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6.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7.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8.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9.xml" ContentType="application/vnd.openxmlformats-officedocument.theme+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notesSlides/notesSlide188.xml" ContentType="application/vnd.openxmlformats-officedocument.presentationml.notesSlide+xml"/>
  <Override PartName="/ppt/notesSlides/notesSlide189.xml" ContentType="application/vnd.openxmlformats-officedocument.presentationml.notesSlide+xml"/>
  <Override PartName="/ppt/notesSlides/notesSlide190.xml" ContentType="application/vnd.openxmlformats-officedocument.presentationml.notesSlide+xml"/>
  <Override PartName="/ppt/notesSlides/notesSlide191.xml" ContentType="application/vnd.openxmlformats-officedocument.presentationml.notesSlide+xml"/>
  <Override PartName="/ppt/notesSlides/notesSlide192.xml" ContentType="application/vnd.openxmlformats-officedocument.presentationml.notesSlide+xml"/>
  <Override PartName="/ppt/notesSlides/notesSlide193.xml" ContentType="application/vnd.openxmlformats-officedocument.presentationml.notesSlide+xml"/>
  <Override PartName="/ppt/notesSlides/notesSlide194.xml" ContentType="application/vnd.openxmlformats-officedocument.presentationml.notesSlide+xml"/>
  <Override PartName="/ppt/notesSlides/notesSlide195.xml" ContentType="application/vnd.openxmlformats-officedocument.presentationml.notesSlide+xml"/>
  <Override PartName="/ppt/notesSlides/notesSlide196.xml" ContentType="application/vnd.openxmlformats-officedocument.presentationml.notesSlide+xml"/>
  <Override PartName="/ppt/notesSlides/notesSlide197.xml" ContentType="application/vnd.openxmlformats-officedocument.presentationml.notesSlide+xml"/>
  <Override PartName="/ppt/notesSlides/notesSlide198.xml" ContentType="application/vnd.openxmlformats-officedocument.presentationml.notesSlide+xml"/>
  <Override PartName="/ppt/notesSlides/notesSlide199.xml" ContentType="application/vnd.openxmlformats-officedocument.presentationml.notesSlide+xml"/>
  <Override PartName="/ppt/notesSlides/notesSlide200.xml" ContentType="application/vnd.openxmlformats-officedocument.presentationml.notesSlide+xml"/>
  <Override PartName="/ppt/notesSlides/notesSlide201.xml" ContentType="application/vnd.openxmlformats-officedocument.presentationml.notesSlide+xml"/>
  <Override PartName="/ppt/notesSlides/notesSlide202.xml" ContentType="application/vnd.openxmlformats-officedocument.presentationml.notesSlide+xml"/>
  <Override PartName="/ppt/notesSlides/notesSlide203.xml" ContentType="application/vnd.openxmlformats-officedocument.presentationml.notesSlide+xml"/>
  <Override PartName="/ppt/notesSlides/notesSlide204.xml" ContentType="application/vnd.openxmlformats-officedocument.presentationml.notesSlide+xml"/>
  <Override PartName="/ppt/notesSlides/notesSlide205.xml" ContentType="application/vnd.openxmlformats-officedocument.presentationml.notesSlide+xml"/>
  <Override PartName="/ppt/notesSlides/notesSlide206.xml" ContentType="application/vnd.openxmlformats-officedocument.presentationml.notesSlide+xml"/>
  <Override PartName="/ppt/notesSlides/notesSlide207.xml" ContentType="application/vnd.openxmlformats-officedocument.presentationml.notesSlide+xml"/>
  <Override PartName="/ppt/notesSlides/notesSlide208.xml" ContentType="application/vnd.openxmlformats-officedocument.presentationml.notesSlide+xml"/>
  <Override PartName="/ppt/notesSlides/notesSlide209.xml" ContentType="application/vnd.openxmlformats-officedocument.presentationml.notesSlide+xml"/>
  <Override PartName="/ppt/notesSlides/notesSlide210.xml" ContentType="application/vnd.openxmlformats-officedocument.presentationml.notesSlide+xml"/>
  <Override PartName="/ppt/notesSlides/notesSlide211.xml" ContentType="application/vnd.openxmlformats-officedocument.presentationml.notesSlide+xml"/>
  <Override PartName="/ppt/notesSlides/notesSlide212.xml" ContentType="application/vnd.openxmlformats-officedocument.presentationml.notesSlide+xml"/>
  <Override PartName="/ppt/notesSlides/notesSlide213.xml" ContentType="application/vnd.openxmlformats-officedocument.presentationml.notesSlide+xml"/>
  <Override PartName="/ppt/notesSlides/notesSlide214.xml" ContentType="application/vnd.openxmlformats-officedocument.presentationml.notesSlide+xml"/>
  <Override PartName="/ppt/notesSlides/notesSlide215.xml" ContentType="application/vnd.openxmlformats-officedocument.presentationml.notesSlide+xml"/>
  <Override PartName="/ppt/notesSlides/notesSlide216.xml" ContentType="application/vnd.openxmlformats-officedocument.presentationml.notesSlide+xml"/>
  <Override PartName="/ppt/notesSlides/notesSlide217.xml" ContentType="application/vnd.openxmlformats-officedocument.presentationml.notesSlide+xml"/>
  <Override PartName="/ppt/notesSlides/notesSlide218.xml" ContentType="application/vnd.openxmlformats-officedocument.presentationml.notesSlide+xml"/>
  <Override PartName="/ppt/notesSlides/notesSlide219.xml" ContentType="application/vnd.openxmlformats-officedocument.presentationml.notesSlide+xml"/>
  <Override PartName="/ppt/notesSlides/notesSlide220.xml" ContentType="application/vnd.openxmlformats-officedocument.presentationml.notesSlide+xml"/>
  <Override PartName="/ppt/notesSlides/notesSlide221.xml" ContentType="application/vnd.openxmlformats-officedocument.presentationml.notesSlide+xml"/>
  <Override PartName="/ppt/notesSlides/notesSlide222.xml" ContentType="application/vnd.openxmlformats-officedocument.presentationml.notesSlide+xml"/>
  <Override PartName="/ppt/notesSlides/notesSlide223.xml" ContentType="application/vnd.openxmlformats-officedocument.presentationml.notesSlide+xml"/>
  <Override PartName="/ppt/notesSlides/notesSlide224.xml" ContentType="application/vnd.openxmlformats-officedocument.presentationml.notesSlide+xml"/>
  <Override PartName="/ppt/notesSlides/notesSlide225.xml" ContentType="application/vnd.openxmlformats-officedocument.presentationml.notesSlide+xml"/>
  <Override PartName="/ppt/notesSlides/notesSlide226.xml" ContentType="application/vnd.openxmlformats-officedocument.presentationml.notesSlide+xml"/>
  <Override PartName="/ppt/notesSlides/notesSlide227.xml" ContentType="application/vnd.openxmlformats-officedocument.presentationml.notesSlide+xml"/>
  <Override PartName="/ppt/notesSlides/notesSlide228.xml" ContentType="application/vnd.openxmlformats-officedocument.presentationml.notesSlide+xml"/>
  <Override PartName="/ppt/notesSlides/notesSlide229.xml" ContentType="application/vnd.openxmlformats-officedocument.presentationml.notesSlide+xml"/>
  <Override PartName="/ppt/notesSlides/notesSlide230.xml" ContentType="application/vnd.openxmlformats-officedocument.presentationml.notesSlide+xml"/>
  <Override PartName="/ppt/notesSlides/notesSlide231.xml" ContentType="application/vnd.openxmlformats-officedocument.presentationml.notesSlide+xml"/>
  <Override PartName="/ppt/notesSlides/notesSlide232.xml" ContentType="application/vnd.openxmlformats-officedocument.presentationml.notesSlide+xml"/>
  <Override PartName="/ppt/notesSlides/notesSlide233.xml" ContentType="application/vnd.openxmlformats-officedocument.presentationml.notesSlide+xml"/>
  <Override PartName="/ppt/notesSlides/notesSlide234.xml" ContentType="application/vnd.openxmlformats-officedocument.presentationml.notesSlide+xml"/>
  <Override PartName="/ppt/notesSlides/notesSlide235.xml" ContentType="application/vnd.openxmlformats-officedocument.presentationml.notesSlide+xml"/>
  <Override PartName="/ppt/notesSlides/notesSlide236.xml" ContentType="application/vnd.openxmlformats-officedocument.presentationml.notesSlide+xml"/>
  <Override PartName="/ppt/notesSlides/notesSlide237.xml" ContentType="application/vnd.openxmlformats-officedocument.presentationml.notesSlide+xml"/>
  <Override PartName="/ppt/notesSlides/notesSlide238.xml" ContentType="application/vnd.openxmlformats-officedocument.presentationml.notesSlide+xml"/>
  <Override PartName="/ppt/notesSlides/notesSlide239.xml" ContentType="application/vnd.openxmlformats-officedocument.presentationml.notesSlide+xml"/>
  <Override PartName="/ppt/notesSlides/notesSlide240.xml" ContentType="application/vnd.openxmlformats-officedocument.presentationml.notesSlide+xml"/>
  <Override PartName="/ppt/notesSlides/notesSlide241.xml" ContentType="application/vnd.openxmlformats-officedocument.presentationml.notesSlide+xml"/>
  <Override PartName="/ppt/notesSlides/notesSlide242.xml" ContentType="application/vnd.openxmlformats-officedocument.presentationml.notesSlide+xml"/>
  <Override PartName="/ppt/notesSlides/notesSlide243.xml" ContentType="application/vnd.openxmlformats-officedocument.presentationml.notesSlide+xml"/>
  <Override PartName="/ppt/notesSlides/notesSlide244.xml" ContentType="application/vnd.openxmlformats-officedocument.presentationml.notesSlide+xml"/>
  <Override PartName="/ppt/notesSlides/notesSlide245.xml" ContentType="application/vnd.openxmlformats-officedocument.presentationml.notesSlide+xml"/>
  <Override PartName="/ppt/notesSlides/notesSlide246.xml" ContentType="application/vnd.openxmlformats-officedocument.presentationml.notesSlide+xml"/>
  <Override PartName="/ppt/notesSlides/notesSlide247.xml" ContentType="application/vnd.openxmlformats-officedocument.presentationml.notesSlide+xml"/>
  <Override PartName="/ppt/notesSlides/notesSlide248.xml" ContentType="application/vnd.openxmlformats-officedocument.presentationml.notesSlide+xml"/>
  <Override PartName="/ppt/notesSlides/notesSlide249.xml" ContentType="application/vnd.openxmlformats-officedocument.presentationml.notesSlide+xml"/>
  <Override PartName="/ppt/notesSlides/notesSlide250.xml" ContentType="application/vnd.openxmlformats-officedocument.presentationml.notesSlide+xml"/>
  <Override PartName="/ppt/notesSlides/notesSlide251.xml" ContentType="application/vnd.openxmlformats-officedocument.presentationml.notesSlide+xml"/>
  <Override PartName="/ppt/notesSlides/notesSlide252.xml" ContentType="application/vnd.openxmlformats-officedocument.presentationml.notesSlide+xml"/>
  <Override PartName="/ppt/notesSlides/notesSlide253.xml" ContentType="application/vnd.openxmlformats-officedocument.presentationml.notesSlide+xml"/>
  <Override PartName="/ppt/notesSlides/notesSlide254.xml" ContentType="application/vnd.openxmlformats-officedocument.presentationml.notesSlide+xml"/>
  <Override PartName="/ppt/notesSlides/notesSlide255.xml" ContentType="application/vnd.openxmlformats-officedocument.presentationml.notesSlide+xml"/>
  <Override PartName="/ppt/notesSlides/notesSlide256.xml" ContentType="application/vnd.openxmlformats-officedocument.presentationml.notesSlide+xml"/>
  <Override PartName="/ppt/notesSlides/notesSlide257.xml" ContentType="application/vnd.openxmlformats-officedocument.presentationml.notesSlide+xml"/>
  <Override PartName="/ppt/notesSlides/notesSlide258.xml" ContentType="application/vnd.openxmlformats-officedocument.presentationml.notesSlide+xml"/>
  <Override PartName="/ppt/notesSlides/notesSlide259.xml" ContentType="application/vnd.openxmlformats-officedocument.presentationml.notesSlide+xml"/>
  <Override PartName="/ppt/notesSlides/notesSlide260.xml" ContentType="application/vnd.openxmlformats-officedocument.presentationml.notesSlide+xml"/>
  <Override PartName="/ppt/notesSlides/notesSlide261.xml" ContentType="application/vnd.openxmlformats-officedocument.presentationml.notesSlide+xml"/>
  <Override PartName="/ppt/notesSlides/notesSlide262.xml" ContentType="application/vnd.openxmlformats-officedocument.presentationml.notesSlide+xml"/>
  <Override PartName="/ppt/notesSlides/notesSlide263.xml" ContentType="application/vnd.openxmlformats-officedocument.presentationml.notesSlide+xml"/>
  <Override PartName="/ppt/notesSlides/notesSlide264.xml" ContentType="application/vnd.openxmlformats-officedocument.presentationml.notesSlide+xml"/>
  <Override PartName="/ppt/notesSlides/notesSlide265.xml" ContentType="application/vnd.openxmlformats-officedocument.presentationml.notesSlide+xml"/>
  <Override PartName="/ppt/notesSlides/notesSlide266.xml" ContentType="application/vnd.openxmlformats-officedocument.presentationml.notesSlide+xml"/>
  <Override PartName="/ppt/notesSlides/notesSlide267.xml" ContentType="application/vnd.openxmlformats-officedocument.presentationml.notesSlide+xml"/>
  <Override PartName="/ppt/notesSlides/notesSlide268.xml" ContentType="application/vnd.openxmlformats-officedocument.presentationml.notesSlide+xml"/>
  <Override PartName="/ppt/notesSlides/notesSlide269.xml" ContentType="application/vnd.openxmlformats-officedocument.presentationml.notesSlide+xml"/>
  <Override PartName="/ppt/notesSlides/notesSlide270.xml" ContentType="application/vnd.openxmlformats-officedocument.presentationml.notesSlide+xml"/>
  <Override PartName="/ppt/notesSlides/notesSlide271.xml" ContentType="application/vnd.openxmlformats-officedocument.presentationml.notesSlide+xml"/>
  <Override PartName="/ppt/notesSlides/notesSlide272.xml" ContentType="application/vnd.openxmlformats-officedocument.presentationml.notesSlide+xml"/>
  <Override PartName="/ppt/notesSlides/notesSlide273.xml" ContentType="application/vnd.openxmlformats-officedocument.presentationml.notesSlide+xml"/>
  <Override PartName="/ppt/notesSlides/notesSlide274.xml" ContentType="application/vnd.openxmlformats-officedocument.presentationml.notesSlide+xml"/>
  <Override PartName="/ppt/notesSlides/notesSlide275.xml" ContentType="application/vnd.openxmlformats-officedocument.presentationml.notesSlide+xml"/>
  <Override PartName="/ppt/notesSlides/notesSlide276.xml" ContentType="application/vnd.openxmlformats-officedocument.presentationml.notesSlide+xml"/>
  <Override PartName="/ppt/notesSlides/notesSlide277.xml" ContentType="application/vnd.openxmlformats-officedocument.presentationml.notesSlide+xml"/>
  <Override PartName="/ppt/notesSlides/notesSlide278.xml" ContentType="application/vnd.openxmlformats-officedocument.presentationml.notesSlide+xml"/>
  <Override PartName="/ppt/notesSlides/notesSlide279.xml" ContentType="application/vnd.openxmlformats-officedocument.presentationml.notesSlide+xml"/>
  <Override PartName="/ppt/notesSlides/notesSlide280.xml" ContentType="application/vnd.openxmlformats-officedocument.presentationml.notesSlide+xml"/>
  <Override PartName="/ppt/notesSlides/notesSlide281.xml" ContentType="application/vnd.openxmlformats-officedocument.presentationml.notesSlide+xml"/>
  <Override PartName="/ppt/notesSlides/notesSlide282.xml" ContentType="application/vnd.openxmlformats-officedocument.presentationml.notesSlide+xml"/>
  <Override PartName="/ppt/notesSlides/notesSlide283.xml" ContentType="application/vnd.openxmlformats-officedocument.presentationml.notesSlide+xml"/>
  <Override PartName="/ppt/notesSlides/notesSlide284.xml" ContentType="application/vnd.openxmlformats-officedocument.presentationml.notesSlide+xml"/>
  <Override PartName="/ppt/notesSlides/notesSlide285.xml" ContentType="application/vnd.openxmlformats-officedocument.presentationml.notesSlide+xml"/>
  <Override PartName="/ppt/notesSlides/notesSlide286.xml" ContentType="application/vnd.openxmlformats-officedocument.presentationml.notesSlide+xml"/>
  <Override PartName="/ppt/notesSlides/notesSlide287.xml" ContentType="application/vnd.openxmlformats-officedocument.presentationml.notesSlide+xml"/>
  <Override PartName="/ppt/notesSlides/notesSlide288.xml" ContentType="application/vnd.openxmlformats-officedocument.presentationml.notesSlide+xml"/>
  <Override PartName="/ppt/notesSlides/notesSlide289.xml" ContentType="application/vnd.openxmlformats-officedocument.presentationml.notesSlide+xml"/>
  <Override PartName="/ppt/notesSlides/notesSlide290.xml" ContentType="application/vnd.openxmlformats-officedocument.presentationml.notesSlide+xml"/>
  <Override PartName="/ppt/notesSlides/notesSlide291.xml" ContentType="application/vnd.openxmlformats-officedocument.presentationml.notesSlide+xml"/>
  <Override PartName="/ppt/notesSlides/notesSlide292.xml" ContentType="application/vnd.openxmlformats-officedocument.presentationml.notesSlide+xml"/>
  <Override PartName="/ppt/notesSlides/notesSlide293.xml" ContentType="application/vnd.openxmlformats-officedocument.presentationml.notesSlide+xml"/>
  <Override PartName="/ppt/notesSlides/notesSlide294.xml" ContentType="application/vnd.openxmlformats-officedocument.presentationml.notesSlide+xml"/>
  <Override PartName="/ppt/notesSlides/notesSlide295.xml" ContentType="application/vnd.openxmlformats-officedocument.presentationml.notesSlide+xml"/>
  <Override PartName="/ppt/notesSlides/notesSlide296.xml" ContentType="application/vnd.openxmlformats-officedocument.presentationml.notesSlide+xml"/>
  <Override PartName="/ppt/notesSlides/notesSlide297.xml" ContentType="application/vnd.openxmlformats-officedocument.presentationml.notesSlide+xml"/>
  <Override PartName="/ppt/notesSlides/notesSlide298.xml" ContentType="application/vnd.openxmlformats-officedocument.presentationml.notesSlide+xml"/>
  <Override PartName="/ppt/notesSlides/notesSlide299.xml" ContentType="application/vnd.openxmlformats-officedocument.presentationml.notesSlide+xml"/>
  <Override PartName="/ppt/notesSlides/notesSlide300.xml" ContentType="application/vnd.openxmlformats-officedocument.presentationml.notesSlide+xml"/>
  <Override PartName="/ppt/notesSlides/notesSlide301.xml" ContentType="application/vnd.openxmlformats-officedocument.presentationml.notesSlide+xml"/>
  <Override PartName="/ppt/notesSlides/notesSlide302.xml" ContentType="application/vnd.openxmlformats-officedocument.presentationml.notesSlide+xml"/>
  <Override PartName="/ppt/notesSlides/notesSlide303.xml" ContentType="application/vnd.openxmlformats-officedocument.presentationml.notesSlide+xml"/>
  <Override PartName="/ppt/notesSlides/notesSlide304.xml" ContentType="application/vnd.openxmlformats-officedocument.presentationml.notesSlide+xml"/>
  <Override PartName="/ppt/notesSlides/notesSlide305.xml" ContentType="application/vnd.openxmlformats-officedocument.presentationml.notesSlide+xml"/>
  <Override PartName="/ppt/notesSlides/notesSlide306.xml" ContentType="application/vnd.openxmlformats-officedocument.presentationml.notesSlide+xml"/>
  <Override PartName="/ppt/notesSlides/notesSlide307.xml" ContentType="application/vnd.openxmlformats-officedocument.presentationml.notesSlide+xml"/>
  <Override PartName="/ppt/notesSlides/notesSlide308.xml" ContentType="application/vnd.openxmlformats-officedocument.presentationml.notesSlide+xml"/>
  <Override PartName="/ppt/notesSlides/notesSlide309.xml" ContentType="application/vnd.openxmlformats-officedocument.presentationml.notesSlide+xml"/>
  <Override PartName="/ppt/notesSlides/notesSlide310.xml" ContentType="application/vnd.openxmlformats-officedocument.presentationml.notesSlide+xml"/>
  <Override PartName="/ppt/notesSlides/notesSlide311.xml" ContentType="application/vnd.openxmlformats-officedocument.presentationml.notesSlide+xml"/>
  <Override PartName="/ppt/notesSlides/notesSlide312.xml" ContentType="application/vnd.openxmlformats-officedocument.presentationml.notesSlide+xml"/>
  <Override PartName="/ppt/notesSlides/notesSlide313.xml" ContentType="application/vnd.openxmlformats-officedocument.presentationml.notesSlide+xml"/>
  <Override PartName="/ppt/notesSlides/notesSlide314.xml" ContentType="application/vnd.openxmlformats-officedocument.presentationml.notesSlide+xml"/>
  <Override PartName="/ppt/notesSlides/notesSlide315.xml" ContentType="application/vnd.openxmlformats-officedocument.presentationml.notesSlide+xml"/>
  <Override PartName="/ppt/notesSlides/notesSlide316.xml" ContentType="application/vnd.openxmlformats-officedocument.presentationml.notesSlide+xml"/>
  <Override PartName="/ppt/notesSlides/notesSlide317.xml" ContentType="application/vnd.openxmlformats-officedocument.presentationml.notesSlide+xml"/>
  <Override PartName="/ppt/notesSlides/notesSlide318.xml" ContentType="application/vnd.openxmlformats-officedocument.presentationml.notesSlide+xml"/>
  <Override PartName="/ppt/notesSlides/notesSlide319.xml" ContentType="application/vnd.openxmlformats-officedocument.presentationml.notesSlide+xml"/>
  <Override PartName="/ppt/notesSlides/notesSlide320.xml" ContentType="application/vnd.openxmlformats-officedocument.presentationml.notesSlide+xml"/>
  <Override PartName="/ppt/notesSlides/notesSlide321.xml" ContentType="application/vnd.openxmlformats-officedocument.presentationml.notesSlide+xml"/>
  <Override PartName="/ppt/notesSlides/notesSlide322.xml" ContentType="application/vnd.openxmlformats-officedocument.presentationml.notesSlide+xml"/>
  <Override PartName="/ppt/notesSlides/notesSlide323.xml" ContentType="application/vnd.openxmlformats-officedocument.presentationml.notesSlide+xml"/>
  <Override PartName="/ppt/notesSlides/notesSlide324.xml" ContentType="application/vnd.openxmlformats-officedocument.presentationml.notesSlide+xml"/>
  <Override PartName="/ppt/notesSlides/notesSlide325.xml" ContentType="application/vnd.openxmlformats-officedocument.presentationml.notesSlide+xml"/>
  <Override PartName="/ppt/notesSlides/notesSlide326.xml" ContentType="application/vnd.openxmlformats-officedocument.presentationml.notesSlide+xml"/>
  <Override PartName="/ppt/notesSlides/notesSlide327.xml" ContentType="application/vnd.openxmlformats-officedocument.presentationml.notesSlide+xml"/>
  <Override PartName="/ppt/notesSlides/notesSlide328.xml" ContentType="application/vnd.openxmlformats-officedocument.presentationml.notesSlide+xml"/>
  <Override PartName="/ppt/notesSlides/notesSlide329.xml" ContentType="application/vnd.openxmlformats-officedocument.presentationml.notesSlide+xml"/>
  <Override PartName="/ppt/notesSlides/notesSlide330.xml" ContentType="application/vnd.openxmlformats-officedocument.presentationml.notesSlide+xml"/>
  <Override PartName="/ppt/notesSlides/notesSlide331.xml" ContentType="application/vnd.openxmlformats-officedocument.presentationml.notesSlide+xml"/>
  <Override PartName="/ppt/notesSlides/notesSlide332.xml" ContentType="application/vnd.openxmlformats-officedocument.presentationml.notesSlide+xml"/>
  <Override PartName="/ppt/notesSlides/notesSlide333.xml" ContentType="application/vnd.openxmlformats-officedocument.presentationml.notesSlide+xml"/>
  <Override PartName="/ppt/notesSlides/notesSlide334.xml" ContentType="application/vnd.openxmlformats-officedocument.presentationml.notesSlide+xml"/>
  <Override PartName="/ppt/notesSlides/notesSlide335.xml" ContentType="application/vnd.openxmlformats-officedocument.presentationml.notesSlide+xml"/>
  <Override PartName="/ppt/notesSlides/notesSlide336.xml" ContentType="application/vnd.openxmlformats-officedocument.presentationml.notesSlide+xml"/>
  <Override PartName="/ppt/notesSlides/notesSlide337.xml" ContentType="application/vnd.openxmlformats-officedocument.presentationml.notesSlide+xml"/>
  <Override PartName="/ppt/notesSlides/notesSlide338.xml" ContentType="application/vnd.openxmlformats-officedocument.presentationml.notesSlide+xml"/>
  <Override PartName="/ppt/notesSlides/notesSlide339.xml" ContentType="application/vnd.openxmlformats-officedocument.presentationml.notesSlide+xml"/>
  <Override PartName="/ppt/notesSlides/notesSlide340.xml" ContentType="application/vnd.openxmlformats-officedocument.presentationml.notesSlide+xml"/>
  <Override PartName="/ppt/notesSlides/notesSlide341.xml" ContentType="application/vnd.openxmlformats-officedocument.presentationml.notesSlide+xml"/>
  <Override PartName="/ppt/notesSlides/notesSlide342.xml" ContentType="application/vnd.openxmlformats-officedocument.presentationml.notesSlide+xml"/>
  <Override PartName="/ppt/notesSlides/notesSlide343.xml" ContentType="application/vnd.openxmlformats-officedocument.presentationml.notesSlide+xml"/>
  <Override PartName="/ppt/notesSlides/notesSlide344.xml" ContentType="application/vnd.openxmlformats-officedocument.presentationml.notesSlide+xml"/>
  <Override PartName="/ppt/notesSlides/notesSlide345.xml" ContentType="application/vnd.openxmlformats-officedocument.presentationml.notesSlide+xml"/>
  <Override PartName="/ppt/notesSlides/notesSlide346.xml" ContentType="application/vnd.openxmlformats-officedocument.presentationml.notesSlide+xml"/>
  <Override PartName="/ppt/notesSlides/notesSlide347.xml" ContentType="application/vnd.openxmlformats-officedocument.presentationml.notesSlide+xml"/>
  <Override PartName="/ppt/notesSlides/notesSlide348.xml" ContentType="application/vnd.openxmlformats-officedocument.presentationml.notesSlide+xml"/>
  <Override PartName="/ppt/notesSlides/notesSlide3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51" r:id="rId2"/>
    <p:sldMasterId id="2147483653" r:id="rId3"/>
    <p:sldMasterId id="2147483654" r:id="rId4"/>
    <p:sldMasterId id="2147483655" r:id="rId5"/>
    <p:sldMasterId id="2147483823" r:id="rId6"/>
    <p:sldMasterId id="2147484319" r:id="rId7"/>
    <p:sldMasterId id="2147484331" r:id="rId8"/>
    <p:sldMasterId id="2147484355" r:id="rId9"/>
    <p:sldMasterId id="2147484367" r:id="rId10"/>
  </p:sldMasterIdLst>
  <p:notesMasterIdLst>
    <p:notesMasterId r:id="rId450"/>
  </p:notesMasterIdLst>
  <p:sldIdLst>
    <p:sldId id="721" r:id="rId11"/>
    <p:sldId id="1456" r:id="rId12"/>
    <p:sldId id="1457" r:id="rId13"/>
    <p:sldId id="1489" r:id="rId14"/>
    <p:sldId id="1459" r:id="rId15"/>
    <p:sldId id="1460" r:id="rId16"/>
    <p:sldId id="1462" r:id="rId17"/>
    <p:sldId id="1464" r:id="rId18"/>
    <p:sldId id="1466" r:id="rId19"/>
    <p:sldId id="1318" r:id="rId20"/>
    <p:sldId id="1425" r:id="rId21"/>
    <p:sldId id="1369" r:id="rId22"/>
    <p:sldId id="1427" r:id="rId23"/>
    <p:sldId id="1428" r:id="rId24"/>
    <p:sldId id="1429" r:id="rId25"/>
    <p:sldId id="1405" r:id="rId26"/>
    <p:sldId id="1407" r:id="rId27"/>
    <p:sldId id="1410" r:id="rId28"/>
    <p:sldId id="1411" r:id="rId29"/>
    <p:sldId id="1479" r:id="rId30"/>
    <p:sldId id="1412" r:id="rId31"/>
    <p:sldId id="1414" r:id="rId32"/>
    <p:sldId id="1413" r:id="rId33"/>
    <p:sldId id="1408" r:id="rId34"/>
    <p:sldId id="1418" r:id="rId35"/>
    <p:sldId id="1419" r:id="rId36"/>
    <p:sldId id="1484" r:id="rId37"/>
    <p:sldId id="1490" r:id="rId38"/>
    <p:sldId id="1480" r:id="rId39"/>
    <p:sldId id="1485" r:id="rId40"/>
    <p:sldId id="1487" r:id="rId41"/>
    <p:sldId id="1483" r:id="rId42"/>
    <p:sldId id="1420" r:id="rId43"/>
    <p:sldId id="1421" r:id="rId44"/>
    <p:sldId id="1422" r:id="rId45"/>
    <p:sldId id="1488" r:id="rId46"/>
    <p:sldId id="1423" r:id="rId47"/>
    <p:sldId id="1477" r:id="rId48"/>
    <p:sldId id="1478" r:id="rId49"/>
    <p:sldId id="1475" r:id="rId50"/>
    <p:sldId id="1424" r:id="rId51"/>
    <p:sldId id="1463" r:id="rId52"/>
    <p:sldId id="1449" r:id="rId53"/>
    <p:sldId id="1450" r:id="rId54"/>
    <p:sldId id="1451" r:id="rId55"/>
    <p:sldId id="1452" r:id="rId56"/>
    <p:sldId id="1453" r:id="rId57"/>
    <p:sldId id="1491" r:id="rId58"/>
    <p:sldId id="1416" r:id="rId59"/>
    <p:sldId id="1454" r:id="rId60"/>
    <p:sldId id="1492" r:id="rId61"/>
    <p:sldId id="1417" r:id="rId62"/>
    <p:sldId id="1431" r:id="rId63"/>
    <p:sldId id="1338" r:id="rId64"/>
    <p:sldId id="1345" r:id="rId65"/>
    <p:sldId id="1494" r:id="rId66"/>
    <p:sldId id="1346" r:id="rId67"/>
    <p:sldId id="1166" r:id="rId68"/>
    <p:sldId id="1495" r:id="rId69"/>
    <p:sldId id="1185" r:id="rId70"/>
    <p:sldId id="1182" r:id="rId71"/>
    <p:sldId id="1183" r:id="rId72"/>
    <p:sldId id="1184" r:id="rId73"/>
    <p:sldId id="1186" r:id="rId74"/>
    <p:sldId id="1250" r:id="rId75"/>
    <p:sldId id="1373" r:id="rId76"/>
    <p:sldId id="1374" r:id="rId77"/>
    <p:sldId id="1353" r:id="rId78"/>
    <p:sldId id="1398" r:id="rId79"/>
    <p:sldId id="1496" r:id="rId80"/>
    <p:sldId id="1497" r:id="rId81"/>
    <p:sldId id="1498" r:id="rId82"/>
    <p:sldId id="1499" r:id="rId83"/>
    <p:sldId id="1500" r:id="rId84"/>
    <p:sldId id="1255" r:id="rId85"/>
    <p:sldId id="1254" r:id="rId86"/>
    <p:sldId id="1354" r:id="rId87"/>
    <p:sldId id="1349" r:id="rId88"/>
    <p:sldId id="1501" r:id="rId89"/>
    <p:sldId id="1392" r:id="rId90"/>
    <p:sldId id="1391" r:id="rId91"/>
    <p:sldId id="1502" r:id="rId92"/>
    <p:sldId id="1390" r:id="rId93"/>
    <p:sldId id="1350" r:id="rId94"/>
    <p:sldId id="1355" r:id="rId95"/>
    <p:sldId id="1348" r:id="rId96"/>
    <p:sldId id="1340" r:id="rId97"/>
    <p:sldId id="1335" r:id="rId98"/>
    <p:sldId id="1358" r:id="rId99"/>
    <p:sldId id="1359" r:id="rId100"/>
    <p:sldId id="1360" r:id="rId101"/>
    <p:sldId id="1339" r:id="rId102"/>
    <p:sldId id="1336" r:id="rId103"/>
    <p:sldId id="1361" r:id="rId104"/>
    <p:sldId id="1343" r:id="rId105"/>
    <p:sldId id="1253" r:id="rId106"/>
    <p:sldId id="1169" r:id="rId107"/>
    <p:sldId id="1168" r:id="rId108"/>
    <p:sldId id="1357" r:id="rId109"/>
    <p:sldId id="1356" r:id="rId110"/>
    <p:sldId id="1160" r:id="rId111"/>
    <p:sldId id="1161" r:id="rId112"/>
    <p:sldId id="1362" r:id="rId113"/>
    <p:sldId id="1159" r:id="rId114"/>
    <p:sldId id="1162" r:id="rId115"/>
    <p:sldId id="1163" r:id="rId116"/>
    <p:sldId id="1366" r:id="rId117"/>
    <p:sldId id="1342" r:id="rId118"/>
    <p:sldId id="1095" r:id="rId119"/>
    <p:sldId id="1170" r:id="rId120"/>
    <p:sldId id="1393" r:id="rId121"/>
    <p:sldId id="1164" r:id="rId122"/>
    <p:sldId id="1364" r:id="rId123"/>
    <p:sldId id="1371" r:id="rId124"/>
    <p:sldId id="1372" r:id="rId125"/>
    <p:sldId id="1367" r:id="rId126"/>
    <p:sldId id="1368" r:id="rId127"/>
    <p:sldId id="1482" r:id="rId128"/>
    <p:sldId id="1090" r:id="rId129"/>
    <p:sldId id="1363" r:id="rId130"/>
    <p:sldId id="1365" r:id="rId131"/>
    <p:sldId id="1096" r:id="rId132"/>
    <p:sldId id="1275" r:id="rId133"/>
    <p:sldId id="1276" r:id="rId134"/>
    <p:sldId id="1097" r:id="rId135"/>
    <p:sldId id="1395" r:id="rId136"/>
    <p:sldId id="1396" r:id="rId137"/>
    <p:sldId id="1476" r:id="rId138"/>
    <p:sldId id="1394" r:id="rId139"/>
    <p:sldId id="1433" r:id="rId140"/>
    <p:sldId id="1519" r:id="rId141"/>
    <p:sldId id="1435" r:id="rId142"/>
    <p:sldId id="989" r:id="rId143"/>
    <p:sldId id="990" r:id="rId144"/>
    <p:sldId id="991" r:id="rId145"/>
    <p:sldId id="992" r:id="rId146"/>
    <p:sldId id="993" r:id="rId147"/>
    <p:sldId id="994" r:id="rId148"/>
    <p:sldId id="995" r:id="rId149"/>
    <p:sldId id="996" r:id="rId150"/>
    <p:sldId id="997" r:id="rId151"/>
    <p:sldId id="1021" r:id="rId152"/>
    <p:sldId id="999" r:id="rId153"/>
    <p:sldId id="1000" r:id="rId154"/>
    <p:sldId id="1002" r:id="rId155"/>
    <p:sldId id="1001" r:id="rId156"/>
    <p:sldId id="1436" r:id="rId157"/>
    <p:sldId id="1437" r:id="rId158"/>
    <p:sldId id="1003" r:id="rId159"/>
    <p:sldId id="1153" r:id="rId160"/>
    <p:sldId id="1370" r:id="rId161"/>
    <p:sldId id="1155" r:id="rId162"/>
    <p:sldId id="1156" r:id="rId163"/>
    <p:sldId id="1157" r:id="rId164"/>
    <p:sldId id="1158" r:id="rId165"/>
    <p:sldId id="1154" r:id="rId166"/>
    <p:sldId id="1257" r:id="rId167"/>
    <p:sldId id="1077" r:id="rId168"/>
    <p:sldId id="1078" r:id="rId169"/>
    <p:sldId id="1081" r:id="rId170"/>
    <p:sldId id="1079" r:id="rId171"/>
    <p:sldId id="1080" r:id="rId172"/>
    <p:sldId id="1082" r:id="rId173"/>
    <p:sldId id="1083" r:id="rId174"/>
    <p:sldId id="1085" r:id="rId175"/>
    <p:sldId id="1112" r:id="rId176"/>
    <p:sldId id="1086" r:id="rId177"/>
    <p:sldId id="1243" r:id="rId178"/>
    <p:sldId id="1438" r:id="rId179"/>
    <p:sldId id="1025" r:id="rId180"/>
    <p:sldId id="1137" r:id="rId181"/>
    <p:sldId id="1013" r:id="rId182"/>
    <p:sldId id="1503" r:id="rId183"/>
    <p:sldId id="1138" r:id="rId184"/>
    <p:sldId id="1139" r:id="rId185"/>
    <p:sldId id="1140" r:id="rId186"/>
    <p:sldId id="1142" r:id="rId187"/>
    <p:sldId id="1141" r:id="rId188"/>
    <p:sldId id="1504" r:id="rId189"/>
    <p:sldId id="1505" r:id="rId190"/>
    <p:sldId id="1143" r:id="rId191"/>
    <p:sldId id="1258" r:id="rId192"/>
    <p:sldId id="1147" r:id="rId193"/>
    <p:sldId id="1148" r:id="rId194"/>
    <p:sldId id="1144" r:id="rId195"/>
    <p:sldId id="1145" r:id="rId196"/>
    <p:sldId id="1146" r:id="rId197"/>
    <p:sldId id="1150" r:id="rId198"/>
    <p:sldId id="1151" r:id="rId199"/>
    <p:sldId id="1014" r:id="rId200"/>
    <p:sldId id="1378" r:id="rId201"/>
    <p:sldId id="1439" r:id="rId202"/>
    <p:sldId id="1087" r:id="rId203"/>
    <p:sldId id="1114" r:id="rId204"/>
    <p:sldId id="1063" r:id="rId205"/>
    <p:sldId id="1136" r:id="rId206"/>
    <p:sldId id="1277" r:id="rId207"/>
    <p:sldId id="1132" r:id="rId208"/>
    <p:sldId id="1113" r:id="rId209"/>
    <p:sldId id="1055" r:id="rId210"/>
    <p:sldId id="1056" r:id="rId211"/>
    <p:sldId id="1057" r:id="rId212"/>
    <p:sldId id="1058" r:id="rId213"/>
    <p:sldId id="1152" r:id="rId214"/>
    <p:sldId id="1062" r:id="rId215"/>
    <p:sldId id="1060" r:id="rId216"/>
    <p:sldId id="1059" r:id="rId217"/>
    <p:sldId id="1061" r:id="rId218"/>
    <p:sldId id="1103" r:id="rId219"/>
    <p:sldId id="1123" r:id="rId220"/>
    <p:sldId id="1065" r:id="rId221"/>
    <p:sldId id="1066" r:id="rId222"/>
    <p:sldId id="1440" r:id="rId223"/>
    <p:sldId id="1022" r:id="rId224"/>
    <p:sldId id="1507" r:id="rId225"/>
    <p:sldId id="1506" r:id="rId226"/>
    <p:sldId id="1322" r:id="rId227"/>
    <p:sldId id="998" r:id="rId228"/>
    <p:sldId id="1004" r:id="rId229"/>
    <p:sldId id="1005" r:id="rId230"/>
    <p:sldId id="1009" r:id="rId231"/>
    <p:sldId id="1006" r:id="rId232"/>
    <p:sldId id="1007" r:id="rId233"/>
    <p:sldId id="1008" r:id="rId234"/>
    <p:sldId id="1441" r:id="rId235"/>
    <p:sldId id="1024" r:id="rId236"/>
    <p:sldId id="1323" r:id="rId237"/>
    <p:sldId id="1046" r:id="rId238"/>
    <p:sldId id="1012" r:id="rId239"/>
    <p:sldId id="1045" r:id="rId240"/>
    <p:sldId id="1044" r:id="rId241"/>
    <p:sldId id="1040" r:id="rId242"/>
    <p:sldId id="1043" r:id="rId243"/>
    <p:sldId id="1471" r:id="rId244"/>
    <p:sldId id="1472" r:id="rId245"/>
    <p:sldId id="1473" r:id="rId246"/>
    <p:sldId id="1474" r:id="rId247"/>
    <p:sldId id="1039" r:id="rId248"/>
    <p:sldId id="1035" r:id="rId249"/>
    <p:sldId id="1165" r:id="rId250"/>
    <p:sldId id="1036" r:id="rId251"/>
    <p:sldId id="1037" r:id="rId252"/>
    <p:sldId id="1181" r:id="rId253"/>
    <p:sldId id="1034" r:id="rId254"/>
    <p:sldId id="1272" r:id="rId255"/>
    <p:sldId id="1026" r:id="rId256"/>
    <p:sldId id="1267" r:id="rId257"/>
    <p:sldId id="1508" r:id="rId258"/>
    <p:sldId id="1266" r:id="rId259"/>
    <p:sldId id="1270" r:id="rId260"/>
    <p:sldId id="1268" r:id="rId261"/>
    <p:sldId id="1271" r:id="rId262"/>
    <p:sldId id="1027" r:id="rId263"/>
    <p:sldId id="1029" r:id="rId264"/>
    <p:sldId id="1030" r:id="rId265"/>
    <p:sldId id="1015" r:id="rId266"/>
    <p:sldId id="1047" r:id="rId267"/>
    <p:sldId id="1274" r:id="rId268"/>
    <p:sldId id="1256" r:id="rId269"/>
    <p:sldId id="1028" r:id="rId270"/>
    <p:sldId id="1279" r:id="rId271"/>
    <p:sldId id="1049" r:id="rId272"/>
    <p:sldId id="1018" r:id="rId273"/>
    <p:sldId id="1019" r:id="rId274"/>
    <p:sldId id="1052" r:id="rId275"/>
    <p:sldId id="954" r:id="rId276"/>
    <p:sldId id="955" r:id="rId277"/>
    <p:sldId id="956" r:id="rId278"/>
    <p:sldId id="1126" r:id="rId279"/>
    <p:sldId id="1509" r:id="rId280"/>
    <p:sldId id="1442" r:id="rId281"/>
    <p:sldId id="1051" r:id="rId282"/>
    <p:sldId id="1320" r:id="rId283"/>
    <p:sldId id="1199" r:id="rId284"/>
    <p:sldId id="1198" r:id="rId285"/>
    <p:sldId id="641" r:id="rId286"/>
    <p:sldId id="1188" r:id="rId287"/>
    <p:sldId id="1191" r:id="rId288"/>
    <p:sldId id="1513" r:id="rId289"/>
    <p:sldId id="1510" r:id="rId290"/>
    <p:sldId id="1189" r:id="rId291"/>
    <p:sldId id="639" r:id="rId292"/>
    <p:sldId id="905" r:id="rId293"/>
    <p:sldId id="1194" r:id="rId294"/>
    <p:sldId id="1261" r:id="rId295"/>
    <p:sldId id="1262" r:id="rId296"/>
    <p:sldId id="638" r:id="rId297"/>
    <p:sldId id="1192" r:id="rId298"/>
    <p:sldId id="1326" r:id="rId299"/>
    <p:sldId id="1193" r:id="rId300"/>
    <p:sldId id="1195" r:id="rId301"/>
    <p:sldId id="1134" r:id="rId302"/>
    <p:sldId id="1135" r:id="rId303"/>
    <p:sldId id="1278" r:id="rId304"/>
    <p:sldId id="1196" r:id="rId305"/>
    <p:sldId id="1197" r:id="rId306"/>
    <p:sldId id="1328" r:id="rId307"/>
    <p:sldId id="1329" r:id="rId308"/>
    <p:sldId id="1246" r:id="rId309"/>
    <p:sldId id="1244" r:id="rId310"/>
    <p:sldId id="950" r:id="rId311"/>
    <p:sldId id="1327" r:id="rId312"/>
    <p:sldId id="1330" r:id="rId313"/>
    <p:sldId id="1201" r:id="rId314"/>
    <p:sldId id="1190" r:id="rId315"/>
    <p:sldId id="1511" r:id="rId316"/>
    <p:sldId id="1299" r:id="rId317"/>
    <p:sldId id="1304" r:id="rId318"/>
    <p:sldId id="1305" r:id="rId319"/>
    <p:sldId id="1306" r:id="rId320"/>
    <p:sldId id="1307" r:id="rId321"/>
    <p:sldId id="1308" r:id="rId322"/>
    <p:sldId id="1309" r:id="rId323"/>
    <p:sldId id="1310" r:id="rId324"/>
    <p:sldId id="1311" r:id="rId325"/>
    <p:sldId id="1312" r:id="rId326"/>
    <p:sldId id="1313" r:id="rId327"/>
    <p:sldId id="1314" r:id="rId328"/>
    <p:sldId id="1315" r:id="rId329"/>
    <p:sldId id="1292" r:id="rId330"/>
    <p:sldId id="1303" r:id="rId331"/>
    <p:sldId id="1297" r:id="rId332"/>
    <p:sldId id="900" r:id="rId333"/>
    <p:sldId id="1241" r:id="rId334"/>
    <p:sldId id="1242" r:id="rId335"/>
    <p:sldId id="893" r:id="rId336"/>
    <p:sldId id="1291" r:id="rId337"/>
    <p:sldId id="1333" r:id="rId338"/>
    <p:sldId id="1334" r:id="rId339"/>
    <p:sldId id="1280" r:id="rId340"/>
    <p:sldId id="1281" r:id="rId341"/>
    <p:sldId id="1282" r:id="rId342"/>
    <p:sldId id="906" r:id="rId343"/>
    <p:sldId id="890" r:id="rId344"/>
    <p:sldId id="891" r:id="rId345"/>
    <p:sldId id="1202" r:id="rId346"/>
    <p:sldId id="903" r:id="rId347"/>
    <p:sldId id="826" r:id="rId348"/>
    <p:sldId id="944" r:id="rId349"/>
    <p:sldId id="815" r:id="rId350"/>
    <p:sldId id="902" r:id="rId351"/>
    <p:sldId id="920" r:id="rId352"/>
    <p:sldId id="796" r:id="rId353"/>
    <p:sldId id="829" r:id="rId354"/>
    <p:sldId id="828" r:id="rId355"/>
    <p:sldId id="1332" r:id="rId356"/>
    <p:sldId id="1331" r:id="rId357"/>
    <p:sldId id="901" r:id="rId358"/>
    <p:sldId id="805" r:id="rId359"/>
    <p:sldId id="823" r:id="rId360"/>
    <p:sldId id="795" r:id="rId361"/>
    <p:sldId id="812" r:id="rId362"/>
    <p:sldId id="824" r:id="rId363"/>
    <p:sldId id="816" r:id="rId364"/>
    <p:sldId id="817" r:id="rId365"/>
    <p:sldId id="818" r:id="rId366"/>
    <p:sldId id="819" r:id="rId367"/>
    <p:sldId id="1317" r:id="rId368"/>
    <p:sldId id="830" r:id="rId369"/>
    <p:sldId id="831" r:id="rId370"/>
    <p:sldId id="832" r:id="rId371"/>
    <p:sldId id="833" r:id="rId372"/>
    <p:sldId id="834" r:id="rId373"/>
    <p:sldId id="1316" r:id="rId374"/>
    <p:sldId id="808" r:id="rId375"/>
    <p:sldId id="814" r:id="rId376"/>
    <p:sldId id="1443" r:id="rId377"/>
    <p:sldId id="1233" r:id="rId378"/>
    <p:sldId id="1235" r:id="rId379"/>
    <p:sldId id="1237" r:id="rId380"/>
    <p:sldId id="1236" r:id="rId381"/>
    <p:sldId id="1238" r:id="rId382"/>
    <p:sldId id="1239" r:id="rId383"/>
    <p:sldId id="1234" r:id="rId384"/>
    <p:sldId id="1444" r:id="rId385"/>
    <p:sldId id="1445" r:id="rId386"/>
    <p:sldId id="1446" r:id="rId387"/>
    <p:sldId id="1109" r:id="rId388"/>
    <p:sldId id="858" r:id="rId389"/>
    <p:sldId id="859" r:id="rId390"/>
    <p:sldId id="860" r:id="rId391"/>
    <p:sldId id="1300" r:id="rId392"/>
    <p:sldId id="1301" r:id="rId393"/>
    <p:sldId id="862" r:id="rId394"/>
    <p:sldId id="863" r:id="rId395"/>
    <p:sldId id="864" r:id="rId396"/>
    <p:sldId id="865" r:id="rId397"/>
    <p:sldId id="866" r:id="rId398"/>
    <p:sldId id="867" r:id="rId399"/>
    <p:sldId id="868" r:id="rId400"/>
    <p:sldId id="710" r:id="rId401"/>
    <p:sldId id="711" r:id="rId402"/>
    <p:sldId id="1302" r:id="rId403"/>
    <p:sldId id="1514" r:id="rId404"/>
    <p:sldId id="1204" r:id="rId405"/>
    <p:sldId id="1205" r:id="rId406"/>
    <p:sldId id="1206" r:id="rId407"/>
    <p:sldId id="1207" r:id="rId408"/>
    <p:sldId id="1209" r:id="rId409"/>
    <p:sldId id="1210" r:id="rId410"/>
    <p:sldId id="1211" r:id="rId411"/>
    <p:sldId id="1212" r:id="rId412"/>
    <p:sldId id="1515" r:id="rId413"/>
    <p:sldId id="1517" r:id="rId414"/>
    <p:sldId id="1516" r:id="rId415"/>
    <p:sldId id="1518" r:id="rId416"/>
    <p:sldId id="1213" r:id="rId417"/>
    <p:sldId id="1380" r:id="rId418"/>
    <p:sldId id="1214" r:id="rId419"/>
    <p:sldId id="1381" r:id="rId420"/>
    <p:sldId id="1216" r:id="rId421"/>
    <p:sldId id="1215" r:id="rId422"/>
    <p:sldId id="1217" r:id="rId423"/>
    <p:sldId id="1382" r:id="rId424"/>
    <p:sldId id="1218" r:id="rId425"/>
    <p:sldId id="1219" r:id="rId426"/>
    <p:sldId id="1220" r:id="rId427"/>
    <p:sldId id="1221" r:id="rId428"/>
    <p:sldId id="1222" r:id="rId429"/>
    <p:sldId id="1223" r:id="rId430"/>
    <p:sldId id="1224" r:id="rId431"/>
    <p:sldId id="1385" r:id="rId432"/>
    <p:sldId id="1386" r:id="rId433"/>
    <p:sldId id="1226" r:id="rId434"/>
    <p:sldId id="1387" r:id="rId435"/>
    <p:sldId id="1388" r:id="rId436"/>
    <p:sldId id="1384" r:id="rId437"/>
    <p:sldId id="1389" r:id="rId438"/>
    <p:sldId id="1383" r:id="rId439"/>
    <p:sldId id="1225" r:id="rId440"/>
    <p:sldId id="1227" r:id="rId441"/>
    <p:sldId id="1228" r:id="rId442"/>
    <p:sldId id="1229" r:id="rId443"/>
    <p:sldId id="1230" r:id="rId444"/>
    <p:sldId id="1231" r:id="rId445"/>
    <p:sldId id="1173" r:id="rId446"/>
    <p:sldId id="1375" r:id="rId447"/>
    <p:sldId id="1376" r:id="rId448"/>
    <p:sldId id="1512" r:id="rId449"/>
  </p:sldIdLst>
  <p:sldSz cx="9144000" cy="6858000" type="screen4x3"/>
  <p:notesSz cx="6858000" cy="9144000"/>
  <p:defaultTextStyle>
    <a:defPPr>
      <a:defRPr lang="en-US"/>
    </a:defPPr>
    <a:lvl1pPr algn="ctr" rtl="0" fontAlgn="base">
      <a:spcBef>
        <a:spcPct val="20000"/>
      </a:spcBef>
      <a:spcAft>
        <a:spcPct val="0"/>
      </a:spcAft>
      <a:defRPr sz="3200" kern="1200">
        <a:solidFill>
          <a:schemeClr val="tx1"/>
        </a:solidFill>
        <a:latin typeface="Verdana" pitchFamily="34" charset="0"/>
        <a:ea typeface="+mn-ea"/>
        <a:cs typeface="+mn-cs"/>
      </a:defRPr>
    </a:lvl1pPr>
    <a:lvl2pPr marL="457200" algn="ctr" rtl="0" fontAlgn="base">
      <a:spcBef>
        <a:spcPct val="20000"/>
      </a:spcBef>
      <a:spcAft>
        <a:spcPct val="0"/>
      </a:spcAft>
      <a:defRPr sz="3200" kern="1200">
        <a:solidFill>
          <a:schemeClr val="tx1"/>
        </a:solidFill>
        <a:latin typeface="Verdana" pitchFamily="34" charset="0"/>
        <a:ea typeface="+mn-ea"/>
        <a:cs typeface="+mn-cs"/>
      </a:defRPr>
    </a:lvl2pPr>
    <a:lvl3pPr marL="914400" algn="ctr" rtl="0" fontAlgn="base">
      <a:spcBef>
        <a:spcPct val="20000"/>
      </a:spcBef>
      <a:spcAft>
        <a:spcPct val="0"/>
      </a:spcAft>
      <a:defRPr sz="3200" kern="1200">
        <a:solidFill>
          <a:schemeClr val="tx1"/>
        </a:solidFill>
        <a:latin typeface="Verdana" pitchFamily="34" charset="0"/>
        <a:ea typeface="+mn-ea"/>
        <a:cs typeface="+mn-cs"/>
      </a:defRPr>
    </a:lvl3pPr>
    <a:lvl4pPr marL="1371600" algn="ctr" rtl="0" fontAlgn="base">
      <a:spcBef>
        <a:spcPct val="20000"/>
      </a:spcBef>
      <a:spcAft>
        <a:spcPct val="0"/>
      </a:spcAft>
      <a:defRPr sz="3200" kern="1200">
        <a:solidFill>
          <a:schemeClr val="tx1"/>
        </a:solidFill>
        <a:latin typeface="Verdana" pitchFamily="34" charset="0"/>
        <a:ea typeface="+mn-ea"/>
        <a:cs typeface="+mn-cs"/>
      </a:defRPr>
    </a:lvl4pPr>
    <a:lvl5pPr marL="1828800" algn="ctr" rtl="0" fontAlgn="base">
      <a:spcBef>
        <a:spcPct val="20000"/>
      </a:spcBef>
      <a:spcAft>
        <a:spcPct val="0"/>
      </a:spcAft>
      <a:defRPr sz="3200" kern="1200">
        <a:solidFill>
          <a:schemeClr val="tx1"/>
        </a:solidFill>
        <a:latin typeface="Verdana" pitchFamily="34" charset="0"/>
        <a:ea typeface="+mn-ea"/>
        <a:cs typeface="+mn-cs"/>
      </a:defRPr>
    </a:lvl5pPr>
    <a:lvl6pPr marL="2286000" algn="l" defTabSz="914400" rtl="0" eaLnBrk="1" latinLnBrk="0" hangingPunct="1">
      <a:defRPr sz="3200" kern="1200">
        <a:solidFill>
          <a:schemeClr val="tx1"/>
        </a:solidFill>
        <a:latin typeface="Verdana" pitchFamily="34" charset="0"/>
        <a:ea typeface="+mn-ea"/>
        <a:cs typeface="+mn-cs"/>
      </a:defRPr>
    </a:lvl6pPr>
    <a:lvl7pPr marL="2743200" algn="l" defTabSz="914400" rtl="0" eaLnBrk="1" latinLnBrk="0" hangingPunct="1">
      <a:defRPr sz="3200" kern="1200">
        <a:solidFill>
          <a:schemeClr val="tx1"/>
        </a:solidFill>
        <a:latin typeface="Verdana" pitchFamily="34" charset="0"/>
        <a:ea typeface="+mn-ea"/>
        <a:cs typeface="+mn-cs"/>
      </a:defRPr>
    </a:lvl7pPr>
    <a:lvl8pPr marL="3200400" algn="l" defTabSz="914400" rtl="0" eaLnBrk="1" latinLnBrk="0" hangingPunct="1">
      <a:defRPr sz="3200" kern="1200">
        <a:solidFill>
          <a:schemeClr val="tx1"/>
        </a:solidFill>
        <a:latin typeface="Verdana" pitchFamily="34" charset="0"/>
        <a:ea typeface="+mn-ea"/>
        <a:cs typeface="+mn-cs"/>
      </a:defRPr>
    </a:lvl8pPr>
    <a:lvl9pPr marL="3657600" algn="l" defTabSz="914400" rtl="0" eaLnBrk="1" latinLnBrk="0" hangingPunct="1">
      <a:defRPr sz="3200"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a:srgbClr val="006300"/>
    <a:srgbClr val="FAA100"/>
    <a:srgbClr val="008000"/>
    <a:srgbClr val="684F00"/>
    <a:srgbClr val="1116F7"/>
    <a:srgbClr val="C0C0C0"/>
    <a:srgbClr val="8498D8"/>
    <a:srgbClr val="26B3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14" autoAdjust="0"/>
    <p:restoredTop sz="94658" autoAdjust="0"/>
  </p:normalViewPr>
  <p:slideViewPr>
    <p:cSldViewPr>
      <p:cViewPr varScale="1">
        <p:scale>
          <a:sx n="67" d="100"/>
          <a:sy n="67" d="100"/>
        </p:scale>
        <p:origin x="936" y="44"/>
      </p:cViewPr>
      <p:guideLst>
        <p:guide orient="horz" pos="2160"/>
        <p:guide pos="2880"/>
      </p:guideLst>
    </p:cSldViewPr>
  </p:slideViewPr>
  <p:outlineViewPr>
    <p:cViewPr>
      <p:scale>
        <a:sx n="33" d="100"/>
        <a:sy n="33" d="100"/>
      </p:scale>
      <p:origin x="0" y="51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58" d="100"/>
          <a:sy n="58" d="100"/>
        </p:scale>
        <p:origin x="-181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7.xml"/><Relationship Id="rId299" Type="http://schemas.openxmlformats.org/officeDocument/2006/relationships/slide" Target="slides/slide289.xml"/><Relationship Id="rId21" Type="http://schemas.openxmlformats.org/officeDocument/2006/relationships/slide" Target="slides/slide11.xml"/><Relationship Id="rId63" Type="http://schemas.openxmlformats.org/officeDocument/2006/relationships/slide" Target="slides/slide53.xml"/><Relationship Id="rId159" Type="http://schemas.openxmlformats.org/officeDocument/2006/relationships/slide" Target="slides/slide149.xml"/><Relationship Id="rId324" Type="http://schemas.openxmlformats.org/officeDocument/2006/relationships/slide" Target="slides/slide314.xml"/><Relationship Id="rId366" Type="http://schemas.openxmlformats.org/officeDocument/2006/relationships/slide" Target="slides/slide356.xml"/><Relationship Id="rId170" Type="http://schemas.openxmlformats.org/officeDocument/2006/relationships/slide" Target="slides/slide160.xml"/><Relationship Id="rId226" Type="http://schemas.openxmlformats.org/officeDocument/2006/relationships/slide" Target="slides/slide216.xml"/><Relationship Id="rId433" Type="http://schemas.openxmlformats.org/officeDocument/2006/relationships/slide" Target="slides/slide423.xml"/><Relationship Id="rId268" Type="http://schemas.openxmlformats.org/officeDocument/2006/relationships/slide" Target="slides/slide258.xml"/><Relationship Id="rId32" Type="http://schemas.openxmlformats.org/officeDocument/2006/relationships/slide" Target="slides/slide22.xml"/><Relationship Id="rId74" Type="http://schemas.openxmlformats.org/officeDocument/2006/relationships/slide" Target="slides/slide64.xml"/><Relationship Id="rId128" Type="http://schemas.openxmlformats.org/officeDocument/2006/relationships/slide" Target="slides/slide118.xml"/><Relationship Id="rId335" Type="http://schemas.openxmlformats.org/officeDocument/2006/relationships/slide" Target="slides/slide325.xml"/><Relationship Id="rId377" Type="http://schemas.openxmlformats.org/officeDocument/2006/relationships/slide" Target="slides/slide367.xml"/><Relationship Id="rId5" Type="http://schemas.openxmlformats.org/officeDocument/2006/relationships/slideMaster" Target="slideMasters/slideMaster5.xml"/><Relationship Id="rId181" Type="http://schemas.openxmlformats.org/officeDocument/2006/relationships/slide" Target="slides/slide171.xml"/><Relationship Id="rId237" Type="http://schemas.openxmlformats.org/officeDocument/2006/relationships/slide" Target="slides/slide227.xml"/><Relationship Id="rId402" Type="http://schemas.openxmlformats.org/officeDocument/2006/relationships/slide" Target="slides/slide392.xml"/><Relationship Id="rId279" Type="http://schemas.openxmlformats.org/officeDocument/2006/relationships/slide" Target="slides/slide269.xml"/><Relationship Id="rId444" Type="http://schemas.openxmlformats.org/officeDocument/2006/relationships/slide" Target="slides/slide434.xml"/><Relationship Id="rId43" Type="http://schemas.openxmlformats.org/officeDocument/2006/relationships/slide" Target="slides/slide33.xml"/><Relationship Id="rId139" Type="http://schemas.openxmlformats.org/officeDocument/2006/relationships/slide" Target="slides/slide129.xml"/><Relationship Id="rId290" Type="http://schemas.openxmlformats.org/officeDocument/2006/relationships/slide" Target="slides/slide280.xml"/><Relationship Id="rId304" Type="http://schemas.openxmlformats.org/officeDocument/2006/relationships/slide" Target="slides/slide294.xml"/><Relationship Id="rId346" Type="http://schemas.openxmlformats.org/officeDocument/2006/relationships/slide" Target="slides/slide336.xml"/><Relationship Id="rId388" Type="http://schemas.openxmlformats.org/officeDocument/2006/relationships/slide" Target="slides/slide378.xml"/><Relationship Id="rId85" Type="http://schemas.openxmlformats.org/officeDocument/2006/relationships/slide" Target="slides/slide75.xml"/><Relationship Id="rId150" Type="http://schemas.openxmlformats.org/officeDocument/2006/relationships/slide" Target="slides/slide140.xml"/><Relationship Id="rId192" Type="http://schemas.openxmlformats.org/officeDocument/2006/relationships/slide" Target="slides/slide182.xml"/><Relationship Id="rId206" Type="http://schemas.openxmlformats.org/officeDocument/2006/relationships/slide" Target="slides/slide196.xml"/><Relationship Id="rId413" Type="http://schemas.openxmlformats.org/officeDocument/2006/relationships/slide" Target="slides/slide403.xml"/><Relationship Id="rId248" Type="http://schemas.openxmlformats.org/officeDocument/2006/relationships/slide" Target="slides/slide238.xml"/><Relationship Id="rId12" Type="http://schemas.openxmlformats.org/officeDocument/2006/relationships/slide" Target="slides/slide2.xml"/><Relationship Id="rId108" Type="http://schemas.openxmlformats.org/officeDocument/2006/relationships/slide" Target="slides/slide98.xml"/><Relationship Id="rId315" Type="http://schemas.openxmlformats.org/officeDocument/2006/relationships/slide" Target="slides/slide305.xml"/><Relationship Id="rId357" Type="http://schemas.openxmlformats.org/officeDocument/2006/relationships/slide" Target="slides/slide347.xml"/><Relationship Id="rId54" Type="http://schemas.openxmlformats.org/officeDocument/2006/relationships/slide" Target="slides/slide44.xml"/><Relationship Id="rId96" Type="http://schemas.openxmlformats.org/officeDocument/2006/relationships/slide" Target="slides/slide86.xml"/><Relationship Id="rId161" Type="http://schemas.openxmlformats.org/officeDocument/2006/relationships/slide" Target="slides/slide151.xml"/><Relationship Id="rId217" Type="http://schemas.openxmlformats.org/officeDocument/2006/relationships/slide" Target="slides/slide207.xml"/><Relationship Id="rId399" Type="http://schemas.openxmlformats.org/officeDocument/2006/relationships/slide" Target="slides/slide389.xml"/><Relationship Id="rId259" Type="http://schemas.openxmlformats.org/officeDocument/2006/relationships/slide" Target="slides/slide249.xml"/><Relationship Id="rId424" Type="http://schemas.openxmlformats.org/officeDocument/2006/relationships/slide" Target="slides/slide414.xml"/><Relationship Id="rId23" Type="http://schemas.openxmlformats.org/officeDocument/2006/relationships/slide" Target="slides/slide13.xml"/><Relationship Id="rId119" Type="http://schemas.openxmlformats.org/officeDocument/2006/relationships/slide" Target="slides/slide109.xml"/><Relationship Id="rId270" Type="http://schemas.openxmlformats.org/officeDocument/2006/relationships/slide" Target="slides/slide260.xml"/><Relationship Id="rId326" Type="http://schemas.openxmlformats.org/officeDocument/2006/relationships/slide" Target="slides/slide316.xml"/><Relationship Id="rId65" Type="http://schemas.openxmlformats.org/officeDocument/2006/relationships/slide" Target="slides/slide55.xml"/><Relationship Id="rId130" Type="http://schemas.openxmlformats.org/officeDocument/2006/relationships/slide" Target="slides/slide120.xml"/><Relationship Id="rId368" Type="http://schemas.openxmlformats.org/officeDocument/2006/relationships/slide" Target="slides/slide358.xml"/><Relationship Id="rId172" Type="http://schemas.openxmlformats.org/officeDocument/2006/relationships/slide" Target="slides/slide162.xml"/><Relationship Id="rId228" Type="http://schemas.openxmlformats.org/officeDocument/2006/relationships/slide" Target="slides/slide218.xml"/><Relationship Id="rId435" Type="http://schemas.openxmlformats.org/officeDocument/2006/relationships/slide" Target="slides/slide425.xml"/><Relationship Id="rId281" Type="http://schemas.openxmlformats.org/officeDocument/2006/relationships/slide" Target="slides/slide271.xml"/><Relationship Id="rId337" Type="http://schemas.openxmlformats.org/officeDocument/2006/relationships/slide" Target="slides/slide327.xml"/><Relationship Id="rId34" Type="http://schemas.openxmlformats.org/officeDocument/2006/relationships/slide" Target="slides/slide24.xml"/><Relationship Id="rId76" Type="http://schemas.openxmlformats.org/officeDocument/2006/relationships/slide" Target="slides/slide66.xml"/><Relationship Id="rId141" Type="http://schemas.openxmlformats.org/officeDocument/2006/relationships/slide" Target="slides/slide131.xml"/><Relationship Id="rId379" Type="http://schemas.openxmlformats.org/officeDocument/2006/relationships/slide" Target="slides/slide369.xml"/><Relationship Id="rId7" Type="http://schemas.openxmlformats.org/officeDocument/2006/relationships/slideMaster" Target="slideMasters/slideMaster7.xml"/><Relationship Id="rId183" Type="http://schemas.openxmlformats.org/officeDocument/2006/relationships/slide" Target="slides/slide173.xml"/><Relationship Id="rId239" Type="http://schemas.openxmlformats.org/officeDocument/2006/relationships/slide" Target="slides/slide229.xml"/><Relationship Id="rId390" Type="http://schemas.openxmlformats.org/officeDocument/2006/relationships/slide" Target="slides/slide380.xml"/><Relationship Id="rId404" Type="http://schemas.openxmlformats.org/officeDocument/2006/relationships/slide" Target="slides/slide394.xml"/><Relationship Id="rId446" Type="http://schemas.openxmlformats.org/officeDocument/2006/relationships/slide" Target="slides/slide436.xml"/><Relationship Id="rId250" Type="http://schemas.openxmlformats.org/officeDocument/2006/relationships/slide" Target="slides/slide240.xml"/><Relationship Id="rId292" Type="http://schemas.openxmlformats.org/officeDocument/2006/relationships/slide" Target="slides/slide282.xml"/><Relationship Id="rId306" Type="http://schemas.openxmlformats.org/officeDocument/2006/relationships/slide" Target="slides/slide296.xml"/><Relationship Id="rId45" Type="http://schemas.openxmlformats.org/officeDocument/2006/relationships/slide" Target="slides/slide35.xml"/><Relationship Id="rId87" Type="http://schemas.openxmlformats.org/officeDocument/2006/relationships/slide" Target="slides/slide77.xml"/><Relationship Id="rId110" Type="http://schemas.openxmlformats.org/officeDocument/2006/relationships/slide" Target="slides/slide100.xml"/><Relationship Id="rId348" Type="http://schemas.openxmlformats.org/officeDocument/2006/relationships/slide" Target="slides/slide338.xml"/><Relationship Id="rId152" Type="http://schemas.openxmlformats.org/officeDocument/2006/relationships/slide" Target="slides/slide142.xml"/><Relationship Id="rId194" Type="http://schemas.openxmlformats.org/officeDocument/2006/relationships/slide" Target="slides/slide184.xml"/><Relationship Id="rId208" Type="http://schemas.openxmlformats.org/officeDocument/2006/relationships/slide" Target="slides/slide198.xml"/><Relationship Id="rId415" Type="http://schemas.openxmlformats.org/officeDocument/2006/relationships/slide" Target="slides/slide405.xml"/><Relationship Id="rId261" Type="http://schemas.openxmlformats.org/officeDocument/2006/relationships/slide" Target="slides/slide251.xml"/><Relationship Id="rId14" Type="http://schemas.openxmlformats.org/officeDocument/2006/relationships/slide" Target="slides/slide4.xml"/><Relationship Id="rId56" Type="http://schemas.openxmlformats.org/officeDocument/2006/relationships/slide" Target="slides/slide46.xml"/><Relationship Id="rId317" Type="http://schemas.openxmlformats.org/officeDocument/2006/relationships/slide" Target="slides/slide307.xml"/><Relationship Id="rId359" Type="http://schemas.openxmlformats.org/officeDocument/2006/relationships/slide" Target="slides/slide349.xml"/><Relationship Id="rId98" Type="http://schemas.openxmlformats.org/officeDocument/2006/relationships/slide" Target="slides/slide88.xml"/><Relationship Id="rId121" Type="http://schemas.openxmlformats.org/officeDocument/2006/relationships/slide" Target="slides/slide111.xml"/><Relationship Id="rId163" Type="http://schemas.openxmlformats.org/officeDocument/2006/relationships/slide" Target="slides/slide153.xml"/><Relationship Id="rId219" Type="http://schemas.openxmlformats.org/officeDocument/2006/relationships/slide" Target="slides/slide209.xml"/><Relationship Id="rId370" Type="http://schemas.openxmlformats.org/officeDocument/2006/relationships/slide" Target="slides/slide360.xml"/><Relationship Id="rId426" Type="http://schemas.openxmlformats.org/officeDocument/2006/relationships/slide" Target="slides/slide416.xml"/><Relationship Id="rId230" Type="http://schemas.openxmlformats.org/officeDocument/2006/relationships/slide" Target="slides/slide220.xml"/><Relationship Id="rId25" Type="http://schemas.openxmlformats.org/officeDocument/2006/relationships/slide" Target="slides/slide15.xml"/><Relationship Id="rId67" Type="http://schemas.openxmlformats.org/officeDocument/2006/relationships/slide" Target="slides/slide57.xml"/><Relationship Id="rId272" Type="http://schemas.openxmlformats.org/officeDocument/2006/relationships/slide" Target="slides/slide262.xml"/><Relationship Id="rId328" Type="http://schemas.openxmlformats.org/officeDocument/2006/relationships/slide" Target="slides/slide318.xml"/><Relationship Id="rId132" Type="http://schemas.openxmlformats.org/officeDocument/2006/relationships/slide" Target="slides/slide122.xml"/><Relationship Id="rId174" Type="http://schemas.openxmlformats.org/officeDocument/2006/relationships/slide" Target="slides/slide164.xml"/><Relationship Id="rId381" Type="http://schemas.openxmlformats.org/officeDocument/2006/relationships/slide" Target="slides/slide371.xml"/><Relationship Id="rId241" Type="http://schemas.openxmlformats.org/officeDocument/2006/relationships/slide" Target="slides/slide231.xml"/><Relationship Id="rId437" Type="http://schemas.openxmlformats.org/officeDocument/2006/relationships/slide" Target="slides/slide427.xml"/><Relationship Id="rId36" Type="http://schemas.openxmlformats.org/officeDocument/2006/relationships/slide" Target="slides/slide26.xml"/><Relationship Id="rId283" Type="http://schemas.openxmlformats.org/officeDocument/2006/relationships/slide" Target="slides/slide273.xml"/><Relationship Id="rId339" Type="http://schemas.openxmlformats.org/officeDocument/2006/relationships/slide" Target="slides/slide329.xml"/><Relationship Id="rId78" Type="http://schemas.openxmlformats.org/officeDocument/2006/relationships/slide" Target="slides/slide68.xml"/><Relationship Id="rId101" Type="http://schemas.openxmlformats.org/officeDocument/2006/relationships/slide" Target="slides/slide91.xml"/><Relationship Id="rId143" Type="http://schemas.openxmlformats.org/officeDocument/2006/relationships/slide" Target="slides/slide133.xml"/><Relationship Id="rId185" Type="http://schemas.openxmlformats.org/officeDocument/2006/relationships/slide" Target="slides/slide175.xml"/><Relationship Id="rId350" Type="http://schemas.openxmlformats.org/officeDocument/2006/relationships/slide" Target="slides/slide340.xml"/><Relationship Id="rId406" Type="http://schemas.openxmlformats.org/officeDocument/2006/relationships/slide" Target="slides/slide396.xml"/><Relationship Id="rId9" Type="http://schemas.openxmlformats.org/officeDocument/2006/relationships/slideMaster" Target="slideMasters/slideMaster9.xml"/><Relationship Id="rId210" Type="http://schemas.openxmlformats.org/officeDocument/2006/relationships/slide" Target="slides/slide200.xml"/><Relationship Id="rId392" Type="http://schemas.openxmlformats.org/officeDocument/2006/relationships/slide" Target="slides/slide382.xml"/><Relationship Id="rId448" Type="http://schemas.openxmlformats.org/officeDocument/2006/relationships/slide" Target="slides/slide438.xml"/><Relationship Id="rId252" Type="http://schemas.openxmlformats.org/officeDocument/2006/relationships/slide" Target="slides/slide242.xml"/><Relationship Id="rId294" Type="http://schemas.openxmlformats.org/officeDocument/2006/relationships/slide" Target="slides/slide284.xml"/><Relationship Id="rId308" Type="http://schemas.openxmlformats.org/officeDocument/2006/relationships/slide" Target="slides/slide298.xml"/><Relationship Id="rId47" Type="http://schemas.openxmlformats.org/officeDocument/2006/relationships/slide" Target="slides/slide37.xml"/><Relationship Id="rId89" Type="http://schemas.openxmlformats.org/officeDocument/2006/relationships/slide" Target="slides/slide79.xml"/><Relationship Id="rId112" Type="http://schemas.openxmlformats.org/officeDocument/2006/relationships/slide" Target="slides/slide102.xml"/><Relationship Id="rId154" Type="http://schemas.openxmlformats.org/officeDocument/2006/relationships/slide" Target="slides/slide144.xml"/><Relationship Id="rId361" Type="http://schemas.openxmlformats.org/officeDocument/2006/relationships/slide" Target="slides/slide351.xml"/><Relationship Id="rId196" Type="http://schemas.openxmlformats.org/officeDocument/2006/relationships/slide" Target="slides/slide186.xml"/><Relationship Id="rId417" Type="http://schemas.openxmlformats.org/officeDocument/2006/relationships/slide" Target="slides/slide407.xml"/><Relationship Id="rId16" Type="http://schemas.openxmlformats.org/officeDocument/2006/relationships/slide" Target="slides/slide6.xml"/><Relationship Id="rId221" Type="http://schemas.openxmlformats.org/officeDocument/2006/relationships/slide" Target="slides/slide211.xml"/><Relationship Id="rId263" Type="http://schemas.openxmlformats.org/officeDocument/2006/relationships/slide" Target="slides/slide253.xml"/><Relationship Id="rId319" Type="http://schemas.openxmlformats.org/officeDocument/2006/relationships/slide" Target="slides/slide309.xml"/><Relationship Id="rId58" Type="http://schemas.openxmlformats.org/officeDocument/2006/relationships/slide" Target="slides/slide48.xml"/><Relationship Id="rId123" Type="http://schemas.openxmlformats.org/officeDocument/2006/relationships/slide" Target="slides/slide113.xml"/><Relationship Id="rId330" Type="http://schemas.openxmlformats.org/officeDocument/2006/relationships/slide" Target="slides/slide320.xml"/><Relationship Id="rId165" Type="http://schemas.openxmlformats.org/officeDocument/2006/relationships/slide" Target="slides/slide155.xml"/><Relationship Id="rId372" Type="http://schemas.openxmlformats.org/officeDocument/2006/relationships/slide" Target="slides/slide362.xml"/><Relationship Id="rId428" Type="http://schemas.openxmlformats.org/officeDocument/2006/relationships/slide" Target="slides/slide418.xml"/><Relationship Id="rId232" Type="http://schemas.openxmlformats.org/officeDocument/2006/relationships/slide" Target="slides/slide222.xml"/><Relationship Id="rId274" Type="http://schemas.openxmlformats.org/officeDocument/2006/relationships/slide" Target="slides/slide264.xml"/><Relationship Id="rId27" Type="http://schemas.openxmlformats.org/officeDocument/2006/relationships/slide" Target="slides/slide17.xml"/><Relationship Id="rId69" Type="http://schemas.openxmlformats.org/officeDocument/2006/relationships/slide" Target="slides/slide59.xml"/><Relationship Id="rId134" Type="http://schemas.openxmlformats.org/officeDocument/2006/relationships/slide" Target="slides/slide124.xml"/><Relationship Id="rId80" Type="http://schemas.openxmlformats.org/officeDocument/2006/relationships/slide" Target="slides/slide70.xml"/><Relationship Id="rId176" Type="http://schemas.openxmlformats.org/officeDocument/2006/relationships/slide" Target="slides/slide166.xml"/><Relationship Id="rId341" Type="http://schemas.openxmlformats.org/officeDocument/2006/relationships/slide" Target="slides/slide331.xml"/><Relationship Id="rId383" Type="http://schemas.openxmlformats.org/officeDocument/2006/relationships/slide" Target="slides/slide373.xml"/><Relationship Id="rId439" Type="http://schemas.openxmlformats.org/officeDocument/2006/relationships/slide" Target="slides/slide429.xml"/><Relationship Id="rId201" Type="http://schemas.openxmlformats.org/officeDocument/2006/relationships/slide" Target="slides/slide191.xml"/><Relationship Id="rId243" Type="http://schemas.openxmlformats.org/officeDocument/2006/relationships/slide" Target="slides/slide233.xml"/><Relationship Id="rId285" Type="http://schemas.openxmlformats.org/officeDocument/2006/relationships/slide" Target="slides/slide275.xml"/><Relationship Id="rId450" Type="http://schemas.openxmlformats.org/officeDocument/2006/relationships/notesMaster" Target="notesMasters/notesMaster1.xml"/><Relationship Id="rId38" Type="http://schemas.openxmlformats.org/officeDocument/2006/relationships/slide" Target="slides/slide28.xml"/><Relationship Id="rId103" Type="http://schemas.openxmlformats.org/officeDocument/2006/relationships/slide" Target="slides/slide93.xml"/><Relationship Id="rId310" Type="http://schemas.openxmlformats.org/officeDocument/2006/relationships/slide" Target="slides/slide300.xml"/><Relationship Id="rId91" Type="http://schemas.openxmlformats.org/officeDocument/2006/relationships/slide" Target="slides/slide81.xml"/><Relationship Id="rId145" Type="http://schemas.openxmlformats.org/officeDocument/2006/relationships/slide" Target="slides/slide135.xml"/><Relationship Id="rId187" Type="http://schemas.openxmlformats.org/officeDocument/2006/relationships/slide" Target="slides/slide177.xml"/><Relationship Id="rId352" Type="http://schemas.openxmlformats.org/officeDocument/2006/relationships/slide" Target="slides/slide342.xml"/><Relationship Id="rId394" Type="http://schemas.openxmlformats.org/officeDocument/2006/relationships/slide" Target="slides/slide384.xml"/><Relationship Id="rId408" Type="http://schemas.openxmlformats.org/officeDocument/2006/relationships/slide" Target="slides/slide398.xml"/><Relationship Id="rId212" Type="http://schemas.openxmlformats.org/officeDocument/2006/relationships/slide" Target="slides/slide202.xml"/><Relationship Id="rId254" Type="http://schemas.openxmlformats.org/officeDocument/2006/relationships/slide" Target="slides/slide244.xml"/><Relationship Id="rId49" Type="http://schemas.openxmlformats.org/officeDocument/2006/relationships/slide" Target="slides/slide39.xml"/><Relationship Id="rId114" Type="http://schemas.openxmlformats.org/officeDocument/2006/relationships/slide" Target="slides/slide104.xml"/><Relationship Id="rId296" Type="http://schemas.openxmlformats.org/officeDocument/2006/relationships/slide" Target="slides/slide286.xml"/><Relationship Id="rId60" Type="http://schemas.openxmlformats.org/officeDocument/2006/relationships/slide" Target="slides/slide50.xml"/><Relationship Id="rId156" Type="http://schemas.openxmlformats.org/officeDocument/2006/relationships/slide" Target="slides/slide146.xml"/><Relationship Id="rId198" Type="http://schemas.openxmlformats.org/officeDocument/2006/relationships/slide" Target="slides/slide188.xml"/><Relationship Id="rId321" Type="http://schemas.openxmlformats.org/officeDocument/2006/relationships/slide" Target="slides/slide311.xml"/><Relationship Id="rId363" Type="http://schemas.openxmlformats.org/officeDocument/2006/relationships/slide" Target="slides/slide353.xml"/><Relationship Id="rId419" Type="http://schemas.openxmlformats.org/officeDocument/2006/relationships/slide" Target="slides/slide409.xml"/><Relationship Id="rId223" Type="http://schemas.openxmlformats.org/officeDocument/2006/relationships/slide" Target="slides/slide213.xml"/><Relationship Id="rId430" Type="http://schemas.openxmlformats.org/officeDocument/2006/relationships/slide" Target="slides/slide420.xml"/><Relationship Id="rId18" Type="http://schemas.openxmlformats.org/officeDocument/2006/relationships/slide" Target="slides/slide8.xml"/><Relationship Id="rId265" Type="http://schemas.openxmlformats.org/officeDocument/2006/relationships/slide" Target="slides/slide255.xml"/><Relationship Id="rId125" Type="http://schemas.openxmlformats.org/officeDocument/2006/relationships/slide" Target="slides/slide115.xml"/><Relationship Id="rId167" Type="http://schemas.openxmlformats.org/officeDocument/2006/relationships/slide" Target="slides/slide157.xml"/><Relationship Id="rId332" Type="http://schemas.openxmlformats.org/officeDocument/2006/relationships/slide" Target="slides/slide322.xml"/><Relationship Id="rId374" Type="http://schemas.openxmlformats.org/officeDocument/2006/relationships/slide" Target="slides/slide364.xml"/><Relationship Id="rId71" Type="http://schemas.openxmlformats.org/officeDocument/2006/relationships/slide" Target="slides/slide61.xml"/><Relationship Id="rId92" Type="http://schemas.openxmlformats.org/officeDocument/2006/relationships/slide" Target="slides/slide82.xml"/><Relationship Id="rId213" Type="http://schemas.openxmlformats.org/officeDocument/2006/relationships/slide" Target="slides/slide203.xml"/><Relationship Id="rId234" Type="http://schemas.openxmlformats.org/officeDocument/2006/relationships/slide" Target="slides/slide224.xml"/><Relationship Id="rId420" Type="http://schemas.openxmlformats.org/officeDocument/2006/relationships/slide" Target="slides/slide410.xml"/><Relationship Id="rId2" Type="http://schemas.openxmlformats.org/officeDocument/2006/relationships/slideMaster" Target="slideMasters/slideMaster2.xml"/><Relationship Id="rId29" Type="http://schemas.openxmlformats.org/officeDocument/2006/relationships/slide" Target="slides/slide19.xml"/><Relationship Id="rId255" Type="http://schemas.openxmlformats.org/officeDocument/2006/relationships/slide" Target="slides/slide245.xml"/><Relationship Id="rId276" Type="http://schemas.openxmlformats.org/officeDocument/2006/relationships/slide" Target="slides/slide266.xml"/><Relationship Id="rId297" Type="http://schemas.openxmlformats.org/officeDocument/2006/relationships/slide" Target="slides/slide287.xml"/><Relationship Id="rId441" Type="http://schemas.openxmlformats.org/officeDocument/2006/relationships/slide" Target="slides/slide431.xml"/><Relationship Id="rId40" Type="http://schemas.openxmlformats.org/officeDocument/2006/relationships/slide" Target="slides/slide30.xml"/><Relationship Id="rId115" Type="http://schemas.openxmlformats.org/officeDocument/2006/relationships/slide" Target="slides/slide105.xml"/><Relationship Id="rId136" Type="http://schemas.openxmlformats.org/officeDocument/2006/relationships/slide" Target="slides/slide126.xml"/><Relationship Id="rId157" Type="http://schemas.openxmlformats.org/officeDocument/2006/relationships/slide" Target="slides/slide147.xml"/><Relationship Id="rId178" Type="http://schemas.openxmlformats.org/officeDocument/2006/relationships/slide" Target="slides/slide168.xml"/><Relationship Id="rId301" Type="http://schemas.openxmlformats.org/officeDocument/2006/relationships/slide" Target="slides/slide291.xml"/><Relationship Id="rId322" Type="http://schemas.openxmlformats.org/officeDocument/2006/relationships/slide" Target="slides/slide312.xml"/><Relationship Id="rId343" Type="http://schemas.openxmlformats.org/officeDocument/2006/relationships/slide" Target="slides/slide333.xml"/><Relationship Id="rId364" Type="http://schemas.openxmlformats.org/officeDocument/2006/relationships/slide" Target="slides/slide354.xml"/><Relationship Id="rId61" Type="http://schemas.openxmlformats.org/officeDocument/2006/relationships/slide" Target="slides/slide51.xml"/><Relationship Id="rId82" Type="http://schemas.openxmlformats.org/officeDocument/2006/relationships/slide" Target="slides/slide72.xml"/><Relationship Id="rId199" Type="http://schemas.openxmlformats.org/officeDocument/2006/relationships/slide" Target="slides/slide189.xml"/><Relationship Id="rId203" Type="http://schemas.openxmlformats.org/officeDocument/2006/relationships/slide" Target="slides/slide193.xml"/><Relationship Id="rId385" Type="http://schemas.openxmlformats.org/officeDocument/2006/relationships/slide" Target="slides/slide375.xml"/><Relationship Id="rId19" Type="http://schemas.openxmlformats.org/officeDocument/2006/relationships/slide" Target="slides/slide9.xml"/><Relationship Id="rId224" Type="http://schemas.openxmlformats.org/officeDocument/2006/relationships/slide" Target="slides/slide214.xml"/><Relationship Id="rId245" Type="http://schemas.openxmlformats.org/officeDocument/2006/relationships/slide" Target="slides/slide235.xml"/><Relationship Id="rId266" Type="http://schemas.openxmlformats.org/officeDocument/2006/relationships/slide" Target="slides/slide256.xml"/><Relationship Id="rId287" Type="http://schemas.openxmlformats.org/officeDocument/2006/relationships/slide" Target="slides/slide277.xml"/><Relationship Id="rId410" Type="http://schemas.openxmlformats.org/officeDocument/2006/relationships/slide" Target="slides/slide400.xml"/><Relationship Id="rId431" Type="http://schemas.openxmlformats.org/officeDocument/2006/relationships/slide" Target="slides/slide421.xml"/><Relationship Id="rId452" Type="http://schemas.openxmlformats.org/officeDocument/2006/relationships/viewProps" Target="viewProps.xml"/><Relationship Id="rId30" Type="http://schemas.openxmlformats.org/officeDocument/2006/relationships/slide" Target="slides/slide20.xml"/><Relationship Id="rId105" Type="http://schemas.openxmlformats.org/officeDocument/2006/relationships/slide" Target="slides/slide95.xml"/><Relationship Id="rId126" Type="http://schemas.openxmlformats.org/officeDocument/2006/relationships/slide" Target="slides/slide116.xml"/><Relationship Id="rId147" Type="http://schemas.openxmlformats.org/officeDocument/2006/relationships/slide" Target="slides/slide137.xml"/><Relationship Id="rId168" Type="http://schemas.openxmlformats.org/officeDocument/2006/relationships/slide" Target="slides/slide158.xml"/><Relationship Id="rId312" Type="http://schemas.openxmlformats.org/officeDocument/2006/relationships/slide" Target="slides/slide302.xml"/><Relationship Id="rId333" Type="http://schemas.openxmlformats.org/officeDocument/2006/relationships/slide" Target="slides/slide323.xml"/><Relationship Id="rId354" Type="http://schemas.openxmlformats.org/officeDocument/2006/relationships/slide" Target="slides/slide344.xml"/><Relationship Id="rId51" Type="http://schemas.openxmlformats.org/officeDocument/2006/relationships/slide" Target="slides/slide41.xml"/><Relationship Id="rId72" Type="http://schemas.openxmlformats.org/officeDocument/2006/relationships/slide" Target="slides/slide62.xml"/><Relationship Id="rId93" Type="http://schemas.openxmlformats.org/officeDocument/2006/relationships/slide" Target="slides/slide83.xml"/><Relationship Id="rId189" Type="http://schemas.openxmlformats.org/officeDocument/2006/relationships/slide" Target="slides/slide179.xml"/><Relationship Id="rId375" Type="http://schemas.openxmlformats.org/officeDocument/2006/relationships/slide" Target="slides/slide365.xml"/><Relationship Id="rId396" Type="http://schemas.openxmlformats.org/officeDocument/2006/relationships/slide" Target="slides/slide386.xml"/><Relationship Id="rId3" Type="http://schemas.openxmlformats.org/officeDocument/2006/relationships/slideMaster" Target="slideMasters/slideMaster3.xml"/><Relationship Id="rId214" Type="http://schemas.openxmlformats.org/officeDocument/2006/relationships/slide" Target="slides/slide204.xml"/><Relationship Id="rId235" Type="http://schemas.openxmlformats.org/officeDocument/2006/relationships/slide" Target="slides/slide225.xml"/><Relationship Id="rId256" Type="http://schemas.openxmlformats.org/officeDocument/2006/relationships/slide" Target="slides/slide246.xml"/><Relationship Id="rId277" Type="http://schemas.openxmlformats.org/officeDocument/2006/relationships/slide" Target="slides/slide267.xml"/><Relationship Id="rId298" Type="http://schemas.openxmlformats.org/officeDocument/2006/relationships/slide" Target="slides/slide288.xml"/><Relationship Id="rId400" Type="http://schemas.openxmlformats.org/officeDocument/2006/relationships/slide" Target="slides/slide390.xml"/><Relationship Id="rId421" Type="http://schemas.openxmlformats.org/officeDocument/2006/relationships/slide" Target="slides/slide411.xml"/><Relationship Id="rId442" Type="http://schemas.openxmlformats.org/officeDocument/2006/relationships/slide" Target="slides/slide432.xml"/><Relationship Id="rId116" Type="http://schemas.openxmlformats.org/officeDocument/2006/relationships/slide" Target="slides/slide106.xml"/><Relationship Id="rId137" Type="http://schemas.openxmlformats.org/officeDocument/2006/relationships/slide" Target="slides/slide127.xml"/><Relationship Id="rId158" Type="http://schemas.openxmlformats.org/officeDocument/2006/relationships/slide" Target="slides/slide148.xml"/><Relationship Id="rId302" Type="http://schemas.openxmlformats.org/officeDocument/2006/relationships/slide" Target="slides/slide292.xml"/><Relationship Id="rId323" Type="http://schemas.openxmlformats.org/officeDocument/2006/relationships/slide" Target="slides/slide313.xml"/><Relationship Id="rId344" Type="http://schemas.openxmlformats.org/officeDocument/2006/relationships/slide" Target="slides/slide334.xml"/><Relationship Id="rId20" Type="http://schemas.openxmlformats.org/officeDocument/2006/relationships/slide" Target="slides/slide10.xml"/><Relationship Id="rId41" Type="http://schemas.openxmlformats.org/officeDocument/2006/relationships/slide" Target="slides/slide31.xml"/><Relationship Id="rId62" Type="http://schemas.openxmlformats.org/officeDocument/2006/relationships/slide" Target="slides/slide52.xml"/><Relationship Id="rId83" Type="http://schemas.openxmlformats.org/officeDocument/2006/relationships/slide" Target="slides/slide73.xml"/><Relationship Id="rId179" Type="http://schemas.openxmlformats.org/officeDocument/2006/relationships/slide" Target="slides/slide169.xml"/><Relationship Id="rId365" Type="http://schemas.openxmlformats.org/officeDocument/2006/relationships/slide" Target="slides/slide355.xml"/><Relationship Id="rId386" Type="http://schemas.openxmlformats.org/officeDocument/2006/relationships/slide" Target="slides/slide376.xml"/><Relationship Id="rId190" Type="http://schemas.openxmlformats.org/officeDocument/2006/relationships/slide" Target="slides/slide180.xml"/><Relationship Id="rId204" Type="http://schemas.openxmlformats.org/officeDocument/2006/relationships/slide" Target="slides/slide194.xml"/><Relationship Id="rId225" Type="http://schemas.openxmlformats.org/officeDocument/2006/relationships/slide" Target="slides/slide215.xml"/><Relationship Id="rId246" Type="http://schemas.openxmlformats.org/officeDocument/2006/relationships/slide" Target="slides/slide236.xml"/><Relationship Id="rId267" Type="http://schemas.openxmlformats.org/officeDocument/2006/relationships/slide" Target="slides/slide257.xml"/><Relationship Id="rId288" Type="http://schemas.openxmlformats.org/officeDocument/2006/relationships/slide" Target="slides/slide278.xml"/><Relationship Id="rId411" Type="http://schemas.openxmlformats.org/officeDocument/2006/relationships/slide" Target="slides/slide401.xml"/><Relationship Id="rId432" Type="http://schemas.openxmlformats.org/officeDocument/2006/relationships/slide" Target="slides/slide422.xml"/><Relationship Id="rId453" Type="http://schemas.openxmlformats.org/officeDocument/2006/relationships/theme" Target="theme/theme1.xml"/><Relationship Id="rId106" Type="http://schemas.openxmlformats.org/officeDocument/2006/relationships/slide" Target="slides/slide96.xml"/><Relationship Id="rId127" Type="http://schemas.openxmlformats.org/officeDocument/2006/relationships/slide" Target="slides/slide117.xml"/><Relationship Id="rId313" Type="http://schemas.openxmlformats.org/officeDocument/2006/relationships/slide" Target="slides/slide303.xml"/><Relationship Id="rId10" Type="http://schemas.openxmlformats.org/officeDocument/2006/relationships/slideMaster" Target="slideMasters/slideMaster10.xml"/><Relationship Id="rId31" Type="http://schemas.openxmlformats.org/officeDocument/2006/relationships/slide" Target="slides/slide21.xml"/><Relationship Id="rId52" Type="http://schemas.openxmlformats.org/officeDocument/2006/relationships/slide" Target="slides/slide42.xml"/><Relationship Id="rId73" Type="http://schemas.openxmlformats.org/officeDocument/2006/relationships/slide" Target="slides/slide63.xml"/><Relationship Id="rId94" Type="http://schemas.openxmlformats.org/officeDocument/2006/relationships/slide" Target="slides/slide84.xml"/><Relationship Id="rId148" Type="http://schemas.openxmlformats.org/officeDocument/2006/relationships/slide" Target="slides/slide138.xml"/><Relationship Id="rId169" Type="http://schemas.openxmlformats.org/officeDocument/2006/relationships/slide" Target="slides/slide159.xml"/><Relationship Id="rId334" Type="http://schemas.openxmlformats.org/officeDocument/2006/relationships/slide" Target="slides/slide324.xml"/><Relationship Id="rId355" Type="http://schemas.openxmlformats.org/officeDocument/2006/relationships/slide" Target="slides/slide345.xml"/><Relationship Id="rId376" Type="http://schemas.openxmlformats.org/officeDocument/2006/relationships/slide" Target="slides/slide366.xml"/><Relationship Id="rId397" Type="http://schemas.openxmlformats.org/officeDocument/2006/relationships/slide" Target="slides/slide387.xml"/><Relationship Id="rId4" Type="http://schemas.openxmlformats.org/officeDocument/2006/relationships/slideMaster" Target="slideMasters/slideMaster4.xml"/><Relationship Id="rId180" Type="http://schemas.openxmlformats.org/officeDocument/2006/relationships/slide" Target="slides/slide170.xml"/><Relationship Id="rId215" Type="http://schemas.openxmlformats.org/officeDocument/2006/relationships/slide" Target="slides/slide205.xml"/><Relationship Id="rId236" Type="http://schemas.openxmlformats.org/officeDocument/2006/relationships/slide" Target="slides/slide226.xml"/><Relationship Id="rId257" Type="http://schemas.openxmlformats.org/officeDocument/2006/relationships/slide" Target="slides/slide247.xml"/><Relationship Id="rId278" Type="http://schemas.openxmlformats.org/officeDocument/2006/relationships/slide" Target="slides/slide268.xml"/><Relationship Id="rId401" Type="http://schemas.openxmlformats.org/officeDocument/2006/relationships/slide" Target="slides/slide391.xml"/><Relationship Id="rId422" Type="http://schemas.openxmlformats.org/officeDocument/2006/relationships/slide" Target="slides/slide412.xml"/><Relationship Id="rId443" Type="http://schemas.openxmlformats.org/officeDocument/2006/relationships/slide" Target="slides/slide433.xml"/><Relationship Id="rId303" Type="http://schemas.openxmlformats.org/officeDocument/2006/relationships/slide" Target="slides/slide293.xml"/><Relationship Id="rId42" Type="http://schemas.openxmlformats.org/officeDocument/2006/relationships/slide" Target="slides/slide32.xml"/><Relationship Id="rId84" Type="http://schemas.openxmlformats.org/officeDocument/2006/relationships/slide" Target="slides/slide74.xml"/><Relationship Id="rId138" Type="http://schemas.openxmlformats.org/officeDocument/2006/relationships/slide" Target="slides/slide128.xml"/><Relationship Id="rId345" Type="http://schemas.openxmlformats.org/officeDocument/2006/relationships/slide" Target="slides/slide335.xml"/><Relationship Id="rId387" Type="http://schemas.openxmlformats.org/officeDocument/2006/relationships/slide" Target="slides/slide377.xml"/><Relationship Id="rId191" Type="http://schemas.openxmlformats.org/officeDocument/2006/relationships/slide" Target="slides/slide181.xml"/><Relationship Id="rId205" Type="http://schemas.openxmlformats.org/officeDocument/2006/relationships/slide" Target="slides/slide195.xml"/><Relationship Id="rId247" Type="http://schemas.openxmlformats.org/officeDocument/2006/relationships/slide" Target="slides/slide237.xml"/><Relationship Id="rId412" Type="http://schemas.openxmlformats.org/officeDocument/2006/relationships/slide" Target="slides/slide402.xml"/><Relationship Id="rId107" Type="http://schemas.openxmlformats.org/officeDocument/2006/relationships/slide" Target="slides/slide97.xml"/><Relationship Id="rId289" Type="http://schemas.openxmlformats.org/officeDocument/2006/relationships/slide" Target="slides/slide279.xml"/><Relationship Id="rId454" Type="http://schemas.openxmlformats.org/officeDocument/2006/relationships/tableStyles" Target="tableStyles.xml"/><Relationship Id="rId11" Type="http://schemas.openxmlformats.org/officeDocument/2006/relationships/slide" Target="slides/slide1.xml"/><Relationship Id="rId53" Type="http://schemas.openxmlformats.org/officeDocument/2006/relationships/slide" Target="slides/slide43.xml"/><Relationship Id="rId149" Type="http://schemas.openxmlformats.org/officeDocument/2006/relationships/slide" Target="slides/slide139.xml"/><Relationship Id="rId314" Type="http://schemas.openxmlformats.org/officeDocument/2006/relationships/slide" Target="slides/slide304.xml"/><Relationship Id="rId356" Type="http://schemas.openxmlformats.org/officeDocument/2006/relationships/slide" Target="slides/slide346.xml"/><Relationship Id="rId398" Type="http://schemas.openxmlformats.org/officeDocument/2006/relationships/slide" Target="slides/slide388.xml"/><Relationship Id="rId95" Type="http://schemas.openxmlformats.org/officeDocument/2006/relationships/slide" Target="slides/slide85.xml"/><Relationship Id="rId160" Type="http://schemas.openxmlformats.org/officeDocument/2006/relationships/slide" Target="slides/slide150.xml"/><Relationship Id="rId216" Type="http://schemas.openxmlformats.org/officeDocument/2006/relationships/slide" Target="slides/slide206.xml"/><Relationship Id="rId423" Type="http://schemas.openxmlformats.org/officeDocument/2006/relationships/slide" Target="slides/slide413.xml"/><Relationship Id="rId258" Type="http://schemas.openxmlformats.org/officeDocument/2006/relationships/slide" Target="slides/slide248.xml"/><Relationship Id="rId22" Type="http://schemas.openxmlformats.org/officeDocument/2006/relationships/slide" Target="slides/slide12.xml"/><Relationship Id="rId64" Type="http://schemas.openxmlformats.org/officeDocument/2006/relationships/slide" Target="slides/slide54.xml"/><Relationship Id="rId118" Type="http://schemas.openxmlformats.org/officeDocument/2006/relationships/slide" Target="slides/slide108.xml"/><Relationship Id="rId325" Type="http://schemas.openxmlformats.org/officeDocument/2006/relationships/slide" Target="slides/slide315.xml"/><Relationship Id="rId367" Type="http://schemas.openxmlformats.org/officeDocument/2006/relationships/slide" Target="slides/slide357.xml"/><Relationship Id="rId171" Type="http://schemas.openxmlformats.org/officeDocument/2006/relationships/slide" Target="slides/slide161.xml"/><Relationship Id="rId227" Type="http://schemas.openxmlformats.org/officeDocument/2006/relationships/slide" Target="slides/slide217.xml"/><Relationship Id="rId269" Type="http://schemas.openxmlformats.org/officeDocument/2006/relationships/slide" Target="slides/slide259.xml"/><Relationship Id="rId434" Type="http://schemas.openxmlformats.org/officeDocument/2006/relationships/slide" Target="slides/slide424.xml"/><Relationship Id="rId33" Type="http://schemas.openxmlformats.org/officeDocument/2006/relationships/slide" Target="slides/slide23.xml"/><Relationship Id="rId129" Type="http://schemas.openxmlformats.org/officeDocument/2006/relationships/slide" Target="slides/slide119.xml"/><Relationship Id="rId280" Type="http://schemas.openxmlformats.org/officeDocument/2006/relationships/slide" Target="slides/slide270.xml"/><Relationship Id="rId336" Type="http://schemas.openxmlformats.org/officeDocument/2006/relationships/slide" Target="slides/slide326.xml"/><Relationship Id="rId75" Type="http://schemas.openxmlformats.org/officeDocument/2006/relationships/slide" Target="slides/slide65.xml"/><Relationship Id="rId140" Type="http://schemas.openxmlformats.org/officeDocument/2006/relationships/slide" Target="slides/slide130.xml"/><Relationship Id="rId182" Type="http://schemas.openxmlformats.org/officeDocument/2006/relationships/slide" Target="slides/slide172.xml"/><Relationship Id="rId378" Type="http://schemas.openxmlformats.org/officeDocument/2006/relationships/slide" Target="slides/slide368.xml"/><Relationship Id="rId403" Type="http://schemas.openxmlformats.org/officeDocument/2006/relationships/slide" Target="slides/slide393.xml"/><Relationship Id="rId6" Type="http://schemas.openxmlformats.org/officeDocument/2006/relationships/slideMaster" Target="slideMasters/slideMaster6.xml"/><Relationship Id="rId238" Type="http://schemas.openxmlformats.org/officeDocument/2006/relationships/slide" Target="slides/slide228.xml"/><Relationship Id="rId445" Type="http://schemas.openxmlformats.org/officeDocument/2006/relationships/slide" Target="slides/slide435.xml"/><Relationship Id="rId291" Type="http://schemas.openxmlformats.org/officeDocument/2006/relationships/slide" Target="slides/slide281.xml"/><Relationship Id="rId305" Type="http://schemas.openxmlformats.org/officeDocument/2006/relationships/slide" Target="slides/slide295.xml"/><Relationship Id="rId347" Type="http://schemas.openxmlformats.org/officeDocument/2006/relationships/slide" Target="slides/slide337.xml"/><Relationship Id="rId44" Type="http://schemas.openxmlformats.org/officeDocument/2006/relationships/slide" Target="slides/slide34.xml"/><Relationship Id="rId86" Type="http://schemas.openxmlformats.org/officeDocument/2006/relationships/slide" Target="slides/slide76.xml"/><Relationship Id="rId151" Type="http://schemas.openxmlformats.org/officeDocument/2006/relationships/slide" Target="slides/slide141.xml"/><Relationship Id="rId389" Type="http://schemas.openxmlformats.org/officeDocument/2006/relationships/slide" Target="slides/slide379.xml"/><Relationship Id="rId193" Type="http://schemas.openxmlformats.org/officeDocument/2006/relationships/slide" Target="slides/slide183.xml"/><Relationship Id="rId207" Type="http://schemas.openxmlformats.org/officeDocument/2006/relationships/slide" Target="slides/slide197.xml"/><Relationship Id="rId249" Type="http://schemas.openxmlformats.org/officeDocument/2006/relationships/slide" Target="slides/slide239.xml"/><Relationship Id="rId414" Type="http://schemas.openxmlformats.org/officeDocument/2006/relationships/slide" Target="slides/slide404.xml"/><Relationship Id="rId13" Type="http://schemas.openxmlformats.org/officeDocument/2006/relationships/slide" Target="slides/slide3.xml"/><Relationship Id="rId109" Type="http://schemas.openxmlformats.org/officeDocument/2006/relationships/slide" Target="slides/slide99.xml"/><Relationship Id="rId260" Type="http://schemas.openxmlformats.org/officeDocument/2006/relationships/slide" Target="slides/slide250.xml"/><Relationship Id="rId316" Type="http://schemas.openxmlformats.org/officeDocument/2006/relationships/slide" Target="slides/slide306.xml"/><Relationship Id="rId55" Type="http://schemas.openxmlformats.org/officeDocument/2006/relationships/slide" Target="slides/slide45.xml"/><Relationship Id="rId97" Type="http://schemas.openxmlformats.org/officeDocument/2006/relationships/slide" Target="slides/slide87.xml"/><Relationship Id="rId120" Type="http://schemas.openxmlformats.org/officeDocument/2006/relationships/slide" Target="slides/slide110.xml"/><Relationship Id="rId358" Type="http://schemas.openxmlformats.org/officeDocument/2006/relationships/slide" Target="slides/slide348.xml"/><Relationship Id="rId162" Type="http://schemas.openxmlformats.org/officeDocument/2006/relationships/slide" Target="slides/slide152.xml"/><Relationship Id="rId218" Type="http://schemas.openxmlformats.org/officeDocument/2006/relationships/slide" Target="slides/slide208.xml"/><Relationship Id="rId425" Type="http://schemas.openxmlformats.org/officeDocument/2006/relationships/slide" Target="slides/slide415.xml"/><Relationship Id="rId271" Type="http://schemas.openxmlformats.org/officeDocument/2006/relationships/slide" Target="slides/slide261.xml"/><Relationship Id="rId24" Type="http://schemas.openxmlformats.org/officeDocument/2006/relationships/slide" Target="slides/slide14.xml"/><Relationship Id="rId66" Type="http://schemas.openxmlformats.org/officeDocument/2006/relationships/slide" Target="slides/slide56.xml"/><Relationship Id="rId131" Type="http://schemas.openxmlformats.org/officeDocument/2006/relationships/slide" Target="slides/slide121.xml"/><Relationship Id="rId327" Type="http://schemas.openxmlformats.org/officeDocument/2006/relationships/slide" Target="slides/slide317.xml"/><Relationship Id="rId369" Type="http://schemas.openxmlformats.org/officeDocument/2006/relationships/slide" Target="slides/slide359.xml"/><Relationship Id="rId173" Type="http://schemas.openxmlformats.org/officeDocument/2006/relationships/slide" Target="slides/slide163.xml"/><Relationship Id="rId229" Type="http://schemas.openxmlformats.org/officeDocument/2006/relationships/slide" Target="slides/slide219.xml"/><Relationship Id="rId380" Type="http://schemas.openxmlformats.org/officeDocument/2006/relationships/slide" Target="slides/slide370.xml"/><Relationship Id="rId436" Type="http://schemas.openxmlformats.org/officeDocument/2006/relationships/slide" Target="slides/slide426.xml"/><Relationship Id="rId240" Type="http://schemas.openxmlformats.org/officeDocument/2006/relationships/slide" Target="slides/slide230.xml"/><Relationship Id="rId35" Type="http://schemas.openxmlformats.org/officeDocument/2006/relationships/slide" Target="slides/slide25.xml"/><Relationship Id="rId77" Type="http://schemas.openxmlformats.org/officeDocument/2006/relationships/slide" Target="slides/slide67.xml"/><Relationship Id="rId100" Type="http://schemas.openxmlformats.org/officeDocument/2006/relationships/slide" Target="slides/slide90.xml"/><Relationship Id="rId282" Type="http://schemas.openxmlformats.org/officeDocument/2006/relationships/slide" Target="slides/slide272.xml"/><Relationship Id="rId338" Type="http://schemas.openxmlformats.org/officeDocument/2006/relationships/slide" Target="slides/slide328.xml"/><Relationship Id="rId8" Type="http://schemas.openxmlformats.org/officeDocument/2006/relationships/slideMaster" Target="slideMasters/slideMaster8.xml"/><Relationship Id="rId142" Type="http://schemas.openxmlformats.org/officeDocument/2006/relationships/slide" Target="slides/slide132.xml"/><Relationship Id="rId184" Type="http://schemas.openxmlformats.org/officeDocument/2006/relationships/slide" Target="slides/slide174.xml"/><Relationship Id="rId391" Type="http://schemas.openxmlformats.org/officeDocument/2006/relationships/slide" Target="slides/slide381.xml"/><Relationship Id="rId405" Type="http://schemas.openxmlformats.org/officeDocument/2006/relationships/slide" Target="slides/slide395.xml"/><Relationship Id="rId447" Type="http://schemas.openxmlformats.org/officeDocument/2006/relationships/slide" Target="slides/slide437.xml"/><Relationship Id="rId251" Type="http://schemas.openxmlformats.org/officeDocument/2006/relationships/slide" Target="slides/slide241.xml"/><Relationship Id="rId46" Type="http://schemas.openxmlformats.org/officeDocument/2006/relationships/slide" Target="slides/slide36.xml"/><Relationship Id="rId293" Type="http://schemas.openxmlformats.org/officeDocument/2006/relationships/slide" Target="slides/slide283.xml"/><Relationship Id="rId307" Type="http://schemas.openxmlformats.org/officeDocument/2006/relationships/slide" Target="slides/slide297.xml"/><Relationship Id="rId349" Type="http://schemas.openxmlformats.org/officeDocument/2006/relationships/slide" Target="slides/slide339.xml"/><Relationship Id="rId88" Type="http://schemas.openxmlformats.org/officeDocument/2006/relationships/slide" Target="slides/slide78.xml"/><Relationship Id="rId111" Type="http://schemas.openxmlformats.org/officeDocument/2006/relationships/slide" Target="slides/slide101.xml"/><Relationship Id="rId153" Type="http://schemas.openxmlformats.org/officeDocument/2006/relationships/slide" Target="slides/slide143.xml"/><Relationship Id="rId195" Type="http://schemas.openxmlformats.org/officeDocument/2006/relationships/slide" Target="slides/slide185.xml"/><Relationship Id="rId209" Type="http://schemas.openxmlformats.org/officeDocument/2006/relationships/slide" Target="slides/slide199.xml"/><Relationship Id="rId360" Type="http://schemas.openxmlformats.org/officeDocument/2006/relationships/slide" Target="slides/slide350.xml"/><Relationship Id="rId416" Type="http://schemas.openxmlformats.org/officeDocument/2006/relationships/slide" Target="slides/slide406.xml"/><Relationship Id="rId220" Type="http://schemas.openxmlformats.org/officeDocument/2006/relationships/slide" Target="slides/slide210.xml"/><Relationship Id="rId15" Type="http://schemas.openxmlformats.org/officeDocument/2006/relationships/slide" Target="slides/slide5.xml"/><Relationship Id="rId57" Type="http://schemas.openxmlformats.org/officeDocument/2006/relationships/slide" Target="slides/slide47.xml"/><Relationship Id="rId262" Type="http://schemas.openxmlformats.org/officeDocument/2006/relationships/slide" Target="slides/slide252.xml"/><Relationship Id="rId318" Type="http://schemas.openxmlformats.org/officeDocument/2006/relationships/slide" Target="slides/slide308.xml"/><Relationship Id="rId99" Type="http://schemas.openxmlformats.org/officeDocument/2006/relationships/slide" Target="slides/slide89.xml"/><Relationship Id="rId122" Type="http://schemas.openxmlformats.org/officeDocument/2006/relationships/slide" Target="slides/slide112.xml"/><Relationship Id="rId164" Type="http://schemas.openxmlformats.org/officeDocument/2006/relationships/slide" Target="slides/slide154.xml"/><Relationship Id="rId371" Type="http://schemas.openxmlformats.org/officeDocument/2006/relationships/slide" Target="slides/slide361.xml"/><Relationship Id="rId427" Type="http://schemas.openxmlformats.org/officeDocument/2006/relationships/slide" Target="slides/slide417.xml"/><Relationship Id="rId26" Type="http://schemas.openxmlformats.org/officeDocument/2006/relationships/slide" Target="slides/slide16.xml"/><Relationship Id="rId231" Type="http://schemas.openxmlformats.org/officeDocument/2006/relationships/slide" Target="slides/slide221.xml"/><Relationship Id="rId273" Type="http://schemas.openxmlformats.org/officeDocument/2006/relationships/slide" Target="slides/slide263.xml"/><Relationship Id="rId329" Type="http://schemas.openxmlformats.org/officeDocument/2006/relationships/slide" Target="slides/slide319.xml"/><Relationship Id="rId68" Type="http://schemas.openxmlformats.org/officeDocument/2006/relationships/slide" Target="slides/slide58.xml"/><Relationship Id="rId133" Type="http://schemas.openxmlformats.org/officeDocument/2006/relationships/slide" Target="slides/slide123.xml"/><Relationship Id="rId175" Type="http://schemas.openxmlformats.org/officeDocument/2006/relationships/slide" Target="slides/slide165.xml"/><Relationship Id="rId340" Type="http://schemas.openxmlformats.org/officeDocument/2006/relationships/slide" Target="slides/slide330.xml"/><Relationship Id="rId200" Type="http://schemas.openxmlformats.org/officeDocument/2006/relationships/slide" Target="slides/slide190.xml"/><Relationship Id="rId382" Type="http://schemas.openxmlformats.org/officeDocument/2006/relationships/slide" Target="slides/slide372.xml"/><Relationship Id="rId438" Type="http://schemas.openxmlformats.org/officeDocument/2006/relationships/slide" Target="slides/slide428.xml"/><Relationship Id="rId242" Type="http://schemas.openxmlformats.org/officeDocument/2006/relationships/slide" Target="slides/slide232.xml"/><Relationship Id="rId284" Type="http://schemas.openxmlformats.org/officeDocument/2006/relationships/slide" Target="slides/slide274.xml"/><Relationship Id="rId37" Type="http://schemas.openxmlformats.org/officeDocument/2006/relationships/slide" Target="slides/slide27.xml"/><Relationship Id="rId79" Type="http://schemas.openxmlformats.org/officeDocument/2006/relationships/slide" Target="slides/slide69.xml"/><Relationship Id="rId102" Type="http://schemas.openxmlformats.org/officeDocument/2006/relationships/slide" Target="slides/slide92.xml"/><Relationship Id="rId144" Type="http://schemas.openxmlformats.org/officeDocument/2006/relationships/slide" Target="slides/slide134.xml"/><Relationship Id="rId90" Type="http://schemas.openxmlformats.org/officeDocument/2006/relationships/slide" Target="slides/slide80.xml"/><Relationship Id="rId186" Type="http://schemas.openxmlformats.org/officeDocument/2006/relationships/slide" Target="slides/slide176.xml"/><Relationship Id="rId351" Type="http://schemas.openxmlformats.org/officeDocument/2006/relationships/slide" Target="slides/slide341.xml"/><Relationship Id="rId393" Type="http://schemas.openxmlformats.org/officeDocument/2006/relationships/slide" Target="slides/slide383.xml"/><Relationship Id="rId407" Type="http://schemas.openxmlformats.org/officeDocument/2006/relationships/slide" Target="slides/slide397.xml"/><Relationship Id="rId449" Type="http://schemas.openxmlformats.org/officeDocument/2006/relationships/slide" Target="slides/slide439.xml"/><Relationship Id="rId211" Type="http://schemas.openxmlformats.org/officeDocument/2006/relationships/slide" Target="slides/slide201.xml"/><Relationship Id="rId253" Type="http://schemas.openxmlformats.org/officeDocument/2006/relationships/slide" Target="slides/slide243.xml"/><Relationship Id="rId295" Type="http://schemas.openxmlformats.org/officeDocument/2006/relationships/slide" Target="slides/slide285.xml"/><Relationship Id="rId309" Type="http://schemas.openxmlformats.org/officeDocument/2006/relationships/slide" Target="slides/slide299.xml"/><Relationship Id="rId48" Type="http://schemas.openxmlformats.org/officeDocument/2006/relationships/slide" Target="slides/slide38.xml"/><Relationship Id="rId113" Type="http://schemas.openxmlformats.org/officeDocument/2006/relationships/slide" Target="slides/slide103.xml"/><Relationship Id="rId320" Type="http://schemas.openxmlformats.org/officeDocument/2006/relationships/slide" Target="slides/slide310.xml"/><Relationship Id="rId155" Type="http://schemas.openxmlformats.org/officeDocument/2006/relationships/slide" Target="slides/slide145.xml"/><Relationship Id="rId197" Type="http://schemas.openxmlformats.org/officeDocument/2006/relationships/slide" Target="slides/slide187.xml"/><Relationship Id="rId362" Type="http://schemas.openxmlformats.org/officeDocument/2006/relationships/slide" Target="slides/slide352.xml"/><Relationship Id="rId418" Type="http://schemas.openxmlformats.org/officeDocument/2006/relationships/slide" Target="slides/slide408.xml"/><Relationship Id="rId222" Type="http://schemas.openxmlformats.org/officeDocument/2006/relationships/slide" Target="slides/slide212.xml"/><Relationship Id="rId264" Type="http://schemas.openxmlformats.org/officeDocument/2006/relationships/slide" Target="slides/slide254.xml"/><Relationship Id="rId17" Type="http://schemas.openxmlformats.org/officeDocument/2006/relationships/slide" Target="slides/slide7.xml"/><Relationship Id="rId59" Type="http://schemas.openxmlformats.org/officeDocument/2006/relationships/slide" Target="slides/slide49.xml"/><Relationship Id="rId124" Type="http://schemas.openxmlformats.org/officeDocument/2006/relationships/slide" Target="slides/slide114.xml"/><Relationship Id="rId70" Type="http://schemas.openxmlformats.org/officeDocument/2006/relationships/slide" Target="slides/slide60.xml"/><Relationship Id="rId166" Type="http://schemas.openxmlformats.org/officeDocument/2006/relationships/slide" Target="slides/slide156.xml"/><Relationship Id="rId331" Type="http://schemas.openxmlformats.org/officeDocument/2006/relationships/slide" Target="slides/slide321.xml"/><Relationship Id="rId373" Type="http://schemas.openxmlformats.org/officeDocument/2006/relationships/slide" Target="slides/slide363.xml"/><Relationship Id="rId429" Type="http://schemas.openxmlformats.org/officeDocument/2006/relationships/slide" Target="slides/slide419.xml"/><Relationship Id="rId1" Type="http://schemas.openxmlformats.org/officeDocument/2006/relationships/slideMaster" Target="slideMasters/slideMaster1.xml"/><Relationship Id="rId233" Type="http://schemas.openxmlformats.org/officeDocument/2006/relationships/slide" Target="slides/slide223.xml"/><Relationship Id="rId440" Type="http://schemas.openxmlformats.org/officeDocument/2006/relationships/slide" Target="slides/slide430.xml"/><Relationship Id="rId28" Type="http://schemas.openxmlformats.org/officeDocument/2006/relationships/slide" Target="slides/slide18.xml"/><Relationship Id="rId275" Type="http://schemas.openxmlformats.org/officeDocument/2006/relationships/slide" Target="slides/slide265.xml"/><Relationship Id="rId300" Type="http://schemas.openxmlformats.org/officeDocument/2006/relationships/slide" Target="slides/slide290.xml"/><Relationship Id="rId81" Type="http://schemas.openxmlformats.org/officeDocument/2006/relationships/slide" Target="slides/slide71.xml"/><Relationship Id="rId135" Type="http://schemas.openxmlformats.org/officeDocument/2006/relationships/slide" Target="slides/slide125.xml"/><Relationship Id="rId177" Type="http://schemas.openxmlformats.org/officeDocument/2006/relationships/slide" Target="slides/slide167.xml"/><Relationship Id="rId342" Type="http://schemas.openxmlformats.org/officeDocument/2006/relationships/slide" Target="slides/slide332.xml"/><Relationship Id="rId384" Type="http://schemas.openxmlformats.org/officeDocument/2006/relationships/slide" Target="slides/slide374.xml"/><Relationship Id="rId202" Type="http://schemas.openxmlformats.org/officeDocument/2006/relationships/slide" Target="slides/slide192.xml"/><Relationship Id="rId244" Type="http://schemas.openxmlformats.org/officeDocument/2006/relationships/slide" Target="slides/slide234.xml"/><Relationship Id="rId39" Type="http://schemas.openxmlformats.org/officeDocument/2006/relationships/slide" Target="slides/slide29.xml"/><Relationship Id="rId286" Type="http://schemas.openxmlformats.org/officeDocument/2006/relationships/slide" Target="slides/slide276.xml"/><Relationship Id="rId451" Type="http://schemas.openxmlformats.org/officeDocument/2006/relationships/presProps" Target="presProps.xml"/><Relationship Id="rId50" Type="http://schemas.openxmlformats.org/officeDocument/2006/relationships/slide" Target="slides/slide40.xml"/><Relationship Id="rId104" Type="http://schemas.openxmlformats.org/officeDocument/2006/relationships/slide" Target="slides/slide94.xml"/><Relationship Id="rId146" Type="http://schemas.openxmlformats.org/officeDocument/2006/relationships/slide" Target="slides/slide136.xml"/><Relationship Id="rId188" Type="http://schemas.openxmlformats.org/officeDocument/2006/relationships/slide" Target="slides/slide178.xml"/><Relationship Id="rId311" Type="http://schemas.openxmlformats.org/officeDocument/2006/relationships/slide" Target="slides/slide301.xml"/><Relationship Id="rId353" Type="http://schemas.openxmlformats.org/officeDocument/2006/relationships/slide" Target="slides/slide343.xml"/><Relationship Id="rId395" Type="http://schemas.openxmlformats.org/officeDocument/2006/relationships/slide" Target="slides/slide385.xml"/><Relationship Id="rId409" Type="http://schemas.openxmlformats.org/officeDocument/2006/relationships/slide" Target="slides/slide39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937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US"/>
          </a:p>
        </p:txBody>
      </p:sp>
      <p:sp>
        <p:nvSpPr>
          <p:cNvPr id="22937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p>
        </p:txBody>
      </p:sp>
      <p:sp>
        <p:nvSpPr>
          <p:cNvPr id="38093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2938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2938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pPr>
              <a:defRPr/>
            </a:pPr>
            <a:endParaRPr lang="en-US"/>
          </a:p>
        </p:txBody>
      </p:sp>
      <p:sp>
        <p:nvSpPr>
          <p:cNvPr id="22938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0AF3CBBA-EA9F-463C-8FA0-42B279C37C77}" type="slidenum">
              <a:rPr lang="en-US"/>
              <a:pPr>
                <a:defRPr/>
              </a:pPr>
              <a:t>‹#›</a:t>
            </a:fld>
            <a:endParaRPr lang="en-US"/>
          </a:p>
        </p:txBody>
      </p:sp>
    </p:spTree>
    <p:extLst>
      <p:ext uri="{BB962C8B-B14F-4D97-AF65-F5344CB8AC3E}">
        <p14:creationId xmlns:p14="http://schemas.microsoft.com/office/powerpoint/2010/main" val="16993970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219.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220.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221.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222.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223.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224.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228.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229.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231.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232.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233.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240.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241.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242.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243.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244.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253.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254.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255.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256.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257.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258.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259.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261.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64.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75.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76.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277.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78.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81.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82.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283.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84.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85.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86.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87.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88.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89.xml"/><Relationship Id="rId1" Type="http://schemas.openxmlformats.org/officeDocument/2006/relationships/notesMaster" Target="../notesMasters/notesMaster1.xml"/></Relationships>
</file>

<file path=ppt/notesSlides/_rels/notesSlide214.xml.rels><?xml version="1.0" encoding="UTF-8" standalone="yes"?>
<Relationships xmlns="http://schemas.openxmlformats.org/package/2006/relationships"><Relationship Id="rId2" Type="http://schemas.openxmlformats.org/officeDocument/2006/relationships/slide" Target="../slides/slide290.xml"/><Relationship Id="rId1" Type="http://schemas.openxmlformats.org/officeDocument/2006/relationships/notesMaster" Target="../notesMasters/notesMaster1.xml"/></Relationships>
</file>

<file path=ppt/notesSlides/_rels/notesSlide215.xml.rels><?xml version="1.0" encoding="UTF-8" standalone="yes"?>
<Relationships xmlns="http://schemas.openxmlformats.org/package/2006/relationships"><Relationship Id="rId2" Type="http://schemas.openxmlformats.org/officeDocument/2006/relationships/slide" Target="../slides/slide291.xml"/><Relationship Id="rId1" Type="http://schemas.openxmlformats.org/officeDocument/2006/relationships/notesMaster" Target="../notesMasters/notesMaster1.xml"/></Relationships>
</file>

<file path=ppt/notesSlides/_rels/notesSlide216.xml.rels><?xml version="1.0" encoding="UTF-8" standalone="yes"?>
<Relationships xmlns="http://schemas.openxmlformats.org/package/2006/relationships"><Relationship Id="rId2" Type="http://schemas.openxmlformats.org/officeDocument/2006/relationships/slide" Target="../slides/slide292.xml"/><Relationship Id="rId1" Type="http://schemas.openxmlformats.org/officeDocument/2006/relationships/notesMaster" Target="../notesMasters/notesMaster1.xml"/></Relationships>
</file>

<file path=ppt/notesSlides/_rels/notesSlide217.xml.rels><?xml version="1.0" encoding="UTF-8" standalone="yes"?>
<Relationships xmlns="http://schemas.openxmlformats.org/package/2006/relationships"><Relationship Id="rId2" Type="http://schemas.openxmlformats.org/officeDocument/2006/relationships/slide" Target="../slides/slide293.xml"/><Relationship Id="rId1" Type="http://schemas.openxmlformats.org/officeDocument/2006/relationships/notesMaster" Target="../notesMasters/notesMaster1.xml"/></Relationships>
</file>

<file path=ppt/notesSlides/_rels/notesSlide218.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219.xml.rels><?xml version="1.0" encoding="UTF-8" standalone="yes"?>
<Relationships xmlns="http://schemas.openxmlformats.org/package/2006/relationships"><Relationship Id="rId2" Type="http://schemas.openxmlformats.org/officeDocument/2006/relationships/slide" Target="../slides/slide295.xml"/><Relationship Id="rId1" Type="http://schemas.openxmlformats.org/officeDocument/2006/relationships/notesMaster" Target="../notesMasters/notesMaster1.xml"/></Relationships>
</file>

<file path=ppt/notesSlides/_rels/notesSlide220.xml.rels><?xml version="1.0" encoding="UTF-8" standalone="yes"?>
<Relationships xmlns="http://schemas.openxmlformats.org/package/2006/relationships"><Relationship Id="rId2" Type="http://schemas.openxmlformats.org/officeDocument/2006/relationships/slide" Target="../slides/slide296.xml"/><Relationship Id="rId1" Type="http://schemas.openxmlformats.org/officeDocument/2006/relationships/notesMaster" Target="../notesMasters/notesMaster1.xml"/></Relationships>
</file>

<file path=ppt/notesSlides/_rels/notesSlide221.xml.rels><?xml version="1.0" encoding="UTF-8" standalone="yes"?>
<Relationships xmlns="http://schemas.openxmlformats.org/package/2006/relationships"><Relationship Id="rId2" Type="http://schemas.openxmlformats.org/officeDocument/2006/relationships/slide" Target="../slides/slide297.xml"/><Relationship Id="rId1" Type="http://schemas.openxmlformats.org/officeDocument/2006/relationships/notesMaster" Target="../notesMasters/notesMaster1.xml"/></Relationships>
</file>

<file path=ppt/notesSlides/_rels/notesSlide222.xml.rels><?xml version="1.0" encoding="UTF-8" standalone="yes"?>
<Relationships xmlns="http://schemas.openxmlformats.org/package/2006/relationships"><Relationship Id="rId2" Type="http://schemas.openxmlformats.org/officeDocument/2006/relationships/slide" Target="../slides/slide298.xml"/><Relationship Id="rId1" Type="http://schemas.openxmlformats.org/officeDocument/2006/relationships/notesMaster" Target="../notesMasters/notesMaster1.xml"/></Relationships>
</file>

<file path=ppt/notesSlides/_rels/notesSlide223.xml.rels><?xml version="1.0" encoding="UTF-8" standalone="yes"?>
<Relationships xmlns="http://schemas.openxmlformats.org/package/2006/relationships"><Relationship Id="rId2" Type="http://schemas.openxmlformats.org/officeDocument/2006/relationships/slide" Target="../slides/slide299.xml"/><Relationship Id="rId1" Type="http://schemas.openxmlformats.org/officeDocument/2006/relationships/notesMaster" Target="../notesMasters/notesMaster1.xml"/></Relationships>
</file>

<file path=ppt/notesSlides/_rels/notesSlide224.xml.rels><?xml version="1.0" encoding="UTF-8" standalone="yes"?>
<Relationships xmlns="http://schemas.openxmlformats.org/package/2006/relationships"><Relationship Id="rId2" Type="http://schemas.openxmlformats.org/officeDocument/2006/relationships/slide" Target="../slides/slide300.xml"/><Relationship Id="rId1" Type="http://schemas.openxmlformats.org/officeDocument/2006/relationships/notesMaster" Target="../notesMasters/notesMaster1.xml"/></Relationships>
</file>

<file path=ppt/notesSlides/_rels/notesSlide225.xml.rels><?xml version="1.0" encoding="UTF-8" standalone="yes"?>
<Relationships xmlns="http://schemas.openxmlformats.org/package/2006/relationships"><Relationship Id="rId2" Type="http://schemas.openxmlformats.org/officeDocument/2006/relationships/slide" Target="../slides/slide301.xml"/><Relationship Id="rId1" Type="http://schemas.openxmlformats.org/officeDocument/2006/relationships/notesMaster" Target="../notesMasters/notesMaster1.xml"/></Relationships>
</file>

<file path=ppt/notesSlides/_rels/notesSlide226.xml.rels><?xml version="1.0" encoding="UTF-8" standalone="yes"?>
<Relationships xmlns="http://schemas.openxmlformats.org/package/2006/relationships"><Relationship Id="rId2" Type="http://schemas.openxmlformats.org/officeDocument/2006/relationships/slide" Target="../slides/slide302.xml"/><Relationship Id="rId1" Type="http://schemas.openxmlformats.org/officeDocument/2006/relationships/notesMaster" Target="../notesMasters/notesMaster1.xml"/></Relationships>
</file>

<file path=ppt/notesSlides/_rels/notesSlide227.xml.rels><?xml version="1.0" encoding="UTF-8" standalone="yes"?>
<Relationships xmlns="http://schemas.openxmlformats.org/package/2006/relationships"><Relationship Id="rId2" Type="http://schemas.openxmlformats.org/officeDocument/2006/relationships/slide" Target="../slides/slide303.xml"/><Relationship Id="rId1" Type="http://schemas.openxmlformats.org/officeDocument/2006/relationships/notesMaster" Target="../notesMasters/notesMaster1.xml"/></Relationships>
</file>

<file path=ppt/notesSlides/_rels/notesSlide228.xml.rels><?xml version="1.0" encoding="UTF-8" standalone="yes"?>
<Relationships xmlns="http://schemas.openxmlformats.org/package/2006/relationships"><Relationship Id="rId2" Type="http://schemas.openxmlformats.org/officeDocument/2006/relationships/slide" Target="../slides/slide304.xml"/><Relationship Id="rId1" Type="http://schemas.openxmlformats.org/officeDocument/2006/relationships/notesMaster" Target="../notesMasters/notesMaster1.xml"/></Relationships>
</file>

<file path=ppt/notesSlides/_rels/notesSlide229.xml.rels><?xml version="1.0" encoding="UTF-8" standalone="yes"?>
<Relationships xmlns="http://schemas.openxmlformats.org/package/2006/relationships"><Relationship Id="rId2" Type="http://schemas.openxmlformats.org/officeDocument/2006/relationships/slide" Target="../slides/slide305.xml"/><Relationship Id="rId1" Type="http://schemas.openxmlformats.org/officeDocument/2006/relationships/notesMaster" Target="../notesMasters/notesMaster1.xml"/></Relationships>
</file>

<file path=ppt/notesSlides/_rels/notesSlide230.xml.rels><?xml version="1.0" encoding="UTF-8" standalone="yes"?>
<Relationships xmlns="http://schemas.openxmlformats.org/package/2006/relationships"><Relationship Id="rId2" Type="http://schemas.openxmlformats.org/officeDocument/2006/relationships/slide" Target="../slides/slide306.xml"/><Relationship Id="rId1" Type="http://schemas.openxmlformats.org/officeDocument/2006/relationships/notesMaster" Target="../notesMasters/notesMaster1.xml"/></Relationships>
</file>

<file path=ppt/notesSlides/_rels/notesSlide231.xml.rels><?xml version="1.0" encoding="UTF-8" standalone="yes"?>
<Relationships xmlns="http://schemas.openxmlformats.org/package/2006/relationships"><Relationship Id="rId2" Type="http://schemas.openxmlformats.org/officeDocument/2006/relationships/slide" Target="../slides/slide307.xml"/><Relationship Id="rId1" Type="http://schemas.openxmlformats.org/officeDocument/2006/relationships/notesMaster" Target="../notesMasters/notesMaster1.xml"/></Relationships>
</file>

<file path=ppt/notesSlides/_rels/notesSlide232.xml.rels><?xml version="1.0" encoding="UTF-8" standalone="yes"?>
<Relationships xmlns="http://schemas.openxmlformats.org/package/2006/relationships"><Relationship Id="rId2" Type="http://schemas.openxmlformats.org/officeDocument/2006/relationships/slide" Target="../slides/slide308.xml"/><Relationship Id="rId1" Type="http://schemas.openxmlformats.org/officeDocument/2006/relationships/notesMaster" Target="../notesMasters/notesMaster1.xml"/></Relationships>
</file>

<file path=ppt/notesSlides/_rels/notesSlide233.xml.rels><?xml version="1.0" encoding="UTF-8" standalone="yes"?>
<Relationships xmlns="http://schemas.openxmlformats.org/package/2006/relationships"><Relationship Id="rId2" Type="http://schemas.openxmlformats.org/officeDocument/2006/relationships/slide" Target="../slides/slide309.xml"/><Relationship Id="rId1" Type="http://schemas.openxmlformats.org/officeDocument/2006/relationships/notesMaster" Target="../notesMasters/notesMaster1.xml"/></Relationships>
</file>

<file path=ppt/notesSlides/_rels/notesSlide234.xml.rels><?xml version="1.0" encoding="UTF-8" standalone="yes"?>
<Relationships xmlns="http://schemas.openxmlformats.org/package/2006/relationships"><Relationship Id="rId2" Type="http://schemas.openxmlformats.org/officeDocument/2006/relationships/slide" Target="../slides/slide310.xml"/><Relationship Id="rId1" Type="http://schemas.openxmlformats.org/officeDocument/2006/relationships/notesMaster" Target="../notesMasters/notesMaster1.xml"/></Relationships>
</file>

<file path=ppt/notesSlides/_rels/notesSlide235.xml.rels><?xml version="1.0" encoding="UTF-8" standalone="yes"?>
<Relationships xmlns="http://schemas.openxmlformats.org/package/2006/relationships"><Relationship Id="rId2" Type="http://schemas.openxmlformats.org/officeDocument/2006/relationships/slide" Target="../slides/slide311.xml"/><Relationship Id="rId1" Type="http://schemas.openxmlformats.org/officeDocument/2006/relationships/notesMaster" Target="../notesMasters/notesMaster1.xml"/></Relationships>
</file>

<file path=ppt/notesSlides/_rels/notesSlide236.xml.rels><?xml version="1.0" encoding="UTF-8" standalone="yes"?>
<Relationships xmlns="http://schemas.openxmlformats.org/package/2006/relationships"><Relationship Id="rId2" Type="http://schemas.openxmlformats.org/officeDocument/2006/relationships/slide" Target="../slides/slide312.xml"/><Relationship Id="rId1" Type="http://schemas.openxmlformats.org/officeDocument/2006/relationships/notesMaster" Target="../notesMasters/notesMaster1.xml"/></Relationships>
</file>

<file path=ppt/notesSlides/_rels/notesSlide237.xml.rels><?xml version="1.0" encoding="UTF-8" standalone="yes"?>
<Relationships xmlns="http://schemas.openxmlformats.org/package/2006/relationships"><Relationship Id="rId2" Type="http://schemas.openxmlformats.org/officeDocument/2006/relationships/slide" Target="../slides/slide313.xml"/><Relationship Id="rId1" Type="http://schemas.openxmlformats.org/officeDocument/2006/relationships/notesMaster" Target="../notesMasters/notesMaster1.xml"/></Relationships>
</file>

<file path=ppt/notesSlides/_rels/notesSlide238.xml.rels><?xml version="1.0" encoding="UTF-8" standalone="yes"?>
<Relationships xmlns="http://schemas.openxmlformats.org/package/2006/relationships"><Relationship Id="rId2" Type="http://schemas.openxmlformats.org/officeDocument/2006/relationships/slide" Target="../slides/slide314.xml"/><Relationship Id="rId1" Type="http://schemas.openxmlformats.org/officeDocument/2006/relationships/notesMaster" Target="../notesMasters/notesMaster1.xml"/></Relationships>
</file>

<file path=ppt/notesSlides/_rels/notesSlide239.xml.rels><?xml version="1.0" encoding="UTF-8" standalone="yes"?>
<Relationships xmlns="http://schemas.openxmlformats.org/package/2006/relationships"><Relationship Id="rId2" Type="http://schemas.openxmlformats.org/officeDocument/2006/relationships/slide" Target="../slides/slide315.xml"/><Relationship Id="rId1" Type="http://schemas.openxmlformats.org/officeDocument/2006/relationships/notesMaster" Target="../notesMasters/notesMaster1.xml"/></Relationships>
</file>

<file path=ppt/notesSlides/_rels/notesSlide240.xml.rels><?xml version="1.0" encoding="UTF-8" standalone="yes"?>
<Relationships xmlns="http://schemas.openxmlformats.org/package/2006/relationships"><Relationship Id="rId2" Type="http://schemas.openxmlformats.org/officeDocument/2006/relationships/slide" Target="../slides/slide316.xml"/><Relationship Id="rId1" Type="http://schemas.openxmlformats.org/officeDocument/2006/relationships/notesMaster" Target="../notesMasters/notesMaster1.xml"/></Relationships>
</file>

<file path=ppt/notesSlides/_rels/notesSlide241.xml.rels><?xml version="1.0" encoding="UTF-8" standalone="yes"?>
<Relationships xmlns="http://schemas.openxmlformats.org/package/2006/relationships"><Relationship Id="rId2" Type="http://schemas.openxmlformats.org/officeDocument/2006/relationships/slide" Target="../slides/slide317.xml"/><Relationship Id="rId1" Type="http://schemas.openxmlformats.org/officeDocument/2006/relationships/notesMaster" Target="../notesMasters/notesMaster1.xml"/></Relationships>
</file>

<file path=ppt/notesSlides/_rels/notesSlide242.xml.rels><?xml version="1.0" encoding="UTF-8" standalone="yes"?>
<Relationships xmlns="http://schemas.openxmlformats.org/package/2006/relationships"><Relationship Id="rId2" Type="http://schemas.openxmlformats.org/officeDocument/2006/relationships/slide" Target="../slides/slide318.xml"/><Relationship Id="rId1" Type="http://schemas.openxmlformats.org/officeDocument/2006/relationships/notesMaster" Target="../notesMasters/notesMaster1.xml"/></Relationships>
</file>

<file path=ppt/notesSlides/_rels/notesSlide243.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244.xml.rels><?xml version="1.0" encoding="UTF-8" standalone="yes"?>
<Relationships xmlns="http://schemas.openxmlformats.org/package/2006/relationships"><Relationship Id="rId2" Type="http://schemas.openxmlformats.org/officeDocument/2006/relationships/slide" Target="../slides/slide320.xml"/><Relationship Id="rId1" Type="http://schemas.openxmlformats.org/officeDocument/2006/relationships/notesMaster" Target="../notesMasters/notesMaster1.xml"/></Relationships>
</file>

<file path=ppt/notesSlides/_rels/notesSlide245.xml.rels><?xml version="1.0" encoding="UTF-8" standalone="yes"?>
<Relationships xmlns="http://schemas.openxmlformats.org/package/2006/relationships"><Relationship Id="rId2" Type="http://schemas.openxmlformats.org/officeDocument/2006/relationships/slide" Target="../slides/slide321.xml"/><Relationship Id="rId1" Type="http://schemas.openxmlformats.org/officeDocument/2006/relationships/notesMaster" Target="../notesMasters/notesMaster1.xml"/></Relationships>
</file>

<file path=ppt/notesSlides/_rels/notesSlide246.xml.rels><?xml version="1.0" encoding="UTF-8" standalone="yes"?>
<Relationships xmlns="http://schemas.openxmlformats.org/package/2006/relationships"><Relationship Id="rId2" Type="http://schemas.openxmlformats.org/officeDocument/2006/relationships/slide" Target="../slides/slide322.xml"/><Relationship Id="rId1" Type="http://schemas.openxmlformats.org/officeDocument/2006/relationships/notesMaster" Target="../notesMasters/notesMaster1.xml"/></Relationships>
</file>

<file path=ppt/notesSlides/_rels/notesSlide247.xml.rels><?xml version="1.0" encoding="UTF-8" standalone="yes"?>
<Relationships xmlns="http://schemas.openxmlformats.org/package/2006/relationships"><Relationship Id="rId2" Type="http://schemas.openxmlformats.org/officeDocument/2006/relationships/slide" Target="../slides/slide323.xml"/><Relationship Id="rId1" Type="http://schemas.openxmlformats.org/officeDocument/2006/relationships/notesMaster" Target="../notesMasters/notesMaster1.xml"/></Relationships>
</file>

<file path=ppt/notesSlides/_rels/notesSlide248.xml.rels><?xml version="1.0" encoding="UTF-8" standalone="yes"?>
<Relationships xmlns="http://schemas.openxmlformats.org/package/2006/relationships"><Relationship Id="rId2" Type="http://schemas.openxmlformats.org/officeDocument/2006/relationships/slide" Target="../slides/slide324.xml"/><Relationship Id="rId1" Type="http://schemas.openxmlformats.org/officeDocument/2006/relationships/notesMaster" Target="../notesMasters/notesMaster1.xml"/></Relationships>
</file>

<file path=ppt/notesSlides/_rels/notesSlide249.xml.rels><?xml version="1.0" encoding="UTF-8" standalone="yes"?>
<Relationships xmlns="http://schemas.openxmlformats.org/package/2006/relationships"><Relationship Id="rId2" Type="http://schemas.openxmlformats.org/officeDocument/2006/relationships/slide" Target="../slides/slide325.xml"/><Relationship Id="rId1" Type="http://schemas.openxmlformats.org/officeDocument/2006/relationships/notesMaster" Target="../notesMasters/notesMaster1.xml"/></Relationships>
</file>

<file path=ppt/notesSlides/_rels/notesSlide250.xml.rels><?xml version="1.0" encoding="UTF-8" standalone="yes"?>
<Relationships xmlns="http://schemas.openxmlformats.org/package/2006/relationships"><Relationship Id="rId2" Type="http://schemas.openxmlformats.org/officeDocument/2006/relationships/slide" Target="../slides/slide326.xml"/><Relationship Id="rId1" Type="http://schemas.openxmlformats.org/officeDocument/2006/relationships/notesMaster" Target="../notesMasters/notesMaster1.xml"/></Relationships>
</file>

<file path=ppt/notesSlides/_rels/notesSlide251.xml.rels><?xml version="1.0" encoding="UTF-8" standalone="yes"?>
<Relationships xmlns="http://schemas.openxmlformats.org/package/2006/relationships"><Relationship Id="rId2" Type="http://schemas.openxmlformats.org/officeDocument/2006/relationships/slide" Target="../slides/slide327.xml"/><Relationship Id="rId1" Type="http://schemas.openxmlformats.org/officeDocument/2006/relationships/notesMaster" Target="../notesMasters/notesMaster1.xml"/></Relationships>
</file>

<file path=ppt/notesSlides/_rels/notesSlide252.xml.rels><?xml version="1.0" encoding="UTF-8" standalone="yes"?>
<Relationships xmlns="http://schemas.openxmlformats.org/package/2006/relationships"><Relationship Id="rId2" Type="http://schemas.openxmlformats.org/officeDocument/2006/relationships/slide" Target="../slides/slide328.xml"/><Relationship Id="rId1" Type="http://schemas.openxmlformats.org/officeDocument/2006/relationships/notesMaster" Target="../notesMasters/notesMaster1.xml"/></Relationships>
</file>

<file path=ppt/notesSlides/_rels/notesSlide253.xml.rels><?xml version="1.0" encoding="UTF-8" standalone="yes"?>
<Relationships xmlns="http://schemas.openxmlformats.org/package/2006/relationships"><Relationship Id="rId2" Type="http://schemas.openxmlformats.org/officeDocument/2006/relationships/slide" Target="../slides/slide329.xml"/><Relationship Id="rId1" Type="http://schemas.openxmlformats.org/officeDocument/2006/relationships/notesMaster" Target="../notesMasters/notesMaster1.xml"/></Relationships>
</file>

<file path=ppt/notesSlides/_rels/notesSlide254.xml.rels><?xml version="1.0" encoding="UTF-8" standalone="yes"?>
<Relationships xmlns="http://schemas.openxmlformats.org/package/2006/relationships"><Relationship Id="rId2" Type="http://schemas.openxmlformats.org/officeDocument/2006/relationships/slide" Target="../slides/slide330.xml"/><Relationship Id="rId1" Type="http://schemas.openxmlformats.org/officeDocument/2006/relationships/notesMaster" Target="../notesMasters/notesMaster1.xml"/></Relationships>
</file>

<file path=ppt/notesSlides/_rels/notesSlide255.xml.rels><?xml version="1.0" encoding="UTF-8" standalone="yes"?>
<Relationships xmlns="http://schemas.openxmlformats.org/package/2006/relationships"><Relationship Id="rId2" Type="http://schemas.openxmlformats.org/officeDocument/2006/relationships/slide" Target="../slides/slide331.xml"/><Relationship Id="rId1" Type="http://schemas.openxmlformats.org/officeDocument/2006/relationships/notesMaster" Target="../notesMasters/notesMaster1.xml"/></Relationships>
</file>

<file path=ppt/notesSlides/_rels/notesSlide256.xml.rels><?xml version="1.0" encoding="UTF-8" standalone="yes"?>
<Relationships xmlns="http://schemas.openxmlformats.org/package/2006/relationships"><Relationship Id="rId2" Type="http://schemas.openxmlformats.org/officeDocument/2006/relationships/slide" Target="../slides/slide332.xml"/><Relationship Id="rId1" Type="http://schemas.openxmlformats.org/officeDocument/2006/relationships/notesMaster" Target="../notesMasters/notesMaster1.xml"/></Relationships>
</file>

<file path=ppt/notesSlides/_rels/notesSlide257.xml.rels><?xml version="1.0" encoding="UTF-8" standalone="yes"?>
<Relationships xmlns="http://schemas.openxmlformats.org/package/2006/relationships"><Relationship Id="rId2" Type="http://schemas.openxmlformats.org/officeDocument/2006/relationships/slide" Target="../slides/slide333.xml"/><Relationship Id="rId1" Type="http://schemas.openxmlformats.org/officeDocument/2006/relationships/notesMaster" Target="../notesMasters/notesMaster1.xml"/></Relationships>
</file>

<file path=ppt/notesSlides/_rels/notesSlide258.xml.rels><?xml version="1.0" encoding="UTF-8" standalone="yes"?>
<Relationships xmlns="http://schemas.openxmlformats.org/package/2006/relationships"><Relationship Id="rId2" Type="http://schemas.openxmlformats.org/officeDocument/2006/relationships/slide" Target="../slides/slide334.xml"/><Relationship Id="rId1" Type="http://schemas.openxmlformats.org/officeDocument/2006/relationships/notesMaster" Target="../notesMasters/notesMaster1.xml"/></Relationships>
</file>

<file path=ppt/notesSlides/_rels/notesSlide259.xml.rels><?xml version="1.0" encoding="UTF-8" standalone="yes"?>
<Relationships xmlns="http://schemas.openxmlformats.org/package/2006/relationships"><Relationship Id="rId2" Type="http://schemas.openxmlformats.org/officeDocument/2006/relationships/slide" Target="../slides/slide335.xml"/><Relationship Id="rId1" Type="http://schemas.openxmlformats.org/officeDocument/2006/relationships/notesMaster" Target="../notesMasters/notesMaster1.xml"/></Relationships>
</file>

<file path=ppt/notesSlides/_rels/notesSlide260.xml.rels><?xml version="1.0" encoding="UTF-8" standalone="yes"?>
<Relationships xmlns="http://schemas.openxmlformats.org/package/2006/relationships"><Relationship Id="rId2" Type="http://schemas.openxmlformats.org/officeDocument/2006/relationships/slide" Target="../slides/slide336.xml"/><Relationship Id="rId1" Type="http://schemas.openxmlformats.org/officeDocument/2006/relationships/notesMaster" Target="../notesMasters/notesMaster1.xml"/></Relationships>
</file>

<file path=ppt/notesSlides/_rels/notesSlide261.xml.rels><?xml version="1.0" encoding="UTF-8" standalone="yes"?>
<Relationships xmlns="http://schemas.openxmlformats.org/package/2006/relationships"><Relationship Id="rId2" Type="http://schemas.openxmlformats.org/officeDocument/2006/relationships/slide" Target="../slides/slide337.xml"/><Relationship Id="rId1" Type="http://schemas.openxmlformats.org/officeDocument/2006/relationships/notesMaster" Target="../notesMasters/notesMaster1.xml"/></Relationships>
</file>

<file path=ppt/notesSlides/_rels/notesSlide262.xml.rels><?xml version="1.0" encoding="UTF-8" standalone="yes"?>
<Relationships xmlns="http://schemas.openxmlformats.org/package/2006/relationships"><Relationship Id="rId2" Type="http://schemas.openxmlformats.org/officeDocument/2006/relationships/slide" Target="../slides/slide339.xml"/><Relationship Id="rId1" Type="http://schemas.openxmlformats.org/officeDocument/2006/relationships/notesMaster" Target="../notesMasters/notesMaster1.xml"/></Relationships>
</file>

<file path=ppt/notesSlides/_rels/notesSlide263.xml.rels><?xml version="1.0" encoding="UTF-8" standalone="yes"?>
<Relationships xmlns="http://schemas.openxmlformats.org/package/2006/relationships"><Relationship Id="rId2" Type="http://schemas.openxmlformats.org/officeDocument/2006/relationships/slide" Target="../slides/slide340.xml"/><Relationship Id="rId1" Type="http://schemas.openxmlformats.org/officeDocument/2006/relationships/notesMaster" Target="../notesMasters/notesMaster1.xml"/></Relationships>
</file>

<file path=ppt/notesSlides/_rels/notesSlide264.xml.rels><?xml version="1.0" encoding="UTF-8" standalone="yes"?>
<Relationships xmlns="http://schemas.openxmlformats.org/package/2006/relationships"><Relationship Id="rId2" Type="http://schemas.openxmlformats.org/officeDocument/2006/relationships/slide" Target="../slides/slide341.xml"/><Relationship Id="rId1" Type="http://schemas.openxmlformats.org/officeDocument/2006/relationships/notesMaster" Target="../notesMasters/notesMaster1.xml"/></Relationships>
</file>

<file path=ppt/notesSlides/_rels/notesSlide265.xml.rels><?xml version="1.0" encoding="UTF-8" standalone="yes"?>
<Relationships xmlns="http://schemas.openxmlformats.org/package/2006/relationships"><Relationship Id="rId2" Type="http://schemas.openxmlformats.org/officeDocument/2006/relationships/slide" Target="../slides/slide342.xml"/><Relationship Id="rId1" Type="http://schemas.openxmlformats.org/officeDocument/2006/relationships/notesMaster" Target="../notesMasters/notesMaster1.xml"/></Relationships>
</file>

<file path=ppt/notesSlides/_rels/notesSlide266.xml.rels><?xml version="1.0" encoding="UTF-8" standalone="yes"?>
<Relationships xmlns="http://schemas.openxmlformats.org/package/2006/relationships"><Relationship Id="rId2" Type="http://schemas.openxmlformats.org/officeDocument/2006/relationships/slide" Target="../slides/slide343.xml"/><Relationship Id="rId1" Type="http://schemas.openxmlformats.org/officeDocument/2006/relationships/notesMaster" Target="../notesMasters/notesMaster1.xml"/></Relationships>
</file>

<file path=ppt/notesSlides/_rels/notesSlide267.xml.rels><?xml version="1.0" encoding="UTF-8" standalone="yes"?>
<Relationships xmlns="http://schemas.openxmlformats.org/package/2006/relationships"><Relationship Id="rId2" Type="http://schemas.openxmlformats.org/officeDocument/2006/relationships/slide" Target="../slides/slide344.xml"/><Relationship Id="rId1" Type="http://schemas.openxmlformats.org/officeDocument/2006/relationships/notesMaster" Target="../notesMasters/notesMaster1.xml"/></Relationships>
</file>

<file path=ppt/notesSlides/_rels/notesSlide268.xml.rels><?xml version="1.0" encoding="UTF-8" standalone="yes"?>
<Relationships xmlns="http://schemas.openxmlformats.org/package/2006/relationships"><Relationship Id="rId2" Type="http://schemas.openxmlformats.org/officeDocument/2006/relationships/slide" Target="../slides/slide345.xml"/><Relationship Id="rId1" Type="http://schemas.openxmlformats.org/officeDocument/2006/relationships/notesMaster" Target="../notesMasters/notesMaster1.xml"/></Relationships>
</file>

<file path=ppt/notesSlides/_rels/notesSlide269.xml.rels><?xml version="1.0" encoding="UTF-8" standalone="yes"?>
<Relationships xmlns="http://schemas.openxmlformats.org/package/2006/relationships"><Relationship Id="rId2" Type="http://schemas.openxmlformats.org/officeDocument/2006/relationships/slide" Target="../slides/slide346.xml"/><Relationship Id="rId1" Type="http://schemas.openxmlformats.org/officeDocument/2006/relationships/notesMaster" Target="../notesMasters/notesMaster1.xml"/></Relationships>
</file>

<file path=ppt/notesSlides/_rels/notesSlide270.xml.rels><?xml version="1.0" encoding="UTF-8" standalone="yes"?>
<Relationships xmlns="http://schemas.openxmlformats.org/package/2006/relationships"><Relationship Id="rId2" Type="http://schemas.openxmlformats.org/officeDocument/2006/relationships/slide" Target="../slides/slide347.xml"/><Relationship Id="rId1" Type="http://schemas.openxmlformats.org/officeDocument/2006/relationships/notesMaster" Target="../notesMasters/notesMaster1.xml"/></Relationships>
</file>

<file path=ppt/notesSlides/_rels/notesSlide271.xml.rels><?xml version="1.0" encoding="UTF-8" standalone="yes"?>
<Relationships xmlns="http://schemas.openxmlformats.org/package/2006/relationships"><Relationship Id="rId2" Type="http://schemas.openxmlformats.org/officeDocument/2006/relationships/slide" Target="../slides/slide348.xml"/><Relationship Id="rId1" Type="http://schemas.openxmlformats.org/officeDocument/2006/relationships/notesMaster" Target="../notesMasters/notesMaster1.xml"/></Relationships>
</file>

<file path=ppt/notesSlides/_rels/notesSlide272.xml.rels><?xml version="1.0" encoding="UTF-8" standalone="yes"?>
<Relationships xmlns="http://schemas.openxmlformats.org/package/2006/relationships"><Relationship Id="rId2" Type="http://schemas.openxmlformats.org/officeDocument/2006/relationships/slide" Target="../slides/slide349.xml"/><Relationship Id="rId1" Type="http://schemas.openxmlformats.org/officeDocument/2006/relationships/notesMaster" Target="../notesMasters/notesMaster1.xml"/></Relationships>
</file>

<file path=ppt/notesSlides/_rels/notesSlide273.xml.rels><?xml version="1.0" encoding="UTF-8" standalone="yes"?>
<Relationships xmlns="http://schemas.openxmlformats.org/package/2006/relationships"><Relationship Id="rId2" Type="http://schemas.openxmlformats.org/officeDocument/2006/relationships/slide" Target="../slides/slide350.xml"/><Relationship Id="rId1" Type="http://schemas.openxmlformats.org/officeDocument/2006/relationships/notesMaster" Target="../notesMasters/notesMaster1.xml"/></Relationships>
</file>

<file path=ppt/notesSlides/_rels/notesSlide274.xml.rels><?xml version="1.0" encoding="UTF-8" standalone="yes"?>
<Relationships xmlns="http://schemas.openxmlformats.org/package/2006/relationships"><Relationship Id="rId2" Type="http://schemas.openxmlformats.org/officeDocument/2006/relationships/slide" Target="../slides/slide351.xml"/><Relationship Id="rId1" Type="http://schemas.openxmlformats.org/officeDocument/2006/relationships/notesMaster" Target="../notesMasters/notesMaster1.xml"/></Relationships>
</file>

<file path=ppt/notesSlides/_rels/notesSlide275.xml.rels><?xml version="1.0" encoding="UTF-8" standalone="yes"?>
<Relationships xmlns="http://schemas.openxmlformats.org/package/2006/relationships"><Relationship Id="rId2" Type="http://schemas.openxmlformats.org/officeDocument/2006/relationships/slide" Target="../slides/slide352.xml"/><Relationship Id="rId1" Type="http://schemas.openxmlformats.org/officeDocument/2006/relationships/notesMaster" Target="../notesMasters/notesMaster1.xml"/></Relationships>
</file>

<file path=ppt/notesSlides/_rels/notesSlide276.xml.rels><?xml version="1.0" encoding="UTF-8" standalone="yes"?>
<Relationships xmlns="http://schemas.openxmlformats.org/package/2006/relationships"><Relationship Id="rId2" Type="http://schemas.openxmlformats.org/officeDocument/2006/relationships/slide" Target="../slides/slide353.xml"/><Relationship Id="rId1" Type="http://schemas.openxmlformats.org/officeDocument/2006/relationships/notesMaster" Target="../notesMasters/notesMaster1.xml"/></Relationships>
</file>

<file path=ppt/notesSlides/_rels/notesSlide277.xml.rels><?xml version="1.0" encoding="UTF-8" standalone="yes"?>
<Relationships xmlns="http://schemas.openxmlformats.org/package/2006/relationships"><Relationship Id="rId2" Type="http://schemas.openxmlformats.org/officeDocument/2006/relationships/slide" Target="../slides/slide354.xml"/><Relationship Id="rId1" Type="http://schemas.openxmlformats.org/officeDocument/2006/relationships/notesMaster" Target="../notesMasters/notesMaster1.xml"/></Relationships>
</file>

<file path=ppt/notesSlides/_rels/notesSlide278.xml.rels><?xml version="1.0" encoding="UTF-8" standalone="yes"?>
<Relationships xmlns="http://schemas.openxmlformats.org/package/2006/relationships"><Relationship Id="rId2" Type="http://schemas.openxmlformats.org/officeDocument/2006/relationships/slide" Target="../slides/slide355.xml"/><Relationship Id="rId1" Type="http://schemas.openxmlformats.org/officeDocument/2006/relationships/notesMaster" Target="../notesMasters/notesMaster1.xml"/></Relationships>
</file>

<file path=ppt/notesSlides/_rels/notesSlide279.xml.rels><?xml version="1.0" encoding="UTF-8" standalone="yes"?>
<Relationships xmlns="http://schemas.openxmlformats.org/package/2006/relationships"><Relationship Id="rId2" Type="http://schemas.openxmlformats.org/officeDocument/2006/relationships/slide" Target="../slides/slide356.xml"/><Relationship Id="rId1" Type="http://schemas.openxmlformats.org/officeDocument/2006/relationships/notesMaster" Target="../notesMasters/notesMaster1.xml"/></Relationships>
</file>

<file path=ppt/notesSlides/_rels/notesSlide280.xml.rels><?xml version="1.0" encoding="UTF-8" standalone="yes"?>
<Relationships xmlns="http://schemas.openxmlformats.org/package/2006/relationships"><Relationship Id="rId2" Type="http://schemas.openxmlformats.org/officeDocument/2006/relationships/slide" Target="../slides/slide357.xml"/><Relationship Id="rId1" Type="http://schemas.openxmlformats.org/officeDocument/2006/relationships/notesMaster" Target="../notesMasters/notesMaster1.xml"/></Relationships>
</file>

<file path=ppt/notesSlides/_rels/notesSlide281.xml.rels><?xml version="1.0" encoding="UTF-8" standalone="yes"?>
<Relationships xmlns="http://schemas.openxmlformats.org/package/2006/relationships"><Relationship Id="rId2" Type="http://schemas.openxmlformats.org/officeDocument/2006/relationships/slide" Target="../slides/slide358.xml"/><Relationship Id="rId1" Type="http://schemas.openxmlformats.org/officeDocument/2006/relationships/notesMaster" Target="../notesMasters/notesMaster1.xml"/></Relationships>
</file>

<file path=ppt/notesSlides/_rels/notesSlide282.xml.rels><?xml version="1.0" encoding="UTF-8" standalone="yes"?>
<Relationships xmlns="http://schemas.openxmlformats.org/package/2006/relationships"><Relationship Id="rId2" Type="http://schemas.openxmlformats.org/officeDocument/2006/relationships/slide" Target="../slides/slide359.xml"/><Relationship Id="rId1" Type="http://schemas.openxmlformats.org/officeDocument/2006/relationships/notesMaster" Target="../notesMasters/notesMaster1.xml"/></Relationships>
</file>

<file path=ppt/notesSlides/_rels/notesSlide283.xml.rels><?xml version="1.0" encoding="UTF-8" standalone="yes"?>
<Relationships xmlns="http://schemas.openxmlformats.org/package/2006/relationships"><Relationship Id="rId2" Type="http://schemas.openxmlformats.org/officeDocument/2006/relationships/slide" Target="../slides/slide360.xml"/><Relationship Id="rId1" Type="http://schemas.openxmlformats.org/officeDocument/2006/relationships/notesMaster" Target="../notesMasters/notesMaster1.xml"/></Relationships>
</file>

<file path=ppt/notesSlides/_rels/notesSlide284.xml.rels><?xml version="1.0" encoding="UTF-8" standalone="yes"?>
<Relationships xmlns="http://schemas.openxmlformats.org/package/2006/relationships"><Relationship Id="rId2" Type="http://schemas.openxmlformats.org/officeDocument/2006/relationships/slide" Target="../slides/slide361.xml"/><Relationship Id="rId1" Type="http://schemas.openxmlformats.org/officeDocument/2006/relationships/notesMaster" Target="../notesMasters/notesMaster1.xml"/></Relationships>
</file>

<file path=ppt/notesSlides/_rels/notesSlide285.xml.rels><?xml version="1.0" encoding="UTF-8" standalone="yes"?>
<Relationships xmlns="http://schemas.openxmlformats.org/package/2006/relationships"><Relationship Id="rId2" Type="http://schemas.openxmlformats.org/officeDocument/2006/relationships/slide" Target="../slides/slide362.xml"/><Relationship Id="rId1" Type="http://schemas.openxmlformats.org/officeDocument/2006/relationships/notesMaster" Target="../notesMasters/notesMaster1.xml"/></Relationships>
</file>

<file path=ppt/notesSlides/_rels/notesSlide286.xml.rels><?xml version="1.0" encoding="UTF-8" standalone="yes"?>
<Relationships xmlns="http://schemas.openxmlformats.org/package/2006/relationships"><Relationship Id="rId2" Type="http://schemas.openxmlformats.org/officeDocument/2006/relationships/slide" Target="../slides/slide363.xml"/><Relationship Id="rId1" Type="http://schemas.openxmlformats.org/officeDocument/2006/relationships/notesMaster" Target="../notesMasters/notesMaster1.xml"/></Relationships>
</file>

<file path=ppt/notesSlides/_rels/notesSlide287.xml.rels><?xml version="1.0" encoding="UTF-8" standalone="yes"?>
<Relationships xmlns="http://schemas.openxmlformats.org/package/2006/relationships"><Relationship Id="rId2" Type="http://schemas.openxmlformats.org/officeDocument/2006/relationships/slide" Target="../slides/slide364.xml"/><Relationship Id="rId1" Type="http://schemas.openxmlformats.org/officeDocument/2006/relationships/notesMaster" Target="../notesMasters/notesMaster1.xml"/></Relationships>
</file>

<file path=ppt/notesSlides/_rels/notesSlide288.xml.rels><?xml version="1.0" encoding="UTF-8" standalone="yes"?>
<Relationships xmlns="http://schemas.openxmlformats.org/package/2006/relationships"><Relationship Id="rId2" Type="http://schemas.openxmlformats.org/officeDocument/2006/relationships/slide" Target="../slides/slide365.xml"/><Relationship Id="rId1" Type="http://schemas.openxmlformats.org/officeDocument/2006/relationships/notesMaster" Target="../notesMasters/notesMaster1.xml"/></Relationships>
</file>

<file path=ppt/notesSlides/_rels/notesSlide289.xml.rels><?xml version="1.0" encoding="UTF-8" standalone="yes"?>
<Relationships xmlns="http://schemas.openxmlformats.org/package/2006/relationships"><Relationship Id="rId2" Type="http://schemas.openxmlformats.org/officeDocument/2006/relationships/slide" Target="../slides/slide366.xml"/><Relationship Id="rId1" Type="http://schemas.openxmlformats.org/officeDocument/2006/relationships/notesMaster" Target="../notesMasters/notesMaster1.xml"/></Relationships>
</file>

<file path=ppt/notesSlides/_rels/notesSlide290.xml.rels><?xml version="1.0" encoding="UTF-8" standalone="yes"?>
<Relationships xmlns="http://schemas.openxmlformats.org/package/2006/relationships"><Relationship Id="rId2" Type="http://schemas.openxmlformats.org/officeDocument/2006/relationships/slide" Target="../slides/slide369.xml"/><Relationship Id="rId1" Type="http://schemas.openxmlformats.org/officeDocument/2006/relationships/notesMaster" Target="../notesMasters/notesMaster1.xml"/></Relationships>
</file>

<file path=ppt/notesSlides/_rels/notesSlide291.xml.rels><?xml version="1.0" encoding="UTF-8" standalone="yes"?>
<Relationships xmlns="http://schemas.openxmlformats.org/package/2006/relationships"><Relationship Id="rId2" Type="http://schemas.openxmlformats.org/officeDocument/2006/relationships/slide" Target="../slides/slide370.xml"/><Relationship Id="rId1" Type="http://schemas.openxmlformats.org/officeDocument/2006/relationships/notesMaster" Target="../notesMasters/notesMaster1.xml"/></Relationships>
</file>

<file path=ppt/notesSlides/_rels/notesSlide292.xml.rels><?xml version="1.0" encoding="UTF-8" standalone="yes"?>
<Relationships xmlns="http://schemas.openxmlformats.org/package/2006/relationships"><Relationship Id="rId2" Type="http://schemas.openxmlformats.org/officeDocument/2006/relationships/slide" Target="../slides/slide371.xml"/><Relationship Id="rId1" Type="http://schemas.openxmlformats.org/officeDocument/2006/relationships/notesMaster" Target="../notesMasters/notesMaster1.xml"/></Relationships>
</file>

<file path=ppt/notesSlides/_rels/notesSlide293.xml.rels><?xml version="1.0" encoding="UTF-8" standalone="yes"?>
<Relationships xmlns="http://schemas.openxmlformats.org/package/2006/relationships"><Relationship Id="rId2" Type="http://schemas.openxmlformats.org/officeDocument/2006/relationships/slide" Target="../slides/slide372.xml"/><Relationship Id="rId1" Type="http://schemas.openxmlformats.org/officeDocument/2006/relationships/notesMaster" Target="../notesMasters/notesMaster1.xml"/></Relationships>
</file>

<file path=ppt/notesSlides/_rels/notesSlide294.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295.xml.rels><?xml version="1.0" encoding="UTF-8" standalone="yes"?>
<Relationships xmlns="http://schemas.openxmlformats.org/package/2006/relationships"><Relationship Id="rId2" Type="http://schemas.openxmlformats.org/officeDocument/2006/relationships/slide" Target="../slides/slide374.xml"/><Relationship Id="rId1" Type="http://schemas.openxmlformats.org/officeDocument/2006/relationships/notesMaster" Target="../notesMasters/notesMaster1.xml"/></Relationships>
</file>

<file path=ppt/notesSlides/_rels/notesSlide296.xml.rels><?xml version="1.0" encoding="UTF-8" standalone="yes"?>
<Relationships xmlns="http://schemas.openxmlformats.org/package/2006/relationships"><Relationship Id="rId2" Type="http://schemas.openxmlformats.org/officeDocument/2006/relationships/slide" Target="../slides/slide378.xml"/><Relationship Id="rId1" Type="http://schemas.openxmlformats.org/officeDocument/2006/relationships/notesMaster" Target="../notesMasters/notesMaster1.xml"/></Relationships>
</file>

<file path=ppt/notesSlides/_rels/notesSlide297.xml.rels><?xml version="1.0" encoding="UTF-8" standalone="yes"?>
<Relationships xmlns="http://schemas.openxmlformats.org/package/2006/relationships"><Relationship Id="rId2" Type="http://schemas.openxmlformats.org/officeDocument/2006/relationships/slide" Target="../slides/slide379.xml"/><Relationship Id="rId1" Type="http://schemas.openxmlformats.org/officeDocument/2006/relationships/notesMaster" Target="../notesMasters/notesMaster1.xml"/></Relationships>
</file>

<file path=ppt/notesSlides/_rels/notesSlide298.xml.rels><?xml version="1.0" encoding="UTF-8" standalone="yes"?>
<Relationships xmlns="http://schemas.openxmlformats.org/package/2006/relationships"><Relationship Id="rId2" Type="http://schemas.openxmlformats.org/officeDocument/2006/relationships/slide" Target="../slides/slide380.xml"/><Relationship Id="rId1" Type="http://schemas.openxmlformats.org/officeDocument/2006/relationships/notesMaster" Target="../notesMasters/notesMaster1.xml"/></Relationships>
</file>

<file path=ppt/notesSlides/_rels/notesSlide299.xml.rels><?xml version="1.0" encoding="UTF-8" standalone="yes"?>
<Relationships xmlns="http://schemas.openxmlformats.org/package/2006/relationships"><Relationship Id="rId2" Type="http://schemas.openxmlformats.org/officeDocument/2006/relationships/slide" Target="../slides/slide381.xml"/><Relationship Id="rId1" Type="http://schemas.openxmlformats.org/officeDocument/2006/relationships/notesMaster" Target="../notesMasters/notesMaster1.xml"/></Relationships>
</file>

<file path=ppt/notesSlides/_rels/notesSlide300.xml.rels><?xml version="1.0" encoding="UTF-8" standalone="yes"?>
<Relationships xmlns="http://schemas.openxmlformats.org/package/2006/relationships"><Relationship Id="rId2" Type="http://schemas.openxmlformats.org/officeDocument/2006/relationships/slide" Target="../slides/slide382.xml"/><Relationship Id="rId1" Type="http://schemas.openxmlformats.org/officeDocument/2006/relationships/notesMaster" Target="../notesMasters/notesMaster1.xml"/></Relationships>
</file>

<file path=ppt/notesSlides/_rels/notesSlide301.xml.rels><?xml version="1.0" encoding="UTF-8" standalone="yes"?>
<Relationships xmlns="http://schemas.openxmlformats.org/package/2006/relationships"><Relationship Id="rId2" Type="http://schemas.openxmlformats.org/officeDocument/2006/relationships/slide" Target="../slides/slide383.xml"/><Relationship Id="rId1" Type="http://schemas.openxmlformats.org/officeDocument/2006/relationships/notesMaster" Target="../notesMasters/notesMaster1.xml"/></Relationships>
</file>

<file path=ppt/notesSlides/_rels/notesSlide302.xml.rels><?xml version="1.0" encoding="UTF-8" standalone="yes"?>
<Relationships xmlns="http://schemas.openxmlformats.org/package/2006/relationships"><Relationship Id="rId2" Type="http://schemas.openxmlformats.org/officeDocument/2006/relationships/slide" Target="../slides/slide384.xml"/><Relationship Id="rId1" Type="http://schemas.openxmlformats.org/officeDocument/2006/relationships/notesMaster" Target="../notesMasters/notesMaster1.xml"/></Relationships>
</file>

<file path=ppt/notesSlides/_rels/notesSlide303.xml.rels><?xml version="1.0" encoding="UTF-8" standalone="yes"?>
<Relationships xmlns="http://schemas.openxmlformats.org/package/2006/relationships"><Relationship Id="rId2" Type="http://schemas.openxmlformats.org/officeDocument/2006/relationships/slide" Target="../slides/slide385.xml"/><Relationship Id="rId1" Type="http://schemas.openxmlformats.org/officeDocument/2006/relationships/notesMaster" Target="../notesMasters/notesMaster1.xml"/></Relationships>
</file>

<file path=ppt/notesSlides/_rels/notesSlide304.xml.rels><?xml version="1.0" encoding="UTF-8" standalone="yes"?>
<Relationships xmlns="http://schemas.openxmlformats.org/package/2006/relationships"><Relationship Id="rId2" Type="http://schemas.openxmlformats.org/officeDocument/2006/relationships/slide" Target="../slides/slide386.xml"/><Relationship Id="rId1" Type="http://schemas.openxmlformats.org/officeDocument/2006/relationships/notesMaster" Target="../notesMasters/notesMaster1.xml"/></Relationships>
</file>

<file path=ppt/notesSlides/_rels/notesSlide305.xml.rels><?xml version="1.0" encoding="UTF-8" standalone="yes"?>
<Relationships xmlns="http://schemas.openxmlformats.org/package/2006/relationships"><Relationship Id="rId2" Type="http://schemas.openxmlformats.org/officeDocument/2006/relationships/slide" Target="../slides/slide387.xml"/><Relationship Id="rId1" Type="http://schemas.openxmlformats.org/officeDocument/2006/relationships/notesMaster" Target="../notesMasters/notesMaster1.xml"/></Relationships>
</file>

<file path=ppt/notesSlides/_rels/notesSlide306.xml.rels><?xml version="1.0" encoding="UTF-8" standalone="yes"?>
<Relationships xmlns="http://schemas.openxmlformats.org/package/2006/relationships"><Relationship Id="rId2" Type="http://schemas.openxmlformats.org/officeDocument/2006/relationships/slide" Target="../slides/slide388.xml"/><Relationship Id="rId1" Type="http://schemas.openxmlformats.org/officeDocument/2006/relationships/notesMaster" Target="../notesMasters/notesMaster1.xml"/></Relationships>
</file>

<file path=ppt/notesSlides/_rels/notesSlide307.xml.rels><?xml version="1.0" encoding="UTF-8" standalone="yes"?>
<Relationships xmlns="http://schemas.openxmlformats.org/package/2006/relationships"><Relationship Id="rId2" Type="http://schemas.openxmlformats.org/officeDocument/2006/relationships/slide" Target="../slides/slide389.xml"/><Relationship Id="rId1" Type="http://schemas.openxmlformats.org/officeDocument/2006/relationships/notesMaster" Target="../notesMasters/notesMaster1.xml"/></Relationships>
</file>

<file path=ppt/notesSlides/_rels/notesSlide308.xml.rels><?xml version="1.0" encoding="UTF-8" standalone="yes"?>
<Relationships xmlns="http://schemas.openxmlformats.org/package/2006/relationships"><Relationship Id="rId2" Type="http://schemas.openxmlformats.org/officeDocument/2006/relationships/slide" Target="../slides/slide390.xml"/><Relationship Id="rId1" Type="http://schemas.openxmlformats.org/officeDocument/2006/relationships/notesMaster" Target="../notesMasters/notesMaster1.xml"/></Relationships>
</file>

<file path=ppt/notesSlides/_rels/notesSlide309.xml.rels><?xml version="1.0" encoding="UTF-8" standalone="yes"?>
<Relationships xmlns="http://schemas.openxmlformats.org/package/2006/relationships"><Relationship Id="rId2" Type="http://schemas.openxmlformats.org/officeDocument/2006/relationships/slide" Target="../slides/slide391.xml"/><Relationship Id="rId1" Type="http://schemas.openxmlformats.org/officeDocument/2006/relationships/notesMaster" Target="../notesMasters/notesMaster1.xml"/></Relationships>
</file>

<file path=ppt/notesSlides/_rels/notesSlide310.xml.rels><?xml version="1.0" encoding="UTF-8" standalone="yes"?>
<Relationships xmlns="http://schemas.openxmlformats.org/package/2006/relationships"><Relationship Id="rId2" Type="http://schemas.openxmlformats.org/officeDocument/2006/relationships/slide" Target="../slides/slide392.xml"/><Relationship Id="rId1" Type="http://schemas.openxmlformats.org/officeDocument/2006/relationships/notesMaster" Target="../notesMasters/notesMaster1.xml"/></Relationships>
</file>

<file path=ppt/notesSlides/_rels/notesSlide311.xml.rels><?xml version="1.0" encoding="UTF-8" standalone="yes"?>
<Relationships xmlns="http://schemas.openxmlformats.org/package/2006/relationships"><Relationship Id="rId2" Type="http://schemas.openxmlformats.org/officeDocument/2006/relationships/slide" Target="../slides/slide393.xml"/><Relationship Id="rId1" Type="http://schemas.openxmlformats.org/officeDocument/2006/relationships/notesMaster" Target="../notesMasters/notesMaster1.xml"/></Relationships>
</file>

<file path=ppt/notesSlides/_rels/notesSlide312.xml.rels><?xml version="1.0" encoding="UTF-8" standalone="yes"?>
<Relationships xmlns="http://schemas.openxmlformats.org/package/2006/relationships"><Relationship Id="rId2" Type="http://schemas.openxmlformats.org/officeDocument/2006/relationships/slide" Target="../slides/slide396.xml"/><Relationship Id="rId1" Type="http://schemas.openxmlformats.org/officeDocument/2006/relationships/notesMaster" Target="../notesMasters/notesMaster1.xml"/></Relationships>
</file>

<file path=ppt/notesSlides/_rels/notesSlide313.xml.rels><?xml version="1.0" encoding="UTF-8" standalone="yes"?>
<Relationships xmlns="http://schemas.openxmlformats.org/package/2006/relationships"><Relationship Id="rId2" Type="http://schemas.openxmlformats.org/officeDocument/2006/relationships/slide" Target="../slides/slide397.xml"/><Relationship Id="rId1" Type="http://schemas.openxmlformats.org/officeDocument/2006/relationships/notesMaster" Target="../notesMasters/notesMaster1.xml"/></Relationships>
</file>

<file path=ppt/notesSlides/_rels/notesSlide314.xml.rels><?xml version="1.0" encoding="UTF-8" standalone="yes"?>
<Relationships xmlns="http://schemas.openxmlformats.org/package/2006/relationships"><Relationship Id="rId2" Type="http://schemas.openxmlformats.org/officeDocument/2006/relationships/slide" Target="../slides/slide398.xml"/><Relationship Id="rId1" Type="http://schemas.openxmlformats.org/officeDocument/2006/relationships/notesMaster" Target="../notesMasters/notesMaster1.xml"/></Relationships>
</file>

<file path=ppt/notesSlides/_rels/notesSlide315.xml.rels><?xml version="1.0" encoding="UTF-8" standalone="yes"?>
<Relationships xmlns="http://schemas.openxmlformats.org/package/2006/relationships"><Relationship Id="rId2" Type="http://schemas.openxmlformats.org/officeDocument/2006/relationships/slide" Target="../slides/slide399.xml"/><Relationship Id="rId1" Type="http://schemas.openxmlformats.org/officeDocument/2006/relationships/notesMaster" Target="../notesMasters/notesMaster1.xml"/></Relationships>
</file>

<file path=ppt/notesSlides/_rels/notesSlide316.xml.rels><?xml version="1.0" encoding="UTF-8" standalone="yes"?>
<Relationships xmlns="http://schemas.openxmlformats.org/package/2006/relationships"><Relationship Id="rId2" Type="http://schemas.openxmlformats.org/officeDocument/2006/relationships/slide" Target="../slides/slide400.xml"/><Relationship Id="rId1" Type="http://schemas.openxmlformats.org/officeDocument/2006/relationships/notesMaster" Target="../notesMasters/notesMaster1.xml"/></Relationships>
</file>

<file path=ppt/notesSlides/_rels/notesSlide317.xml.rels><?xml version="1.0" encoding="UTF-8" standalone="yes"?>
<Relationships xmlns="http://schemas.openxmlformats.org/package/2006/relationships"><Relationship Id="rId2" Type="http://schemas.openxmlformats.org/officeDocument/2006/relationships/slide" Target="../slides/slide401.xml"/><Relationship Id="rId1" Type="http://schemas.openxmlformats.org/officeDocument/2006/relationships/notesMaster" Target="../notesMasters/notesMaster1.xml"/></Relationships>
</file>

<file path=ppt/notesSlides/_rels/notesSlide318.xml.rels><?xml version="1.0" encoding="UTF-8" standalone="yes"?>
<Relationships xmlns="http://schemas.openxmlformats.org/package/2006/relationships"><Relationship Id="rId2" Type="http://schemas.openxmlformats.org/officeDocument/2006/relationships/slide" Target="../slides/slide402.xml"/><Relationship Id="rId1" Type="http://schemas.openxmlformats.org/officeDocument/2006/relationships/notesMaster" Target="../notesMasters/notesMaster1.xml"/></Relationships>
</file>

<file path=ppt/notesSlides/_rels/notesSlide319.xml.rels><?xml version="1.0" encoding="UTF-8" standalone="yes"?>
<Relationships xmlns="http://schemas.openxmlformats.org/package/2006/relationships"><Relationship Id="rId2" Type="http://schemas.openxmlformats.org/officeDocument/2006/relationships/slide" Target="../slides/slide403.xml"/><Relationship Id="rId1" Type="http://schemas.openxmlformats.org/officeDocument/2006/relationships/notesMaster" Target="../notesMasters/notesMaster1.xml"/></Relationships>
</file>

<file path=ppt/notesSlides/_rels/notesSlide320.xml.rels><?xml version="1.0" encoding="UTF-8" standalone="yes"?>
<Relationships xmlns="http://schemas.openxmlformats.org/package/2006/relationships"><Relationship Id="rId2" Type="http://schemas.openxmlformats.org/officeDocument/2006/relationships/slide" Target="../slides/slide404.xml"/><Relationship Id="rId1" Type="http://schemas.openxmlformats.org/officeDocument/2006/relationships/notesMaster" Target="../notesMasters/notesMaster1.xml"/></Relationships>
</file>

<file path=ppt/notesSlides/_rels/notesSlide321.xml.rels><?xml version="1.0" encoding="UTF-8" standalone="yes"?>
<Relationships xmlns="http://schemas.openxmlformats.org/package/2006/relationships"><Relationship Id="rId2" Type="http://schemas.openxmlformats.org/officeDocument/2006/relationships/slide" Target="../slides/slide405.xml"/><Relationship Id="rId1" Type="http://schemas.openxmlformats.org/officeDocument/2006/relationships/notesMaster" Target="../notesMasters/notesMaster1.xml"/></Relationships>
</file>

<file path=ppt/notesSlides/_rels/notesSlide322.xml.rels><?xml version="1.0" encoding="UTF-8" standalone="yes"?>
<Relationships xmlns="http://schemas.openxmlformats.org/package/2006/relationships"><Relationship Id="rId2" Type="http://schemas.openxmlformats.org/officeDocument/2006/relationships/slide" Target="../slides/slide406.xml"/><Relationship Id="rId1" Type="http://schemas.openxmlformats.org/officeDocument/2006/relationships/notesMaster" Target="../notesMasters/notesMaster1.xml"/></Relationships>
</file>

<file path=ppt/notesSlides/_rels/notesSlide323.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324.xml.rels><?xml version="1.0" encoding="UTF-8" standalone="yes"?>
<Relationships xmlns="http://schemas.openxmlformats.org/package/2006/relationships"><Relationship Id="rId2" Type="http://schemas.openxmlformats.org/officeDocument/2006/relationships/slide" Target="../slides/slide409.xml"/><Relationship Id="rId1" Type="http://schemas.openxmlformats.org/officeDocument/2006/relationships/notesMaster" Target="../notesMasters/notesMaster1.xml"/></Relationships>
</file>

<file path=ppt/notesSlides/_rels/notesSlide325.xml.rels><?xml version="1.0" encoding="UTF-8" standalone="yes"?>
<Relationships xmlns="http://schemas.openxmlformats.org/package/2006/relationships"><Relationship Id="rId2" Type="http://schemas.openxmlformats.org/officeDocument/2006/relationships/slide" Target="../slides/slide410.xml"/><Relationship Id="rId1" Type="http://schemas.openxmlformats.org/officeDocument/2006/relationships/notesMaster" Target="../notesMasters/notesMaster1.xml"/></Relationships>
</file>

<file path=ppt/notesSlides/_rels/notesSlide326.xml.rels><?xml version="1.0" encoding="UTF-8" standalone="yes"?>
<Relationships xmlns="http://schemas.openxmlformats.org/package/2006/relationships"><Relationship Id="rId2" Type="http://schemas.openxmlformats.org/officeDocument/2006/relationships/slide" Target="../slides/slide411.xml"/><Relationship Id="rId1" Type="http://schemas.openxmlformats.org/officeDocument/2006/relationships/notesMaster" Target="../notesMasters/notesMaster1.xml"/></Relationships>
</file>

<file path=ppt/notesSlides/_rels/notesSlide327.xml.rels><?xml version="1.0" encoding="UTF-8" standalone="yes"?>
<Relationships xmlns="http://schemas.openxmlformats.org/package/2006/relationships"><Relationship Id="rId2" Type="http://schemas.openxmlformats.org/officeDocument/2006/relationships/slide" Target="../slides/slide412.xml"/><Relationship Id="rId1" Type="http://schemas.openxmlformats.org/officeDocument/2006/relationships/notesMaster" Target="../notesMasters/notesMaster1.xml"/></Relationships>
</file>

<file path=ppt/notesSlides/_rels/notesSlide328.xml.rels><?xml version="1.0" encoding="UTF-8" standalone="yes"?>
<Relationships xmlns="http://schemas.openxmlformats.org/package/2006/relationships"><Relationship Id="rId2" Type="http://schemas.openxmlformats.org/officeDocument/2006/relationships/slide" Target="../slides/slide413.xml"/><Relationship Id="rId1" Type="http://schemas.openxmlformats.org/officeDocument/2006/relationships/notesMaster" Target="../notesMasters/notesMaster1.xml"/></Relationships>
</file>

<file path=ppt/notesSlides/_rels/notesSlide329.xml.rels><?xml version="1.0" encoding="UTF-8" standalone="yes"?>
<Relationships xmlns="http://schemas.openxmlformats.org/package/2006/relationships"><Relationship Id="rId2" Type="http://schemas.openxmlformats.org/officeDocument/2006/relationships/slide" Target="../slides/slide414.xml"/><Relationship Id="rId1" Type="http://schemas.openxmlformats.org/officeDocument/2006/relationships/notesMaster" Target="../notesMasters/notesMaster1.xml"/></Relationships>
</file>

<file path=ppt/notesSlides/_rels/notesSlide330.xml.rels><?xml version="1.0" encoding="UTF-8" standalone="yes"?>
<Relationships xmlns="http://schemas.openxmlformats.org/package/2006/relationships"><Relationship Id="rId2" Type="http://schemas.openxmlformats.org/officeDocument/2006/relationships/slide" Target="../slides/slide416.xml"/><Relationship Id="rId1" Type="http://schemas.openxmlformats.org/officeDocument/2006/relationships/notesMaster" Target="../notesMasters/notesMaster1.xml"/></Relationships>
</file>

<file path=ppt/notesSlides/_rels/notesSlide331.xml.rels><?xml version="1.0" encoding="UTF-8" standalone="yes"?>
<Relationships xmlns="http://schemas.openxmlformats.org/package/2006/relationships"><Relationship Id="rId2" Type="http://schemas.openxmlformats.org/officeDocument/2006/relationships/slide" Target="../slides/slide417.xml"/><Relationship Id="rId1" Type="http://schemas.openxmlformats.org/officeDocument/2006/relationships/notesMaster" Target="../notesMasters/notesMaster1.xml"/></Relationships>
</file>

<file path=ppt/notesSlides/_rels/notesSlide332.xml.rels><?xml version="1.0" encoding="UTF-8" standalone="yes"?>
<Relationships xmlns="http://schemas.openxmlformats.org/package/2006/relationships"><Relationship Id="rId2" Type="http://schemas.openxmlformats.org/officeDocument/2006/relationships/slide" Target="../slides/slide418.xml"/><Relationship Id="rId1" Type="http://schemas.openxmlformats.org/officeDocument/2006/relationships/notesMaster" Target="../notesMasters/notesMaster1.xml"/></Relationships>
</file>

<file path=ppt/notesSlides/_rels/notesSlide333.xml.rels><?xml version="1.0" encoding="UTF-8" standalone="yes"?>
<Relationships xmlns="http://schemas.openxmlformats.org/package/2006/relationships"><Relationship Id="rId2" Type="http://schemas.openxmlformats.org/officeDocument/2006/relationships/slide" Target="../slides/slide419.xml"/><Relationship Id="rId1" Type="http://schemas.openxmlformats.org/officeDocument/2006/relationships/notesMaster" Target="../notesMasters/notesMaster1.xml"/></Relationships>
</file>

<file path=ppt/notesSlides/_rels/notesSlide334.xml.rels><?xml version="1.0" encoding="UTF-8" standalone="yes"?>
<Relationships xmlns="http://schemas.openxmlformats.org/package/2006/relationships"><Relationship Id="rId2" Type="http://schemas.openxmlformats.org/officeDocument/2006/relationships/slide" Target="../slides/slide420.xml"/><Relationship Id="rId1" Type="http://schemas.openxmlformats.org/officeDocument/2006/relationships/notesMaster" Target="../notesMasters/notesMaster1.xml"/></Relationships>
</file>

<file path=ppt/notesSlides/_rels/notesSlide335.xml.rels><?xml version="1.0" encoding="UTF-8" standalone="yes"?>
<Relationships xmlns="http://schemas.openxmlformats.org/package/2006/relationships"><Relationship Id="rId2" Type="http://schemas.openxmlformats.org/officeDocument/2006/relationships/slide" Target="../slides/slide422.xml"/><Relationship Id="rId1" Type="http://schemas.openxmlformats.org/officeDocument/2006/relationships/notesMaster" Target="../notesMasters/notesMaster1.xml"/></Relationships>
</file>

<file path=ppt/notesSlides/_rels/notesSlide336.xml.rels><?xml version="1.0" encoding="UTF-8" standalone="yes"?>
<Relationships xmlns="http://schemas.openxmlformats.org/package/2006/relationships"><Relationship Id="rId2" Type="http://schemas.openxmlformats.org/officeDocument/2006/relationships/slide" Target="../slides/slide423.xml"/><Relationship Id="rId1" Type="http://schemas.openxmlformats.org/officeDocument/2006/relationships/notesMaster" Target="../notesMasters/notesMaster1.xml"/></Relationships>
</file>

<file path=ppt/notesSlides/_rels/notesSlide337.xml.rels><?xml version="1.0" encoding="UTF-8" standalone="yes"?>
<Relationships xmlns="http://schemas.openxmlformats.org/package/2006/relationships"><Relationship Id="rId2" Type="http://schemas.openxmlformats.org/officeDocument/2006/relationships/slide" Target="../slides/slide424.xml"/><Relationship Id="rId1" Type="http://schemas.openxmlformats.org/officeDocument/2006/relationships/notesMaster" Target="../notesMasters/notesMaster1.xml"/></Relationships>
</file>

<file path=ppt/notesSlides/_rels/notesSlide338.xml.rels><?xml version="1.0" encoding="UTF-8" standalone="yes"?>
<Relationships xmlns="http://schemas.openxmlformats.org/package/2006/relationships"><Relationship Id="rId2" Type="http://schemas.openxmlformats.org/officeDocument/2006/relationships/slide" Target="../slides/slide425.xml"/><Relationship Id="rId1" Type="http://schemas.openxmlformats.org/officeDocument/2006/relationships/notesMaster" Target="../notesMasters/notesMaster1.xml"/></Relationships>
</file>

<file path=ppt/notesSlides/_rels/notesSlide339.xml.rels><?xml version="1.0" encoding="UTF-8" standalone="yes"?>
<Relationships xmlns="http://schemas.openxmlformats.org/package/2006/relationships"><Relationship Id="rId2" Type="http://schemas.openxmlformats.org/officeDocument/2006/relationships/slide" Target="../slides/slide426.xml"/><Relationship Id="rId1" Type="http://schemas.openxmlformats.org/officeDocument/2006/relationships/notesMaster" Target="../notesMasters/notesMaster1.xml"/></Relationships>
</file>

<file path=ppt/notesSlides/_rels/notesSlide340.xml.rels><?xml version="1.0" encoding="UTF-8" standalone="yes"?>
<Relationships xmlns="http://schemas.openxmlformats.org/package/2006/relationships"><Relationship Id="rId2" Type="http://schemas.openxmlformats.org/officeDocument/2006/relationships/slide" Target="../slides/slide427.xml"/><Relationship Id="rId1" Type="http://schemas.openxmlformats.org/officeDocument/2006/relationships/notesMaster" Target="../notesMasters/notesMaster1.xml"/></Relationships>
</file>

<file path=ppt/notesSlides/_rels/notesSlide341.xml.rels><?xml version="1.0" encoding="UTF-8" standalone="yes"?>
<Relationships xmlns="http://schemas.openxmlformats.org/package/2006/relationships"><Relationship Id="rId2" Type="http://schemas.openxmlformats.org/officeDocument/2006/relationships/slide" Target="../slides/slide428.xml"/><Relationship Id="rId1" Type="http://schemas.openxmlformats.org/officeDocument/2006/relationships/notesMaster" Target="../notesMasters/notesMaster1.xml"/></Relationships>
</file>

<file path=ppt/notesSlides/_rels/notesSlide342.xml.rels><?xml version="1.0" encoding="UTF-8" standalone="yes"?>
<Relationships xmlns="http://schemas.openxmlformats.org/package/2006/relationships"><Relationship Id="rId2" Type="http://schemas.openxmlformats.org/officeDocument/2006/relationships/slide" Target="../slides/slide430.xml"/><Relationship Id="rId1" Type="http://schemas.openxmlformats.org/officeDocument/2006/relationships/notesMaster" Target="../notesMasters/notesMaster1.xml"/></Relationships>
</file>

<file path=ppt/notesSlides/_rels/notesSlide343.xml.rels><?xml version="1.0" encoding="UTF-8" standalone="yes"?>
<Relationships xmlns="http://schemas.openxmlformats.org/package/2006/relationships"><Relationship Id="rId2" Type="http://schemas.openxmlformats.org/officeDocument/2006/relationships/slide" Target="../slides/slide431.xml"/><Relationship Id="rId1" Type="http://schemas.openxmlformats.org/officeDocument/2006/relationships/notesMaster" Target="../notesMasters/notesMaster1.xml"/></Relationships>
</file>

<file path=ppt/notesSlides/_rels/notesSlide344.xml.rels><?xml version="1.0" encoding="UTF-8" standalone="yes"?>
<Relationships xmlns="http://schemas.openxmlformats.org/package/2006/relationships"><Relationship Id="rId2" Type="http://schemas.openxmlformats.org/officeDocument/2006/relationships/slide" Target="../slides/slide432.xml"/><Relationship Id="rId1" Type="http://schemas.openxmlformats.org/officeDocument/2006/relationships/notesMaster" Target="../notesMasters/notesMaster1.xml"/></Relationships>
</file>

<file path=ppt/notesSlides/_rels/notesSlide345.xml.rels><?xml version="1.0" encoding="UTF-8" standalone="yes"?>
<Relationships xmlns="http://schemas.openxmlformats.org/package/2006/relationships"><Relationship Id="rId2" Type="http://schemas.openxmlformats.org/officeDocument/2006/relationships/slide" Target="../slides/slide433.xml"/><Relationship Id="rId1" Type="http://schemas.openxmlformats.org/officeDocument/2006/relationships/notesMaster" Target="../notesMasters/notesMaster1.xml"/></Relationships>
</file>

<file path=ppt/notesSlides/_rels/notesSlide346.xml.rels><?xml version="1.0" encoding="UTF-8" standalone="yes"?>
<Relationships xmlns="http://schemas.openxmlformats.org/package/2006/relationships"><Relationship Id="rId2" Type="http://schemas.openxmlformats.org/officeDocument/2006/relationships/slide" Target="../slides/slide434.xml"/><Relationship Id="rId1" Type="http://schemas.openxmlformats.org/officeDocument/2006/relationships/notesMaster" Target="../notesMasters/notesMaster1.xml"/></Relationships>
</file>

<file path=ppt/notesSlides/_rels/notesSlide347.xml.rels><?xml version="1.0" encoding="UTF-8" standalone="yes"?>
<Relationships xmlns="http://schemas.openxmlformats.org/package/2006/relationships"><Relationship Id="rId2" Type="http://schemas.openxmlformats.org/officeDocument/2006/relationships/slide" Target="../slides/slide436.xml"/><Relationship Id="rId1" Type="http://schemas.openxmlformats.org/officeDocument/2006/relationships/notesMaster" Target="../notesMasters/notesMaster1.xml"/></Relationships>
</file>

<file path=ppt/notesSlides/_rels/notesSlide348.xml.rels><?xml version="1.0" encoding="UTF-8" standalone="yes"?>
<Relationships xmlns="http://schemas.openxmlformats.org/package/2006/relationships"><Relationship Id="rId2" Type="http://schemas.openxmlformats.org/officeDocument/2006/relationships/slide" Target="../slides/slide437.xml"/><Relationship Id="rId1" Type="http://schemas.openxmlformats.org/officeDocument/2006/relationships/notesMaster" Target="../notesMasters/notesMaster1.xml"/></Relationships>
</file>

<file path=ppt/notesSlides/_rels/notesSlide349.xml.rels><?xml version="1.0" encoding="UTF-8" standalone="yes"?>
<Relationships xmlns="http://schemas.openxmlformats.org/package/2006/relationships"><Relationship Id="rId2" Type="http://schemas.openxmlformats.org/officeDocument/2006/relationships/slide" Target="../slides/slide4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125405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157444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471337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39317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7</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314709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042302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34090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3DB8DFD-580B-4929-8972-77F8199B69F3}"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78221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502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8505D52-8445-48E0-B34C-E33F9BECB305}"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67589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552114D1-5141-44BA-AD46-A14E571EDB57}"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351293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707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F6C877E5-9392-442E-8CF4-C340EA80D2AC}"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59904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2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ECB2E1AC-19F2-4E15-B922-B011307A03E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276635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09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69DF2AE7-8CD6-48EE-ABF0-B05C5BA45AD1}"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34386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24766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44668248-35A8-440C-BF77-FC13B8668F03}" type="slidenum">
              <a:rPr kumimoji="0" lang="en-US"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519032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3B4000B8-A07E-4360-9F83-2F6E9DEE659D}"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862763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296713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1780651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799209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2170872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37</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5470696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040401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39</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2676293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40</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53474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6180595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045370A-AA73-4D29-8370-254FDC2749A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42</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1297167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096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13E2FE6-688F-4DA4-8B25-B89EEDE26FAE}"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8167564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198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F0838F5E-7B1C-4E27-B5A2-2E6BD29381C8}"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478723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301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7EF2FD23-E300-47F5-9586-3290FC257BF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1938329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F7D7289C-A9AC-4B21-9B1E-A40BE1B154F3}"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1923261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0ED36DCD-BACA-4E9E-817F-2E697B72F95F}"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47</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93596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0ED36DCD-BACA-4E9E-817F-2E697B72F95F}"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41684108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8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D105E675-198B-4E0B-B789-DEB1EDB2608C}"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50</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830029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8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D105E675-198B-4E0B-B789-DEB1EDB2608C}"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51</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094050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7"/>
          <p:cNvSpPr>
            <a:spLocks noGrp="1" noChangeArrowheads="1"/>
          </p:cNvSpPr>
          <p:nvPr>
            <p:ph type="sldNum" sz="quarter" idx="5"/>
          </p:nvPr>
        </p:nvSpPr>
        <p:spPr>
          <a:noFill/>
        </p:spPr>
        <p:txBody>
          <a:bodyPr/>
          <a:lstStyle/>
          <a:p>
            <a:fld id="{F221D05E-0F7D-47A5-81EB-46E9ABE0199E}" type="slidenum">
              <a:rPr lang="en-US" smtClean="0"/>
              <a:pPr/>
              <a:t>54</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7"/>
          <p:cNvSpPr>
            <a:spLocks noGrp="1" noChangeArrowheads="1"/>
          </p:cNvSpPr>
          <p:nvPr>
            <p:ph type="sldNum" sz="quarter" idx="5"/>
          </p:nvPr>
        </p:nvSpPr>
        <p:spPr>
          <a:noFill/>
        </p:spPr>
        <p:txBody>
          <a:bodyPr/>
          <a:lstStyle/>
          <a:p>
            <a:fld id="{39371E9D-016A-457B-854D-2B3B68296AFC}" type="slidenum">
              <a:rPr lang="en-US" smtClean="0"/>
              <a:pPr/>
              <a:t>55</a:t>
            </a:fld>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7"/>
          <p:cNvSpPr>
            <a:spLocks noGrp="1" noChangeArrowheads="1"/>
          </p:cNvSpPr>
          <p:nvPr>
            <p:ph type="sldNum" sz="quarter" idx="5"/>
          </p:nvPr>
        </p:nvSpPr>
        <p:spPr>
          <a:noFill/>
        </p:spPr>
        <p:txBody>
          <a:bodyPr/>
          <a:lstStyle/>
          <a:p>
            <a:fld id="{39371E9D-016A-457B-854D-2B3B68296AFC}" type="slidenum">
              <a:rPr lang="en-US" smtClean="0"/>
              <a:pPr/>
              <a:t>56</a:t>
            </a:fld>
            <a:endParaRPr lang="en-US"/>
          </a:p>
        </p:txBody>
      </p:sp>
    </p:spTree>
    <p:extLst>
      <p:ext uri="{BB962C8B-B14F-4D97-AF65-F5344CB8AC3E}">
        <p14:creationId xmlns:p14="http://schemas.microsoft.com/office/powerpoint/2010/main" val="3369326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194" name="Rectangle 7"/>
          <p:cNvSpPr>
            <a:spLocks noGrp="1" noChangeArrowheads="1"/>
          </p:cNvSpPr>
          <p:nvPr>
            <p:ph type="sldNum" sz="quarter" idx="5"/>
          </p:nvPr>
        </p:nvSpPr>
        <p:spPr>
          <a:noFill/>
        </p:spPr>
        <p:txBody>
          <a:bodyPr/>
          <a:lstStyle/>
          <a:p>
            <a:fld id="{39C6A4F2-78CB-41E1-84A4-9FC3C961B283}" type="slidenum">
              <a:rPr lang="en-US" smtClean="0"/>
              <a:pPr/>
              <a:t>57</a:t>
            </a:fld>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7"/>
          <p:cNvSpPr>
            <a:spLocks noGrp="1" noChangeArrowheads="1"/>
          </p:cNvSpPr>
          <p:nvPr>
            <p:ph type="sldNum" sz="quarter" idx="5"/>
          </p:nvPr>
        </p:nvSpPr>
        <p:spPr>
          <a:noFill/>
        </p:spPr>
        <p:txBody>
          <a:bodyPr/>
          <a:lstStyle/>
          <a:p>
            <a:fld id="{E912928B-2B55-491D-B13F-0C7663BCB705}" type="slidenum">
              <a:rPr lang="en-US" smtClean="0"/>
              <a:pPr/>
              <a:t>58</a:t>
            </a:fld>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7"/>
          <p:cNvSpPr>
            <a:spLocks noGrp="1" noChangeArrowheads="1"/>
          </p:cNvSpPr>
          <p:nvPr>
            <p:ph type="sldNum" sz="quarter" idx="5"/>
          </p:nvPr>
        </p:nvSpPr>
        <p:spPr>
          <a:noFill/>
        </p:spPr>
        <p:txBody>
          <a:bodyPr/>
          <a:lstStyle/>
          <a:p>
            <a:fld id="{E912928B-2B55-491D-B13F-0C7663BCB705}" type="slidenum">
              <a:rPr lang="en-US" smtClean="0"/>
              <a:pPr/>
              <a:t>59</a:t>
            </a:fld>
            <a:endParaRPr lang="en-US"/>
          </a:p>
        </p:txBody>
      </p:sp>
    </p:spTree>
    <p:extLst>
      <p:ext uri="{BB962C8B-B14F-4D97-AF65-F5344CB8AC3E}">
        <p14:creationId xmlns:p14="http://schemas.microsoft.com/office/powerpoint/2010/main" val="26736028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4242" name="Rectangle 7"/>
          <p:cNvSpPr>
            <a:spLocks noGrp="1" noChangeArrowheads="1"/>
          </p:cNvSpPr>
          <p:nvPr>
            <p:ph type="sldNum" sz="quarter" idx="5"/>
          </p:nvPr>
        </p:nvSpPr>
        <p:spPr>
          <a:noFill/>
        </p:spPr>
        <p:txBody>
          <a:bodyPr/>
          <a:lstStyle/>
          <a:p>
            <a:fld id="{F30E625D-C438-44AA-914B-45CF7BEE75B3}" type="slidenum">
              <a:rPr lang="en-US" smtClean="0"/>
              <a:pPr/>
              <a:t>60</a:t>
            </a:fld>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5266" name="Rectangle 7"/>
          <p:cNvSpPr>
            <a:spLocks noGrp="1" noChangeArrowheads="1"/>
          </p:cNvSpPr>
          <p:nvPr>
            <p:ph type="sldNum" sz="quarter" idx="5"/>
          </p:nvPr>
        </p:nvSpPr>
        <p:spPr>
          <a:noFill/>
        </p:spPr>
        <p:txBody>
          <a:bodyPr/>
          <a:lstStyle/>
          <a:p>
            <a:fld id="{0A3072DD-0D3A-4292-88D8-51308C05B362}" type="slidenum">
              <a:rPr lang="en-US" smtClean="0"/>
              <a:pPr/>
              <a:t>61</a:t>
            </a:fld>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0" name="Rectangle 7"/>
          <p:cNvSpPr>
            <a:spLocks noGrp="1" noChangeArrowheads="1"/>
          </p:cNvSpPr>
          <p:nvPr>
            <p:ph type="sldNum" sz="quarter" idx="5"/>
          </p:nvPr>
        </p:nvSpPr>
        <p:spPr>
          <a:noFill/>
        </p:spPr>
        <p:txBody>
          <a:bodyPr/>
          <a:lstStyle/>
          <a:p>
            <a:fld id="{4B5C78AA-6497-4572-B44D-85E5604452E7}" type="slidenum">
              <a:rPr lang="en-US" smtClean="0"/>
              <a:pPr/>
              <a:t>62</a:t>
            </a:fld>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Rectangle 7"/>
          <p:cNvSpPr>
            <a:spLocks noGrp="1" noChangeArrowheads="1"/>
          </p:cNvSpPr>
          <p:nvPr>
            <p:ph type="sldNum" sz="quarter" idx="5"/>
          </p:nvPr>
        </p:nvSpPr>
        <p:spPr>
          <a:noFill/>
        </p:spPr>
        <p:txBody>
          <a:bodyPr/>
          <a:lstStyle/>
          <a:p>
            <a:fld id="{F9BD1F4B-D309-4933-9DD0-D4362595B85C}" type="slidenum">
              <a:rPr lang="en-US" smtClean="0"/>
              <a:pPr/>
              <a:t>63</a:t>
            </a:fld>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Rectangle 7"/>
          <p:cNvSpPr>
            <a:spLocks noGrp="1" noChangeArrowheads="1"/>
          </p:cNvSpPr>
          <p:nvPr>
            <p:ph type="sldNum" sz="quarter" idx="5"/>
          </p:nvPr>
        </p:nvSpPr>
        <p:spPr>
          <a:noFill/>
        </p:spPr>
        <p:txBody>
          <a:bodyPr/>
          <a:lstStyle/>
          <a:p>
            <a:fld id="{9D09761B-C79E-4B80-B046-F2C230C2762B}" type="slidenum">
              <a:rPr lang="en-US" smtClean="0"/>
              <a:pPr/>
              <a:t>64</a:t>
            </a:fld>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Rectangle 7"/>
          <p:cNvSpPr>
            <a:spLocks noGrp="1" noChangeArrowheads="1"/>
          </p:cNvSpPr>
          <p:nvPr>
            <p:ph type="sldNum" sz="quarter" idx="5"/>
          </p:nvPr>
        </p:nvSpPr>
        <p:spPr>
          <a:noFill/>
        </p:spPr>
        <p:txBody>
          <a:bodyPr/>
          <a:lstStyle/>
          <a:p>
            <a:fld id="{1D06BE8A-D6AA-4B61-A4D7-BB633DD802F4}" type="slidenum">
              <a:rPr lang="en-US" smtClean="0"/>
              <a:pPr/>
              <a:t>65</a:t>
            </a:fld>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386" name="Rectangle 7"/>
          <p:cNvSpPr>
            <a:spLocks noGrp="1" noChangeArrowheads="1"/>
          </p:cNvSpPr>
          <p:nvPr>
            <p:ph type="sldNum" sz="quarter" idx="5"/>
          </p:nvPr>
        </p:nvSpPr>
        <p:spPr>
          <a:noFill/>
        </p:spPr>
        <p:txBody>
          <a:bodyPr/>
          <a:lstStyle/>
          <a:p>
            <a:fld id="{ED0E93BB-4B3F-4697-9485-0F950DA21FFD}" type="slidenum">
              <a:rPr lang="en-US" smtClean="0"/>
              <a:pPr/>
              <a:t>66</a:t>
            </a:fld>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386" name="Rectangle 7"/>
          <p:cNvSpPr>
            <a:spLocks noGrp="1" noChangeArrowheads="1"/>
          </p:cNvSpPr>
          <p:nvPr>
            <p:ph type="sldNum" sz="quarter" idx="5"/>
          </p:nvPr>
        </p:nvSpPr>
        <p:spPr>
          <a:noFill/>
        </p:spPr>
        <p:txBody>
          <a:bodyPr/>
          <a:lstStyle/>
          <a:p>
            <a:fld id="{ED0E93BB-4B3F-4697-9485-0F950DA21FFD}" type="slidenum">
              <a:rPr lang="en-US" smtClean="0"/>
              <a:pPr/>
              <a:t>67</a:t>
            </a:fld>
            <a:endParaRPr 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4" name="Rectangle 7"/>
          <p:cNvSpPr>
            <a:spLocks noGrp="1" noChangeArrowheads="1"/>
          </p:cNvSpPr>
          <p:nvPr>
            <p:ph type="sldNum" sz="quarter" idx="5"/>
          </p:nvPr>
        </p:nvSpPr>
        <p:spPr>
          <a:noFill/>
        </p:spPr>
        <p:txBody>
          <a:bodyPr/>
          <a:lstStyle/>
          <a:p>
            <a:fld id="{FB8C7C3F-0C9E-4D0D-B495-2DC7429F2CF5}" type="slidenum">
              <a:rPr lang="en-US" smtClean="0"/>
              <a:pPr/>
              <a:t>68</a:t>
            </a:fld>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4" name="Rectangle 7"/>
          <p:cNvSpPr>
            <a:spLocks noGrp="1" noChangeArrowheads="1"/>
          </p:cNvSpPr>
          <p:nvPr>
            <p:ph type="sldNum" sz="quarter" idx="5"/>
          </p:nvPr>
        </p:nvSpPr>
        <p:spPr>
          <a:noFill/>
        </p:spPr>
        <p:txBody>
          <a:bodyPr/>
          <a:lstStyle/>
          <a:p>
            <a:fld id="{FB8C7C3F-0C9E-4D0D-B495-2DC7429F2CF5}" type="slidenum">
              <a:rPr lang="en-US" smtClean="0"/>
              <a:pPr/>
              <a:t>69</a:t>
            </a:fld>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58" name="Rectangle 7"/>
          <p:cNvSpPr>
            <a:spLocks noGrp="1" noChangeArrowheads="1"/>
          </p:cNvSpPr>
          <p:nvPr>
            <p:ph type="sldNum" sz="quarter" idx="5"/>
          </p:nvPr>
        </p:nvSpPr>
        <p:spPr>
          <a:noFill/>
        </p:spPr>
        <p:txBody>
          <a:bodyPr/>
          <a:lstStyle/>
          <a:p>
            <a:fld id="{76F2778D-CF7D-4C0F-9DBB-850A617007A6}" type="slidenum">
              <a:rPr lang="en-US" smtClean="0"/>
              <a:pPr/>
              <a:t>70</a:t>
            </a:fld>
            <a:endParaRPr lang="en-US"/>
          </a:p>
        </p:txBody>
      </p:sp>
    </p:spTree>
    <p:extLst>
      <p:ext uri="{BB962C8B-B14F-4D97-AF65-F5344CB8AC3E}">
        <p14:creationId xmlns:p14="http://schemas.microsoft.com/office/powerpoint/2010/main" val="172321761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58" name="Rectangle 7"/>
          <p:cNvSpPr>
            <a:spLocks noGrp="1" noChangeArrowheads="1"/>
          </p:cNvSpPr>
          <p:nvPr>
            <p:ph type="sldNum" sz="quarter" idx="5"/>
          </p:nvPr>
        </p:nvSpPr>
        <p:spPr>
          <a:noFill/>
        </p:spPr>
        <p:txBody>
          <a:bodyPr/>
          <a:lstStyle/>
          <a:p>
            <a:fld id="{76F2778D-CF7D-4C0F-9DBB-850A617007A6}" type="slidenum">
              <a:rPr lang="en-US" smtClean="0"/>
              <a:pPr/>
              <a:t>71</a:t>
            </a:fld>
            <a:endParaRPr lang="en-US"/>
          </a:p>
        </p:txBody>
      </p:sp>
    </p:spTree>
    <p:extLst>
      <p:ext uri="{BB962C8B-B14F-4D97-AF65-F5344CB8AC3E}">
        <p14:creationId xmlns:p14="http://schemas.microsoft.com/office/powerpoint/2010/main" val="81461068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58" name="Rectangle 7"/>
          <p:cNvSpPr>
            <a:spLocks noGrp="1" noChangeArrowheads="1"/>
          </p:cNvSpPr>
          <p:nvPr>
            <p:ph type="sldNum" sz="quarter" idx="5"/>
          </p:nvPr>
        </p:nvSpPr>
        <p:spPr>
          <a:noFill/>
        </p:spPr>
        <p:txBody>
          <a:bodyPr/>
          <a:lstStyle/>
          <a:p>
            <a:fld id="{76F2778D-CF7D-4C0F-9DBB-850A617007A6}" type="slidenum">
              <a:rPr lang="en-US" smtClean="0"/>
              <a:pPr/>
              <a:t>72</a:t>
            </a:fld>
            <a:endParaRPr lang="en-US"/>
          </a:p>
        </p:txBody>
      </p:sp>
    </p:spTree>
    <p:extLst>
      <p:ext uri="{BB962C8B-B14F-4D97-AF65-F5344CB8AC3E}">
        <p14:creationId xmlns:p14="http://schemas.microsoft.com/office/powerpoint/2010/main" val="34470501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58" name="Rectangle 7"/>
          <p:cNvSpPr>
            <a:spLocks noGrp="1" noChangeArrowheads="1"/>
          </p:cNvSpPr>
          <p:nvPr>
            <p:ph type="sldNum" sz="quarter" idx="5"/>
          </p:nvPr>
        </p:nvSpPr>
        <p:spPr>
          <a:noFill/>
        </p:spPr>
        <p:txBody>
          <a:bodyPr/>
          <a:lstStyle/>
          <a:p>
            <a:fld id="{76F2778D-CF7D-4C0F-9DBB-850A617007A6}" type="slidenum">
              <a:rPr lang="en-US" smtClean="0"/>
              <a:pPr/>
              <a:t>73</a:t>
            </a:fld>
            <a:endParaRPr lang="en-US"/>
          </a:p>
        </p:txBody>
      </p:sp>
    </p:spTree>
    <p:extLst>
      <p:ext uri="{BB962C8B-B14F-4D97-AF65-F5344CB8AC3E}">
        <p14:creationId xmlns:p14="http://schemas.microsoft.com/office/powerpoint/2010/main" val="287394869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58" name="Rectangle 7"/>
          <p:cNvSpPr>
            <a:spLocks noGrp="1" noChangeArrowheads="1"/>
          </p:cNvSpPr>
          <p:nvPr>
            <p:ph type="sldNum" sz="quarter" idx="5"/>
          </p:nvPr>
        </p:nvSpPr>
        <p:spPr>
          <a:noFill/>
        </p:spPr>
        <p:txBody>
          <a:bodyPr/>
          <a:lstStyle/>
          <a:p>
            <a:fld id="{76F2778D-CF7D-4C0F-9DBB-850A617007A6}" type="slidenum">
              <a:rPr lang="en-US" smtClean="0"/>
              <a:pPr/>
              <a:t>74</a:t>
            </a:fld>
            <a:endParaRPr lang="en-US"/>
          </a:p>
        </p:txBody>
      </p:sp>
    </p:spTree>
    <p:extLst>
      <p:ext uri="{BB962C8B-B14F-4D97-AF65-F5344CB8AC3E}">
        <p14:creationId xmlns:p14="http://schemas.microsoft.com/office/powerpoint/2010/main" val="75500934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7"/>
          <p:cNvSpPr>
            <a:spLocks noGrp="1" noChangeArrowheads="1"/>
          </p:cNvSpPr>
          <p:nvPr>
            <p:ph type="sldNum" sz="quarter" idx="5"/>
          </p:nvPr>
        </p:nvSpPr>
        <p:spPr>
          <a:noFill/>
        </p:spPr>
        <p:txBody>
          <a:bodyPr/>
          <a:lstStyle/>
          <a:p>
            <a:fld id="{DAA87977-5A5C-4826-A1BE-64CBA3E1DFA0}" type="slidenum">
              <a:rPr lang="en-US" smtClean="0"/>
              <a:pPr/>
              <a:t>75</a:t>
            </a:fld>
            <a:endParaRPr lang="en-US"/>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5506" name="Rectangle 7"/>
          <p:cNvSpPr>
            <a:spLocks noGrp="1" noChangeArrowheads="1"/>
          </p:cNvSpPr>
          <p:nvPr>
            <p:ph type="sldNum" sz="quarter" idx="5"/>
          </p:nvPr>
        </p:nvSpPr>
        <p:spPr>
          <a:noFill/>
        </p:spPr>
        <p:txBody>
          <a:bodyPr/>
          <a:lstStyle/>
          <a:p>
            <a:fld id="{FEC033E5-0A1B-431E-BAD3-AB3FB6E49F93}" type="slidenum">
              <a:rPr lang="en-US" smtClean="0"/>
              <a:pPr/>
              <a:t>76</a:t>
            </a:fld>
            <a:endParaRPr lang="en-US"/>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530" name="Rectangle 7"/>
          <p:cNvSpPr>
            <a:spLocks noGrp="1" noChangeArrowheads="1"/>
          </p:cNvSpPr>
          <p:nvPr>
            <p:ph type="sldNum" sz="quarter" idx="5"/>
          </p:nvPr>
        </p:nvSpPr>
        <p:spPr>
          <a:noFill/>
        </p:spPr>
        <p:txBody>
          <a:bodyPr/>
          <a:lstStyle/>
          <a:p>
            <a:fld id="{8BF383AA-7392-4200-B021-24A793707966}" type="slidenum">
              <a:rPr lang="en-US" smtClean="0"/>
              <a:pPr/>
              <a:t>77</a:t>
            </a:fld>
            <a:endParaRPr lang="en-US"/>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pPr/>
              <a:t>78</a:t>
            </a:fld>
            <a:endParaRPr lang="en-US"/>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pPr/>
              <a:t>79</a:t>
            </a:fld>
            <a:endParaRPr lang="en-US"/>
          </a:p>
        </p:txBody>
      </p:sp>
    </p:spTree>
    <p:extLst>
      <p:ext uri="{BB962C8B-B14F-4D97-AF65-F5344CB8AC3E}">
        <p14:creationId xmlns:p14="http://schemas.microsoft.com/office/powerpoint/2010/main" val="351281724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pPr/>
              <a:t>80</a:t>
            </a:fld>
            <a:endParaRPr lang="en-US"/>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pPr/>
              <a:t>81</a:t>
            </a:fld>
            <a:endParaRPr lang="en-US"/>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pPr/>
              <a:t>82</a:t>
            </a:fld>
            <a:endParaRPr lang="en-US"/>
          </a:p>
        </p:txBody>
      </p:sp>
    </p:spTree>
    <p:extLst>
      <p:ext uri="{BB962C8B-B14F-4D97-AF65-F5344CB8AC3E}">
        <p14:creationId xmlns:p14="http://schemas.microsoft.com/office/powerpoint/2010/main" val="234936558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pPr/>
              <a:t>83</a:t>
            </a:fld>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7"/>
          <p:cNvSpPr>
            <a:spLocks noGrp="1" noChangeArrowheads="1"/>
          </p:cNvSpPr>
          <p:nvPr>
            <p:ph type="sldNum" sz="quarter" idx="5"/>
          </p:nvPr>
        </p:nvSpPr>
        <p:spPr>
          <a:noFill/>
        </p:spPr>
        <p:txBody>
          <a:bodyPr/>
          <a:lstStyle/>
          <a:p>
            <a:fld id="{542EAAF1-2F36-4C44-926A-CE2D1FAA424A}" type="slidenum">
              <a:rPr lang="en-US" smtClean="0"/>
              <a:pPr/>
              <a:t>84</a:t>
            </a:fld>
            <a:endParaRPr lang="en-US"/>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2" name="Rectangle 7"/>
          <p:cNvSpPr>
            <a:spLocks noGrp="1" noChangeArrowheads="1"/>
          </p:cNvSpPr>
          <p:nvPr>
            <p:ph type="sldNum" sz="quarter" idx="5"/>
          </p:nvPr>
        </p:nvSpPr>
        <p:spPr>
          <a:noFill/>
        </p:spPr>
        <p:txBody>
          <a:bodyPr/>
          <a:lstStyle/>
          <a:p>
            <a:fld id="{6E50FB0B-B33B-406B-8470-071CA6C95E07}" type="slidenum">
              <a:rPr lang="en-US" smtClean="0"/>
              <a:pPr/>
              <a:t>85</a:t>
            </a:fld>
            <a:endParaRPr lang="en-US"/>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626" name="Rectangle 7"/>
          <p:cNvSpPr>
            <a:spLocks noGrp="1" noChangeArrowheads="1"/>
          </p:cNvSpPr>
          <p:nvPr>
            <p:ph type="sldNum" sz="quarter" idx="5"/>
          </p:nvPr>
        </p:nvSpPr>
        <p:spPr>
          <a:noFill/>
        </p:spPr>
        <p:txBody>
          <a:bodyPr/>
          <a:lstStyle/>
          <a:p>
            <a:fld id="{4EF946F6-93C0-4C8B-9D08-F55E56F86AF0}" type="slidenum">
              <a:rPr lang="en-US" smtClean="0"/>
              <a:pPr/>
              <a:t>86</a:t>
            </a:fld>
            <a:endParaRPr lang="en-US"/>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a:spLocks noGrp="1" noChangeArrowheads="1"/>
          </p:cNvSpPr>
          <p:nvPr>
            <p:ph type="sldNum" sz="quarter" idx="5"/>
          </p:nvPr>
        </p:nvSpPr>
        <p:spPr>
          <a:noFill/>
        </p:spPr>
        <p:txBody>
          <a:bodyPr/>
          <a:lstStyle/>
          <a:p>
            <a:fld id="{63DEF028-B17B-43E4-8AAD-7B7F80B7F0A7}" type="slidenum">
              <a:rPr lang="en-US" smtClean="0"/>
              <a:pPr/>
              <a:t>87</a:t>
            </a:fld>
            <a:endParaRPr lang="en-US"/>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674" name="Rectangle 7"/>
          <p:cNvSpPr>
            <a:spLocks noGrp="1" noChangeArrowheads="1"/>
          </p:cNvSpPr>
          <p:nvPr>
            <p:ph type="sldNum" sz="quarter" idx="5"/>
          </p:nvPr>
        </p:nvSpPr>
        <p:spPr>
          <a:noFill/>
        </p:spPr>
        <p:txBody>
          <a:bodyPr/>
          <a:lstStyle/>
          <a:p>
            <a:fld id="{32EDECA8-A2CF-4E72-9964-B7C65C22BA13}" type="slidenum">
              <a:rPr lang="en-US" smtClean="0"/>
              <a:pPr/>
              <a:t>88</a:t>
            </a:fld>
            <a:endParaRPr lang="en-US"/>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698" name="Rectangle 7"/>
          <p:cNvSpPr>
            <a:spLocks noGrp="1" noChangeArrowheads="1"/>
          </p:cNvSpPr>
          <p:nvPr>
            <p:ph type="sldNum" sz="quarter" idx="5"/>
          </p:nvPr>
        </p:nvSpPr>
        <p:spPr>
          <a:noFill/>
        </p:spPr>
        <p:txBody>
          <a:bodyPr/>
          <a:lstStyle/>
          <a:p>
            <a:fld id="{0DABD8DD-5B6E-4DB7-B304-74896D4041AD}" type="slidenum">
              <a:rPr lang="en-US" smtClean="0"/>
              <a:pPr/>
              <a:t>89</a:t>
            </a:fld>
            <a:endParaRPr lang="en-US"/>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722" name="Rectangle 7"/>
          <p:cNvSpPr>
            <a:spLocks noGrp="1" noChangeArrowheads="1"/>
          </p:cNvSpPr>
          <p:nvPr>
            <p:ph type="sldNum" sz="quarter" idx="5"/>
          </p:nvPr>
        </p:nvSpPr>
        <p:spPr>
          <a:noFill/>
        </p:spPr>
        <p:txBody>
          <a:bodyPr/>
          <a:lstStyle/>
          <a:p>
            <a:fld id="{40CF085C-E94D-49CA-8B84-8F6C8026BDAF}" type="slidenum">
              <a:rPr lang="en-US" smtClean="0"/>
              <a:pPr/>
              <a:t>90</a:t>
            </a:fld>
            <a:endParaRPr lang="en-US"/>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746" name="Rectangle 7"/>
          <p:cNvSpPr>
            <a:spLocks noGrp="1" noChangeArrowheads="1"/>
          </p:cNvSpPr>
          <p:nvPr>
            <p:ph type="sldNum" sz="quarter" idx="5"/>
          </p:nvPr>
        </p:nvSpPr>
        <p:spPr>
          <a:noFill/>
        </p:spPr>
        <p:txBody>
          <a:bodyPr/>
          <a:lstStyle/>
          <a:p>
            <a:fld id="{B9A2B9A2-909B-4643-B832-D92F312D75FE}" type="slidenum">
              <a:rPr lang="en-US" smtClean="0"/>
              <a:pPr/>
              <a:t>91</a:t>
            </a:fld>
            <a:endParaRPr lang="en-US"/>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770" name="Rectangle 7"/>
          <p:cNvSpPr>
            <a:spLocks noGrp="1" noChangeArrowheads="1"/>
          </p:cNvSpPr>
          <p:nvPr>
            <p:ph type="sldNum" sz="quarter" idx="5"/>
          </p:nvPr>
        </p:nvSpPr>
        <p:spPr>
          <a:noFill/>
        </p:spPr>
        <p:txBody>
          <a:bodyPr/>
          <a:lstStyle/>
          <a:p>
            <a:fld id="{0D4C7DAC-8AAA-4715-A76B-E8C1ED3922D9}" type="slidenum">
              <a:rPr lang="en-US" smtClean="0"/>
              <a:pPr/>
              <a:t>92</a:t>
            </a:fld>
            <a:endParaRPr lang="en-US"/>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7"/>
          <p:cNvSpPr>
            <a:spLocks noGrp="1" noChangeArrowheads="1"/>
          </p:cNvSpPr>
          <p:nvPr>
            <p:ph type="sldNum" sz="quarter" idx="5"/>
          </p:nvPr>
        </p:nvSpPr>
        <p:spPr>
          <a:noFill/>
        </p:spPr>
        <p:txBody>
          <a:bodyPr/>
          <a:lstStyle/>
          <a:p>
            <a:fld id="{09E3FF8D-901B-449E-B478-41B2EFE83D75}" type="slidenum">
              <a:rPr lang="en-US" smtClean="0"/>
              <a:pPr/>
              <a:t>93</a:t>
            </a:fld>
            <a:endParaRPr lang="en-US"/>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7"/>
          <p:cNvSpPr>
            <a:spLocks noGrp="1" noChangeArrowheads="1"/>
          </p:cNvSpPr>
          <p:nvPr>
            <p:ph type="sldNum" sz="quarter" idx="5"/>
          </p:nvPr>
        </p:nvSpPr>
        <p:spPr>
          <a:noFill/>
        </p:spPr>
        <p:txBody>
          <a:bodyPr/>
          <a:lstStyle/>
          <a:p>
            <a:fld id="{CD04649F-3552-4A87-B939-CC574B76533A}" type="slidenum">
              <a:rPr lang="en-US" smtClean="0"/>
              <a:pPr/>
              <a:t>94</a:t>
            </a:fld>
            <a:endParaRPr lang="en-US"/>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Rectangle 7"/>
          <p:cNvSpPr>
            <a:spLocks noGrp="1" noChangeArrowheads="1"/>
          </p:cNvSpPr>
          <p:nvPr>
            <p:ph type="sldNum" sz="quarter" idx="5"/>
          </p:nvPr>
        </p:nvSpPr>
        <p:spPr>
          <a:noFill/>
        </p:spPr>
        <p:txBody>
          <a:bodyPr/>
          <a:lstStyle/>
          <a:p>
            <a:fld id="{E279F311-CFEB-4E24-A78F-5C6D5E39E85E}" type="slidenum">
              <a:rPr lang="en-US" smtClean="0"/>
              <a:pPr/>
              <a:t>95</a:t>
            </a:fld>
            <a:endParaRPr lang="en-US"/>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6" name="Rectangle 7"/>
          <p:cNvSpPr>
            <a:spLocks noGrp="1" noChangeArrowheads="1"/>
          </p:cNvSpPr>
          <p:nvPr>
            <p:ph type="sldNum" sz="quarter" idx="5"/>
          </p:nvPr>
        </p:nvSpPr>
        <p:spPr>
          <a:noFill/>
        </p:spPr>
        <p:txBody>
          <a:bodyPr/>
          <a:lstStyle/>
          <a:p>
            <a:fld id="{5C124C66-92F5-4D2E-A3F9-FC60945F0BA3}" type="slidenum">
              <a:rPr lang="en-US" smtClean="0"/>
              <a:pPr/>
              <a:t>96</a:t>
            </a:fld>
            <a:endParaRPr lang="en-US"/>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890" name="Rectangle 7"/>
          <p:cNvSpPr>
            <a:spLocks noGrp="1" noChangeArrowheads="1"/>
          </p:cNvSpPr>
          <p:nvPr>
            <p:ph type="sldNum" sz="quarter" idx="5"/>
          </p:nvPr>
        </p:nvSpPr>
        <p:spPr>
          <a:noFill/>
        </p:spPr>
        <p:txBody>
          <a:bodyPr/>
          <a:lstStyle/>
          <a:p>
            <a:fld id="{4646F2B8-8E5D-414D-A418-3FB46732E86D}" type="slidenum">
              <a:rPr lang="en-US" smtClean="0"/>
              <a:pPr/>
              <a:t>97</a:t>
            </a:fld>
            <a:endParaRPr lang="en-US"/>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914" name="Rectangle 7"/>
          <p:cNvSpPr>
            <a:spLocks noGrp="1" noChangeArrowheads="1"/>
          </p:cNvSpPr>
          <p:nvPr>
            <p:ph type="sldNum" sz="quarter" idx="5"/>
          </p:nvPr>
        </p:nvSpPr>
        <p:spPr>
          <a:noFill/>
        </p:spPr>
        <p:txBody>
          <a:bodyPr/>
          <a:lstStyle/>
          <a:p>
            <a:fld id="{5946338A-92E1-41B9-81D9-8275439B577A}" type="slidenum">
              <a:rPr lang="en-US" smtClean="0"/>
              <a:pPr/>
              <a:t>98</a:t>
            </a:fld>
            <a:endParaRPr lang="en-US"/>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7"/>
          <p:cNvSpPr>
            <a:spLocks noGrp="1" noChangeArrowheads="1"/>
          </p:cNvSpPr>
          <p:nvPr>
            <p:ph type="sldNum" sz="quarter" idx="5"/>
          </p:nvPr>
        </p:nvSpPr>
        <p:spPr>
          <a:noFill/>
        </p:spPr>
        <p:txBody>
          <a:bodyPr/>
          <a:lstStyle/>
          <a:p>
            <a:fld id="{6B2C71A5-8DE7-49F9-B123-43573BCB4708}" type="slidenum">
              <a:rPr lang="en-US" smtClean="0"/>
              <a:pPr/>
              <a:t>99</a:t>
            </a:fld>
            <a:endParaRPr lang="en-US"/>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Rectangle 7"/>
          <p:cNvSpPr>
            <a:spLocks noGrp="1" noChangeArrowheads="1"/>
          </p:cNvSpPr>
          <p:nvPr>
            <p:ph type="sldNum" sz="quarter" idx="5"/>
          </p:nvPr>
        </p:nvSpPr>
        <p:spPr>
          <a:noFill/>
        </p:spPr>
        <p:txBody>
          <a:bodyPr/>
          <a:lstStyle/>
          <a:p>
            <a:fld id="{791B500D-C151-43A2-A336-D9F797C91D2C}" type="slidenum">
              <a:rPr lang="en-US" smtClean="0"/>
              <a:pPr/>
              <a:t>100</a:t>
            </a:fld>
            <a:endParaRPr 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7"/>
          <p:cNvSpPr>
            <a:spLocks noGrp="1" noChangeArrowheads="1"/>
          </p:cNvSpPr>
          <p:nvPr>
            <p:ph type="sldNum" sz="quarter" idx="5"/>
          </p:nvPr>
        </p:nvSpPr>
        <p:spPr>
          <a:noFill/>
        </p:spPr>
        <p:txBody>
          <a:bodyPr/>
          <a:lstStyle/>
          <a:p>
            <a:fld id="{B528413C-8B1E-4CE2-A4B4-FEAC735DD8A0}" type="slidenum">
              <a:rPr lang="en-US" smtClean="0"/>
              <a:pPr/>
              <a:t>101</a:t>
            </a:fld>
            <a:endParaRPr lang="en-US"/>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0" name="Rectangle 7"/>
          <p:cNvSpPr>
            <a:spLocks noGrp="1" noChangeArrowheads="1"/>
          </p:cNvSpPr>
          <p:nvPr>
            <p:ph type="sldNum" sz="quarter" idx="5"/>
          </p:nvPr>
        </p:nvSpPr>
        <p:spPr>
          <a:noFill/>
        </p:spPr>
        <p:txBody>
          <a:bodyPr/>
          <a:lstStyle/>
          <a:p>
            <a:fld id="{811DA053-DC69-4332-A640-6652C61CFB4D}" type="slidenum">
              <a:rPr lang="en-US" smtClean="0"/>
              <a:pPr/>
              <a:t>102</a:t>
            </a:fld>
            <a:endParaRPr lang="en-US"/>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4" name="Rectangle 7"/>
          <p:cNvSpPr>
            <a:spLocks noGrp="1" noChangeArrowheads="1"/>
          </p:cNvSpPr>
          <p:nvPr>
            <p:ph type="sldNum" sz="quarter" idx="5"/>
          </p:nvPr>
        </p:nvSpPr>
        <p:spPr>
          <a:noFill/>
        </p:spPr>
        <p:txBody>
          <a:bodyPr/>
          <a:lstStyle/>
          <a:p>
            <a:fld id="{63722026-7E81-474A-B8C5-F1E36E47EA9D}" type="slidenum">
              <a:rPr lang="en-US" smtClean="0"/>
              <a:pPr/>
              <a:t>103</a:t>
            </a:fld>
            <a:endParaRPr lang="en-US"/>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9058" name="Rectangle 7"/>
          <p:cNvSpPr>
            <a:spLocks noGrp="1" noChangeArrowheads="1"/>
          </p:cNvSpPr>
          <p:nvPr>
            <p:ph type="sldNum" sz="quarter" idx="5"/>
          </p:nvPr>
        </p:nvSpPr>
        <p:spPr>
          <a:noFill/>
        </p:spPr>
        <p:txBody>
          <a:bodyPr/>
          <a:lstStyle/>
          <a:p>
            <a:fld id="{C35AA17E-3E38-4491-96D4-BA159A14D4BB}" type="slidenum">
              <a:rPr lang="en-US" smtClean="0"/>
              <a:pPr/>
              <a:t>104</a:t>
            </a:fld>
            <a:endParaRPr lang="en-US"/>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7"/>
          <p:cNvSpPr>
            <a:spLocks noGrp="1" noChangeArrowheads="1"/>
          </p:cNvSpPr>
          <p:nvPr>
            <p:ph type="sldNum" sz="quarter" idx="5"/>
          </p:nvPr>
        </p:nvSpPr>
        <p:spPr>
          <a:noFill/>
        </p:spPr>
        <p:txBody>
          <a:bodyPr/>
          <a:lstStyle/>
          <a:p>
            <a:fld id="{547722DE-750A-42CD-8F0D-B36BDD44F590}" type="slidenum">
              <a:rPr lang="en-US" smtClean="0"/>
              <a:pPr/>
              <a:t>105</a:t>
            </a:fld>
            <a:endParaRPr lang="en-US"/>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1106" name="Rectangle 7"/>
          <p:cNvSpPr>
            <a:spLocks noGrp="1" noChangeArrowheads="1"/>
          </p:cNvSpPr>
          <p:nvPr>
            <p:ph type="sldNum" sz="quarter" idx="5"/>
          </p:nvPr>
        </p:nvSpPr>
        <p:spPr>
          <a:noFill/>
        </p:spPr>
        <p:txBody>
          <a:bodyPr/>
          <a:lstStyle/>
          <a:p>
            <a:fld id="{EE3103DC-B1E0-4F8C-A273-15DBB0B1505A}" type="slidenum">
              <a:rPr lang="en-US" smtClean="0"/>
              <a:pPr/>
              <a:t>106</a:t>
            </a:fld>
            <a:endParaRPr lang="en-US"/>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7"/>
          <p:cNvSpPr>
            <a:spLocks noGrp="1" noChangeArrowheads="1"/>
          </p:cNvSpPr>
          <p:nvPr>
            <p:ph type="sldNum" sz="quarter" idx="5"/>
          </p:nvPr>
        </p:nvSpPr>
        <p:spPr>
          <a:noFill/>
        </p:spPr>
        <p:txBody>
          <a:bodyPr/>
          <a:lstStyle/>
          <a:p>
            <a:fld id="{DD0E8449-15C9-464D-A0A9-E063A2DD5ACF}" type="slidenum">
              <a:rPr lang="en-US" smtClean="0"/>
              <a:pPr/>
              <a:t>107</a:t>
            </a:fld>
            <a:endParaRPr lang="en-US"/>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154" name="Rectangle 7"/>
          <p:cNvSpPr>
            <a:spLocks noGrp="1" noChangeArrowheads="1"/>
          </p:cNvSpPr>
          <p:nvPr>
            <p:ph type="sldNum" sz="quarter" idx="5"/>
          </p:nvPr>
        </p:nvSpPr>
        <p:spPr>
          <a:noFill/>
        </p:spPr>
        <p:txBody>
          <a:bodyPr/>
          <a:lstStyle/>
          <a:p>
            <a:fld id="{1D16E842-5FB5-48CF-9547-20DA194AC44C}" type="slidenum">
              <a:rPr lang="en-US" smtClean="0"/>
              <a:pPr/>
              <a:t>108</a:t>
            </a:fld>
            <a:endParaRPr lang="en-US"/>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7"/>
          <p:cNvSpPr>
            <a:spLocks noGrp="1" noChangeArrowheads="1"/>
          </p:cNvSpPr>
          <p:nvPr>
            <p:ph type="sldNum" sz="quarter" idx="5"/>
          </p:nvPr>
        </p:nvSpPr>
        <p:spPr>
          <a:noFill/>
        </p:spPr>
        <p:txBody>
          <a:bodyPr/>
          <a:lstStyle/>
          <a:p>
            <a:fld id="{A887D4FD-5DB6-4516-AB5E-0E8628373F57}" type="slidenum">
              <a:rPr lang="en-US" smtClean="0"/>
              <a:pPr/>
              <a:t>109</a:t>
            </a:fld>
            <a:endParaRPr lang="en-US"/>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Rectangle 7"/>
          <p:cNvSpPr>
            <a:spLocks noGrp="1" noChangeArrowheads="1"/>
          </p:cNvSpPr>
          <p:nvPr>
            <p:ph type="sldNum" sz="quarter" idx="5"/>
          </p:nvPr>
        </p:nvSpPr>
        <p:spPr>
          <a:noFill/>
        </p:spPr>
        <p:txBody>
          <a:bodyPr/>
          <a:lstStyle/>
          <a:p>
            <a:fld id="{FFEBD01B-DAF1-4678-8D80-0DE54573CD04}" type="slidenum">
              <a:rPr lang="en-US" smtClean="0"/>
              <a:pPr/>
              <a:t>110</a:t>
            </a:fld>
            <a:endParaRPr lang="en-US"/>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7"/>
          <p:cNvSpPr>
            <a:spLocks noGrp="1" noChangeArrowheads="1"/>
          </p:cNvSpPr>
          <p:nvPr>
            <p:ph type="sldNum" sz="quarter" idx="5"/>
          </p:nvPr>
        </p:nvSpPr>
        <p:spPr>
          <a:noFill/>
        </p:spPr>
        <p:txBody>
          <a:bodyPr/>
          <a:lstStyle/>
          <a:p>
            <a:fld id="{9F4DDB19-0EC7-4B65-9BF7-C57787E21F26}" type="slidenum">
              <a:rPr lang="en-US" smtClean="0">
                <a:solidFill>
                  <a:prstClr val="black"/>
                </a:solidFill>
              </a:rPr>
              <a:pPr/>
              <a:t>111</a:t>
            </a:fld>
            <a:endParaRPr lang="en-US">
              <a:solidFill>
                <a:prstClr val="black"/>
              </a:solidFill>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Rectangle 7"/>
          <p:cNvSpPr>
            <a:spLocks noGrp="1" noChangeArrowheads="1"/>
          </p:cNvSpPr>
          <p:nvPr>
            <p:ph type="sldNum" sz="quarter" idx="5"/>
          </p:nvPr>
        </p:nvSpPr>
        <p:spPr>
          <a:noFill/>
        </p:spPr>
        <p:txBody>
          <a:bodyPr/>
          <a:lstStyle/>
          <a:p>
            <a:fld id="{F353F14E-B8AE-494B-8C0E-25D1C35502BF}" type="slidenum">
              <a:rPr lang="en-US" smtClean="0"/>
              <a:pPr/>
              <a:t>112</a:t>
            </a:fld>
            <a:endParaRPr lang="en-US"/>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0" name="Rectangle 7"/>
          <p:cNvSpPr>
            <a:spLocks noGrp="1" noChangeArrowheads="1"/>
          </p:cNvSpPr>
          <p:nvPr>
            <p:ph type="sldNum" sz="quarter" idx="5"/>
          </p:nvPr>
        </p:nvSpPr>
        <p:spPr>
          <a:noFill/>
        </p:spPr>
        <p:txBody>
          <a:bodyPr/>
          <a:lstStyle/>
          <a:p>
            <a:fld id="{69257233-A552-43A5-B663-342AB35DF0C2}" type="slidenum">
              <a:rPr lang="en-US" smtClean="0"/>
              <a:pPr/>
              <a:t>113</a:t>
            </a:fld>
            <a:endParaRPr lang="en-US"/>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4" name="Rectangle 7"/>
          <p:cNvSpPr>
            <a:spLocks noGrp="1" noChangeArrowheads="1"/>
          </p:cNvSpPr>
          <p:nvPr>
            <p:ph type="sldNum" sz="quarter" idx="5"/>
          </p:nvPr>
        </p:nvSpPr>
        <p:spPr>
          <a:noFill/>
        </p:spPr>
        <p:txBody>
          <a:bodyPr/>
          <a:lstStyle/>
          <a:p>
            <a:fld id="{27354CF8-140B-4EE9-B351-6246F6FA360C}" type="slidenum">
              <a:rPr lang="en-US" smtClean="0"/>
              <a:pPr/>
              <a:t>115</a:t>
            </a:fld>
            <a:endParaRPr lang="en-US"/>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9298" name="Rectangle 7"/>
          <p:cNvSpPr>
            <a:spLocks noGrp="1" noChangeArrowheads="1"/>
          </p:cNvSpPr>
          <p:nvPr>
            <p:ph type="sldNum" sz="quarter" idx="5"/>
          </p:nvPr>
        </p:nvSpPr>
        <p:spPr>
          <a:noFill/>
        </p:spPr>
        <p:txBody>
          <a:bodyPr/>
          <a:lstStyle/>
          <a:p>
            <a:fld id="{43817DCD-D3B5-4332-AC30-DC086858C7F5}" type="slidenum">
              <a:rPr lang="en-US" smtClean="0"/>
              <a:pPr/>
              <a:t>116</a:t>
            </a:fld>
            <a:endParaRPr lang="en-US"/>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22" name="Rectangle 7"/>
          <p:cNvSpPr>
            <a:spLocks noGrp="1" noChangeArrowheads="1"/>
          </p:cNvSpPr>
          <p:nvPr>
            <p:ph type="sldNum" sz="quarter" idx="5"/>
          </p:nvPr>
        </p:nvSpPr>
        <p:spPr>
          <a:noFill/>
        </p:spPr>
        <p:txBody>
          <a:bodyPr/>
          <a:lstStyle/>
          <a:p>
            <a:fld id="{35C49DEE-DBEE-4D59-8C10-1B78280E444D}" type="slidenum">
              <a:rPr lang="en-US" smtClean="0"/>
              <a:pPr/>
              <a:t>117</a:t>
            </a:fld>
            <a:endParaRPr lang="en-US"/>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83DB8DFD-580B-4929-8972-77F8199B69F3}"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118</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629404723"/>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7"/>
          <p:cNvSpPr>
            <a:spLocks noGrp="1" noChangeArrowheads="1"/>
          </p:cNvSpPr>
          <p:nvPr>
            <p:ph type="sldNum" sz="quarter" idx="5"/>
          </p:nvPr>
        </p:nvSpPr>
        <p:spPr>
          <a:noFill/>
        </p:spPr>
        <p:txBody>
          <a:bodyPr/>
          <a:lstStyle/>
          <a:p>
            <a:fld id="{83DB8DFD-580B-4929-8972-77F8199B69F3}" type="slidenum">
              <a:rPr lang="en-US" smtClean="0"/>
              <a:pPr/>
              <a:t>119</a:t>
            </a:fld>
            <a:endParaRPr lang="en-US"/>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7"/>
          <p:cNvSpPr>
            <a:spLocks noGrp="1" noChangeArrowheads="1"/>
          </p:cNvSpPr>
          <p:nvPr>
            <p:ph type="sldNum" sz="quarter" idx="5"/>
          </p:nvPr>
        </p:nvSpPr>
        <p:spPr>
          <a:noFill/>
        </p:spPr>
        <p:txBody>
          <a:bodyPr/>
          <a:lstStyle/>
          <a:p>
            <a:fld id="{18B12F4F-F8F5-4BEA-ACE2-0156ED7DDC8C}" type="slidenum">
              <a:rPr lang="en-US" smtClean="0"/>
              <a:pPr/>
              <a:t>120</a:t>
            </a:fld>
            <a:endParaRPr lang="en-US"/>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394" name="Rectangle 7"/>
          <p:cNvSpPr>
            <a:spLocks noGrp="1" noChangeArrowheads="1"/>
          </p:cNvSpPr>
          <p:nvPr>
            <p:ph type="sldNum" sz="quarter" idx="5"/>
          </p:nvPr>
        </p:nvSpPr>
        <p:spPr>
          <a:noFill/>
        </p:spPr>
        <p:txBody>
          <a:bodyPr/>
          <a:lstStyle/>
          <a:p>
            <a:fld id="{24DAF61D-4186-4391-B033-AC2CD20D40C3}" type="slidenum">
              <a:rPr lang="en-US" smtClean="0"/>
              <a:pPr/>
              <a:t>121</a:t>
            </a:fld>
            <a:endParaRPr lang="en-US"/>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418" name="Rectangle 7"/>
          <p:cNvSpPr>
            <a:spLocks noGrp="1" noChangeArrowheads="1"/>
          </p:cNvSpPr>
          <p:nvPr>
            <p:ph type="sldNum" sz="quarter" idx="5"/>
          </p:nvPr>
        </p:nvSpPr>
        <p:spPr>
          <a:noFill/>
        </p:spPr>
        <p:txBody>
          <a:bodyPr/>
          <a:lstStyle/>
          <a:p>
            <a:fld id="{AAA8C328-C9B0-4A78-A806-B7BB73EA8704}" type="slidenum">
              <a:rPr lang="en-US" smtClean="0"/>
              <a:pPr/>
              <a:t>122</a:t>
            </a:fld>
            <a:endParaRPr lang="en-US"/>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5442" name="Rectangle 7"/>
          <p:cNvSpPr>
            <a:spLocks noGrp="1" noChangeArrowheads="1"/>
          </p:cNvSpPr>
          <p:nvPr>
            <p:ph type="sldNum" sz="quarter" idx="5"/>
          </p:nvPr>
        </p:nvSpPr>
        <p:spPr>
          <a:noFill/>
        </p:spPr>
        <p:txBody>
          <a:bodyPr/>
          <a:lstStyle/>
          <a:p>
            <a:fld id="{EAB50652-3519-48B3-A049-AAC0283593A5}" type="slidenum">
              <a:rPr lang="en-US" smtClean="0"/>
              <a:pPr/>
              <a:t>123</a:t>
            </a:fld>
            <a:endParaRPr lang="en-US"/>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6466" name="Rectangle 7"/>
          <p:cNvSpPr>
            <a:spLocks noGrp="1" noChangeArrowheads="1"/>
          </p:cNvSpPr>
          <p:nvPr>
            <p:ph type="sldNum" sz="quarter" idx="5"/>
          </p:nvPr>
        </p:nvSpPr>
        <p:spPr>
          <a:noFill/>
        </p:spPr>
        <p:txBody>
          <a:bodyPr/>
          <a:lstStyle/>
          <a:p>
            <a:fld id="{9738EB2F-71C1-426B-BD81-B1AEC7483CFE}" type="slidenum">
              <a:rPr lang="en-US" smtClean="0"/>
              <a:pPr/>
              <a:t>124</a:t>
            </a:fld>
            <a:endParaRPr lang="en-US"/>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7"/>
          <p:cNvSpPr>
            <a:spLocks noGrp="1" noChangeArrowheads="1"/>
          </p:cNvSpPr>
          <p:nvPr>
            <p:ph type="sldNum" sz="quarter" idx="5"/>
          </p:nvPr>
        </p:nvSpPr>
        <p:spPr>
          <a:noFill/>
        </p:spPr>
        <p:txBody>
          <a:bodyPr/>
          <a:lstStyle/>
          <a:p>
            <a:fld id="{AAAEF17D-0DD9-48A2-AD99-945672908A23}" type="slidenum">
              <a:rPr lang="en-US" smtClean="0"/>
              <a:pPr/>
              <a:t>125</a:t>
            </a:fld>
            <a:endParaRPr lang="en-US"/>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7"/>
          <p:cNvSpPr>
            <a:spLocks noGrp="1" noChangeArrowheads="1"/>
          </p:cNvSpPr>
          <p:nvPr>
            <p:ph type="sldNum" sz="quarter" idx="5"/>
          </p:nvPr>
        </p:nvSpPr>
        <p:spPr>
          <a:noFill/>
        </p:spPr>
        <p:txBody>
          <a:bodyPr/>
          <a:lstStyle/>
          <a:p>
            <a:fld id="{AAAEF17D-0DD9-48A2-AD99-945672908A23}" type="slidenum">
              <a:rPr lang="en-US" smtClean="0"/>
              <a:pPr/>
              <a:t>126</a:t>
            </a:fld>
            <a:endParaRPr lang="en-US"/>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7"/>
          <p:cNvSpPr>
            <a:spLocks noGrp="1" noChangeArrowheads="1"/>
          </p:cNvSpPr>
          <p:nvPr>
            <p:ph type="sldNum" sz="quarter" idx="5"/>
          </p:nvPr>
        </p:nvSpPr>
        <p:spPr>
          <a:noFill/>
        </p:spPr>
        <p:txBody>
          <a:bodyPr/>
          <a:lstStyle/>
          <a:p>
            <a:fld id="{AAAEF17D-0DD9-48A2-AD99-945672908A23}" type="slidenum">
              <a:rPr lang="en-US" smtClean="0"/>
              <a:pPr/>
              <a:t>127</a:t>
            </a:fld>
            <a:endParaRPr lang="en-US"/>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7"/>
          <p:cNvSpPr>
            <a:spLocks noGrp="1" noChangeArrowheads="1"/>
          </p:cNvSpPr>
          <p:nvPr>
            <p:ph type="sldNum" sz="quarter" idx="5"/>
          </p:nvPr>
        </p:nvSpPr>
        <p:spPr>
          <a:noFill/>
        </p:spPr>
        <p:txBody>
          <a:bodyPr/>
          <a:lstStyle/>
          <a:p>
            <a:fld id="{AAAEF17D-0DD9-48A2-AD99-945672908A23}" type="slidenum">
              <a:rPr lang="en-US" smtClean="0"/>
              <a:pPr/>
              <a:t>128</a:t>
            </a:fld>
            <a:endParaRPr lang="en-US"/>
          </a:p>
        </p:txBody>
      </p:sp>
    </p:spTree>
    <p:extLst>
      <p:ext uri="{BB962C8B-B14F-4D97-AF65-F5344CB8AC3E}">
        <p14:creationId xmlns:p14="http://schemas.microsoft.com/office/powerpoint/2010/main" val="368112587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7"/>
          <p:cNvSpPr>
            <a:spLocks noGrp="1" noChangeArrowheads="1"/>
          </p:cNvSpPr>
          <p:nvPr>
            <p:ph type="sldNum" sz="quarter" idx="5"/>
          </p:nvPr>
        </p:nvSpPr>
        <p:spPr>
          <a:noFill/>
        </p:spPr>
        <p:txBody>
          <a:bodyPr/>
          <a:lstStyle/>
          <a:p>
            <a:fld id="{AAAEF17D-0DD9-48A2-AD99-945672908A23}" type="slidenum">
              <a:rPr lang="en-US" smtClean="0"/>
              <a:pPr/>
              <a:t>129</a:t>
            </a:fld>
            <a:endParaRPr lang="en-US"/>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91A427D-9773-4348-926E-8519155A69DC}" type="slidenum">
              <a:rPr kumimoji="0" lang="en-US" sz="13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131</a:t>
            </a:fld>
            <a:endParaRPr kumimoji="0" lang="en-US" sz="13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451794277"/>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8514" name="Rectangle 7"/>
          <p:cNvSpPr>
            <a:spLocks noGrp="1" noChangeArrowheads="1"/>
          </p:cNvSpPr>
          <p:nvPr>
            <p:ph type="sldNum" sz="quarter" idx="5"/>
          </p:nvPr>
        </p:nvSpPr>
        <p:spPr>
          <a:noFill/>
        </p:spPr>
        <p:txBody>
          <a:bodyPr/>
          <a:lstStyle/>
          <a:p>
            <a:fld id="{30F64F4E-3401-4FAF-8C4C-265FF0F2DCA5}" type="slidenum">
              <a:rPr lang="en-US" smtClean="0"/>
              <a:pPr/>
              <a:t>139</a:t>
            </a:fld>
            <a:endParaRPr lang="en-US"/>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9538" name="Rectangle 7"/>
          <p:cNvSpPr>
            <a:spLocks noGrp="1" noChangeArrowheads="1"/>
          </p:cNvSpPr>
          <p:nvPr>
            <p:ph type="sldNum" sz="quarter" idx="5"/>
          </p:nvPr>
        </p:nvSpPr>
        <p:spPr>
          <a:noFill/>
        </p:spPr>
        <p:txBody>
          <a:bodyPr/>
          <a:lstStyle/>
          <a:p>
            <a:fld id="{594598F2-9B21-44F9-AF3E-73C4F2DD71BB}" type="slidenum">
              <a:rPr lang="en-US" smtClean="0"/>
              <a:pPr/>
              <a:t>140</a:t>
            </a:fld>
            <a:endParaRPr lang="en-US"/>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62" name="Rectangle 7"/>
          <p:cNvSpPr>
            <a:spLocks noGrp="1" noChangeArrowheads="1"/>
          </p:cNvSpPr>
          <p:nvPr>
            <p:ph type="sldNum" sz="quarter" idx="5"/>
          </p:nvPr>
        </p:nvSpPr>
        <p:spPr>
          <a:noFill/>
        </p:spPr>
        <p:txBody>
          <a:bodyPr/>
          <a:lstStyle/>
          <a:p>
            <a:fld id="{382D2285-C49C-4322-9F15-864E51EE0551}" type="slidenum">
              <a:rPr lang="en-US" smtClean="0"/>
              <a:pPr/>
              <a:t>141</a:t>
            </a:fld>
            <a:endParaRPr lang="en-US"/>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1586" name="Rectangle 7"/>
          <p:cNvSpPr>
            <a:spLocks noGrp="1" noChangeArrowheads="1"/>
          </p:cNvSpPr>
          <p:nvPr>
            <p:ph type="sldNum" sz="quarter" idx="5"/>
          </p:nvPr>
        </p:nvSpPr>
        <p:spPr>
          <a:noFill/>
        </p:spPr>
        <p:txBody>
          <a:bodyPr/>
          <a:lstStyle/>
          <a:p>
            <a:fld id="{ED29B4AE-CBBF-4519-9994-FEE968B107C2}" type="slidenum">
              <a:rPr lang="en-US" smtClean="0"/>
              <a:pPr/>
              <a:t>143</a:t>
            </a:fld>
            <a:endParaRPr lang="en-US"/>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2610" name="Rectangle 7"/>
          <p:cNvSpPr>
            <a:spLocks noGrp="1" noChangeArrowheads="1"/>
          </p:cNvSpPr>
          <p:nvPr>
            <p:ph type="sldNum" sz="quarter" idx="5"/>
          </p:nvPr>
        </p:nvSpPr>
        <p:spPr>
          <a:noFill/>
        </p:spPr>
        <p:txBody>
          <a:bodyPr/>
          <a:lstStyle/>
          <a:p>
            <a:fld id="{3FE392A1-E804-46D0-8FCD-F251E88D1263}" type="slidenum">
              <a:rPr lang="en-US" smtClean="0"/>
              <a:pPr/>
              <a:t>144</a:t>
            </a:fld>
            <a:endParaRPr lang="en-US"/>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658" name="Rectangle 7"/>
          <p:cNvSpPr>
            <a:spLocks noGrp="1" noChangeArrowheads="1"/>
          </p:cNvSpPr>
          <p:nvPr>
            <p:ph type="sldNum" sz="quarter" idx="5"/>
          </p:nvPr>
        </p:nvSpPr>
        <p:spPr>
          <a:noFill/>
        </p:spPr>
        <p:txBody>
          <a:bodyPr/>
          <a:lstStyle/>
          <a:p>
            <a:fld id="{6A740A96-6A35-4FD8-B240-C1D99F53A800}" type="slidenum">
              <a:rPr lang="en-US" smtClean="0"/>
              <a:pPr/>
              <a:t>145</a:t>
            </a:fld>
            <a:endParaRPr lang="en-US"/>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7"/>
          <p:cNvSpPr>
            <a:spLocks noGrp="1" noChangeArrowheads="1"/>
          </p:cNvSpPr>
          <p:nvPr>
            <p:ph type="sldNum" sz="quarter" idx="5"/>
          </p:nvPr>
        </p:nvSpPr>
        <p:spPr>
          <a:noFill/>
        </p:spPr>
        <p:txBody>
          <a:bodyPr/>
          <a:lstStyle/>
          <a:p>
            <a:fld id="{BE28C8F9-67E2-4EA8-B3B2-0A0FB11B4458}" type="slidenum">
              <a:rPr lang="en-US" smtClean="0"/>
              <a:pPr/>
              <a:t>146</a:t>
            </a:fld>
            <a:endParaRPr lang="en-US"/>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5682" name="Rectangle 7"/>
          <p:cNvSpPr>
            <a:spLocks noGrp="1" noChangeArrowheads="1"/>
          </p:cNvSpPr>
          <p:nvPr>
            <p:ph type="sldNum" sz="quarter" idx="5"/>
          </p:nvPr>
        </p:nvSpPr>
        <p:spPr>
          <a:noFill/>
        </p:spPr>
        <p:txBody>
          <a:bodyPr/>
          <a:lstStyle/>
          <a:p>
            <a:fld id="{0E66293A-703E-4D96-9904-DD4A6D3F8292}" type="slidenum">
              <a:rPr lang="en-US" smtClean="0"/>
              <a:pPr/>
              <a:t>149</a:t>
            </a:fld>
            <a:endParaRPr lang="en-US"/>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6706" name="Rectangle 7"/>
          <p:cNvSpPr>
            <a:spLocks noGrp="1" noChangeArrowheads="1"/>
          </p:cNvSpPr>
          <p:nvPr>
            <p:ph type="sldNum" sz="quarter" idx="5"/>
          </p:nvPr>
        </p:nvSpPr>
        <p:spPr>
          <a:noFill/>
        </p:spPr>
        <p:txBody>
          <a:bodyPr/>
          <a:lstStyle/>
          <a:p>
            <a:fld id="{4F30D1CC-1EA6-4D49-B8F7-E0DCA3ACA54E}" type="slidenum">
              <a:rPr lang="en-US" smtClean="0"/>
              <a:pPr/>
              <a:t>152</a:t>
            </a:fld>
            <a:endParaRPr lang="en-US"/>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7730" name="Rectangle 7"/>
          <p:cNvSpPr>
            <a:spLocks noGrp="1" noChangeArrowheads="1"/>
          </p:cNvSpPr>
          <p:nvPr>
            <p:ph type="sldNum" sz="quarter" idx="5"/>
          </p:nvPr>
        </p:nvSpPr>
        <p:spPr>
          <a:noFill/>
        </p:spPr>
        <p:txBody>
          <a:bodyPr/>
          <a:lstStyle/>
          <a:p>
            <a:fld id="{7A21B254-2228-40EC-8ECB-CEB41C8C572F}" type="slidenum">
              <a:rPr lang="en-US" smtClean="0"/>
              <a:pPr/>
              <a:t>153</a:t>
            </a:fld>
            <a:endParaRPr lang="en-US"/>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754" name="Rectangle 7"/>
          <p:cNvSpPr>
            <a:spLocks noGrp="1" noChangeArrowheads="1"/>
          </p:cNvSpPr>
          <p:nvPr>
            <p:ph type="sldNum" sz="quarter" idx="5"/>
          </p:nvPr>
        </p:nvSpPr>
        <p:spPr>
          <a:noFill/>
        </p:spPr>
        <p:txBody>
          <a:bodyPr/>
          <a:lstStyle/>
          <a:p>
            <a:fld id="{AF8CAD93-4C22-40D0-9CA6-16EACDDAB26E}" type="slidenum">
              <a:rPr lang="en-US" smtClean="0"/>
              <a:pPr/>
              <a:t>154</a:t>
            </a:fld>
            <a:endParaRPr lang="en-US"/>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778" name="Rectangle 7"/>
          <p:cNvSpPr>
            <a:spLocks noGrp="1" noChangeArrowheads="1"/>
          </p:cNvSpPr>
          <p:nvPr>
            <p:ph type="sldNum" sz="quarter" idx="5"/>
          </p:nvPr>
        </p:nvSpPr>
        <p:spPr>
          <a:noFill/>
        </p:spPr>
        <p:txBody>
          <a:bodyPr/>
          <a:lstStyle/>
          <a:p>
            <a:fld id="{785CCFB5-65D8-4E56-8FEE-AA5157606763}" type="slidenum">
              <a:rPr lang="en-US" smtClean="0"/>
              <a:pPr/>
              <a:t>156</a:t>
            </a:fld>
            <a:endParaRPr lang="en-US"/>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2" name="Rectangle 7"/>
          <p:cNvSpPr>
            <a:spLocks noGrp="1" noChangeArrowheads="1"/>
          </p:cNvSpPr>
          <p:nvPr>
            <p:ph type="sldNum" sz="quarter" idx="5"/>
          </p:nvPr>
        </p:nvSpPr>
        <p:spPr>
          <a:noFill/>
        </p:spPr>
        <p:txBody>
          <a:bodyPr/>
          <a:lstStyle/>
          <a:p>
            <a:fld id="{25531E4B-6A72-4363-A154-2B26007DE024}" type="slidenum">
              <a:rPr lang="en-US" smtClean="0"/>
              <a:pPr/>
              <a:t>157</a:t>
            </a:fld>
            <a:endParaRPr lang="en-US"/>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7"/>
          <p:cNvSpPr>
            <a:spLocks noGrp="1" noChangeArrowheads="1"/>
          </p:cNvSpPr>
          <p:nvPr>
            <p:ph type="sldNum" sz="quarter" idx="5"/>
          </p:nvPr>
        </p:nvSpPr>
        <p:spPr>
          <a:noFill/>
        </p:spPr>
        <p:txBody>
          <a:bodyPr/>
          <a:lstStyle/>
          <a:p>
            <a:fld id="{2BC0A8D1-E267-4EEE-8560-1DD55B04E6DA}" type="slidenum">
              <a:rPr lang="en-US" smtClean="0"/>
              <a:pPr/>
              <a:t>159</a:t>
            </a:fld>
            <a:endParaRPr lang="en-US"/>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2850" name="Rectangle 7"/>
          <p:cNvSpPr>
            <a:spLocks noGrp="1" noChangeArrowheads="1"/>
          </p:cNvSpPr>
          <p:nvPr>
            <p:ph type="sldNum" sz="quarter" idx="5"/>
          </p:nvPr>
        </p:nvSpPr>
        <p:spPr>
          <a:noFill/>
        </p:spPr>
        <p:txBody>
          <a:bodyPr/>
          <a:lstStyle/>
          <a:p>
            <a:fld id="{BD0A5303-1284-4A4B-84B8-76681DB4E32A}" type="slidenum">
              <a:rPr lang="en-US" smtClean="0"/>
              <a:pPr/>
              <a:t>160</a:t>
            </a:fld>
            <a:endParaRPr lang="en-US"/>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7"/>
          <p:cNvSpPr>
            <a:spLocks noGrp="1" noChangeArrowheads="1"/>
          </p:cNvSpPr>
          <p:nvPr>
            <p:ph type="sldNum" sz="quarter" idx="5"/>
          </p:nvPr>
        </p:nvSpPr>
        <p:spPr>
          <a:noFill/>
        </p:spPr>
        <p:txBody>
          <a:bodyPr/>
          <a:lstStyle/>
          <a:p>
            <a:fld id="{D65A6EAA-064F-4E97-B9B6-A2210C15D46E}" type="slidenum">
              <a:rPr lang="en-US" smtClean="0"/>
              <a:pPr/>
              <a:t>161</a:t>
            </a:fld>
            <a:endParaRPr lang="en-US"/>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898" name="Rectangle 7"/>
          <p:cNvSpPr>
            <a:spLocks noGrp="1" noChangeArrowheads="1"/>
          </p:cNvSpPr>
          <p:nvPr>
            <p:ph type="sldNum" sz="quarter" idx="5"/>
          </p:nvPr>
        </p:nvSpPr>
        <p:spPr>
          <a:noFill/>
        </p:spPr>
        <p:txBody>
          <a:bodyPr/>
          <a:lstStyle/>
          <a:p>
            <a:fld id="{DB2B6BDD-8825-4BD2-B4C8-D8C3897648DD}" type="slidenum">
              <a:rPr lang="en-US" smtClean="0"/>
              <a:pPr/>
              <a:t>162</a:t>
            </a:fld>
            <a:endParaRPr lang="en-US"/>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7"/>
          <p:cNvSpPr>
            <a:spLocks noGrp="1" noChangeArrowheads="1"/>
          </p:cNvSpPr>
          <p:nvPr>
            <p:ph type="sldNum" sz="quarter" idx="5"/>
          </p:nvPr>
        </p:nvSpPr>
        <p:spPr>
          <a:noFill/>
        </p:spPr>
        <p:txBody>
          <a:bodyPr/>
          <a:lstStyle/>
          <a:p>
            <a:fld id="{3001AF17-CBFB-47D4-A0CD-493339812DD6}" type="slidenum">
              <a:rPr lang="en-US" smtClean="0"/>
              <a:pPr/>
              <a:t>163</a:t>
            </a:fld>
            <a:endParaRPr lang="en-US"/>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6946" name="Rectangle 7"/>
          <p:cNvSpPr>
            <a:spLocks noGrp="1" noChangeArrowheads="1"/>
          </p:cNvSpPr>
          <p:nvPr>
            <p:ph type="sldNum" sz="quarter" idx="5"/>
          </p:nvPr>
        </p:nvSpPr>
        <p:spPr>
          <a:noFill/>
        </p:spPr>
        <p:txBody>
          <a:bodyPr/>
          <a:lstStyle/>
          <a:p>
            <a:fld id="{2C0319FB-76E2-431B-9123-CDA97AE51131}" type="slidenum">
              <a:rPr lang="en-US" smtClean="0"/>
              <a:pPr/>
              <a:t>164</a:t>
            </a:fld>
            <a:endParaRPr lang="en-US"/>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7"/>
          <p:cNvSpPr>
            <a:spLocks noGrp="1" noChangeArrowheads="1"/>
          </p:cNvSpPr>
          <p:nvPr>
            <p:ph type="sldNum" sz="quarter" idx="5"/>
          </p:nvPr>
        </p:nvSpPr>
        <p:spPr>
          <a:noFill/>
        </p:spPr>
        <p:txBody>
          <a:bodyPr/>
          <a:lstStyle/>
          <a:p>
            <a:fld id="{AEB62284-3AA0-453C-B5BB-9A12E635E14A}" type="slidenum">
              <a:rPr lang="en-US" smtClean="0"/>
              <a:pPr/>
              <a:t>165</a:t>
            </a:fld>
            <a:endParaRPr lang="en-US"/>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994" name="Rectangle 7"/>
          <p:cNvSpPr>
            <a:spLocks noGrp="1" noChangeArrowheads="1"/>
          </p:cNvSpPr>
          <p:nvPr>
            <p:ph type="sldNum" sz="quarter" idx="5"/>
          </p:nvPr>
        </p:nvSpPr>
        <p:spPr>
          <a:noFill/>
        </p:spPr>
        <p:txBody>
          <a:bodyPr/>
          <a:lstStyle/>
          <a:p>
            <a:fld id="{C94A368E-1553-4C68-87F7-1202978ED4F4}" type="slidenum">
              <a:rPr lang="en-US" smtClean="0"/>
              <a:pPr/>
              <a:t>166</a:t>
            </a:fld>
            <a:endParaRPr lang="en-US"/>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018" name="Rectangle 7"/>
          <p:cNvSpPr>
            <a:spLocks noGrp="1" noChangeArrowheads="1"/>
          </p:cNvSpPr>
          <p:nvPr>
            <p:ph type="sldNum" sz="quarter" idx="5"/>
          </p:nvPr>
        </p:nvSpPr>
        <p:spPr>
          <a:noFill/>
        </p:spPr>
        <p:txBody>
          <a:bodyPr/>
          <a:lstStyle/>
          <a:p>
            <a:fld id="{7A31300A-42AA-4E47-9991-73CC2950DBBE}" type="slidenum">
              <a:rPr lang="en-US" smtClean="0"/>
              <a:pPr/>
              <a:t>167</a:t>
            </a:fld>
            <a:endParaRPr lang="en-US"/>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42" name="Rectangle 7"/>
          <p:cNvSpPr>
            <a:spLocks noGrp="1" noChangeArrowheads="1"/>
          </p:cNvSpPr>
          <p:nvPr>
            <p:ph type="sldNum" sz="quarter" idx="5"/>
          </p:nvPr>
        </p:nvSpPr>
        <p:spPr>
          <a:noFill/>
        </p:spPr>
        <p:txBody>
          <a:bodyPr/>
          <a:lstStyle/>
          <a:p>
            <a:fld id="{B6A81404-6BDC-4C95-BAF0-6C99208941CC}" type="slidenum">
              <a:rPr lang="en-US" smtClean="0"/>
              <a:pPr/>
              <a:t>168</a:t>
            </a:fld>
            <a:endParaRPr lang="en-US"/>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066" name="Rectangle 7"/>
          <p:cNvSpPr>
            <a:spLocks noGrp="1" noChangeArrowheads="1"/>
          </p:cNvSpPr>
          <p:nvPr>
            <p:ph type="sldNum" sz="quarter" idx="5"/>
          </p:nvPr>
        </p:nvSpPr>
        <p:spPr>
          <a:noFill/>
        </p:spPr>
        <p:txBody>
          <a:bodyPr/>
          <a:lstStyle/>
          <a:p>
            <a:fld id="{00E96DB2-B60D-40C7-9EC6-37F11AF858E4}" type="slidenum">
              <a:rPr lang="en-US" smtClean="0"/>
              <a:pPr/>
              <a:t>171</a:t>
            </a:fld>
            <a:endParaRPr lang="en-US"/>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7"/>
          <p:cNvSpPr>
            <a:spLocks noGrp="1" noChangeArrowheads="1"/>
          </p:cNvSpPr>
          <p:nvPr>
            <p:ph type="sldNum" sz="quarter" idx="5"/>
          </p:nvPr>
        </p:nvSpPr>
        <p:spPr>
          <a:noFill/>
        </p:spPr>
        <p:txBody>
          <a:bodyPr/>
          <a:lstStyle/>
          <a:p>
            <a:fld id="{662F057F-02BF-4172-BBA7-120D783181FA}" type="slidenum">
              <a:rPr lang="en-US" smtClean="0"/>
              <a:pPr/>
              <a:t>172</a:t>
            </a:fld>
            <a:endParaRPr lang="en-US"/>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7"/>
          <p:cNvSpPr>
            <a:spLocks noGrp="1" noChangeArrowheads="1"/>
          </p:cNvSpPr>
          <p:nvPr>
            <p:ph type="sldNum" sz="quarter" idx="5"/>
          </p:nvPr>
        </p:nvSpPr>
        <p:spPr>
          <a:noFill/>
        </p:spPr>
        <p:txBody>
          <a:bodyPr/>
          <a:lstStyle/>
          <a:p>
            <a:fld id="{662F057F-02BF-4172-BBA7-120D783181FA}" type="slidenum">
              <a:rPr lang="en-US" smtClean="0"/>
              <a:pPr/>
              <a:t>173</a:t>
            </a:fld>
            <a:endParaRPr lang="en-US"/>
          </a:p>
        </p:txBody>
      </p:sp>
    </p:spTree>
    <p:extLst>
      <p:ext uri="{BB962C8B-B14F-4D97-AF65-F5344CB8AC3E}">
        <p14:creationId xmlns:p14="http://schemas.microsoft.com/office/powerpoint/2010/main" val="754653699"/>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7"/>
          <p:cNvSpPr>
            <a:spLocks noGrp="1" noChangeArrowheads="1"/>
          </p:cNvSpPr>
          <p:nvPr>
            <p:ph type="sldNum" sz="quarter" idx="5"/>
          </p:nvPr>
        </p:nvSpPr>
        <p:spPr>
          <a:noFill/>
        </p:spPr>
        <p:txBody>
          <a:bodyPr/>
          <a:lstStyle/>
          <a:p>
            <a:fld id="{CBFE891F-54FB-4179-A2E4-613FBC998057}" type="slidenum">
              <a:rPr lang="en-US" smtClean="0"/>
              <a:pPr/>
              <a:t>174</a:t>
            </a:fld>
            <a:endParaRPr lang="en-US"/>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8" name="Rectangle 7"/>
          <p:cNvSpPr>
            <a:spLocks noGrp="1" noChangeArrowheads="1"/>
          </p:cNvSpPr>
          <p:nvPr>
            <p:ph type="sldNum" sz="quarter" idx="5"/>
          </p:nvPr>
        </p:nvSpPr>
        <p:spPr>
          <a:noFill/>
        </p:spPr>
        <p:txBody>
          <a:bodyPr/>
          <a:lstStyle/>
          <a:p>
            <a:fld id="{BACB5F39-FBE3-41D5-86EC-14520BD19428}" type="slidenum">
              <a:rPr lang="en-US" smtClean="0"/>
              <a:pPr/>
              <a:t>175</a:t>
            </a:fld>
            <a:endParaRPr lang="en-US"/>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2" name="Rectangle 7"/>
          <p:cNvSpPr>
            <a:spLocks noGrp="1" noChangeArrowheads="1"/>
          </p:cNvSpPr>
          <p:nvPr>
            <p:ph type="sldNum" sz="quarter" idx="5"/>
          </p:nvPr>
        </p:nvSpPr>
        <p:spPr>
          <a:noFill/>
        </p:spPr>
        <p:txBody>
          <a:bodyPr/>
          <a:lstStyle/>
          <a:p>
            <a:fld id="{A839BA5A-BCF3-436B-BD32-187809392789}" type="slidenum">
              <a:rPr lang="en-US" smtClean="0"/>
              <a:pPr/>
              <a:t>176</a:t>
            </a:fld>
            <a:endParaRPr lang="en-US"/>
          </a:p>
        </p:txBody>
      </p:sp>
    </p:spTree>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7"/>
          <p:cNvSpPr>
            <a:spLocks noGrp="1" noChangeArrowheads="1"/>
          </p:cNvSpPr>
          <p:nvPr>
            <p:ph type="sldNum" sz="quarter" idx="5"/>
          </p:nvPr>
        </p:nvSpPr>
        <p:spPr>
          <a:noFill/>
        </p:spPr>
        <p:txBody>
          <a:bodyPr/>
          <a:lstStyle/>
          <a:p>
            <a:fld id="{0CEF33C5-96B6-4BEF-956A-A55A90932285}" type="slidenum">
              <a:rPr lang="en-US" smtClean="0"/>
              <a:pPr/>
              <a:t>177</a:t>
            </a:fld>
            <a:endParaRPr lang="en-US"/>
          </a:p>
        </p:txBody>
      </p:sp>
    </p:spTree>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0" name="Rectangle 7"/>
          <p:cNvSpPr>
            <a:spLocks noGrp="1" noChangeArrowheads="1"/>
          </p:cNvSpPr>
          <p:nvPr>
            <p:ph type="sldNum" sz="quarter" idx="5"/>
          </p:nvPr>
        </p:nvSpPr>
        <p:spPr>
          <a:noFill/>
        </p:spPr>
        <p:txBody>
          <a:bodyPr/>
          <a:lstStyle/>
          <a:p>
            <a:fld id="{1CBAA74B-663C-466D-8E3E-D84C261DD826}" type="slidenum">
              <a:rPr lang="en-US" smtClean="0"/>
              <a:pPr/>
              <a:t>181</a:t>
            </a:fld>
            <a:endParaRPr lang="en-US"/>
          </a:p>
        </p:txBody>
      </p:sp>
    </p:spTree>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9234" name="Rectangle 7"/>
          <p:cNvSpPr>
            <a:spLocks noGrp="1" noChangeArrowheads="1"/>
          </p:cNvSpPr>
          <p:nvPr>
            <p:ph type="sldNum" sz="quarter" idx="5"/>
          </p:nvPr>
        </p:nvSpPr>
        <p:spPr>
          <a:noFill/>
        </p:spPr>
        <p:txBody>
          <a:bodyPr/>
          <a:lstStyle/>
          <a:p>
            <a:fld id="{0FA992E7-6146-4DF3-B5C7-E3045C5C7069}" type="slidenum">
              <a:rPr lang="en-US" smtClean="0"/>
              <a:pPr/>
              <a:t>182</a:t>
            </a:fld>
            <a:endParaRPr lang="en-US"/>
          </a:p>
        </p:txBody>
      </p:sp>
    </p:spTree>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8" name="Rectangle 7"/>
          <p:cNvSpPr>
            <a:spLocks noGrp="1" noChangeArrowheads="1"/>
          </p:cNvSpPr>
          <p:nvPr>
            <p:ph type="sldNum" sz="quarter" idx="5"/>
          </p:nvPr>
        </p:nvSpPr>
        <p:spPr>
          <a:noFill/>
        </p:spPr>
        <p:txBody>
          <a:bodyPr/>
          <a:lstStyle/>
          <a:p>
            <a:fld id="{70011D5A-7978-4F2C-891B-1B6919E0AD5A}" type="slidenum">
              <a:rPr lang="en-US" smtClean="0"/>
              <a:pPr/>
              <a:t>183</a:t>
            </a:fld>
            <a:endParaRPr lang="en-US"/>
          </a:p>
        </p:txBody>
      </p:sp>
    </p:spTree>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82" name="Rectangle 7"/>
          <p:cNvSpPr>
            <a:spLocks noGrp="1" noChangeArrowheads="1"/>
          </p:cNvSpPr>
          <p:nvPr>
            <p:ph type="sldNum" sz="quarter" idx="5"/>
          </p:nvPr>
        </p:nvSpPr>
        <p:spPr>
          <a:noFill/>
        </p:spPr>
        <p:txBody>
          <a:bodyPr/>
          <a:lstStyle/>
          <a:p>
            <a:fld id="{45666B02-BCCC-4050-B887-D16C4E6EE2BF}" type="slidenum">
              <a:rPr lang="en-US" smtClean="0"/>
              <a:pPr/>
              <a:t>184</a:t>
            </a:fld>
            <a:endParaRPr lang="en-US"/>
          </a:p>
        </p:txBody>
      </p:sp>
    </p:spTree>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7"/>
          <p:cNvSpPr>
            <a:spLocks noGrp="1" noChangeArrowheads="1"/>
          </p:cNvSpPr>
          <p:nvPr>
            <p:ph type="sldNum" sz="quarter" idx="5"/>
          </p:nvPr>
        </p:nvSpPr>
        <p:spPr>
          <a:noFill/>
        </p:spPr>
        <p:txBody>
          <a:bodyPr/>
          <a:lstStyle/>
          <a:p>
            <a:fld id="{0CC8474F-4642-4211-A355-3AAE3093571F}" type="slidenum">
              <a:rPr lang="en-US" smtClean="0"/>
              <a:pPr/>
              <a:t>185</a:t>
            </a:fld>
            <a:endParaRPr lang="en-US"/>
          </a:p>
        </p:txBody>
      </p:sp>
    </p:spTree>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7"/>
          <p:cNvSpPr>
            <a:spLocks noGrp="1" noChangeArrowheads="1"/>
          </p:cNvSpPr>
          <p:nvPr>
            <p:ph type="sldNum" sz="quarter" idx="5"/>
          </p:nvPr>
        </p:nvSpPr>
        <p:spPr>
          <a:noFill/>
        </p:spPr>
        <p:txBody>
          <a:bodyPr/>
          <a:lstStyle/>
          <a:p>
            <a:fld id="{41715EA6-C143-4886-BE12-1F1EB19D8CDF}" type="slidenum">
              <a:rPr lang="en-US" smtClean="0"/>
              <a:pPr/>
              <a:t>186</a:t>
            </a:fld>
            <a:endParaRPr lang="en-US"/>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354" name="Rectangle 7"/>
          <p:cNvSpPr>
            <a:spLocks noGrp="1" noChangeArrowheads="1"/>
          </p:cNvSpPr>
          <p:nvPr>
            <p:ph type="sldNum" sz="quarter" idx="5"/>
          </p:nvPr>
        </p:nvSpPr>
        <p:spPr>
          <a:noFill/>
        </p:spPr>
        <p:txBody>
          <a:bodyPr/>
          <a:lstStyle/>
          <a:p>
            <a:fld id="{E68FBAB7-DACB-4DEC-99B5-D774C2EC5DD7}" type="slidenum">
              <a:rPr lang="en-US" smtClean="0"/>
              <a:pPr/>
              <a:t>187</a:t>
            </a:fld>
            <a:endParaRPr lang="en-US"/>
          </a:p>
        </p:txBody>
      </p:sp>
    </p:spTree>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5378" name="Rectangle 7"/>
          <p:cNvSpPr>
            <a:spLocks noGrp="1" noChangeArrowheads="1"/>
          </p:cNvSpPr>
          <p:nvPr>
            <p:ph type="sldNum" sz="quarter" idx="5"/>
          </p:nvPr>
        </p:nvSpPr>
        <p:spPr>
          <a:noFill/>
        </p:spPr>
        <p:txBody>
          <a:bodyPr/>
          <a:lstStyle/>
          <a:p>
            <a:fld id="{715276AE-34F3-4956-A0F7-73E71869DF1C}" type="slidenum">
              <a:rPr lang="en-US" smtClean="0"/>
              <a:pPr/>
              <a:t>188</a:t>
            </a:fld>
            <a:endParaRPr lang="en-US"/>
          </a:p>
        </p:txBody>
      </p:sp>
    </p:spTree>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6402" name="Rectangle 7"/>
          <p:cNvSpPr>
            <a:spLocks noGrp="1" noChangeArrowheads="1"/>
          </p:cNvSpPr>
          <p:nvPr>
            <p:ph type="sldNum" sz="quarter" idx="5"/>
          </p:nvPr>
        </p:nvSpPr>
        <p:spPr>
          <a:noFill/>
        </p:spPr>
        <p:txBody>
          <a:bodyPr/>
          <a:lstStyle/>
          <a:p>
            <a:fld id="{63494363-BAF6-476A-B0FD-353473ED650A}" type="slidenum">
              <a:rPr lang="en-US" smtClean="0"/>
              <a:pPr/>
              <a:t>190</a:t>
            </a:fld>
            <a:endParaRPr lang="en-US"/>
          </a:p>
        </p:txBody>
      </p:sp>
    </p:spTree>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6402" name="Rectangle 7"/>
          <p:cNvSpPr>
            <a:spLocks noGrp="1" noChangeArrowheads="1"/>
          </p:cNvSpPr>
          <p:nvPr>
            <p:ph type="sldNum" sz="quarter" idx="5"/>
          </p:nvPr>
        </p:nvSpPr>
        <p:spPr>
          <a:noFill/>
        </p:spPr>
        <p:txBody>
          <a:bodyPr/>
          <a:lstStyle/>
          <a:p>
            <a:fld id="{63494363-BAF6-476A-B0FD-353473ED650A}" type="slidenum">
              <a:rPr lang="en-US" smtClean="0"/>
              <a:pPr/>
              <a:t>191</a:t>
            </a:fld>
            <a:endParaRPr lang="en-US"/>
          </a:p>
        </p:txBody>
      </p:sp>
    </p:spTree>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7426" name="Rectangle 7"/>
          <p:cNvSpPr>
            <a:spLocks noGrp="1" noChangeArrowheads="1"/>
          </p:cNvSpPr>
          <p:nvPr>
            <p:ph type="sldNum" sz="quarter" idx="5"/>
          </p:nvPr>
        </p:nvSpPr>
        <p:spPr>
          <a:noFill/>
        </p:spPr>
        <p:txBody>
          <a:bodyPr/>
          <a:lstStyle/>
          <a:p>
            <a:fld id="{A6307105-0C44-469D-8382-1C610CE3707A}" type="slidenum">
              <a:rPr lang="en-US" smtClean="0"/>
              <a:pPr/>
              <a:t>194</a:t>
            </a:fld>
            <a:endParaRPr lang="en-US"/>
          </a:p>
        </p:txBody>
      </p:sp>
    </p:spTree>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0" name="Rectangle 7"/>
          <p:cNvSpPr>
            <a:spLocks noGrp="1" noChangeArrowheads="1"/>
          </p:cNvSpPr>
          <p:nvPr>
            <p:ph type="sldNum" sz="quarter" idx="5"/>
          </p:nvPr>
        </p:nvSpPr>
        <p:spPr>
          <a:noFill/>
        </p:spPr>
        <p:txBody>
          <a:bodyPr/>
          <a:lstStyle/>
          <a:p>
            <a:fld id="{F658E34A-C121-4978-99CF-16B1F345DC0A}" type="slidenum">
              <a:rPr lang="en-US" smtClean="0"/>
              <a:pPr/>
              <a:t>195</a:t>
            </a:fld>
            <a:endParaRPr lang="en-US"/>
          </a:p>
        </p:txBody>
      </p:sp>
    </p:spTree>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9474" name="Rectangle 7"/>
          <p:cNvSpPr>
            <a:spLocks noGrp="1" noChangeArrowheads="1"/>
          </p:cNvSpPr>
          <p:nvPr>
            <p:ph type="sldNum" sz="quarter" idx="5"/>
          </p:nvPr>
        </p:nvSpPr>
        <p:spPr>
          <a:noFill/>
        </p:spPr>
        <p:txBody>
          <a:bodyPr/>
          <a:lstStyle/>
          <a:p>
            <a:fld id="{6D8872A1-17F0-4CD2-89CA-A60BD23A2C66}" type="slidenum">
              <a:rPr lang="en-US" smtClean="0"/>
              <a:pPr/>
              <a:t>196</a:t>
            </a:fld>
            <a:endParaRPr lang="en-US"/>
          </a:p>
        </p:txBody>
      </p:sp>
    </p:spTree>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7"/>
          <p:cNvSpPr>
            <a:spLocks noGrp="1" noChangeArrowheads="1"/>
          </p:cNvSpPr>
          <p:nvPr>
            <p:ph type="sldNum" sz="quarter" idx="5"/>
          </p:nvPr>
        </p:nvSpPr>
        <p:spPr>
          <a:noFill/>
        </p:spPr>
        <p:txBody>
          <a:bodyPr/>
          <a:lstStyle/>
          <a:p>
            <a:fld id="{D9EC3B0E-555F-4F96-9AC1-8A15448D6E85}" type="slidenum">
              <a:rPr lang="en-US" smtClean="0"/>
              <a:pPr/>
              <a:t>197</a:t>
            </a:fld>
            <a:endParaRPr lang="en-US"/>
          </a:p>
        </p:txBody>
      </p:sp>
    </p:spTree>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22" name="Rectangle 7"/>
          <p:cNvSpPr>
            <a:spLocks noGrp="1" noChangeArrowheads="1"/>
          </p:cNvSpPr>
          <p:nvPr>
            <p:ph type="sldNum" sz="quarter" idx="5"/>
          </p:nvPr>
        </p:nvSpPr>
        <p:spPr>
          <a:noFill/>
        </p:spPr>
        <p:txBody>
          <a:bodyPr/>
          <a:lstStyle/>
          <a:p>
            <a:fld id="{1D924C90-227D-4EDE-89F8-DF62C3A19F6A}" type="slidenum">
              <a:rPr lang="en-US" smtClean="0"/>
              <a:pPr/>
              <a:t>198</a:t>
            </a:fld>
            <a:endParaRPr lang="en-US"/>
          </a:p>
        </p:txBody>
      </p:sp>
    </p:spTree>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7"/>
          <p:cNvSpPr>
            <a:spLocks noGrp="1" noChangeArrowheads="1"/>
          </p:cNvSpPr>
          <p:nvPr>
            <p:ph type="sldNum" sz="quarter" idx="5"/>
          </p:nvPr>
        </p:nvSpPr>
        <p:spPr>
          <a:noFill/>
        </p:spPr>
        <p:txBody>
          <a:bodyPr/>
          <a:lstStyle/>
          <a:p>
            <a:fld id="{2FB7A7F5-CE73-4B9A-A802-2A31325C218E}" type="slidenum">
              <a:rPr lang="en-US" smtClean="0"/>
              <a:pPr/>
              <a:t>199</a:t>
            </a:fld>
            <a:endParaRPr lang="en-US"/>
          </a:p>
        </p:txBody>
      </p:sp>
    </p:spTree>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3570" name="Rectangle 7"/>
          <p:cNvSpPr>
            <a:spLocks noGrp="1" noChangeArrowheads="1"/>
          </p:cNvSpPr>
          <p:nvPr>
            <p:ph type="sldNum" sz="quarter" idx="5"/>
          </p:nvPr>
        </p:nvSpPr>
        <p:spPr>
          <a:noFill/>
        </p:spPr>
        <p:txBody>
          <a:bodyPr/>
          <a:lstStyle/>
          <a:p>
            <a:fld id="{06DC570D-FF56-4F5A-AC17-89415E3FC372}" type="slidenum">
              <a:rPr lang="en-US" smtClean="0"/>
              <a:pPr/>
              <a:t>200</a:t>
            </a:fld>
            <a:endParaRPr lang="en-US"/>
          </a:p>
        </p:txBody>
      </p:sp>
    </p:spTree>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594" name="Rectangle 7"/>
          <p:cNvSpPr>
            <a:spLocks noGrp="1" noChangeArrowheads="1"/>
          </p:cNvSpPr>
          <p:nvPr>
            <p:ph type="sldNum" sz="quarter" idx="5"/>
          </p:nvPr>
        </p:nvSpPr>
        <p:spPr>
          <a:noFill/>
        </p:spPr>
        <p:txBody>
          <a:bodyPr/>
          <a:lstStyle/>
          <a:p>
            <a:fld id="{78C6A269-646A-439F-B4C0-12E09B973515}" type="slidenum">
              <a:rPr lang="en-US" smtClean="0"/>
              <a:pPr/>
              <a:t>201</a:t>
            </a:fld>
            <a:endParaRPr lang="en-US"/>
          </a:p>
        </p:txBody>
      </p:sp>
    </p:spTree>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7"/>
          <p:cNvSpPr>
            <a:spLocks noGrp="1" noChangeArrowheads="1"/>
          </p:cNvSpPr>
          <p:nvPr>
            <p:ph type="sldNum" sz="quarter" idx="5"/>
          </p:nvPr>
        </p:nvSpPr>
        <p:spPr>
          <a:noFill/>
        </p:spPr>
        <p:txBody>
          <a:bodyPr/>
          <a:lstStyle/>
          <a:p>
            <a:fld id="{EDAB5DDB-AFEB-4D93-91EF-8A32D79D1484}" type="slidenum">
              <a:rPr lang="en-US" smtClean="0"/>
              <a:pPr/>
              <a:t>202</a:t>
            </a:fld>
            <a:endParaRPr lang="en-US"/>
          </a:p>
        </p:txBody>
      </p:sp>
    </p:spTree>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2" name="Rectangle 7"/>
          <p:cNvSpPr>
            <a:spLocks noGrp="1" noChangeArrowheads="1"/>
          </p:cNvSpPr>
          <p:nvPr>
            <p:ph type="sldNum" sz="quarter" idx="5"/>
          </p:nvPr>
        </p:nvSpPr>
        <p:spPr>
          <a:noFill/>
        </p:spPr>
        <p:txBody>
          <a:bodyPr/>
          <a:lstStyle/>
          <a:p>
            <a:fld id="{137B84F7-DB1E-4C38-A1E1-67E9A275D37E}" type="slidenum">
              <a:rPr lang="en-US" smtClean="0"/>
              <a:pPr/>
              <a:t>203</a:t>
            </a:fld>
            <a:endParaRPr lang="en-US"/>
          </a:p>
        </p:txBody>
      </p:sp>
    </p:spTree>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7666" name="Rectangle 7"/>
          <p:cNvSpPr>
            <a:spLocks noGrp="1" noChangeArrowheads="1"/>
          </p:cNvSpPr>
          <p:nvPr>
            <p:ph type="sldNum" sz="quarter" idx="5"/>
          </p:nvPr>
        </p:nvSpPr>
        <p:spPr>
          <a:noFill/>
        </p:spPr>
        <p:txBody>
          <a:bodyPr/>
          <a:lstStyle/>
          <a:p>
            <a:fld id="{311BD370-6517-42A7-B2D6-E70E3DD1B968}" type="slidenum">
              <a:rPr lang="en-US" smtClean="0"/>
              <a:pPr/>
              <a:t>204</a:t>
            </a:fld>
            <a:endParaRPr lang="en-US"/>
          </a:p>
        </p:txBody>
      </p:sp>
    </p:spTree>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8690" name="Rectangle 7"/>
          <p:cNvSpPr>
            <a:spLocks noGrp="1" noChangeArrowheads="1"/>
          </p:cNvSpPr>
          <p:nvPr>
            <p:ph type="sldNum" sz="quarter" idx="5"/>
          </p:nvPr>
        </p:nvSpPr>
        <p:spPr>
          <a:noFill/>
        </p:spPr>
        <p:txBody>
          <a:bodyPr/>
          <a:lstStyle/>
          <a:p>
            <a:fld id="{4D87BB71-A380-4535-A323-CD5EF77DDA79}" type="slidenum">
              <a:rPr lang="en-US" smtClean="0"/>
              <a:pPr/>
              <a:t>205</a:t>
            </a:fld>
            <a:endParaRPr lang="en-US"/>
          </a:p>
        </p:txBody>
      </p:sp>
    </p:spTree>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714" name="Rectangle 7"/>
          <p:cNvSpPr>
            <a:spLocks noGrp="1" noChangeArrowheads="1"/>
          </p:cNvSpPr>
          <p:nvPr>
            <p:ph type="sldNum" sz="quarter" idx="5"/>
          </p:nvPr>
        </p:nvSpPr>
        <p:spPr>
          <a:noFill/>
        </p:spPr>
        <p:txBody>
          <a:bodyPr/>
          <a:lstStyle/>
          <a:p>
            <a:fld id="{09C07818-7D9D-449E-96F3-FC7530A25C07}" type="slidenum">
              <a:rPr lang="en-US" smtClean="0"/>
              <a:pPr/>
              <a:t>206</a:t>
            </a:fld>
            <a:endParaRPr lang="en-US"/>
          </a:p>
        </p:txBody>
      </p:sp>
    </p:spTree>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0738" name="Rectangle 7"/>
          <p:cNvSpPr>
            <a:spLocks noGrp="1" noChangeArrowheads="1"/>
          </p:cNvSpPr>
          <p:nvPr>
            <p:ph type="sldNum" sz="quarter" idx="5"/>
          </p:nvPr>
        </p:nvSpPr>
        <p:spPr>
          <a:noFill/>
        </p:spPr>
        <p:txBody>
          <a:bodyPr/>
          <a:lstStyle/>
          <a:p>
            <a:fld id="{0E48A9DA-D059-48FF-A24A-5C27C4E5B4F1}" type="slidenum">
              <a:rPr lang="en-US" smtClean="0"/>
              <a:pPr/>
              <a:t>207</a:t>
            </a:fld>
            <a:endParaRPr lang="en-US"/>
          </a:p>
        </p:txBody>
      </p:sp>
    </p:spTree>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62" name="Rectangle 7"/>
          <p:cNvSpPr>
            <a:spLocks noGrp="1" noChangeArrowheads="1"/>
          </p:cNvSpPr>
          <p:nvPr>
            <p:ph type="sldNum" sz="quarter" idx="5"/>
          </p:nvPr>
        </p:nvSpPr>
        <p:spPr>
          <a:noFill/>
        </p:spPr>
        <p:txBody>
          <a:bodyPr/>
          <a:lstStyle/>
          <a:p>
            <a:fld id="{B339B187-4133-4CFC-8BE3-B7636F8BF425}" type="slidenum">
              <a:rPr lang="en-US" smtClean="0"/>
              <a:pPr/>
              <a:t>208</a:t>
            </a:fld>
            <a:endParaRPr lang="en-US"/>
          </a:p>
        </p:txBody>
      </p:sp>
    </p:spTree>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2786" name="Rectangle 7"/>
          <p:cNvSpPr>
            <a:spLocks noGrp="1" noChangeArrowheads="1"/>
          </p:cNvSpPr>
          <p:nvPr>
            <p:ph type="sldNum" sz="quarter" idx="5"/>
          </p:nvPr>
        </p:nvSpPr>
        <p:spPr>
          <a:noFill/>
        </p:spPr>
        <p:txBody>
          <a:bodyPr/>
          <a:lstStyle/>
          <a:p>
            <a:fld id="{7C530C8A-2B41-4B66-AE88-E7F3495C88EC}" type="slidenum">
              <a:rPr lang="en-US" smtClean="0"/>
              <a:pPr/>
              <a:t>209</a:t>
            </a:fld>
            <a:endParaRPr lang="en-US"/>
          </a:p>
        </p:txBody>
      </p:sp>
    </p:spTree>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4834" name="Rectangle 7"/>
          <p:cNvSpPr>
            <a:spLocks noGrp="1" noChangeArrowheads="1"/>
          </p:cNvSpPr>
          <p:nvPr>
            <p:ph type="sldNum" sz="quarter" idx="5"/>
          </p:nvPr>
        </p:nvSpPr>
        <p:spPr>
          <a:noFill/>
        </p:spPr>
        <p:txBody>
          <a:bodyPr/>
          <a:lstStyle/>
          <a:p>
            <a:fld id="{5DC88766-5A25-444C-98D3-3A2F2DB469CA}" type="slidenum">
              <a:rPr lang="en-US" smtClean="0"/>
              <a:pPr/>
              <a:t>210</a:t>
            </a:fld>
            <a:endParaRPr lang="en-US"/>
          </a:p>
        </p:txBody>
      </p:sp>
    </p:spTree>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5858" name="Rectangle 7"/>
          <p:cNvSpPr>
            <a:spLocks noGrp="1" noChangeArrowheads="1"/>
          </p:cNvSpPr>
          <p:nvPr>
            <p:ph type="sldNum" sz="quarter" idx="5"/>
          </p:nvPr>
        </p:nvSpPr>
        <p:spPr>
          <a:noFill/>
        </p:spPr>
        <p:txBody>
          <a:bodyPr/>
          <a:lstStyle/>
          <a:p>
            <a:fld id="{EDEB895D-2605-4A28-BAA8-8246E1542761}" type="slidenum">
              <a:rPr lang="en-US" smtClean="0"/>
              <a:pPr/>
              <a:t>211</a:t>
            </a:fld>
            <a:endParaRPr lang="en-US"/>
          </a:p>
        </p:txBody>
      </p:sp>
    </p:spTree>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882" name="Rectangle 7"/>
          <p:cNvSpPr>
            <a:spLocks noGrp="1" noChangeArrowheads="1"/>
          </p:cNvSpPr>
          <p:nvPr>
            <p:ph type="sldNum" sz="quarter" idx="5"/>
          </p:nvPr>
        </p:nvSpPr>
        <p:spPr>
          <a:noFill/>
        </p:spPr>
        <p:txBody>
          <a:bodyPr/>
          <a:lstStyle/>
          <a:p>
            <a:fld id="{BD04A5CA-D891-4337-87F8-ECA1046DCD97}" type="slidenum">
              <a:rPr lang="en-US" smtClean="0"/>
              <a:pPr/>
              <a:t>212</a:t>
            </a:fld>
            <a:endParaRPr lang="en-US"/>
          </a:p>
        </p:txBody>
      </p:sp>
    </p:spTree>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7"/>
          <p:cNvSpPr>
            <a:spLocks noGrp="1" noChangeArrowheads="1"/>
          </p:cNvSpPr>
          <p:nvPr>
            <p:ph type="sldNum" sz="quarter" idx="5"/>
          </p:nvPr>
        </p:nvSpPr>
        <p:spPr>
          <a:noFill/>
        </p:spPr>
        <p:txBody>
          <a:bodyPr/>
          <a:lstStyle/>
          <a:p>
            <a:fld id="{7096D2BD-843D-4B21-B6B0-45DF9D97B88D}" type="slidenum">
              <a:rPr lang="en-US" smtClean="0"/>
              <a:pPr/>
              <a:t>219</a:t>
            </a:fld>
            <a:endParaRPr lang="en-US"/>
          </a:p>
        </p:txBody>
      </p:sp>
    </p:spTree>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7"/>
          <p:cNvSpPr>
            <a:spLocks noGrp="1" noChangeArrowheads="1"/>
          </p:cNvSpPr>
          <p:nvPr>
            <p:ph type="sldNum" sz="quarter" idx="5"/>
          </p:nvPr>
        </p:nvSpPr>
        <p:spPr>
          <a:noFill/>
        </p:spPr>
        <p:txBody>
          <a:bodyPr/>
          <a:lstStyle/>
          <a:p>
            <a:fld id="{B7E3DF15-672F-4CA2-AF1A-C49361356B4C}" type="slidenum">
              <a:rPr lang="en-US" smtClean="0"/>
              <a:pPr/>
              <a:t>220</a:t>
            </a:fld>
            <a:endParaRPr lang="en-US"/>
          </a:p>
        </p:txBody>
      </p:sp>
    </p:spTree>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9954" name="Rectangle 7"/>
          <p:cNvSpPr>
            <a:spLocks noGrp="1" noChangeArrowheads="1"/>
          </p:cNvSpPr>
          <p:nvPr>
            <p:ph type="sldNum" sz="quarter" idx="5"/>
          </p:nvPr>
        </p:nvSpPr>
        <p:spPr>
          <a:noFill/>
        </p:spPr>
        <p:txBody>
          <a:bodyPr/>
          <a:lstStyle/>
          <a:p>
            <a:fld id="{C575F05E-3C4C-460B-B2EA-2E99C696F0A5}" type="slidenum">
              <a:rPr lang="en-US" smtClean="0"/>
              <a:pPr/>
              <a:t>221</a:t>
            </a:fld>
            <a:endParaRPr lang="en-US"/>
          </a:p>
        </p:txBody>
      </p:sp>
    </p:spTree>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0978" name="Rectangle 7"/>
          <p:cNvSpPr>
            <a:spLocks noGrp="1" noChangeArrowheads="1"/>
          </p:cNvSpPr>
          <p:nvPr>
            <p:ph type="sldNum" sz="quarter" idx="5"/>
          </p:nvPr>
        </p:nvSpPr>
        <p:spPr>
          <a:noFill/>
        </p:spPr>
        <p:txBody>
          <a:bodyPr/>
          <a:lstStyle/>
          <a:p>
            <a:fld id="{E9FB3705-B871-4D37-8C7D-BD7079B4BC8C}" type="slidenum">
              <a:rPr lang="en-US" smtClean="0"/>
              <a:pPr/>
              <a:t>222</a:t>
            </a:fld>
            <a:endParaRPr lang="en-US"/>
          </a:p>
        </p:txBody>
      </p:sp>
    </p:spTree>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02" name="Rectangle 7"/>
          <p:cNvSpPr>
            <a:spLocks noGrp="1" noChangeArrowheads="1"/>
          </p:cNvSpPr>
          <p:nvPr>
            <p:ph type="sldNum" sz="quarter" idx="5"/>
          </p:nvPr>
        </p:nvSpPr>
        <p:spPr>
          <a:noFill/>
        </p:spPr>
        <p:txBody>
          <a:bodyPr/>
          <a:lstStyle/>
          <a:p>
            <a:fld id="{B00A4027-748A-4074-89DA-10FB89552B8C}" type="slidenum">
              <a:rPr lang="en-US" smtClean="0"/>
              <a:pPr/>
              <a:t>223</a:t>
            </a:fld>
            <a:endParaRPr lang="en-US"/>
          </a:p>
        </p:txBody>
      </p:sp>
    </p:spTree>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026" name="Rectangle 7"/>
          <p:cNvSpPr>
            <a:spLocks noGrp="1" noChangeArrowheads="1"/>
          </p:cNvSpPr>
          <p:nvPr>
            <p:ph type="sldNum" sz="quarter" idx="5"/>
          </p:nvPr>
        </p:nvSpPr>
        <p:spPr>
          <a:noFill/>
        </p:spPr>
        <p:txBody>
          <a:bodyPr/>
          <a:lstStyle/>
          <a:p>
            <a:fld id="{5F0FCD45-367B-4BD5-88C8-192628B08506}" type="slidenum">
              <a:rPr lang="en-US" smtClean="0"/>
              <a:pPr/>
              <a:t>224</a:t>
            </a:fld>
            <a:endParaRPr lang="en-US"/>
          </a:p>
        </p:txBody>
      </p:sp>
    </p:spTree>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074" name="Rectangle 7"/>
          <p:cNvSpPr>
            <a:spLocks noGrp="1" noChangeArrowheads="1"/>
          </p:cNvSpPr>
          <p:nvPr>
            <p:ph type="sldNum" sz="quarter" idx="5"/>
          </p:nvPr>
        </p:nvSpPr>
        <p:spPr>
          <a:noFill/>
        </p:spPr>
        <p:txBody>
          <a:bodyPr/>
          <a:lstStyle/>
          <a:p>
            <a:fld id="{C02F2CA0-0C4B-4F9C-9FB2-BACA99C957F9}" type="slidenum">
              <a:rPr lang="en-US" smtClean="0"/>
              <a:pPr/>
              <a:t>228</a:t>
            </a:fld>
            <a:endParaRPr lang="en-US"/>
          </a:p>
        </p:txBody>
      </p:sp>
    </p:spTree>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050" name="Rectangle 7"/>
          <p:cNvSpPr>
            <a:spLocks noGrp="1" noChangeArrowheads="1"/>
          </p:cNvSpPr>
          <p:nvPr>
            <p:ph type="sldNum" sz="quarter" idx="5"/>
          </p:nvPr>
        </p:nvSpPr>
        <p:spPr>
          <a:noFill/>
        </p:spPr>
        <p:txBody>
          <a:bodyPr/>
          <a:lstStyle/>
          <a:p>
            <a:fld id="{5E984C5B-52CE-4CEC-BDB4-84DF2AB7ECD8}" type="slidenum">
              <a:rPr lang="en-US" smtClean="0"/>
              <a:pPr/>
              <a:t>229</a:t>
            </a:fld>
            <a:endParaRPr lang="en-US"/>
          </a:p>
        </p:txBody>
      </p:sp>
    </p:spTree>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6098" name="Rectangle 7"/>
          <p:cNvSpPr>
            <a:spLocks noGrp="1" noChangeArrowheads="1"/>
          </p:cNvSpPr>
          <p:nvPr>
            <p:ph type="sldNum" sz="quarter" idx="5"/>
          </p:nvPr>
        </p:nvSpPr>
        <p:spPr>
          <a:noFill/>
        </p:spPr>
        <p:txBody>
          <a:bodyPr/>
          <a:lstStyle/>
          <a:p>
            <a:fld id="{29E2447A-4378-4C54-AFED-0392B82EFDF8}" type="slidenum">
              <a:rPr lang="en-US" smtClean="0"/>
              <a:pPr/>
              <a:t>231</a:t>
            </a:fld>
            <a:endParaRPr lang="en-US"/>
          </a:p>
        </p:txBody>
      </p:sp>
    </p:spTree>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2" name="Rectangle 7"/>
          <p:cNvSpPr>
            <a:spLocks noGrp="1" noChangeArrowheads="1"/>
          </p:cNvSpPr>
          <p:nvPr>
            <p:ph type="sldNum" sz="quarter" idx="5"/>
          </p:nvPr>
        </p:nvSpPr>
        <p:spPr>
          <a:noFill/>
        </p:spPr>
        <p:txBody>
          <a:bodyPr/>
          <a:lstStyle/>
          <a:p>
            <a:fld id="{B44FEFAA-D6A4-409B-918B-5DD53FDE17FD}" type="slidenum">
              <a:rPr lang="en-US" smtClean="0"/>
              <a:pPr/>
              <a:t>232</a:t>
            </a:fld>
            <a:endParaRPr lang="en-US"/>
          </a:p>
        </p:txBody>
      </p:sp>
    </p:spTree>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7"/>
          <p:cNvSpPr>
            <a:spLocks noGrp="1" noChangeArrowheads="1"/>
          </p:cNvSpPr>
          <p:nvPr>
            <p:ph type="sldNum" sz="quarter" idx="5"/>
          </p:nvPr>
        </p:nvSpPr>
        <p:spPr>
          <a:noFill/>
        </p:spPr>
        <p:txBody>
          <a:bodyPr/>
          <a:lstStyle/>
          <a:p>
            <a:fld id="{0DD71865-AB5A-4755-A151-5F62476584BB}" type="slidenum">
              <a:rPr lang="en-US" smtClean="0"/>
              <a:pPr/>
              <a:t>233</a:t>
            </a:fld>
            <a:endParaRPr lang="en-US"/>
          </a:p>
        </p:txBody>
      </p:sp>
    </p:spTree>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7"/>
          <p:cNvSpPr>
            <a:spLocks noGrp="1" noChangeArrowheads="1"/>
          </p:cNvSpPr>
          <p:nvPr>
            <p:ph type="sldNum" sz="quarter" idx="5"/>
          </p:nvPr>
        </p:nvSpPr>
        <p:spPr>
          <a:noFill/>
        </p:spPr>
        <p:txBody>
          <a:bodyPr/>
          <a:lstStyle/>
          <a:p>
            <a:fld id="{0DD71865-AB5A-4755-A151-5F62476584BB}" type="slidenum">
              <a:rPr lang="en-US" smtClean="0"/>
              <a:pPr/>
              <a:t>236</a:t>
            </a:fld>
            <a:endParaRPr lang="en-US"/>
          </a:p>
        </p:txBody>
      </p:sp>
    </p:spTree>
    <p:extLst>
      <p:ext uri="{BB962C8B-B14F-4D97-AF65-F5344CB8AC3E}">
        <p14:creationId xmlns:p14="http://schemas.microsoft.com/office/powerpoint/2010/main" val="2258554509"/>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7"/>
          <p:cNvSpPr>
            <a:spLocks noGrp="1" noChangeArrowheads="1"/>
          </p:cNvSpPr>
          <p:nvPr>
            <p:ph type="sldNum" sz="quarter" idx="5"/>
          </p:nvPr>
        </p:nvSpPr>
        <p:spPr>
          <a:noFill/>
        </p:spPr>
        <p:txBody>
          <a:bodyPr/>
          <a:lstStyle/>
          <a:p>
            <a:fld id="{0DD71865-AB5A-4755-A151-5F62476584BB}" type="slidenum">
              <a:rPr lang="en-US" smtClean="0"/>
              <a:pPr/>
              <a:t>237</a:t>
            </a:fld>
            <a:endParaRPr lang="en-US"/>
          </a:p>
        </p:txBody>
      </p:sp>
    </p:spTree>
    <p:extLst>
      <p:ext uri="{BB962C8B-B14F-4D97-AF65-F5344CB8AC3E}">
        <p14:creationId xmlns:p14="http://schemas.microsoft.com/office/powerpoint/2010/main" val="3283789099"/>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218" name="Rectangle 7"/>
          <p:cNvSpPr>
            <a:spLocks noGrp="1" noChangeArrowheads="1"/>
          </p:cNvSpPr>
          <p:nvPr>
            <p:ph type="sldNum" sz="quarter" idx="5"/>
          </p:nvPr>
        </p:nvSpPr>
        <p:spPr>
          <a:noFill/>
        </p:spPr>
        <p:txBody>
          <a:bodyPr/>
          <a:lstStyle/>
          <a:p>
            <a:fld id="{6C3C8823-E97D-4BE8-A43C-F8BB4D18B3B6}" type="slidenum">
              <a:rPr lang="en-US" smtClean="0"/>
              <a:pPr/>
              <a:t>238</a:t>
            </a:fld>
            <a:endParaRPr lang="en-US"/>
          </a:p>
        </p:txBody>
      </p:sp>
    </p:spTree>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42" name="Rectangle 7"/>
          <p:cNvSpPr>
            <a:spLocks noGrp="1" noChangeArrowheads="1"/>
          </p:cNvSpPr>
          <p:nvPr>
            <p:ph type="sldNum" sz="quarter" idx="5"/>
          </p:nvPr>
        </p:nvSpPr>
        <p:spPr>
          <a:noFill/>
        </p:spPr>
        <p:txBody>
          <a:bodyPr/>
          <a:lstStyle/>
          <a:p>
            <a:fld id="{E0A1F8BB-90DD-496A-A4A4-F88E1488F509}" type="slidenum">
              <a:rPr lang="en-US" smtClean="0"/>
              <a:pPr/>
              <a:t>239</a:t>
            </a:fld>
            <a:endParaRPr lang="en-US"/>
          </a:p>
        </p:txBody>
      </p:sp>
    </p:spTree>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3266" name="Rectangle 7"/>
          <p:cNvSpPr>
            <a:spLocks noGrp="1" noChangeArrowheads="1"/>
          </p:cNvSpPr>
          <p:nvPr>
            <p:ph type="sldNum" sz="quarter" idx="5"/>
          </p:nvPr>
        </p:nvSpPr>
        <p:spPr>
          <a:noFill/>
        </p:spPr>
        <p:txBody>
          <a:bodyPr/>
          <a:lstStyle/>
          <a:p>
            <a:fld id="{829FAD35-BD29-494B-9618-A3888DCA6633}" type="slidenum">
              <a:rPr lang="en-US" smtClean="0"/>
              <a:pPr/>
              <a:t>240</a:t>
            </a:fld>
            <a:endParaRPr lang="en-US"/>
          </a:p>
        </p:txBody>
      </p:sp>
    </p:spTree>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Rectangle 7"/>
          <p:cNvSpPr>
            <a:spLocks noGrp="1" noChangeArrowheads="1"/>
          </p:cNvSpPr>
          <p:nvPr>
            <p:ph type="sldNum" sz="quarter" idx="5"/>
          </p:nvPr>
        </p:nvSpPr>
        <p:spPr>
          <a:noFill/>
        </p:spPr>
        <p:txBody>
          <a:bodyPr/>
          <a:lstStyle/>
          <a:p>
            <a:fld id="{9B2F6B70-4953-4EB8-8701-2DDA3343E5AC}" type="slidenum">
              <a:rPr lang="en-US" smtClean="0"/>
              <a:pPr/>
              <a:t>241</a:t>
            </a:fld>
            <a:endParaRPr lang="en-US"/>
          </a:p>
        </p:txBody>
      </p:sp>
    </p:spTree>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314" name="Rectangle 7"/>
          <p:cNvSpPr>
            <a:spLocks noGrp="1" noChangeArrowheads="1"/>
          </p:cNvSpPr>
          <p:nvPr>
            <p:ph type="sldNum" sz="quarter" idx="5"/>
          </p:nvPr>
        </p:nvSpPr>
        <p:spPr>
          <a:noFill/>
        </p:spPr>
        <p:txBody>
          <a:bodyPr/>
          <a:lstStyle/>
          <a:p>
            <a:fld id="{E6AFF605-7FEB-4FBE-959F-A6589E278667}" type="slidenum">
              <a:rPr lang="en-US" smtClean="0"/>
              <a:pPr/>
              <a:t>242</a:t>
            </a:fld>
            <a:endParaRPr lang="en-US"/>
          </a:p>
        </p:txBody>
      </p:sp>
    </p:spTree>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6338" name="Rectangle 7"/>
          <p:cNvSpPr>
            <a:spLocks noGrp="1" noChangeArrowheads="1"/>
          </p:cNvSpPr>
          <p:nvPr>
            <p:ph type="sldNum" sz="quarter" idx="5"/>
          </p:nvPr>
        </p:nvSpPr>
        <p:spPr>
          <a:noFill/>
        </p:spPr>
        <p:txBody>
          <a:bodyPr/>
          <a:lstStyle/>
          <a:p>
            <a:fld id="{1AAE03B9-E34C-4B3D-9896-DDB5227CC796}" type="slidenum">
              <a:rPr lang="en-US" smtClean="0"/>
              <a:pPr/>
              <a:t>243</a:t>
            </a:fld>
            <a:endParaRPr lang="en-US"/>
          </a:p>
        </p:txBody>
      </p:sp>
    </p:spTree>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7362" name="Rectangle 7"/>
          <p:cNvSpPr>
            <a:spLocks noGrp="1" noChangeArrowheads="1"/>
          </p:cNvSpPr>
          <p:nvPr>
            <p:ph type="sldNum" sz="quarter" idx="5"/>
          </p:nvPr>
        </p:nvSpPr>
        <p:spPr>
          <a:noFill/>
        </p:spPr>
        <p:txBody>
          <a:bodyPr/>
          <a:lstStyle/>
          <a:p>
            <a:fld id="{F58B7FEF-DFAC-425A-A276-09F8BC0AE2B2}" type="slidenum">
              <a:rPr lang="en-US" smtClean="0"/>
              <a:pPr/>
              <a:t>244</a:t>
            </a:fld>
            <a:endParaRPr lang="en-US"/>
          </a:p>
        </p:txBody>
      </p:sp>
    </p:spTree>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8386" name="Rectangle 7"/>
          <p:cNvSpPr>
            <a:spLocks noGrp="1" noChangeArrowheads="1"/>
          </p:cNvSpPr>
          <p:nvPr>
            <p:ph type="sldNum" sz="quarter" idx="5"/>
          </p:nvPr>
        </p:nvSpPr>
        <p:spPr>
          <a:noFill/>
        </p:spPr>
        <p:txBody>
          <a:bodyPr/>
          <a:lstStyle/>
          <a:p>
            <a:fld id="{E4E43536-9430-47BC-B63F-3CAA8258AA5B}" type="slidenum">
              <a:rPr lang="en-US" smtClean="0"/>
              <a:pPr/>
              <a:t>253</a:t>
            </a:fld>
            <a:endParaRPr lang="en-US"/>
          </a:p>
        </p:txBody>
      </p:sp>
    </p:spTree>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9410" name="Rectangle 7"/>
          <p:cNvSpPr>
            <a:spLocks noGrp="1" noChangeArrowheads="1"/>
          </p:cNvSpPr>
          <p:nvPr>
            <p:ph type="sldNum" sz="quarter" idx="5"/>
          </p:nvPr>
        </p:nvSpPr>
        <p:spPr>
          <a:noFill/>
        </p:spPr>
        <p:txBody>
          <a:bodyPr/>
          <a:lstStyle/>
          <a:p>
            <a:fld id="{F650DC8F-0819-4FA9-AA92-81296D25056B}" type="slidenum">
              <a:rPr lang="en-US" smtClean="0"/>
              <a:pPr/>
              <a:t>254</a:t>
            </a:fld>
            <a:endParaRPr lang="en-US"/>
          </a:p>
        </p:txBody>
      </p:sp>
    </p:spTree>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0434" name="Rectangle 7"/>
          <p:cNvSpPr>
            <a:spLocks noGrp="1" noChangeArrowheads="1"/>
          </p:cNvSpPr>
          <p:nvPr>
            <p:ph type="sldNum" sz="quarter" idx="5"/>
          </p:nvPr>
        </p:nvSpPr>
        <p:spPr>
          <a:noFill/>
        </p:spPr>
        <p:txBody>
          <a:bodyPr/>
          <a:lstStyle/>
          <a:p>
            <a:fld id="{F90F9A32-8036-4D9F-9240-D6C5F4AFA949}" type="slidenum">
              <a:rPr lang="en-US" smtClean="0"/>
              <a:pPr/>
              <a:t>255</a:t>
            </a:fld>
            <a:endParaRPr lang="en-US"/>
          </a:p>
        </p:txBody>
      </p:sp>
    </p:spTree>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Rectangle 7"/>
          <p:cNvSpPr>
            <a:spLocks noGrp="1" noChangeArrowheads="1"/>
          </p:cNvSpPr>
          <p:nvPr>
            <p:ph type="sldNum" sz="quarter" idx="5"/>
          </p:nvPr>
        </p:nvSpPr>
        <p:spPr>
          <a:noFill/>
        </p:spPr>
        <p:txBody>
          <a:bodyPr/>
          <a:lstStyle/>
          <a:p>
            <a:fld id="{4019A267-759C-4F27-9AB9-13940ADCAF9D}" type="slidenum">
              <a:rPr lang="en-US" smtClean="0"/>
              <a:pPr/>
              <a:t>256</a:t>
            </a:fld>
            <a:endParaRPr lang="en-US"/>
          </a:p>
        </p:txBody>
      </p:sp>
    </p:spTree>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2" name="Rectangle 7"/>
          <p:cNvSpPr>
            <a:spLocks noGrp="1" noChangeArrowheads="1"/>
          </p:cNvSpPr>
          <p:nvPr>
            <p:ph type="sldNum" sz="quarter" idx="5"/>
          </p:nvPr>
        </p:nvSpPr>
        <p:spPr>
          <a:noFill/>
        </p:spPr>
        <p:txBody>
          <a:bodyPr/>
          <a:lstStyle/>
          <a:p>
            <a:fld id="{7B8EC175-0334-4D62-A2C4-C80E7955336F}" type="slidenum">
              <a:rPr lang="en-US" smtClean="0"/>
              <a:pPr/>
              <a:t>257</a:t>
            </a:fld>
            <a:endParaRPr lang="en-US"/>
          </a:p>
        </p:txBody>
      </p:sp>
    </p:spTree>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3506" name="Rectangle 7"/>
          <p:cNvSpPr>
            <a:spLocks noGrp="1" noChangeArrowheads="1"/>
          </p:cNvSpPr>
          <p:nvPr>
            <p:ph type="sldNum" sz="quarter" idx="5"/>
          </p:nvPr>
        </p:nvSpPr>
        <p:spPr>
          <a:noFill/>
        </p:spPr>
        <p:txBody>
          <a:bodyPr/>
          <a:lstStyle/>
          <a:p>
            <a:fld id="{CB3446C3-EA38-422B-BC42-52FC5DA4A253}" type="slidenum">
              <a:rPr lang="en-US" smtClean="0"/>
              <a:pPr/>
              <a:t>258</a:t>
            </a:fld>
            <a:endParaRPr lang="en-US"/>
          </a:p>
        </p:txBody>
      </p:sp>
    </p:spTree>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4530" name="Rectangle 7"/>
          <p:cNvSpPr>
            <a:spLocks noGrp="1" noChangeArrowheads="1"/>
          </p:cNvSpPr>
          <p:nvPr>
            <p:ph type="sldNum" sz="quarter" idx="5"/>
          </p:nvPr>
        </p:nvSpPr>
        <p:spPr>
          <a:noFill/>
        </p:spPr>
        <p:txBody>
          <a:bodyPr/>
          <a:lstStyle/>
          <a:p>
            <a:fld id="{E7A97146-1443-43C3-AD33-10D2BDAAB824}" type="slidenum">
              <a:rPr lang="en-US" smtClean="0"/>
              <a:pPr/>
              <a:t>259</a:t>
            </a:fld>
            <a:endParaRPr lang="en-US"/>
          </a:p>
        </p:txBody>
      </p:sp>
    </p:spTree>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Rectangle 7"/>
          <p:cNvSpPr>
            <a:spLocks noGrp="1" noChangeArrowheads="1"/>
          </p:cNvSpPr>
          <p:nvPr>
            <p:ph type="sldNum" sz="quarter" idx="5"/>
          </p:nvPr>
        </p:nvSpPr>
        <p:spPr>
          <a:noFill/>
        </p:spPr>
        <p:txBody>
          <a:bodyPr/>
          <a:lstStyle/>
          <a:p>
            <a:fld id="{C1A9DC99-D0FB-4C5A-9F3C-B3A4695E8D39}" type="slidenum">
              <a:rPr lang="en-US" smtClean="0"/>
              <a:pPr/>
              <a:t>260</a:t>
            </a:fld>
            <a:endParaRPr lang="en-US"/>
          </a:p>
        </p:txBody>
      </p:sp>
    </p:spTree>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7"/>
          <p:cNvSpPr>
            <a:spLocks noGrp="1" noChangeArrowheads="1"/>
          </p:cNvSpPr>
          <p:nvPr>
            <p:ph type="sldNum" sz="quarter" idx="5"/>
          </p:nvPr>
        </p:nvSpPr>
        <p:spPr>
          <a:noFill/>
        </p:spPr>
        <p:txBody>
          <a:bodyPr/>
          <a:lstStyle/>
          <a:p>
            <a:fld id="{F509A75E-E7E5-441F-9E48-12B65CFE13DF}" type="slidenum">
              <a:rPr lang="en-US" smtClean="0"/>
              <a:pPr/>
              <a:t>261</a:t>
            </a:fld>
            <a:endParaRPr lang="en-US"/>
          </a:p>
        </p:txBody>
      </p:sp>
    </p:spTree>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602" name="Rectangle 7"/>
          <p:cNvSpPr>
            <a:spLocks noGrp="1" noChangeArrowheads="1"/>
          </p:cNvSpPr>
          <p:nvPr>
            <p:ph type="sldNum" sz="quarter" idx="5"/>
          </p:nvPr>
        </p:nvSpPr>
        <p:spPr>
          <a:noFill/>
        </p:spPr>
        <p:txBody>
          <a:bodyPr/>
          <a:lstStyle/>
          <a:p>
            <a:fld id="{C9552DD1-C479-4ED0-80A1-85F274B9129C}" type="slidenum">
              <a:rPr lang="en-US" smtClean="0"/>
              <a:pPr/>
              <a:t>263</a:t>
            </a:fld>
            <a:endParaRPr lang="en-US"/>
          </a:p>
        </p:txBody>
      </p:sp>
    </p:spTree>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8626" name="Rectangle 7"/>
          <p:cNvSpPr>
            <a:spLocks noGrp="1" noChangeArrowheads="1"/>
          </p:cNvSpPr>
          <p:nvPr>
            <p:ph type="sldNum" sz="quarter" idx="5"/>
          </p:nvPr>
        </p:nvSpPr>
        <p:spPr>
          <a:noFill/>
        </p:spPr>
        <p:txBody>
          <a:bodyPr/>
          <a:lstStyle/>
          <a:p>
            <a:fld id="{BBBDF5BB-872C-408E-B7F7-16876EDD1BA2}" type="slidenum">
              <a:rPr lang="en-US" smtClean="0"/>
              <a:pPr/>
              <a:t>264</a:t>
            </a:fld>
            <a:endParaRPr lang="en-US"/>
          </a:p>
        </p:txBody>
      </p:sp>
    </p:spTree>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650" name="Rectangle 7"/>
          <p:cNvSpPr>
            <a:spLocks noGrp="1" noChangeArrowheads="1"/>
          </p:cNvSpPr>
          <p:nvPr>
            <p:ph type="sldNum" sz="quarter" idx="5"/>
          </p:nvPr>
        </p:nvSpPr>
        <p:spPr>
          <a:noFill/>
        </p:spPr>
        <p:txBody>
          <a:bodyPr/>
          <a:lstStyle/>
          <a:p>
            <a:fld id="{DC6A66E6-03F8-46D2-92B7-A8FAE0248604}" type="slidenum">
              <a:rPr lang="en-US" smtClean="0"/>
              <a:pPr/>
              <a:t>275</a:t>
            </a:fld>
            <a:endParaRPr lang="en-US"/>
          </a:p>
        </p:txBody>
      </p:sp>
    </p:spTree>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1698" name="Rectangle 7"/>
          <p:cNvSpPr>
            <a:spLocks noGrp="1" noChangeArrowheads="1"/>
          </p:cNvSpPr>
          <p:nvPr>
            <p:ph type="sldNum" sz="quarter" idx="5"/>
          </p:nvPr>
        </p:nvSpPr>
        <p:spPr>
          <a:noFill/>
        </p:spPr>
        <p:txBody>
          <a:bodyPr/>
          <a:lstStyle/>
          <a:p>
            <a:fld id="{53D995C1-05D9-423F-BFD8-648E9A16FE33}" type="slidenum">
              <a:rPr lang="en-US" smtClean="0"/>
              <a:pPr/>
              <a:t>276</a:t>
            </a:fld>
            <a:endParaRPr lang="en-US"/>
          </a:p>
        </p:txBody>
      </p:sp>
    </p:spTree>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22" name="Rectangle 7"/>
          <p:cNvSpPr>
            <a:spLocks noGrp="1" noChangeArrowheads="1"/>
          </p:cNvSpPr>
          <p:nvPr>
            <p:ph type="sldNum" sz="quarter" idx="5"/>
          </p:nvPr>
        </p:nvSpPr>
        <p:spPr>
          <a:noFill/>
        </p:spPr>
        <p:txBody>
          <a:bodyPr/>
          <a:lstStyle/>
          <a:p>
            <a:fld id="{00BD5B9E-A9C1-4039-9A3C-F5C095379AC4}" type="slidenum">
              <a:rPr lang="en-US" smtClean="0"/>
              <a:pPr/>
              <a:t>277</a:t>
            </a:fld>
            <a:endParaRPr lang="en-US"/>
          </a:p>
        </p:txBody>
      </p:sp>
    </p:spTree>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3746" name="Rectangle 7"/>
          <p:cNvSpPr>
            <a:spLocks noGrp="1" noChangeArrowheads="1"/>
          </p:cNvSpPr>
          <p:nvPr>
            <p:ph type="sldNum" sz="quarter" idx="5"/>
          </p:nvPr>
        </p:nvSpPr>
        <p:spPr>
          <a:noFill/>
        </p:spPr>
        <p:txBody>
          <a:bodyPr/>
          <a:lstStyle/>
          <a:p>
            <a:fld id="{6ED790AD-D712-4CBB-B288-2EA2D8ED21A8}" type="slidenum">
              <a:rPr lang="en-US" smtClean="0"/>
              <a:pPr/>
              <a:t>278</a:t>
            </a:fld>
            <a:endParaRPr lang="en-US"/>
          </a:p>
        </p:txBody>
      </p:sp>
    </p:spTree>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0" name="Rectangle 7"/>
          <p:cNvSpPr>
            <a:spLocks noGrp="1" noChangeArrowheads="1"/>
          </p:cNvSpPr>
          <p:nvPr>
            <p:ph type="sldNum" sz="quarter" idx="5"/>
          </p:nvPr>
        </p:nvSpPr>
        <p:spPr>
          <a:noFill/>
        </p:spPr>
        <p:txBody>
          <a:bodyPr/>
          <a:lstStyle/>
          <a:p>
            <a:fld id="{E7036C98-BD22-4C80-8DAD-EC5DA5599533}" type="slidenum">
              <a:rPr lang="en-US" smtClean="0"/>
              <a:pPr/>
              <a:t>281</a:t>
            </a:fld>
            <a:endParaRPr lang="en-US"/>
          </a:p>
        </p:txBody>
      </p:sp>
    </p:spTree>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5794" name="Rectangle 7"/>
          <p:cNvSpPr>
            <a:spLocks noGrp="1" noChangeArrowheads="1"/>
          </p:cNvSpPr>
          <p:nvPr>
            <p:ph type="sldNum" sz="quarter" idx="5"/>
          </p:nvPr>
        </p:nvSpPr>
        <p:spPr>
          <a:noFill/>
        </p:spPr>
        <p:txBody>
          <a:bodyPr/>
          <a:lstStyle/>
          <a:p>
            <a:fld id="{90CFDA96-EE33-429D-8F9D-CCC18A879D04}" type="slidenum">
              <a:rPr lang="en-US" smtClean="0"/>
              <a:pPr/>
              <a:t>282</a:t>
            </a:fld>
            <a:endParaRPr lang="en-US"/>
          </a:p>
        </p:txBody>
      </p:sp>
    </p:spTree>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6818" name="Rectangle 7"/>
          <p:cNvSpPr>
            <a:spLocks noGrp="1" noChangeArrowheads="1"/>
          </p:cNvSpPr>
          <p:nvPr>
            <p:ph type="sldNum" sz="quarter" idx="5"/>
          </p:nvPr>
        </p:nvSpPr>
        <p:spPr>
          <a:noFill/>
        </p:spPr>
        <p:txBody>
          <a:bodyPr/>
          <a:lstStyle/>
          <a:p>
            <a:fld id="{3A04E8A8-FEE1-4A14-8836-6A96A6F26F01}" type="slidenum">
              <a:rPr lang="en-US" smtClean="0"/>
              <a:pPr/>
              <a:t>283</a:t>
            </a:fld>
            <a:endParaRPr lang="en-US"/>
          </a:p>
        </p:txBody>
      </p:sp>
    </p:spTree>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7842" name="Rectangle 7"/>
          <p:cNvSpPr>
            <a:spLocks noGrp="1" noChangeArrowheads="1"/>
          </p:cNvSpPr>
          <p:nvPr>
            <p:ph type="sldNum" sz="quarter" idx="5"/>
          </p:nvPr>
        </p:nvSpPr>
        <p:spPr>
          <a:noFill/>
        </p:spPr>
        <p:txBody>
          <a:bodyPr/>
          <a:lstStyle/>
          <a:p>
            <a:fld id="{415AF696-2978-4C2B-950D-A0D2B5BD2914}" type="slidenum">
              <a:rPr lang="en-US" smtClean="0"/>
              <a:pPr/>
              <a:t>284</a:t>
            </a:fld>
            <a:endParaRPr lang="en-US"/>
          </a:p>
        </p:txBody>
      </p:sp>
    </p:spTree>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8866" name="Rectangle 7"/>
          <p:cNvSpPr>
            <a:spLocks noGrp="1" noChangeArrowheads="1"/>
          </p:cNvSpPr>
          <p:nvPr>
            <p:ph type="sldNum" sz="quarter" idx="5"/>
          </p:nvPr>
        </p:nvSpPr>
        <p:spPr>
          <a:noFill/>
        </p:spPr>
        <p:txBody>
          <a:bodyPr/>
          <a:lstStyle/>
          <a:p>
            <a:fld id="{85CA73CA-0073-40A1-9A95-D9863DB3A850}" type="slidenum">
              <a:rPr lang="en-US" smtClean="0"/>
              <a:pPr/>
              <a:t>285</a:t>
            </a:fld>
            <a:endParaRPr lang="en-US"/>
          </a:p>
        </p:txBody>
      </p:sp>
    </p:spTree>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9890" name="Rectangle 7"/>
          <p:cNvSpPr>
            <a:spLocks noGrp="1" noChangeArrowheads="1"/>
          </p:cNvSpPr>
          <p:nvPr>
            <p:ph type="sldNum" sz="quarter" idx="5"/>
          </p:nvPr>
        </p:nvSpPr>
        <p:spPr>
          <a:noFill/>
        </p:spPr>
        <p:txBody>
          <a:bodyPr/>
          <a:lstStyle/>
          <a:p>
            <a:fld id="{2D5EFF2C-8691-4BE0-8D3A-0AD90A89A9E8}" type="slidenum">
              <a:rPr lang="en-US" smtClean="0"/>
              <a:pPr/>
              <a:t>286</a:t>
            </a:fld>
            <a:endParaRPr lang="en-US"/>
          </a:p>
        </p:txBody>
      </p:sp>
    </p:spTree>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0914" name="Rectangle 7"/>
          <p:cNvSpPr>
            <a:spLocks noGrp="1" noChangeArrowheads="1"/>
          </p:cNvSpPr>
          <p:nvPr>
            <p:ph type="sldNum" sz="quarter" idx="5"/>
          </p:nvPr>
        </p:nvSpPr>
        <p:spPr>
          <a:noFill/>
        </p:spPr>
        <p:txBody>
          <a:bodyPr/>
          <a:lstStyle/>
          <a:p>
            <a:fld id="{583DD5AB-4803-4196-9EC0-80F3340D2A1D}" type="slidenum">
              <a:rPr lang="en-US" smtClean="0"/>
              <a:pPr/>
              <a:t>287</a:t>
            </a:fld>
            <a:endParaRPr lang="en-US"/>
          </a:p>
        </p:txBody>
      </p:sp>
    </p:spTree>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1938" name="Rectangle 7"/>
          <p:cNvSpPr>
            <a:spLocks noGrp="1" noChangeArrowheads="1"/>
          </p:cNvSpPr>
          <p:nvPr>
            <p:ph type="sldNum" sz="quarter" idx="5"/>
          </p:nvPr>
        </p:nvSpPr>
        <p:spPr>
          <a:noFill/>
        </p:spPr>
        <p:txBody>
          <a:bodyPr/>
          <a:lstStyle/>
          <a:p>
            <a:fld id="{E662BB08-CF08-44BB-9877-671E96B038A2}" type="slidenum">
              <a:rPr lang="en-US" smtClean="0"/>
              <a:pPr/>
              <a:t>288</a:t>
            </a:fld>
            <a:endParaRPr lang="en-US"/>
          </a:p>
        </p:txBody>
      </p:sp>
    </p:spTree>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62" name="Rectangle 7"/>
          <p:cNvSpPr>
            <a:spLocks noGrp="1" noChangeArrowheads="1"/>
          </p:cNvSpPr>
          <p:nvPr>
            <p:ph type="sldNum" sz="quarter" idx="5"/>
          </p:nvPr>
        </p:nvSpPr>
        <p:spPr>
          <a:noFill/>
        </p:spPr>
        <p:txBody>
          <a:bodyPr/>
          <a:lstStyle/>
          <a:p>
            <a:fld id="{1FC6790A-714F-401E-84EC-3CCE26EB0D66}" type="slidenum">
              <a:rPr lang="en-US" smtClean="0"/>
              <a:pPr/>
              <a:t>289</a:t>
            </a:fld>
            <a:endParaRPr lang="en-US"/>
          </a:p>
        </p:txBody>
      </p:sp>
    </p:spTree>
  </p:cSld>
  <p:clrMapOvr>
    <a:masterClrMapping/>
  </p:clrMapOvr>
</p:notes>
</file>

<file path=ppt/notesSlides/notesSlide2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986" name="Rectangle 7"/>
          <p:cNvSpPr>
            <a:spLocks noGrp="1" noChangeArrowheads="1"/>
          </p:cNvSpPr>
          <p:nvPr>
            <p:ph type="sldNum" sz="quarter" idx="5"/>
          </p:nvPr>
        </p:nvSpPr>
        <p:spPr>
          <a:noFill/>
        </p:spPr>
        <p:txBody>
          <a:bodyPr/>
          <a:lstStyle/>
          <a:p>
            <a:fld id="{273348F3-457A-4D2A-96D2-92754F28634F}" type="slidenum">
              <a:rPr lang="en-US" smtClean="0"/>
              <a:pPr/>
              <a:t>290</a:t>
            </a:fld>
            <a:endParaRPr lang="en-US"/>
          </a:p>
        </p:txBody>
      </p:sp>
    </p:spTree>
  </p:cSld>
  <p:clrMapOvr>
    <a:masterClrMapping/>
  </p:clrMapOvr>
</p:notes>
</file>

<file path=ppt/notesSlides/notesSlide2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5010" name="Rectangle 7"/>
          <p:cNvSpPr>
            <a:spLocks noGrp="1" noChangeArrowheads="1"/>
          </p:cNvSpPr>
          <p:nvPr>
            <p:ph type="sldNum" sz="quarter" idx="5"/>
          </p:nvPr>
        </p:nvSpPr>
        <p:spPr>
          <a:noFill/>
        </p:spPr>
        <p:txBody>
          <a:bodyPr/>
          <a:lstStyle/>
          <a:p>
            <a:fld id="{AD64682A-8127-44C6-A953-838A4D1D1A8B}" type="slidenum">
              <a:rPr lang="en-US" smtClean="0"/>
              <a:pPr/>
              <a:t>291</a:t>
            </a:fld>
            <a:endParaRPr lang="en-US"/>
          </a:p>
        </p:txBody>
      </p:sp>
    </p:spTree>
  </p:cSld>
  <p:clrMapOvr>
    <a:masterClrMapping/>
  </p:clrMapOvr>
</p:notes>
</file>

<file path=ppt/notesSlides/notesSlide2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6034" name="Rectangle 7"/>
          <p:cNvSpPr>
            <a:spLocks noGrp="1" noChangeArrowheads="1"/>
          </p:cNvSpPr>
          <p:nvPr>
            <p:ph type="sldNum" sz="quarter" idx="5"/>
          </p:nvPr>
        </p:nvSpPr>
        <p:spPr>
          <a:noFill/>
        </p:spPr>
        <p:txBody>
          <a:bodyPr/>
          <a:lstStyle/>
          <a:p>
            <a:fld id="{08FDF3E9-5537-4202-9AB0-06CC7FB735B5}" type="slidenum">
              <a:rPr lang="en-US" smtClean="0"/>
              <a:pPr/>
              <a:t>292</a:t>
            </a:fld>
            <a:endParaRPr lang="en-US"/>
          </a:p>
        </p:txBody>
      </p:sp>
    </p:spTree>
  </p:cSld>
  <p:clrMapOvr>
    <a:masterClrMapping/>
  </p:clrMapOvr>
</p:notes>
</file>

<file path=ppt/notesSlides/notesSlide2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7058" name="Rectangle 7"/>
          <p:cNvSpPr>
            <a:spLocks noGrp="1" noChangeArrowheads="1"/>
          </p:cNvSpPr>
          <p:nvPr>
            <p:ph type="sldNum" sz="quarter" idx="5"/>
          </p:nvPr>
        </p:nvSpPr>
        <p:spPr>
          <a:noFill/>
        </p:spPr>
        <p:txBody>
          <a:bodyPr/>
          <a:lstStyle/>
          <a:p>
            <a:fld id="{13823D71-B073-4870-B422-F9D72FF191F5}" type="slidenum">
              <a:rPr lang="en-US" smtClean="0"/>
              <a:pPr/>
              <a:t>293</a:t>
            </a:fld>
            <a:endParaRPr lang="en-US"/>
          </a:p>
        </p:txBody>
      </p:sp>
    </p:spTree>
  </p:cSld>
  <p:clrMapOvr>
    <a:masterClrMapping/>
  </p:clrMapOvr>
</p:notes>
</file>

<file path=ppt/notesSlides/notesSlide2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8082" name="Rectangle 7"/>
          <p:cNvSpPr>
            <a:spLocks noGrp="1" noChangeArrowheads="1"/>
          </p:cNvSpPr>
          <p:nvPr>
            <p:ph type="sldNum" sz="quarter" idx="5"/>
          </p:nvPr>
        </p:nvSpPr>
        <p:spPr>
          <a:noFill/>
        </p:spPr>
        <p:txBody>
          <a:bodyPr/>
          <a:lstStyle/>
          <a:p>
            <a:fld id="{2AA87E59-F7E9-4483-9A94-A0A41DD5393F}" type="slidenum">
              <a:rPr lang="en-US" smtClean="0"/>
              <a:pPr/>
              <a:t>294</a:t>
            </a:fld>
            <a:endParaRPr lang="en-US"/>
          </a:p>
        </p:txBody>
      </p:sp>
    </p:spTree>
  </p:cSld>
  <p:clrMapOvr>
    <a:masterClrMapping/>
  </p:clrMapOvr>
</p:notes>
</file>

<file path=ppt/notesSlides/notesSlide2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9106" name="Rectangle 7"/>
          <p:cNvSpPr>
            <a:spLocks noGrp="1" noChangeArrowheads="1"/>
          </p:cNvSpPr>
          <p:nvPr>
            <p:ph type="sldNum" sz="quarter" idx="5"/>
          </p:nvPr>
        </p:nvSpPr>
        <p:spPr>
          <a:noFill/>
        </p:spPr>
        <p:txBody>
          <a:bodyPr/>
          <a:lstStyle/>
          <a:p>
            <a:fld id="{5918B60F-A6EC-4EB1-BC1F-FE4FE6831699}" type="slidenum">
              <a:rPr lang="en-US" smtClean="0"/>
              <a:pPr/>
              <a:t>295</a:t>
            </a:fld>
            <a:endParaRPr lang="en-US"/>
          </a:p>
        </p:txBody>
      </p:sp>
    </p:spTree>
  </p:cSld>
  <p:clrMapOvr>
    <a:masterClrMapping/>
  </p:clrMapOvr>
</p:notes>
</file>

<file path=ppt/notesSlides/notesSlide2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0130" name="Rectangle 7"/>
          <p:cNvSpPr>
            <a:spLocks noGrp="1" noChangeArrowheads="1"/>
          </p:cNvSpPr>
          <p:nvPr>
            <p:ph type="sldNum" sz="quarter" idx="5"/>
          </p:nvPr>
        </p:nvSpPr>
        <p:spPr>
          <a:noFill/>
        </p:spPr>
        <p:txBody>
          <a:bodyPr/>
          <a:lstStyle/>
          <a:p>
            <a:fld id="{32875734-F963-4220-B0B7-1D61558A7C6B}" type="slidenum">
              <a:rPr lang="en-US" smtClean="0"/>
              <a:pPr/>
              <a:t>296</a:t>
            </a:fld>
            <a:endParaRPr lang="en-US"/>
          </a:p>
        </p:txBody>
      </p:sp>
    </p:spTree>
  </p:cSld>
  <p:clrMapOvr>
    <a:masterClrMapping/>
  </p:clrMapOvr>
</p:notes>
</file>

<file path=ppt/notesSlides/notesSlide2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1154" name="Rectangle 7"/>
          <p:cNvSpPr>
            <a:spLocks noGrp="1" noChangeArrowheads="1"/>
          </p:cNvSpPr>
          <p:nvPr>
            <p:ph type="sldNum" sz="quarter" idx="5"/>
          </p:nvPr>
        </p:nvSpPr>
        <p:spPr>
          <a:noFill/>
        </p:spPr>
        <p:txBody>
          <a:bodyPr/>
          <a:lstStyle/>
          <a:p>
            <a:fld id="{04F0F067-D49C-4193-B1B6-6CD13043AF15}" type="slidenum">
              <a:rPr lang="en-US" smtClean="0"/>
              <a:pPr/>
              <a:t>297</a:t>
            </a:fld>
            <a:endParaRPr lang="en-US"/>
          </a:p>
        </p:txBody>
      </p:sp>
    </p:spTree>
  </p:cSld>
  <p:clrMapOvr>
    <a:masterClrMapping/>
  </p:clrMapOvr>
</p:notes>
</file>

<file path=ppt/notesSlides/notesSlide2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2178" name="Rectangle 7"/>
          <p:cNvSpPr>
            <a:spLocks noGrp="1" noChangeArrowheads="1"/>
          </p:cNvSpPr>
          <p:nvPr>
            <p:ph type="sldNum" sz="quarter" idx="5"/>
          </p:nvPr>
        </p:nvSpPr>
        <p:spPr>
          <a:noFill/>
        </p:spPr>
        <p:txBody>
          <a:bodyPr/>
          <a:lstStyle/>
          <a:p>
            <a:fld id="{C22F7E66-623E-488C-B31C-076642C5E3CE}" type="slidenum">
              <a:rPr lang="en-US" smtClean="0"/>
              <a:pPr/>
              <a:t>298</a:t>
            </a:fld>
            <a:endParaRPr lang="en-US"/>
          </a:p>
        </p:txBody>
      </p:sp>
    </p:spTree>
  </p:cSld>
  <p:clrMapOvr>
    <a:masterClrMapping/>
  </p:clrMapOvr>
</p:notes>
</file>

<file path=ppt/notesSlides/notesSlide2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02" name="Rectangle 7"/>
          <p:cNvSpPr>
            <a:spLocks noGrp="1" noChangeArrowheads="1"/>
          </p:cNvSpPr>
          <p:nvPr>
            <p:ph type="sldNum" sz="quarter" idx="5"/>
          </p:nvPr>
        </p:nvSpPr>
        <p:spPr>
          <a:noFill/>
        </p:spPr>
        <p:txBody>
          <a:bodyPr/>
          <a:lstStyle/>
          <a:p>
            <a:fld id="{C7F69A2B-5CC2-440B-8E94-DD4DAA87F494}" type="slidenum">
              <a:rPr lang="en-US" smtClean="0"/>
              <a:pPr/>
              <a:t>299</a:t>
            </a:fld>
            <a:endParaRPr lang="en-US"/>
          </a:p>
        </p:txBody>
      </p:sp>
    </p:spTree>
  </p:cSld>
  <p:clrMapOvr>
    <a:masterClrMapping/>
  </p:clrMapOvr>
</p:notes>
</file>

<file path=ppt/notesSlides/notesSlide2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4226" name="Rectangle 7"/>
          <p:cNvSpPr>
            <a:spLocks noGrp="1" noChangeArrowheads="1"/>
          </p:cNvSpPr>
          <p:nvPr>
            <p:ph type="sldNum" sz="quarter" idx="5"/>
          </p:nvPr>
        </p:nvSpPr>
        <p:spPr>
          <a:noFill/>
        </p:spPr>
        <p:txBody>
          <a:bodyPr/>
          <a:lstStyle/>
          <a:p>
            <a:fld id="{5A41BA5C-EDB4-4DDD-A7E7-BD15827D1646}" type="slidenum">
              <a:rPr lang="en-US" smtClean="0"/>
              <a:pPr/>
              <a:t>300</a:t>
            </a:fld>
            <a:endParaRPr lang="en-US"/>
          </a:p>
        </p:txBody>
      </p:sp>
    </p:spTree>
  </p:cSld>
  <p:clrMapOvr>
    <a:masterClrMapping/>
  </p:clrMapOvr>
</p:notes>
</file>

<file path=ppt/notesSlides/notesSlide2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5250" name="Rectangle 7"/>
          <p:cNvSpPr>
            <a:spLocks noGrp="1" noChangeArrowheads="1"/>
          </p:cNvSpPr>
          <p:nvPr>
            <p:ph type="sldNum" sz="quarter" idx="5"/>
          </p:nvPr>
        </p:nvSpPr>
        <p:spPr>
          <a:noFill/>
        </p:spPr>
        <p:txBody>
          <a:bodyPr/>
          <a:lstStyle/>
          <a:p>
            <a:fld id="{D66676E6-58B7-4E21-A32E-AFD22F44F342}" type="slidenum">
              <a:rPr lang="en-US" smtClean="0"/>
              <a:pPr/>
              <a:t>301</a:t>
            </a:fld>
            <a:endParaRPr lang="en-US"/>
          </a:p>
        </p:txBody>
      </p:sp>
    </p:spTree>
  </p:cSld>
  <p:clrMapOvr>
    <a:masterClrMapping/>
  </p:clrMapOvr>
</p:notes>
</file>

<file path=ppt/notesSlides/notesSlide2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6274" name="Rectangle 7"/>
          <p:cNvSpPr>
            <a:spLocks noGrp="1" noChangeArrowheads="1"/>
          </p:cNvSpPr>
          <p:nvPr>
            <p:ph type="sldNum" sz="quarter" idx="5"/>
          </p:nvPr>
        </p:nvSpPr>
        <p:spPr>
          <a:noFill/>
        </p:spPr>
        <p:txBody>
          <a:bodyPr/>
          <a:lstStyle/>
          <a:p>
            <a:fld id="{8B800734-3D30-48A6-A07E-334F2780C69F}" type="slidenum">
              <a:rPr lang="en-US" smtClean="0"/>
              <a:pPr/>
              <a:t>302</a:t>
            </a:fld>
            <a:endParaRPr lang="en-US"/>
          </a:p>
        </p:txBody>
      </p:sp>
    </p:spTree>
  </p:cSld>
  <p:clrMapOvr>
    <a:masterClrMapping/>
  </p:clrMapOvr>
</p:notes>
</file>

<file path=ppt/notesSlides/notesSlide2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7298" name="Rectangle 7"/>
          <p:cNvSpPr>
            <a:spLocks noGrp="1" noChangeArrowheads="1"/>
          </p:cNvSpPr>
          <p:nvPr>
            <p:ph type="sldNum" sz="quarter" idx="5"/>
          </p:nvPr>
        </p:nvSpPr>
        <p:spPr>
          <a:noFill/>
        </p:spPr>
        <p:txBody>
          <a:bodyPr/>
          <a:lstStyle/>
          <a:p>
            <a:fld id="{940D1E39-C7C2-4F04-A0E1-155C4F7A37B6}" type="slidenum">
              <a:rPr lang="en-US" smtClean="0"/>
              <a:pPr/>
              <a:t>303</a:t>
            </a:fld>
            <a:endParaRPr lang="en-US"/>
          </a:p>
        </p:txBody>
      </p:sp>
    </p:spTree>
  </p:cSld>
  <p:clrMapOvr>
    <a:masterClrMapping/>
  </p:clrMapOvr>
</p:notes>
</file>

<file path=ppt/notesSlides/notesSlide2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8322" name="Rectangle 7"/>
          <p:cNvSpPr>
            <a:spLocks noGrp="1" noChangeArrowheads="1"/>
          </p:cNvSpPr>
          <p:nvPr>
            <p:ph type="sldNum" sz="quarter" idx="5"/>
          </p:nvPr>
        </p:nvSpPr>
        <p:spPr>
          <a:noFill/>
        </p:spPr>
        <p:txBody>
          <a:bodyPr/>
          <a:lstStyle/>
          <a:p>
            <a:fld id="{CB0F882B-A3A8-4AE5-8125-96261D421BF3}" type="slidenum">
              <a:rPr lang="en-US" smtClean="0"/>
              <a:pPr/>
              <a:t>304</a:t>
            </a:fld>
            <a:endParaRPr lang="en-US"/>
          </a:p>
        </p:txBody>
      </p:sp>
    </p:spTree>
  </p:cSld>
  <p:clrMapOvr>
    <a:masterClrMapping/>
  </p:clrMapOvr>
</p:notes>
</file>

<file path=ppt/notesSlides/notesSlide2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9346" name="Rectangle 7"/>
          <p:cNvSpPr>
            <a:spLocks noGrp="1" noChangeArrowheads="1"/>
          </p:cNvSpPr>
          <p:nvPr>
            <p:ph type="sldNum" sz="quarter" idx="5"/>
          </p:nvPr>
        </p:nvSpPr>
        <p:spPr>
          <a:noFill/>
        </p:spPr>
        <p:txBody>
          <a:bodyPr/>
          <a:lstStyle/>
          <a:p>
            <a:fld id="{9AAED048-AB2F-463A-92E6-CD0A321A154A}" type="slidenum">
              <a:rPr lang="en-US" smtClean="0"/>
              <a:pPr/>
              <a:t>305</a:t>
            </a:fld>
            <a:endParaRPr lang="en-US"/>
          </a:p>
        </p:txBody>
      </p:sp>
    </p:spTree>
  </p:cSld>
  <p:clrMapOvr>
    <a:masterClrMapping/>
  </p:clrMapOvr>
</p:notes>
</file>

<file path=ppt/notesSlides/notesSlide2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9346" name="Rectangle 7"/>
          <p:cNvSpPr>
            <a:spLocks noGrp="1" noChangeArrowheads="1"/>
          </p:cNvSpPr>
          <p:nvPr>
            <p:ph type="sldNum" sz="quarter" idx="5"/>
          </p:nvPr>
        </p:nvSpPr>
        <p:spPr>
          <a:noFill/>
        </p:spPr>
        <p:txBody>
          <a:bodyPr/>
          <a:lstStyle/>
          <a:p>
            <a:fld id="{9AAED048-AB2F-463A-92E6-CD0A321A154A}" type="slidenum">
              <a:rPr lang="en-US" smtClean="0"/>
              <a:pPr/>
              <a:t>306</a:t>
            </a:fld>
            <a:endParaRPr lang="en-US"/>
          </a:p>
        </p:txBody>
      </p:sp>
    </p:spTree>
    <p:extLst>
      <p:ext uri="{BB962C8B-B14F-4D97-AF65-F5344CB8AC3E}">
        <p14:creationId xmlns:p14="http://schemas.microsoft.com/office/powerpoint/2010/main" val="1609558745"/>
      </p:ext>
    </p:extLst>
  </p:cSld>
  <p:clrMapOvr>
    <a:masterClrMapping/>
  </p:clrMapOvr>
</p:notes>
</file>

<file path=ppt/notesSlides/notesSlide2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0370" name="Rectangle 7"/>
          <p:cNvSpPr>
            <a:spLocks noGrp="1" noChangeArrowheads="1"/>
          </p:cNvSpPr>
          <p:nvPr>
            <p:ph type="sldNum" sz="quarter" idx="5"/>
          </p:nvPr>
        </p:nvSpPr>
        <p:spPr>
          <a:noFill/>
        </p:spPr>
        <p:txBody>
          <a:bodyPr/>
          <a:lstStyle/>
          <a:p>
            <a:fld id="{47083598-FC07-4461-8899-13A46FC3BC21}" type="slidenum">
              <a:rPr lang="en-US" smtClean="0"/>
              <a:pPr/>
              <a:t>307</a:t>
            </a:fld>
            <a:endParaRPr lang="en-US"/>
          </a:p>
        </p:txBody>
      </p:sp>
    </p:spTree>
  </p:cSld>
  <p:clrMapOvr>
    <a:masterClrMapping/>
  </p:clrMapOvr>
</p:notes>
</file>

<file path=ppt/notesSlides/notesSlide2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1394" name="Rectangle 7"/>
          <p:cNvSpPr>
            <a:spLocks noGrp="1" noChangeArrowheads="1"/>
          </p:cNvSpPr>
          <p:nvPr>
            <p:ph type="sldNum" sz="quarter" idx="5"/>
          </p:nvPr>
        </p:nvSpPr>
        <p:spPr>
          <a:noFill/>
        </p:spPr>
        <p:txBody>
          <a:bodyPr/>
          <a:lstStyle/>
          <a:p>
            <a:fld id="{631CC479-67B4-4301-B8B8-0D384F0E4904}" type="slidenum">
              <a:rPr lang="en-US" smtClean="0"/>
              <a:pPr/>
              <a:t>308</a:t>
            </a:fld>
            <a:endParaRPr lang="en-US"/>
          </a:p>
        </p:txBody>
      </p:sp>
    </p:spTree>
  </p:cSld>
  <p:clrMapOvr>
    <a:masterClrMapping/>
  </p:clrMapOvr>
</p:notes>
</file>

<file path=ppt/notesSlides/notesSlide2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2418" name="Rectangle 7"/>
          <p:cNvSpPr>
            <a:spLocks noGrp="1" noChangeArrowheads="1"/>
          </p:cNvSpPr>
          <p:nvPr>
            <p:ph type="sldNum" sz="quarter" idx="5"/>
          </p:nvPr>
        </p:nvSpPr>
        <p:spPr>
          <a:noFill/>
        </p:spPr>
        <p:txBody>
          <a:bodyPr/>
          <a:lstStyle/>
          <a:p>
            <a:fld id="{D1539F7F-9829-4E41-AF73-447962863978}" type="slidenum">
              <a:rPr lang="en-US" smtClean="0"/>
              <a:pPr/>
              <a:t>309</a:t>
            </a:fld>
            <a:endParaRPr lang="en-US"/>
          </a:p>
        </p:txBody>
      </p:sp>
    </p:spTree>
  </p:cSld>
  <p:clrMapOvr>
    <a:masterClrMapping/>
  </p:clrMapOvr>
</p:notes>
</file>

<file path=ppt/notesSlides/notesSlide2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42" name="Rectangle 7"/>
          <p:cNvSpPr>
            <a:spLocks noGrp="1" noChangeArrowheads="1"/>
          </p:cNvSpPr>
          <p:nvPr>
            <p:ph type="sldNum" sz="quarter" idx="5"/>
          </p:nvPr>
        </p:nvSpPr>
        <p:spPr>
          <a:noFill/>
        </p:spPr>
        <p:txBody>
          <a:bodyPr/>
          <a:lstStyle/>
          <a:p>
            <a:fld id="{7C73100B-A7F9-4B42-92F4-FDEF22FE23C7}" type="slidenum">
              <a:rPr lang="en-US" smtClean="0"/>
              <a:pPr/>
              <a:t>310</a:t>
            </a:fld>
            <a:endParaRPr lang="en-US"/>
          </a:p>
        </p:txBody>
      </p:sp>
    </p:spTree>
  </p:cSld>
  <p:clrMapOvr>
    <a:masterClrMapping/>
  </p:clrMapOvr>
</p:notes>
</file>

<file path=ppt/notesSlides/notesSlide2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4466" name="Rectangle 7"/>
          <p:cNvSpPr>
            <a:spLocks noGrp="1" noChangeArrowheads="1"/>
          </p:cNvSpPr>
          <p:nvPr>
            <p:ph type="sldNum" sz="quarter" idx="5"/>
          </p:nvPr>
        </p:nvSpPr>
        <p:spPr>
          <a:noFill/>
        </p:spPr>
        <p:txBody>
          <a:bodyPr/>
          <a:lstStyle/>
          <a:p>
            <a:fld id="{94D580FA-4327-4810-9CC0-63B6F1400651}" type="slidenum">
              <a:rPr lang="en-US" smtClean="0"/>
              <a:pPr/>
              <a:t>311</a:t>
            </a:fld>
            <a:endParaRPr lang="en-US"/>
          </a:p>
        </p:txBody>
      </p:sp>
    </p:spTree>
  </p:cSld>
  <p:clrMapOvr>
    <a:masterClrMapping/>
  </p:clrMapOvr>
</p:notes>
</file>

<file path=ppt/notesSlides/notesSlide2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490" name="Rectangle 7"/>
          <p:cNvSpPr>
            <a:spLocks noGrp="1" noChangeArrowheads="1"/>
          </p:cNvSpPr>
          <p:nvPr>
            <p:ph type="sldNum" sz="quarter" idx="5"/>
          </p:nvPr>
        </p:nvSpPr>
        <p:spPr>
          <a:noFill/>
        </p:spPr>
        <p:txBody>
          <a:bodyPr/>
          <a:lstStyle/>
          <a:p>
            <a:fld id="{2C423236-56F3-4247-AD98-D8AAC67DD48C}" type="slidenum">
              <a:rPr lang="en-US" smtClean="0"/>
              <a:pPr/>
              <a:t>312</a:t>
            </a:fld>
            <a:endParaRPr lang="en-US"/>
          </a:p>
        </p:txBody>
      </p:sp>
    </p:spTree>
  </p:cSld>
  <p:clrMapOvr>
    <a:masterClrMapping/>
  </p:clrMapOvr>
</p:notes>
</file>

<file path=ppt/notesSlides/notesSlide2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6514" name="Rectangle 7"/>
          <p:cNvSpPr>
            <a:spLocks noGrp="1" noChangeArrowheads="1"/>
          </p:cNvSpPr>
          <p:nvPr>
            <p:ph type="sldNum" sz="quarter" idx="5"/>
          </p:nvPr>
        </p:nvSpPr>
        <p:spPr>
          <a:noFill/>
        </p:spPr>
        <p:txBody>
          <a:bodyPr/>
          <a:lstStyle/>
          <a:p>
            <a:fld id="{325DA3D3-28A2-45FA-9138-F5CE38F3CCC3}" type="slidenum">
              <a:rPr lang="en-US" smtClean="0"/>
              <a:pPr/>
              <a:t>313</a:t>
            </a:fld>
            <a:endParaRPr lang="en-US"/>
          </a:p>
        </p:txBody>
      </p:sp>
    </p:spTree>
  </p:cSld>
  <p:clrMapOvr>
    <a:masterClrMapping/>
  </p:clrMapOvr>
</p:notes>
</file>

<file path=ppt/notesSlides/notesSlide2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7538" name="Rectangle 7"/>
          <p:cNvSpPr>
            <a:spLocks noGrp="1" noChangeArrowheads="1"/>
          </p:cNvSpPr>
          <p:nvPr>
            <p:ph type="sldNum" sz="quarter" idx="5"/>
          </p:nvPr>
        </p:nvSpPr>
        <p:spPr>
          <a:noFill/>
        </p:spPr>
        <p:txBody>
          <a:bodyPr/>
          <a:lstStyle/>
          <a:p>
            <a:fld id="{E4BFC620-DA01-41E4-8A32-7D8916655129}" type="slidenum">
              <a:rPr lang="en-US" smtClean="0"/>
              <a:pPr/>
              <a:t>314</a:t>
            </a:fld>
            <a:endParaRPr lang="en-US"/>
          </a:p>
        </p:txBody>
      </p:sp>
    </p:spTree>
  </p:cSld>
  <p:clrMapOvr>
    <a:masterClrMapping/>
  </p:clrMapOvr>
</p:notes>
</file>

<file path=ppt/notesSlides/notesSlide2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8562" name="Rectangle 7"/>
          <p:cNvSpPr>
            <a:spLocks noGrp="1" noChangeArrowheads="1"/>
          </p:cNvSpPr>
          <p:nvPr>
            <p:ph type="sldNum" sz="quarter" idx="5"/>
          </p:nvPr>
        </p:nvSpPr>
        <p:spPr>
          <a:noFill/>
        </p:spPr>
        <p:txBody>
          <a:bodyPr/>
          <a:lstStyle/>
          <a:p>
            <a:fld id="{E5A125BA-CD41-4825-A7E6-D4121A004B4A}" type="slidenum">
              <a:rPr lang="en-US" smtClean="0"/>
              <a:pPr/>
              <a:t>315</a:t>
            </a:fld>
            <a:endParaRPr lang="en-US"/>
          </a:p>
        </p:txBody>
      </p:sp>
    </p:spTree>
  </p:cSld>
  <p:clrMapOvr>
    <a:masterClrMapping/>
  </p:clrMapOvr>
</p:notes>
</file>

<file path=ppt/notesSlides/notesSlide2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9586" name="Rectangle 7"/>
          <p:cNvSpPr>
            <a:spLocks noGrp="1" noChangeArrowheads="1"/>
          </p:cNvSpPr>
          <p:nvPr>
            <p:ph type="sldNum" sz="quarter" idx="5"/>
          </p:nvPr>
        </p:nvSpPr>
        <p:spPr>
          <a:noFill/>
        </p:spPr>
        <p:txBody>
          <a:bodyPr/>
          <a:lstStyle/>
          <a:p>
            <a:fld id="{0D3E7914-ADD6-4F53-8B99-79B259BFB678}" type="slidenum">
              <a:rPr lang="en-US" smtClean="0"/>
              <a:pPr/>
              <a:t>316</a:t>
            </a:fld>
            <a:endParaRPr lang="en-US"/>
          </a:p>
        </p:txBody>
      </p:sp>
    </p:spTree>
  </p:cSld>
  <p:clrMapOvr>
    <a:masterClrMapping/>
  </p:clrMapOvr>
</p:notes>
</file>

<file path=ppt/notesSlides/notesSlide2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0610" name="Rectangle 7"/>
          <p:cNvSpPr>
            <a:spLocks noGrp="1" noChangeArrowheads="1"/>
          </p:cNvSpPr>
          <p:nvPr>
            <p:ph type="sldNum" sz="quarter" idx="5"/>
          </p:nvPr>
        </p:nvSpPr>
        <p:spPr>
          <a:noFill/>
        </p:spPr>
        <p:txBody>
          <a:bodyPr/>
          <a:lstStyle/>
          <a:p>
            <a:fld id="{96EF66AB-C08A-42C4-A6FF-267BB7324011}" type="slidenum">
              <a:rPr lang="en-US" smtClean="0"/>
              <a:pPr/>
              <a:t>317</a:t>
            </a:fld>
            <a:endParaRPr lang="en-US"/>
          </a:p>
        </p:txBody>
      </p:sp>
    </p:spTree>
  </p:cSld>
  <p:clrMapOvr>
    <a:masterClrMapping/>
  </p:clrMapOvr>
</p:notes>
</file>

<file path=ppt/notesSlides/notesSlide2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1634" name="Rectangle 7"/>
          <p:cNvSpPr>
            <a:spLocks noGrp="1" noChangeArrowheads="1"/>
          </p:cNvSpPr>
          <p:nvPr>
            <p:ph type="sldNum" sz="quarter" idx="5"/>
          </p:nvPr>
        </p:nvSpPr>
        <p:spPr>
          <a:noFill/>
        </p:spPr>
        <p:txBody>
          <a:bodyPr/>
          <a:lstStyle/>
          <a:p>
            <a:fld id="{361A2800-DE09-4A7D-9038-00DEE7F0E2A6}" type="slidenum">
              <a:rPr lang="en-US" smtClean="0"/>
              <a:pPr/>
              <a:t>318</a:t>
            </a:fld>
            <a:endParaRPr lang="en-US"/>
          </a:p>
        </p:txBody>
      </p:sp>
      <p:sp>
        <p:nvSpPr>
          <p:cNvPr id="2" name="Notes Placeholder 1"/>
          <p:cNvSpPr>
            <a:spLocks noGrp="1"/>
          </p:cNvSpPr>
          <p:nvPr>
            <p:ph type="body" idx="1"/>
          </p:nvPr>
        </p:nvSpPr>
        <p:spPr/>
        <p:txBody>
          <a:bodyPr/>
          <a:lstStyle/>
          <a:p>
            <a:endParaRPr lang="en-US" dirty="0"/>
          </a:p>
        </p:txBody>
      </p:sp>
    </p:spTree>
  </p:cSld>
  <p:clrMapOvr>
    <a:masterClrMapping/>
  </p:clrMapOvr>
</p:notes>
</file>

<file path=ppt/notesSlides/notesSlide2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2658" name="Rectangle 7"/>
          <p:cNvSpPr>
            <a:spLocks noGrp="1" noChangeArrowheads="1"/>
          </p:cNvSpPr>
          <p:nvPr>
            <p:ph type="sldNum" sz="quarter" idx="5"/>
          </p:nvPr>
        </p:nvSpPr>
        <p:spPr>
          <a:noFill/>
        </p:spPr>
        <p:txBody>
          <a:bodyPr/>
          <a:lstStyle/>
          <a:p>
            <a:fld id="{EBB0C345-F01A-4329-BF44-F0386A9F07E3}" type="slidenum">
              <a:rPr lang="en-US" smtClean="0"/>
              <a:pPr/>
              <a:t>319</a:t>
            </a:fld>
            <a:endParaRPr lang="en-US"/>
          </a:p>
        </p:txBody>
      </p:sp>
    </p:spTree>
  </p:cSld>
  <p:clrMapOvr>
    <a:masterClrMapping/>
  </p:clrMapOvr>
</p:notes>
</file>

<file path=ppt/notesSlides/notesSlide2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82" name="Rectangle 7"/>
          <p:cNvSpPr>
            <a:spLocks noGrp="1" noChangeArrowheads="1"/>
          </p:cNvSpPr>
          <p:nvPr>
            <p:ph type="sldNum" sz="quarter" idx="5"/>
          </p:nvPr>
        </p:nvSpPr>
        <p:spPr>
          <a:noFill/>
        </p:spPr>
        <p:txBody>
          <a:bodyPr/>
          <a:lstStyle/>
          <a:p>
            <a:fld id="{4ABB9217-0D63-4E4B-B548-F46C7E7AF52A}" type="slidenum">
              <a:rPr lang="en-US" smtClean="0"/>
              <a:pPr/>
              <a:t>320</a:t>
            </a:fld>
            <a:endParaRPr lang="en-US"/>
          </a:p>
        </p:txBody>
      </p:sp>
    </p:spTree>
  </p:cSld>
  <p:clrMapOvr>
    <a:masterClrMapping/>
  </p:clrMapOvr>
</p:notes>
</file>

<file path=ppt/notesSlides/notesSlide2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p:spPr>
        <p:txBody>
          <a:bodyPr/>
          <a:lstStyle/>
          <a:p>
            <a:fld id="{7A47CF3E-A69B-4AF5-AD3D-E6EA9904485A}" type="slidenum">
              <a:rPr lang="en-US" smtClean="0"/>
              <a:pPr/>
              <a:t>321</a:t>
            </a:fld>
            <a:endParaRPr lang="en-US"/>
          </a:p>
        </p:txBody>
      </p:sp>
    </p:spTree>
  </p:cSld>
  <p:clrMapOvr>
    <a:masterClrMapping/>
  </p:clrMapOvr>
</p:notes>
</file>

<file path=ppt/notesSlides/notesSlide2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5730" name="Rectangle 7"/>
          <p:cNvSpPr>
            <a:spLocks noGrp="1" noChangeArrowheads="1"/>
          </p:cNvSpPr>
          <p:nvPr>
            <p:ph type="sldNum" sz="quarter" idx="5"/>
          </p:nvPr>
        </p:nvSpPr>
        <p:spPr>
          <a:noFill/>
        </p:spPr>
        <p:txBody>
          <a:bodyPr/>
          <a:lstStyle/>
          <a:p>
            <a:fld id="{3D383AE8-069B-47C7-AFC8-6CCFD4BC387D}" type="slidenum">
              <a:rPr lang="en-US" smtClean="0"/>
              <a:pPr/>
              <a:t>322</a:t>
            </a:fld>
            <a:endParaRPr lang="en-US"/>
          </a:p>
        </p:txBody>
      </p:sp>
    </p:spTree>
  </p:cSld>
  <p:clrMapOvr>
    <a:masterClrMapping/>
  </p:clrMapOvr>
</p:notes>
</file>

<file path=ppt/notesSlides/notesSlide2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6754" name="Rectangle 7"/>
          <p:cNvSpPr>
            <a:spLocks noGrp="1" noChangeArrowheads="1"/>
          </p:cNvSpPr>
          <p:nvPr>
            <p:ph type="sldNum" sz="quarter" idx="5"/>
          </p:nvPr>
        </p:nvSpPr>
        <p:spPr>
          <a:noFill/>
        </p:spPr>
        <p:txBody>
          <a:bodyPr/>
          <a:lstStyle/>
          <a:p>
            <a:fld id="{4A9162AC-9104-43A4-81C8-BAE7D205375E}" type="slidenum">
              <a:rPr lang="en-US" smtClean="0"/>
              <a:pPr/>
              <a:t>323</a:t>
            </a:fld>
            <a:endParaRPr lang="en-US"/>
          </a:p>
        </p:txBody>
      </p:sp>
    </p:spTree>
  </p:cSld>
  <p:clrMapOvr>
    <a:masterClrMapping/>
  </p:clrMapOvr>
</p:notes>
</file>

<file path=ppt/notesSlides/notesSlide2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7778" name="Rectangle 7"/>
          <p:cNvSpPr>
            <a:spLocks noGrp="1" noChangeArrowheads="1"/>
          </p:cNvSpPr>
          <p:nvPr>
            <p:ph type="sldNum" sz="quarter" idx="5"/>
          </p:nvPr>
        </p:nvSpPr>
        <p:spPr>
          <a:noFill/>
        </p:spPr>
        <p:txBody>
          <a:bodyPr/>
          <a:lstStyle/>
          <a:p>
            <a:fld id="{7DBC8A96-669D-4AA9-8C55-79744FC5482E}" type="slidenum">
              <a:rPr lang="en-US" smtClean="0"/>
              <a:pPr/>
              <a:t>324</a:t>
            </a:fld>
            <a:endParaRPr lang="en-US"/>
          </a:p>
        </p:txBody>
      </p:sp>
    </p:spTree>
  </p:cSld>
  <p:clrMapOvr>
    <a:masterClrMapping/>
  </p:clrMapOvr>
</p:notes>
</file>

<file path=ppt/notesSlides/notesSlide2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8802" name="Rectangle 7"/>
          <p:cNvSpPr>
            <a:spLocks noGrp="1" noChangeArrowheads="1"/>
          </p:cNvSpPr>
          <p:nvPr>
            <p:ph type="sldNum" sz="quarter" idx="5"/>
          </p:nvPr>
        </p:nvSpPr>
        <p:spPr>
          <a:noFill/>
        </p:spPr>
        <p:txBody>
          <a:bodyPr/>
          <a:lstStyle/>
          <a:p>
            <a:fld id="{A6D472DE-C18A-4337-A038-DFACF08A650A}" type="slidenum">
              <a:rPr lang="en-US" smtClean="0"/>
              <a:pPr/>
              <a:t>325</a:t>
            </a:fld>
            <a:endParaRPr lang="en-US"/>
          </a:p>
        </p:txBody>
      </p:sp>
    </p:spTree>
  </p:cSld>
  <p:clrMapOvr>
    <a:masterClrMapping/>
  </p:clrMapOvr>
</p:notes>
</file>

<file path=ppt/notesSlides/notesSlide2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9826" name="Rectangle 7"/>
          <p:cNvSpPr>
            <a:spLocks noGrp="1" noChangeArrowheads="1"/>
          </p:cNvSpPr>
          <p:nvPr>
            <p:ph type="sldNum" sz="quarter" idx="5"/>
          </p:nvPr>
        </p:nvSpPr>
        <p:spPr>
          <a:noFill/>
        </p:spPr>
        <p:txBody>
          <a:bodyPr/>
          <a:lstStyle/>
          <a:p>
            <a:fld id="{CEE97A76-D03D-4F64-AC68-2D8BC2E5E08D}" type="slidenum">
              <a:rPr lang="en-US" smtClean="0"/>
              <a:pPr/>
              <a:t>326</a:t>
            </a:fld>
            <a:endParaRPr lang="en-US"/>
          </a:p>
        </p:txBody>
      </p:sp>
    </p:spTree>
  </p:cSld>
  <p:clrMapOvr>
    <a:masterClrMapping/>
  </p:clrMapOvr>
</p:notes>
</file>

<file path=ppt/notesSlides/notesSlide2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0850" name="Rectangle 7"/>
          <p:cNvSpPr>
            <a:spLocks noGrp="1" noChangeArrowheads="1"/>
          </p:cNvSpPr>
          <p:nvPr>
            <p:ph type="sldNum" sz="quarter" idx="5"/>
          </p:nvPr>
        </p:nvSpPr>
        <p:spPr>
          <a:noFill/>
        </p:spPr>
        <p:txBody>
          <a:bodyPr/>
          <a:lstStyle/>
          <a:p>
            <a:fld id="{C1074CAA-4E6E-48DD-97AA-31A09EC5E501}" type="slidenum">
              <a:rPr lang="en-US" smtClean="0"/>
              <a:pPr/>
              <a:t>327</a:t>
            </a:fld>
            <a:endParaRPr lang="en-US"/>
          </a:p>
        </p:txBody>
      </p:sp>
    </p:spTree>
  </p:cSld>
  <p:clrMapOvr>
    <a:masterClrMapping/>
  </p:clrMapOvr>
</p:notes>
</file>

<file path=ppt/notesSlides/notesSlide2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874" name="Rectangle 7"/>
          <p:cNvSpPr>
            <a:spLocks noGrp="1" noChangeArrowheads="1"/>
          </p:cNvSpPr>
          <p:nvPr>
            <p:ph type="sldNum" sz="quarter" idx="5"/>
          </p:nvPr>
        </p:nvSpPr>
        <p:spPr>
          <a:noFill/>
        </p:spPr>
        <p:txBody>
          <a:bodyPr/>
          <a:lstStyle/>
          <a:p>
            <a:fld id="{A8335926-8A69-449F-B5F0-6838EBD1BD22}" type="slidenum">
              <a:rPr lang="en-US" smtClean="0"/>
              <a:pPr/>
              <a:t>328</a:t>
            </a:fld>
            <a:endParaRPr lang="en-US"/>
          </a:p>
        </p:txBody>
      </p:sp>
    </p:spTree>
  </p:cSld>
  <p:clrMapOvr>
    <a:masterClrMapping/>
  </p:clrMapOvr>
</p:notes>
</file>

<file path=ppt/notesSlides/notesSlide2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2898" name="Rectangle 7"/>
          <p:cNvSpPr>
            <a:spLocks noGrp="1" noChangeArrowheads="1"/>
          </p:cNvSpPr>
          <p:nvPr>
            <p:ph type="sldNum" sz="quarter" idx="5"/>
          </p:nvPr>
        </p:nvSpPr>
        <p:spPr>
          <a:noFill/>
        </p:spPr>
        <p:txBody>
          <a:bodyPr/>
          <a:lstStyle/>
          <a:p>
            <a:fld id="{2A39B8EB-1775-4303-AD29-77FC1E05AFCA}" type="slidenum">
              <a:rPr lang="en-US" smtClean="0"/>
              <a:pPr/>
              <a:t>329</a:t>
            </a:fld>
            <a:endParaRPr lang="en-US"/>
          </a:p>
        </p:txBody>
      </p:sp>
    </p:spTree>
  </p:cSld>
  <p:clrMapOvr>
    <a:masterClrMapping/>
  </p:clrMapOvr>
</p:notes>
</file>

<file path=ppt/notesSlides/notesSlide2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22" name="Rectangle 7"/>
          <p:cNvSpPr>
            <a:spLocks noGrp="1" noChangeArrowheads="1"/>
          </p:cNvSpPr>
          <p:nvPr>
            <p:ph type="sldNum" sz="quarter" idx="5"/>
          </p:nvPr>
        </p:nvSpPr>
        <p:spPr>
          <a:noFill/>
        </p:spPr>
        <p:txBody>
          <a:bodyPr/>
          <a:lstStyle/>
          <a:p>
            <a:fld id="{18E1172F-3FFD-4137-B9FA-8B7E34E86205}" type="slidenum">
              <a:rPr lang="en-US" smtClean="0"/>
              <a:pPr/>
              <a:t>330</a:t>
            </a:fld>
            <a:endParaRPr lang="en-US"/>
          </a:p>
        </p:txBody>
      </p:sp>
    </p:spTree>
  </p:cSld>
  <p:clrMapOvr>
    <a:masterClrMapping/>
  </p:clrMapOvr>
</p:notes>
</file>

<file path=ppt/notesSlides/notesSlide2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4946" name="Rectangle 7"/>
          <p:cNvSpPr>
            <a:spLocks noGrp="1" noChangeArrowheads="1"/>
          </p:cNvSpPr>
          <p:nvPr>
            <p:ph type="sldNum" sz="quarter" idx="5"/>
          </p:nvPr>
        </p:nvSpPr>
        <p:spPr>
          <a:noFill/>
        </p:spPr>
        <p:txBody>
          <a:bodyPr/>
          <a:lstStyle/>
          <a:p>
            <a:fld id="{3D758917-9B8A-4740-AD5A-8B477CD85AB0}" type="slidenum">
              <a:rPr lang="en-US" smtClean="0"/>
              <a:pPr/>
              <a:t>331</a:t>
            </a:fld>
            <a:endParaRPr lang="en-US"/>
          </a:p>
        </p:txBody>
      </p:sp>
    </p:spTree>
  </p:cSld>
  <p:clrMapOvr>
    <a:masterClrMapping/>
  </p:clrMapOvr>
</p:notes>
</file>

<file path=ppt/notesSlides/notesSlide2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5970" name="Rectangle 7"/>
          <p:cNvSpPr>
            <a:spLocks noGrp="1" noChangeArrowheads="1"/>
          </p:cNvSpPr>
          <p:nvPr>
            <p:ph type="sldNum" sz="quarter" idx="5"/>
          </p:nvPr>
        </p:nvSpPr>
        <p:spPr>
          <a:noFill/>
        </p:spPr>
        <p:txBody>
          <a:bodyPr/>
          <a:lstStyle/>
          <a:p>
            <a:fld id="{44A57967-EDF8-4FC0-9320-585381119ADB}" type="slidenum">
              <a:rPr lang="en-US" smtClean="0"/>
              <a:pPr/>
              <a:t>332</a:t>
            </a:fld>
            <a:endParaRPr lang="en-US"/>
          </a:p>
        </p:txBody>
      </p:sp>
    </p:spTree>
  </p:cSld>
  <p:clrMapOvr>
    <a:masterClrMapping/>
  </p:clrMapOvr>
</p:notes>
</file>

<file path=ppt/notesSlides/notesSlide2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6994" name="Rectangle 7"/>
          <p:cNvSpPr>
            <a:spLocks noGrp="1" noChangeArrowheads="1"/>
          </p:cNvSpPr>
          <p:nvPr>
            <p:ph type="sldNum" sz="quarter" idx="5"/>
          </p:nvPr>
        </p:nvSpPr>
        <p:spPr>
          <a:noFill/>
        </p:spPr>
        <p:txBody>
          <a:bodyPr/>
          <a:lstStyle/>
          <a:p>
            <a:fld id="{044276D8-F88C-4788-99D3-E3D0CDD32EF4}" type="slidenum">
              <a:rPr lang="en-US" smtClean="0"/>
              <a:pPr/>
              <a:t>333</a:t>
            </a:fld>
            <a:endParaRPr lang="en-US"/>
          </a:p>
        </p:txBody>
      </p:sp>
    </p:spTree>
  </p:cSld>
  <p:clrMapOvr>
    <a:masterClrMapping/>
  </p:clrMapOvr>
</p:notes>
</file>

<file path=ppt/notesSlides/notesSlide2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8018" name="Rectangle 7"/>
          <p:cNvSpPr>
            <a:spLocks noGrp="1" noChangeArrowheads="1"/>
          </p:cNvSpPr>
          <p:nvPr>
            <p:ph type="sldNum" sz="quarter" idx="5"/>
          </p:nvPr>
        </p:nvSpPr>
        <p:spPr>
          <a:noFill/>
        </p:spPr>
        <p:txBody>
          <a:bodyPr/>
          <a:lstStyle/>
          <a:p>
            <a:fld id="{75C77DF2-8F19-45D6-BE4D-356455676FF0}" type="slidenum">
              <a:rPr lang="en-US" smtClean="0"/>
              <a:pPr/>
              <a:t>334</a:t>
            </a:fld>
            <a:endParaRPr lang="en-US"/>
          </a:p>
        </p:txBody>
      </p:sp>
    </p:spTree>
  </p:cSld>
  <p:clrMapOvr>
    <a:masterClrMapping/>
  </p:clrMapOvr>
</p:notes>
</file>

<file path=ppt/notesSlides/notesSlide2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9042" name="Rectangle 7"/>
          <p:cNvSpPr>
            <a:spLocks noGrp="1" noChangeArrowheads="1"/>
          </p:cNvSpPr>
          <p:nvPr>
            <p:ph type="sldNum" sz="quarter" idx="5"/>
          </p:nvPr>
        </p:nvSpPr>
        <p:spPr>
          <a:noFill/>
        </p:spPr>
        <p:txBody>
          <a:bodyPr/>
          <a:lstStyle/>
          <a:p>
            <a:fld id="{F477BA02-A205-4C34-A93D-2774D3EDEE00}" type="slidenum">
              <a:rPr lang="en-US" smtClean="0"/>
              <a:pPr/>
              <a:t>335</a:t>
            </a:fld>
            <a:endParaRPr lang="en-US"/>
          </a:p>
        </p:txBody>
      </p:sp>
    </p:spTree>
  </p:cSld>
  <p:clrMapOvr>
    <a:masterClrMapping/>
  </p:clrMapOvr>
</p:notes>
</file>

<file path=ppt/notesSlides/notesSlide2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0066" name="Rectangle 7"/>
          <p:cNvSpPr>
            <a:spLocks noGrp="1" noChangeArrowheads="1"/>
          </p:cNvSpPr>
          <p:nvPr>
            <p:ph type="sldNum" sz="quarter" idx="5"/>
          </p:nvPr>
        </p:nvSpPr>
        <p:spPr>
          <a:noFill/>
        </p:spPr>
        <p:txBody>
          <a:bodyPr/>
          <a:lstStyle/>
          <a:p>
            <a:fld id="{A14E1407-201E-4DF7-AB2F-19D229570F40}" type="slidenum">
              <a:rPr lang="en-US" smtClean="0"/>
              <a:pPr/>
              <a:t>336</a:t>
            </a:fld>
            <a:endParaRPr lang="en-US"/>
          </a:p>
        </p:txBody>
      </p:sp>
    </p:spTree>
  </p:cSld>
  <p:clrMapOvr>
    <a:masterClrMapping/>
  </p:clrMapOvr>
</p:notes>
</file>

<file path=ppt/notesSlides/notesSlide2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1090" name="Rectangle 7"/>
          <p:cNvSpPr>
            <a:spLocks noGrp="1" noChangeArrowheads="1"/>
          </p:cNvSpPr>
          <p:nvPr>
            <p:ph type="sldNum" sz="quarter" idx="5"/>
          </p:nvPr>
        </p:nvSpPr>
        <p:spPr>
          <a:noFill/>
        </p:spPr>
        <p:txBody>
          <a:bodyPr/>
          <a:lstStyle/>
          <a:p>
            <a:fld id="{C8508702-88D7-48A7-BF18-CD0099D5B140}" type="slidenum">
              <a:rPr lang="en-US" smtClean="0"/>
              <a:pPr/>
              <a:t>337</a:t>
            </a:fld>
            <a:endParaRPr lang="en-US"/>
          </a:p>
        </p:txBody>
      </p:sp>
    </p:spTree>
  </p:cSld>
  <p:clrMapOvr>
    <a:masterClrMapping/>
  </p:clrMapOvr>
</p:notes>
</file>

<file path=ppt/notesSlides/notesSlide2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2114" name="Rectangle 7"/>
          <p:cNvSpPr>
            <a:spLocks noGrp="1" noChangeArrowheads="1"/>
          </p:cNvSpPr>
          <p:nvPr>
            <p:ph type="sldNum" sz="quarter" idx="5"/>
          </p:nvPr>
        </p:nvSpPr>
        <p:spPr>
          <a:noFill/>
        </p:spPr>
        <p:txBody>
          <a:bodyPr/>
          <a:lstStyle/>
          <a:p>
            <a:fld id="{CB6DF467-B295-4BA8-8BBA-5BEE3A884F0B}" type="slidenum">
              <a:rPr lang="en-US" smtClean="0"/>
              <a:pPr/>
              <a:t>339</a:t>
            </a:fld>
            <a:endParaRPr lang="en-US"/>
          </a:p>
        </p:txBody>
      </p:sp>
    </p:spTree>
  </p:cSld>
  <p:clrMapOvr>
    <a:masterClrMapping/>
  </p:clrMapOvr>
</p:notes>
</file>

<file path=ppt/notesSlides/notesSlide2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3138" name="Rectangle 7"/>
          <p:cNvSpPr>
            <a:spLocks noGrp="1" noChangeArrowheads="1"/>
          </p:cNvSpPr>
          <p:nvPr>
            <p:ph type="sldNum" sz="quarter" idx="5"/>
          </p:nvPr>
        </p:nvSpPr>
        <p:spPr>
          <a:noFill/>
        </p:spPr>
        <p:txBody>
          <a:bodyPr/>
          <a:lstStyle/>
          <a:p>
            <a:fld id="{50A81EBD-5887-412E-A56B-1B68800C6560}" type="slidenum">
              <a:rPr lang="en-US" smtClean="0"/>
              <a:pPr/>
              <a:t>340</a:t>
            </a:fld>
            <a:endParaRPr lang="en-US"/>
          </a:p>
        </p:txBody>
      </p:sp>
    </p:spTree>
  </p:cSld>
  <p:clrMapOvr>
    <a:masterClrMapping/>
  </p:clrMapOvr>
</p:notes>
</file>

<file path=ppt/notesSlides/notesSlide2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62" name="Rectangle 7"/>
          <p:cNvSpPr>
            <a:spLocks noGrp="1" noChangeArrowheads="1"/>
          </p:cNvSpPr>
          <p:nvPr>
            <p:ph type="sldNum" sz="quarter" idx="5"/>
          </p:nvPr>
        </p:nvSpPr>
        <p:spPr>
          <a:noFill/>
        </p:spPr>
        <p:txBody>
          <a:bodyPr/>
          <a:lstStyle/>
          <a:p>
            <a:fld id="{0C332A3E-092D-4BAB-84B9-25E40B47EA47}" type="slidenum">
              <a:rPr lang="en-US" smtClean="0"/>
              <a:pPr/>
              <a:t>341</a:t>
            </a:fld>
            <a:endParaRPr lang="en-US"/>
          </a:p>
        </p:txBody>
      </p:sp>
    </p:spTree>
  </p:cSld>
  <p:clrMapOvr>
    <a:masterClrMapping/>
  </p:clrMapOvr>
</p:notes>
</file>

<file path=ppt/notesSlides/notesSlide2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5186" name="Rectangle 7"/>
          <p:cNvSpPr>
            <a:spLocks noGrp="1" noChangeArrowheads="1"/>
          </p:cNvSpPr>
          <p:nvPr>
            <p:ph type="sldNum" sz="quarter" idx="5"/>
          </p:nvPr>
        </p:nvSpPr>
        <p:spPr>
          <a:noFill/>
        </p:spPr>
        <p:txBody>
          <a:bodyPr/>
          <a:lstStyle/>
          <a:p>
            <a:fld id="{C384FA5D-08C1-475B-BA0C-9C617A83B122}" type="slidenum">
              <a:rPr lang="en-US" smtClean="0"/>
              <a:pPr/>
              <a:t>342</a:t>
            </a:fld>
            <a:endParaRPr lang="en-US"/>
          </a:p>
        </p:txBody>
      </p:sp>
    </p:spTree>
  </p:cSld>
  <p:clrMapOvr>
    <a:masterClrMapping/>
  </p:clrMapOvr>
</p:notes>
</file>

<file path=ppt/notesSlides/notesSlide2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6210" name="Rectangle 7"/>
          <p:cNvSpPr>
            <a:spLocks noGrp="1" noChangeArrowheads="1"/>
          </p:cNvSpPr>
          <p:nvPr>
            <p:ph type="sldNum" sz="quarter" idx="5"/>
          </p:nvPr>
        </p:nvSpPr>
        <p:spPr>
          <a:noFill/>
        </p:spPr>
        <p:txBody>
          <a:bodyPr/>
          <a:lstStyle/>
          <a:p>
            <a:fld id="{D56B9EAB-103E-46EA-B7A8-DD1AE1BF85C0}" type="slidenum">
              <a:rPr lang="en-US" smtClean="0"/>
              <a:pPr/>
              <a:t>343</a:t>
            </a:fld>
            <a:endParaRPr lang="en-US"/>
          </a:p>
        </p:txBody>
      </p:sp>
    </p:spTree>
  </p:cSld>
  <p:clrMapOvr>
    <a:masterClrMapping/>
  </p:clrMapOvr>
</p:notes>
</file>

<file path=ppt/notesSlides/notesSlide2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7234" name="Rectangle 7"/>
          <p:cNvSpPr>
            <a:spLocks noGrp="1" noChangeArrowheads="1"/>
          </p:cNvSpPr>
          <p:nvPr>
            <p:ph type="sldNum" sz="quarter" idx="5"/>
          </p:nvPr>
        </p:nvSpPr>
        <p:spPr>
          <a:noFill/>
        </p:spPr>
        <p:txBody>
          <a:bodyPr/>
          <a:lstStyle/>
          <a:p>
            <a:fld id="{A2792340-329B-4EA5-9CC9-A6C9A8201B31}" type="slidenum">
              <a:rPr lang="en-US" smtClean="0"/>
              <a:pPr/>
              <a:t>344</a:t>
            </a:fld>
            <a:endParaRPr lang="en-US"/>
          </a:p>
        </p:txBody>
      </p:sp>
    </p:spTree>
  </p:cSld>
  <p:clrMapOvr>
    <a:masterClrMapping/>
  </p:clrMapOvr>
</p:notes>
</file>

<file path=ppt/notesSlides/notesSlide2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8258" name="Rectangle 7"/>
          <p:cNvSpPr>
            <a:spLocks noGrp="1" noChangeArrowheads="1"/>
          </p:cNvSpPr>
          <p:nvPr>
            <p:ph type="sldNum" sz="quarter" idx="5"/>
          </p:nvPr>
        </p:nvSpPr>
        <p:spPr>
          <a:noFill/>
        </p:spPr>
        <p:txBody>
          <a:bodyPr/>
          <a:lstStyle/>
          <a:p>
            <a:fld id="{F8433568-11C2-4460-8F71-3735ABBBC750}" type="slidenum">
              <a:rPr lang="en-US" smtClean="0"/>
              <a:pPr/>
              <a:t>345</a:t>
            </a:fld>
            <a:endParaRPr lang="en-US"/>
          </a:p>
        </p:txBody>
      </p:sp>
    </p:spTree>
  </p:cSld>
  <p:clrMapOvr>
    <a:masterClrMapping/>
  </p:clrMapOvr>
</p:notes>
</file>

<file path=ppt/notesSlides/notesSlide2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9282" name="Rectangle 7"/>
          <p:cNvSpPr>
            <a:spLocks noGrp="1" noChangeArrowheads="1"/>
          </p:cNvSpPr>
          <p:nvPr>
            <p:ph type="sldNum" sz="quarter" idx="5"/>
          </p:nvPr>
        </p:nvSpPr>
        <p:spPr>
          <a:noFill/>
        </p:spPr>
        <p:txBody>
          <a:bodyPr/>
          <a:lstStyle/>
          <a:p>
            <a:fld id="{533BD831-C9F3-44B7-A819-4A9EF681A385}" type="slidenum">
              <a:rPr lang="en-US" smtClean="0"/>
              <a:pPr/>
              <a:t>346</a:t>
            </a:fld>
            <a:endParaRPr lang="en-US"/>
          </a:p>
        </p:txBody>
      </p:sp>
    </p:spTree>
  </p:cSld>
  <p:clrMapOvr>
    <a:masterClrMapping/>
  </p:clrMapOvr>
</p:notes>
</file>

<file path=ppt/notesSlides/notesSlide2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0306" name="Rectangle 7"/>
          <p:cNvSpPr>
            <a:spLocks noGrp="1" noChangeArrowheads="1"/>
          </p:cNvSpPr>
          <p:nvPr>
            <p:ph type="sldNum" sz="quarter" idx="5"/>
          </p:nvPr>
        </p:nvSpPr>
        <p:spPr>
          <a:noFill/>
        </p:spPr>
        <p:txBody>
          <a:bodyPr/>
          <a:lstStyle/>
          <a:p>
            <a:fld id="{666C06BD-4785-41FD-AB12-82CAF062D097}" type="slidenum">
              <a:rPr lang="en-US" smtClean="0"/>
              <a:pPr/>
              <a:t>347</a:t>
            </a:fld>
            <a:endParaRPr lang="en-US"/>
          </a:p>
        </p:txBody>
      </p:sp>
    </p:spTree>
  </p:cSld>
  <p:clrMapOvr>
    <a:masterClrMapping/>
  </p:clrMapOvr>
</p:notes>
</file>

<file path=ppt/notesSlides/notesSlide2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1330" name="Rectangle 7"/>
          <p:cNvSpPr>
            <a:spLocks noGrp="1" noChangeArrowheads="1"/>
          </p:cNvSpPr>
          <p:nvPr>
            <p:ph type="sldNum" sz="quarter" idx="5"/>
          </p:nvPr>
        </p:nvSpPr>
        <p:spPr>
          <a:noFill/>
        </p:spPr>
        <p:txBody>
          <a:bodyPr/>
          <a:lstStyle/>
          <a:p>
            <a:fld id="{B1C11407-4854-4692-979D-64A90756BF40}" type="slidenum">
              <a:rPr lang="en-US" smtClean="0"/>
              <a:pPr/>
              <a:t>348</a:t>
            </a:fld>
            <a:endParaRPr lang="en-US"/>
          </a:p>
        </p:txBody>
      </p:sp>
    </p:spTree>
  </p:cSld>
  <p:clrMapOvr>
    <a:masterClrMapping/>
  </p:clrMapOvr>
</p:notes>
</file>

<file path=ppt/notesSlides/notesSlide2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2354" name="Rectangle 7"/>
          <p:cNvSpPr>
            <a:spLocks noGrp="1" noChangeArrowheads="1"/>
          </p:cNvSpPr>
          <p:nvPr>
            <p:ph type="sldNum" sz="quarter" idx="5"/>
          </p:nvPr>
        </p:nvSpPr>
        <p:spPr>
          <a:noFill/>
        </p:spPr>
        <p:txBody>
          <a:bodyPr/>
          <a:lstStyle/>
          <a:p>
            <a:fld id="{B5B01673-6F8D-4180-8798-469652297271}" type="slidenum">
              <a:rPr lang="en-US" smtClean="0"/>
              <a:pPr/>
              <a:t>349</a:t>
            </a:fld>
            <a:endParaRPr lang="en-US"/>
          </a:p>
        </p:txBody>
      </p:sp>
    </p:spTree>
  </p:cSld>
  <p:clrMapOvr>
    <a:masterClrMapping/>
  </p:clrMapOvr>
</p:notes>
</file>

<file path=ppt/notesSlides/notesSlide2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3378" name="Rectangle 7"/>
          <p:cNvSpPr>
            <a:spLocks noGrp="1" noChangeArrowheads="1"/>
          </p:cNvSpPr>
          <p:nvPr>
            <p:ph type="sldNum" sz="quarter" idx="5"/>
          </p:nvPr>
        </p:nvSpPr>
        <p:spPr>
          <a:noFill/>
        </p:spPr>
        <p:txBody>
          <a:bodyPr/>
          <a:lstStyle/>
          <a:p>
            <a:fld id="{2AF433F0-5AF6-4BF8-B90C-08E01427B3C2}" type="slidenum">
              <a:rPr lang="en-US" smtClean="0"/>
              <a:pPr/>
              <a:t>350</a:t>
            </a:fld>
            <a:endParaRPr lang="en-US"/>
          </a:p>
        </p:txBody>
      </p:sp>
    </p:spTree>
  </p:cSld>
  <p:clrMapOvr>
    <a:masterClrMapping/>
  </p:clrMapOvr>
</p:notes>
</file>

<file path=ppt/notesSlides/notesSlide2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02" name="Rectangle 7"/>
          <p:cNvSpPr>
            <a:spLocks noGrp="1" noChangeArrowheads="1"/>
          </p:cNvSpPr>
          <p:nvPr>
            <p:ph type="sldNum" sz="quarter" idx="5"/>
          </p:nvPr>
        </p:nvSpPr>
        <p:spPr>
          <a:noFill/>
        </p:spPr>
        <p:txBody>
          <a:bodyPr/>
          <a:lstStyle/>
          <a:p>
            <a:fld id="{152AEB5F-E2C9-46CA-9626-1B5C6F7370CF}" type="slidenum">
              <a:rPr lang="en-US" smtClean="0"/>
              <a:pPr/>
              <a:t>351</a:t>
            </a:fld>
            <a:endParaRPr lang="en-US"/>
          </a:p>
        </p:txBody>
      </p:sp>
    </p:spTree>
  </p:cSld>
  <p:clrMapOvr>
    <a:masterClrMapping/>
  </p:clrMapOvr>
</p:notes>
</file>

<file path=ppt/notesSlides/notesSlide2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426" name="Rectangle 7"/>
          <p:cNvSpPr>
            <a:spLocks noGrp="1" noChangeArrowheads="1"/>
          </p:cNvSpPr>
          <p:nvPr>
            <p:ph type="sldNum" sz="quarter" idx="5"/>
          </p:nvPr>
        </p:nvSpPr>
        <p:spPr>
          <a:noFill/>
        </p:spPr>
        <p:txBody>
          <a:bodyPr/>
          <a:lstStyle/>
          <a:p>
            <a:fld id="{0D533DDF-609D-4B7D-A210-638AAAD459AF}" type="slidenum">
              <a:rPr lang="en-US" smtClean="0"/>
              <a:pPr/>
              <a:t>352</a:t>
            </a:fld>
            <a:endParaRPr lang="en-US"/>
          </a:p>
        </p:txBody>
      </p:sp>
    </p:spTree>
  </p:cSld>
  <p:clrMapOvr>
    <a:masterClrMapping/>
  </p:clrMapOvr>
</p:notes>
</file>

<file path=ppt/notesSlides/notesSlide2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450" name="Rectangle 7"/>
          <p:cNvSpPr>
            <a:spLocks noGrp="1" noChangeArrowheads="1"/>
          </p:cNvSpPr>
          <p:nvPr>
            <p:ph type="sldNum" sz="quarter" idx="5"/>
          </p:nvPr>
        </p:nvSpPr>
        <p:spPr>
          <a:noFill/>
        </p:spPr>
        <p:txBody>
          <a:bodyPr/>
          <a:lstStyle/>
          <a:p>
            <a:fld id="{23F256CF-2F3E-4B1D-948D-FFCABD7BCAF4}" type="slidenum">
              <a:rPr lang="en-US" smtClean="0"/>
              <a:pPr/>
              <a:t>353</a:t>
            </a:fld>
            <a:endParaRPr lang="en-US"/>
          </a:p>
        </p:txBody>
      </p:sp>
    </p:spTree>
  </p:cSld>
  <p:clrMapOvr>
    <a:masterClrMapping/>
  </p:clrMapOvr>
</p:notes>
</file>

<file path=ppt/notesSlides/notesSlide2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7474" name="Rectangle 7"/>
          <p:cNvSpPr>
            <a:spLocks noGrp="1" noChangeArrowheads="1"/>
          </p:cNvSpPr>
          <p:nvPr>
            <p:ph type="sldNum" sz="quarter" idx="5"/>
          </p:nvPr>
        </p:nvSpPr>
        <p:spPr>
          <a:noFill/>
        </p:spPr>
        <p:txBody>
          <a:bodyPr/>
          <a:lstStyle/>
          <a:p>
            <a:fld id="{31F6FD8C-D2CD-4D31-A7C7-4BCFD91F649D}" type="slidenum">
              <a:rPr lang="en-US" smtClean="0"/>
              <a:pPr/>
              <a:t>354</a:t>
            </a:fld>
            <a:endParaRPr lang="en-US"/>
          </a:p>
        </p:txBody>
      </p:sp>
    </p:spTree>
  </p:cSld>
  <p:clrMapOvr>
    <a:masterClrMapping/>
  </p:clrMapOvr>
</p:notes>
</file>

<file path=ppt/notesSlides/notesSlide2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8498" name="Rectangle 7"/>
          <p:cNvSpPr>
            <a:spLocks noGrp="1" noChangeArrowheads="1"/>
          </p:cNvSpPr>
          <p:nvPr>
            <p:ph type="sldNum" sz="quarter" idx="5"/>
          </p:nvPr>
        </p:nvSpPr>
        <p:spPr>
          <a:noFill/>
        </p:spPr>
        <p:txBody>
          <a:bodyPr/>
          <a:lstStyle/>
          <a:p>
            <a:fld id="{3ECDF2CC-537C-4251-A028-555C6A40760D}" type="slidenum">
              <a:rPr lang="en-US" smtClean="0"/>
              <a:pPr/>
              <a:t>355</a:t>
            </a:fld>
            <a:endParaRPr lang="en-US"/>
          </a:p>
        </p:txBody>
      </p:sp>
    </p:spTree>
  </p:cSld>
  <p:clrMapOvr>
    <a:masterClrMapping/>
  </p:clrMapOvr>
</p:notes>
</file>

<file path=ppt/notesSlides/notesSlide2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9522" name="Rectangle 7"/>
          <p:cNvSpPr>
            <a:spLocks noGrp="1" noChangeArrowheads="1"/>
          </p:cNvSpPr>
          <p:nvPr>
            <p:ph type="sldNum" sz="quarter" idx="5"/>
          </p:nvPr>
        </p:nvSpPr>
        <p:spPr>
          <a:noFill/>
        </p:spPr>
        <p:txBody>
          <a:bodyPr/>
          <a:lstStyle/>
          <a:p>
            <a:fld id="{576DFA14-8182-4D05-9813-A3714E224FE3}" type="slidenum">
              <a:rPr lang="en-US" smtClean="0"/>
              <a:pPr/>
              <a:t>356</a:t>
            </a:fld>
            <a:endParaRPr lang="en-US"/>
          </a:p>
        </p:txBody>
      </p:sp>
    </p:spTree>
  </p:cSld>
  <p:clrMapOvr>
    <a:masterClrMapping/>
  </p:clrMapOvr>
</p:notes>
</file>

<file path=ppt/notesSlides/notesSlide2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0546" name="Rectangle 7"/>
          <p:cNvSpPr>
            <a:spLocks noGrp="1" noChangeArrowheads="1"/>
          </p:cNvSpPr>
          <p:nvPr>
            <p:ph type="sldNum" sz="quarter" idx="5"/>
          </p:nvPr>
        </p:nvSpPr>
        <p:spPr>
          <a:noFill/>
        </p:spPr>
        <p:txBody>
          <a:bodyPr/>
          <a:lstStyle/>
          <a:p>
            <a:fld id="{A8FA26D6-C8E8-4933-BCB7-7344F247EB9B}" type="slidenum">
              <a:rPr lang="en-US" smtClean="0"/>
              <a:pPr/>
              <a:t>357</a:t>
            </a:fld>
            <a:endParaRPr lang="en-US"/>
          </a:p>
        </p:txBody>
      </p:sp>
    </p:spTree>
  </p:cSld>
  <p:clrMapOvr>
    <a:masterClrMapping/>
  </p:clrMapOvr>
</p:notes>
</file>

<file path=ppt/notesSlides/notesSlide2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1570" name="Rectangle 7"/>
          <p:cNvSpPr>
            <a:spLocks noGrp="1" noChangeArrowheads="1"/>
          </p:cNvSpPr>
          <p:nvPr>
            <p:ph type="sldNum" sz="quarter" idx="5"/>
          </p:nvPr>
        </p:nvSpPr>
        <p:spPr>
          <a:noFill/>
        </p:spPr>
        <p:txBody>
          <a:bodyPr/>
          <a:lstStyle/>
          <a:p>
            <a:fld id="{EF2264D2-4158-4ADB-AF06-747581DE711B}" type="slidenum">
              <a:rPr lang="en-US" smtClean="0"/>
              <a:pPr/>
              <a:t>358</a:t>
            </a:fld>
            <a:endParaRPr lang="en-US"/>
          </a:p>
        </p:txBody>
      </p:sp>
    </p:spTree>
  </p:cSld>
  <p:clrMapOvr>
    <a:masterClrMapping/>
  </p:clrMapOvr>
</p:notes>
</file>

<file path=ppt/notesSlides/notesSlide2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2594" name="Rectangle 7"/>
          <p:cNvSpPr>
            <a:spLocks noGrp="1" noChangeArrowheads="1"/>
          </p:cNvSpPr>
          <p:nvPr>
            <p:ph type="sldNum" sz="quarter" idx="5"/>
          </p:nvPr>
        </p:nvSpPr>
        <p:spPr>
          <a:noFill/>
        </p:spPr>
        <p:txBody>
          <a:bodyPr/>
          <a:lstStyle/>
          <a:p>
            <a:fld id="{181424E5-2215-4729-AEC2-F516D4DC63BA}" type="slidenum">
              <a:rPr lang="en-US" smtClean="0"/>
              <a:pPr/>
              <a:t>359</a:t>
            </a:fld>
            <a:endParaRPr lang="en-US"/>
          </a:p>
        </p:txBody>
      </p:sp>
    </p:spTree>
  </p:cSld>
  <p:clrMapOvr>
    <a:masterClrMapping/>
  </p:clrMapOvr>
</p:notes>
</file>

<file path=ppt/notesSlides/notesSlide2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3618" name="Rectangle 7"/>
          <p:cNvSpPr>
            <a:spLocks noGrp="1" noChangeArrowheads="1"/>
          </p:cNvSpPr>
          <p:nvPr>
            <p:ph type="sldNum" sz="quarter" idx="5"/>
          </p:nvPr>
        </p:nvSpPr>
        <p:spPr>
          <a:noFill/>
        </p:spPr>
        <p:txBody>
          <a:bodyPr/>
          <a:lstStyle/>
          <a:p>
            <a:fld id="{2AEFE6B1-B3CF-4E41-AB11-85AA4C7DF31C}" type="slidenum">
              <a:rPr lang="en-US" smtClean="0"/>
              <a:pPr/>
              <a:t>360</a:t>
            </a:fld>
            <a:endParaRPr lang="en-US"/>
          </a:p>
        </p:txBody>
      </p:sp>
    </p:spTree>
  </p:cSld>
  <p:clrMapOvr>
    <a:masterClrMapping/>
  </p:clrMapOvr>
</p:notes>
</file>

<file path=ppt/notesSlides/notesSlide2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42" name="Rectangle 7"/>
          <p:cNvSpPr>
            <a:spLocks noGrp="1" noChangeArrowheads="1"/>
          </p:cNvSpPr>
          <p:nvPr>
            <p:ph type="sldNum" sz="quarter" idx="5"/>
          </p:nvPr>
        </p:nvSpPr>
        <p:spPr>
          <a:noFill/>
        </p:spPr>
        <p:txBody>
          <a:bodyPr/>
          <a:lstStyle/>
          <a:p>
            <a:fld id="{0B080AE2-4F9C-4FB7-99DE-7184E7218014}" type="slidenum">
              <a:rPr lang="en-US" smtClean="0"/>
              <a:pPr/>
              <a:t>361</a:t>
            </a:fld>
            <a:endParaRPr lang="en-US"/>
          </a:p>
        </p:txBody>
      </p:sp>
    </p:spTree>
  </p:cSld>
  <p:clrMapOvr>
    <a:masterClrMapping/>
  </p:clrMapOvr>
</p:notes>
</file>

<file path=ppt/notesSlides/notesSlide2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5666" name="Rectangle 7"/>
          <p:cNvSpPr>
            <a:spLocks noGrp="1" noChangeArrowheads="1"/>
          </p:cNvSpPr>
          <p:nvPr>
            <p:ph type="sldNum" sz="quarter" idx="5"/>
          </p:nvPr>
        </p:nvSpPr>
        <p:spPr>
          <a:noFill/>
        </p:spPr>
        <p:txBody>
          <a:bodyPr/>
          <a:lstStyle/>
          <a:p>
            <a:fld id="{355C333F-54E7-49D5-B0C3-56F931AFA1C5}" type="slidenum">
              <a:rPr lang="en-US" smtClean="0"/>
              <a:pPr/>
              <a:t>362</a:t>
            </a:fld>
            <a:endParaRPr lang="en-US"/>
          </a:p>
        </p:txBody>
      </p:sp>
    </p:spTree>
  </p:cSld>
  <p:clrMapOvr>
    <a:masterClrMapping/>
  </p:clrMapOvr>
</p:notes>
</file>

<file path=ppt/notesSlides/notesSlide2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6690" name="Rectangle 7"/>
          <p:cNvSpPr>
            <a:spLocks noGrp="1" noChangeArrowheads="1"/>
          </p:cNvSpPr>
          <p:nvPr>
            <p:ph type="sldNum" sz="quarter" idx="5"/>
          </p:nvPr>
        </p:nvSpPr>
        <p:spPr>
          <a:noFill/>
        </p:spPr>
        <p:txBody>
          <a:bodyPr/>
          <a:lstStyle/>
          <a:p>
            <a:fld id="{7B616428-100A-42EE-AB3D-C5C155FAED4D}" type="slidenum">
              <a:rPr lang="en-US" smtClean="0"/>
              <a:pPr/>
              <a:t>363</a:t>
            </a:fld>
            <a:endParaRPr lang="en-US"/>
          </a:p>
        </p:txBody>
      </p:sp>
    </p:spTree>
  </p:cSld>
  <p:clrMapOvr>
    <a:masterClrMapping/>
  </p:clrMapOvr>
</p:notes>
</file>

<file path=ppt/notesSlides/notesSlide2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7714" name="Rectangle 7"/>
          <p:cNvSpPr>
            <a:spLocks noGrp="1" noChangeArrowheads="1"/>
          </p:cNvSpPr>
          <p:nvPr>
            <p:ph type="sldNum" sz="quarter" idx="5"/>
          </p:nvPr>
        </p:nvSpPr>
        <p:spPr>
          <a:noFill/>
        </p:spPr>
        <p:txBody>
          <a:bodyPr/>
          <a:lstStyle/>
          <a:p>
            <a:fld id="{CB1932CA-644B-44CA-B9C4-368AFE46DCDC}" type="slidenum">
              <a:rPr lang="en-US" smtClean="0"/>
              <a:pPr/>
              <a:t>364</a:t>
            </a:fld>
            <a:endParaRPr lang="en-US"/>
          </a:p>
        </p:txBody>
      </p:sp>
    </p:spTree>
  </p:cSld>
  <p:clrMapOvr>
    <a:masterClrMapping/>
  </p:clrMapOvr>
</p:notes>
</file>

<file path=ppt/notesSlides/notesSlide2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8738" name="Rectangle 7"/>
          <p:cNvSpPr>
            <a:spLocks noGrp="1" noChangeArrowheads="1"/>
          </p:cNvSpPr>
          <p:nvPr>
            <p:ph type="sldNum" sz="quarter" idx="5"/>
          </p:nvPr>
        </p:nvSpPr>
        <p:spPr>
          <a:noFill/>
        </p:spPr>
        <p:txBody>
          <a:bodyPr/>
          <a:lstStyle/>
          <a:p>
            <a:fld id="{3E176167-2AF0-426A-A097-DDF9C5F327BE}" type="slidenum">
              <a:rPr lang="en-US" smtClean="0"/>
              <a:pPr/>
              <a:t>365</a:t>
            </a:fld>
            <a:endParaRPr lang="en-US"/>
          </a:p>
        </p:txBody>
      </p:sp>
    </p:spTree>
  </p:cSld>
  <p:clrMapOvr>
    <a:masterClrMapping/>
  </p:clrMapOvr>
</p:notes>
</file>

<file path=ppt/notesSlides/notesSlide2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9762" name="Rectangle 7"/>
          <p:cNvSpPr>
            <a:spLocks noGrp="1" noChangeArrowheads="1"/>
          </p:cNvSpPr>
          <p:nvPr>
            <p:ph type="sldNum" sz="quarter" idx="5"/>
          </p:nvPr>
        </p:nvSpPr>
        <p:spPr>
          <a:noFill/>
        </p:spPr>
        <p:txBody>
          <a:bodyPr/>
          <a:lstStyle/>
          <a:p>
            <a:fld id="{BA653179-9F74-4CF1-83ED-CBF58E78F2E6}" type="slidenum">
              <a:rPr lang="en-US" smtClean="0"/>
              <a:pPr/>
              <a:t>366</a:t>
            </a:fld>
            <a:endParaRPr lang="en-US"/>
          </a:p>
        </p:txBody>
      </p:sp>
    </p:spTree>
  </p:cSld>
  <p:clrMapOvr>
    <a:masterClrMapping/>
  </p:clrMapOvr>
</p:notes>
</file>

<file path=ppt/notesSlides/notesSlide2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0786" name="Rectangle 7"/>
          <p:cNvSpPr>
            <a:spLocks noGrp="1" noChangeArrowheads="1"/>
          </p:cNvSpPr>
          <p:nvPr>
            <p:ph type="sldNum" sz="quarter" idx="5"/>
          </p:nvPr>
        </p:nvSpPr>
        <p:spPr>
          <a:noFill/>
        </p:spPr>
        <p:txBody>
          <a:bodyPr/>
          <a:lstStyle/>
          <a:p>
            <a:fld id="{C24131CD-47E1-4396-B626-D6F31C27E8FE}" type="slidenum">
              <a:rPr lang="en-US" smtClean="0"/>
              <a:pPr/>
              <a:t>369</a:t>
            </a:fld>
            <a:endParaRPr lang="en-US"/>
          </a:p>
        </p:txBody>
      </p:sp>
    </p:spTree>
  </p:cSld>
  <p:clrMapOvr>
    <a:masterClrMapping/>
  </p:clrMapOvr>
</p:notes>
</file>

<file path=ppt/notesSlides/notesSlide2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1810" name="Rectangle 7"/>
          <p:cNvSpPr>
            <a:spLocks noGrp="1" noChangeArrowheads="1"/>
          </p:cNvSpPr>
          <p:nvPr>
            <p:ph type="sldNum" sz="quarter" idx="5"/>
          </p:nvPr>
        </p:nvSpPr>
        <p:spPr>
          <a:noFill/>
        </p:spPr>
        <p:txBody>
          <a:bodyPr/>
          <a:lstStyle/>
          <a:p>
            <a:fld id="{EC07E7C3-5014-4A46-8856-B0683533C698}" type="slidenum">
              <a:rPr lang="en-US" smtClean="0"/>
              <a:pPr/>
              <a:t>370</a:t>
            </a:fld>
            <a:endParaRPr lang="en-US"/>
          </a:p>
        </p:txBody>
      </p:sp>
    </p:spTree>
  </p:cSld>
  <p:clrMapOvr>
    <a:masterClrMapping/>
  </p:clrMapOvr>
</p:notes>
</file>

<file path=ppt/notesSlides/notesSlide2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2834" name="Rectangle 7"/>
          <p:cNvSpPr>
            <a:spLocks noGrp="1" noChangeArrowheads="1"/>
          </p:cNvSpPr>
          <p:nvPr>
            <p:ph type="sldNum" sz="quarter" idx="5"/>
          </p:nvPr>
        </p:nvSpPr>
        <p:spPr>
          <a:noFill/>
        </p:spPr>
        <p:txBody>
          <a:bodyPr/>
          <a:lstStyle/>
          <a:p>
            <a:fld id="{1EEA357A-DFD6-4AB4-9152-032B3D5A2B3A}" type="slidenum">
              <a:rPr lang="en-US" smtClean="0"/>
              <a:pPr/>
              <a:t>371</a:t>
            </a:fld>
            <a:endParaRPr lang="en-US"/>
          </a:p>
        </p:txBody>
      </p:sp>
    </p:spTree>
  </p:cSld>
  <p:clrMapOvr>
    <a:masterClrMapping/>
  </p:clrMapOvr>
</p:notes>
</file>

<file path=ppt/notesSlides/notesSlide2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3858" name="Rectangle 7"/>
          <p:cNvSpPr>
            <a:spLocks noGrp="1" noChangeArrowheads="1"/>
          </p:cNvSpPr>
          <p:nvPr>
            <p:ph type="sldNum" sz="quarter" idx="5"/>
          </p:nvPr>
        </p:nvSpPr>
        <p:spPr>
          <a:noFill/>
        </p:spPr>
        <p:txBody>
          <a:bodyPr/>
          <a:lstStyle/>
          <a:p>
            <a:fld id="{ECF50E5E-FCDA-4E32-8202-788FA448DF6D}" type="slidenum">
              <a:rPr lang="en-US" smtClean="0"/>
              <a:pPr/>
              <a:t>372</a:t>
            </a:fld>
            <a:endParaRPr lang="en-US"/>
          </a:p>
        </p:txBody>
      </p:sp>
    </p:spTree>
  </p:cSld>
  <p:clrMapOvr>
    <a:masterClrMapping/>
  </p:clrMapOvr>
</p:notes>
</file>

<file path=ppt/notesSlides/notesSlide2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82" name="Rectangle 7"/>
          <p:cNvSpPr>
            <a:spLocks noGrp="1" noChangeArrowheads="1"/>
          </p:cNvSpPr>
          <p:nvPr>
            <p:ph type="sldNum" sz="quarter" idx="5"/>
          </p:nvPr>
        </p:nvSpPr>
        <p:spPr>
          <a:noFill/>
        </p:spPr>
        <p:txBody>
          <a:bodyPr/>
          <a:lstStyle/>
          <a:p>
            <a:fld id="{029EE989-F1FC-41F3-B461-8738C6E69E61}" type="slidenum">
              <a:rPr lang="en-US" smtClean="0"/>
              <a:pPr/>
              <a:t>373</a:t>
            </a:fld>
            <a:endParaRPr lang="en-US"/>
          </a:p>
        </p:txBody>
      </p:sp>
    </p:spTree>
  </p:cSld>
  <p:clrMapOvr>
    <a:masterClrMapping/>
  </p:clrMapOvr>
</p:notes>
</file>

<file path=ppt/notesSlides/notesSlide2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5906" name="Rectangle 7"/>
          <p:cNvSpPr>
            <a:spLocks noGrp="1" noChangeArrowheads="1"/>
          </p:cNvSpPr>
          <p:nvPr>
            <p:ph type="sldNum" sz="quarter" idx="5"/>
          </p:nvPr>
        </p:nvSpPr>
        <p:spPr>
          <a:noFill/>
        </p:spPr>
        <p:txBody>
          <a:bodyPr/>
          <a:lstStyle/>
          <a:p>
            <a:fld id="{36D005A5-1719-44E0-8A91-F1D36DDD63A1}" type="slidenum">
              <a:rPr lang="en-US" smtClean="0"/>
              <a:pPr/>
              <a:t>374</a:t>
            </a:fld>
            <a:endParaRPr lang="en-US"/>
          </a:p>
        </p:txBody>
      </p:sp>
    </p:spTree>
  </p:cSld>
  <p:clrMapOvr>
    <a:masterClrMapping/>
  </p:clrMapOvr>
</p:notes>
</file>

<file path=ppt/notesSlides/notesSlide2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6930" name="Rectangle 7"/>
          <p:cNvSpPr>
            <a:spLocks noGrp="1" noChangeArrowheads="1"/>
          </p:cNvSpPr>
          <p:nvPr>
            <p:ph type="sldNum" sz="quarter" idx="5"/>
          </p:nvPr>
        </p:nvSpPr>
        <p:spPr>
          <a:noFill/>
        </p:spPr>
        <p:txBody>
          <a:bodyPr/>
          <a:lstStyle/>
          <a:p>
            <a:fld id="{2C0C7E5E-1B04-4700-8856-74B49A8096C9}" type="slidenum">
              <a:rPr lang="en-US" smtClean="0"/>
              <a:pPr/>
              <a:t>378</a:t>
            </a:fld>
            <a:endParaRPr lang="en-US"/>
          </a:p>
        </p:txBody>
      </p:sp>
    </p:spTree>
  </p:cSld>
  <p:clrMapOvr>
    <a:masterClrMapping/>
  </p:clrMapOvr>
</p:notes>
</file>

<file path=ppt/notesSlides/notesSlide2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7954" name="Rectangle 7"/>
          <p:cNvSpPr>
            <a:spLocks noGrp="1" noChangeArrowheads="1"/>
          </p:cNvSpPr>
          <p:nvPr>
            <p:ph type="sldNum" sz="quarter" idx="5"/>
          </p:nvPr>
        </p:nvSpPr>
        <p:spPr>
          <a:noFill/>
        </p:spPr>
        <p:txBody>
          <a:bodyPr/>
          <a:lstStyle/>
          <a:p>
            <a:fld id="{27FE1E6E-FDD6-4B27-980A-01E967E301FA}" type="slidenum">
              <a:rPr lang="en-US" smtClean="0"/>
              <a:pPr/>
              <a:t>379</a:t>
            </a:fld>
            <a:endParaRPr lang="en-US"/>
          </a:p>
        </p:txBody>
      </p:sp>
    </p:spTree>
  </p:cSld>
  <p:clrMapOvr>
    <a:masterClrMapping/>
  </p:clrMapOvr>
</p:notes>
</file>

<file path=ppt/notesSlides/notesSlide2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8978" name="Rectangle 7"/>
          <p:cNvSpPr>
            <a:spLocks noGrp="1" noChangeArrowheads="1"/>
          </p:cNvSpPr>
          <p:nvPr>
            <p:ph type="sldNum" sz="quarter" idx="5"/>
          </p:nvPr>
        </p:nvSpPr>
        <p:spPr>
          <a:noFill/>
        </p:spPr>
        <p:txBody>
          <a:bodyPr/>
          <a:lstStyle/>
          <a:p>
            <a:fld id="{1CD1A7FC-6352-4D0F-852E-5713D4447AD3}" type="slidenum">
              <a:rPr lang="en-US" smtClean="0"/>
              <a:pPr/>
              <a:t>380</a:t>
            </a:fld>
            <a:endParaRPr lang="en-US"/>
          </a:p>
        </p:txBody>
      </p:sp>
    </p:spTree>
  </p:cSld>
  <p:clrMapOvr>
    <a:masterClrMapping/>
  </p:clrMapOvr>
</p:notes>
</file>

<file path=ppt/notesSlides/notesSlide2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0002" name="Rectangle 7"/>
          <p:cNvSpPr>
            <a:spLocks noGrp="1" noChangeArrowheads="1"/>
          </p:cNvSpPr>
          <p:nvPr>
            <p:ph type="sldNum" sz="quarter" idx="5"/>
          </p:nvPr>
        </p:nvSpPr>
        <p:spPr>
          <a:noFill/>
        </p:spPr>
        <p:txBody>
          <a:bodyPr/>
          <a:lstStyle/>
          <a:p>
            <a:fld id="{BC7702D9-6EA4-4D93-A0EA-C315FD73CC00}" type="slidenum">
              <a:rPr lang="en-US" smtClean="0"/>
              <a:pPr/>
              <a:t>381</a:t>
            </a:fld>
            <a:endParaRPr lang="en-US"/>
          </a:p>
        </p:txBody>
      </p:sp>
    </p:spTree>
  </p:cSld>
  <p:clrMapOvr>
    <a:masterClrMapping/>
  </p:clrMapOvr>
</p:notes>
</file>

<file path=ppt/notesSlides/notesSlide3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1026" name="Rectangle 7"/>
          <p:cNvSpPr>
            <a:spLocks noGrp="1" noChangeArrowheads="1"/>
          </p:cNvSpPr>
          <p:nvPr>
            <p:ph type="sldNum" sz="quarter" idx="5"/>
          </p:nvPr>
        </p:nvSpPr>
        <p:spPr>
          <a:noFill/>
        </p:spPr>
        <p:txBody>
          <a:bodyPr/>
          <a:lstStyle/>
          <a:p>
            <a:fld id="{13C85703-6A90-45F5-B2E5-427FEB8818EE}" type="slidenum">
              <a:rPr lang="en-US" smtClean="0"/>
              <a:pPr/>
              <a:t>382</a:t>
            </a:fld>
            <a:endParaRPr lang="en-US"/>
          </a:p>
        </p:txBody>
      </p:sp>
    </p:spTree>
  </p:cSld>
  <p:clrMapOvr>
    <a:masterClrMapping/>
  </p:clrMapOvr>
</p:notes>
</file>

<file path=ppt/notesSlides/notesSlide3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2050" name="Rectangle 7"/>
          <p:cNvSpPr>
            <a:spLocks noGrp="1" noChangeArrowheads="1"/>
          </p:cNvSpPr>
          <p:nvPr>
            <p:ph type="sldNum" sz="quarter" idx="5"/>
          </p:nvPr>
        </p:nvSpPr>
        <p:spPr>
          <a:noFill/>
        </p:spPr>
        <p:txBody>
          <a:bodyPr/>
          <a:lstStyle/>
          <a:p>
            <a:fld id="{2616A3AF-E237-4F94-847E-1BD4F3808D64}" type="slidenum">
              <a:rPr lang="en-US" smtClean="0"/>
              <a:pPr/>
              <a:t>383</a:t>
            </a:fld>
            <a:endParaRPr lang="en-US"/>
          </a:p>
        </p:txBody>
      </p:sp>
    </p:spTree>
  </p:cSld>
  <p:clrMapOvr>
    <a:masterClrMapping/>
  </p:clrMapOvr>
</p:notes>
</file>

<file path=ppt/notesSlides/notesSlide3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3074" name="Rectangle 7"/>
          <p:cNvSpPr>
            <a:spLocks noGrp="1" noChangeArrowheads="1"/>
          </p:cNvSpPr>
          <p:nvPr>
            <p:ph type="sldNum" sz="quarter" idx="5"/>
          </p:nvPr>
        </p:nvSpPr>
        <p:spPr>
          <a:noFill/>
        </p:spPr>
        <p:txBody>
          <a:bodyPr/>
          <a:lstStyle/>
          <a:p>
            <a:fld id="{73DA645A-10CB-4DA7-8205-8138598BD9F2}" type="slidenum">
              <a:rPr lang="en-US" smtClean="0"/>
              <a:pPr/>
              <a:t>384</a:t>
            </a:fld>
            <a:endParaRPr lang="en-US"/>
          </a:p>
        </p:txBody>
      </p:sp>
    </p:spTree>
  </p:cSld>
  <p:clrMapOvr>
    <a:masterClrMapping/>
  </p:clrMapOvr>
</p:notes>
</file>

<file path=ppt/notesSlides/notesSlide3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4098" name="Rectangle 7"/>
          <p:cNvSpPr>
            <a:spLocks noGrp="1" noChangeArrowheads="1"/>
          </p:cNvSpPr>
          <p:nvPr>
            <p:ph type="sldNum" sz="quarter" idx="5"/>
          </p:nvPr>
        </p:nvSpPr>
        <p:spPr>
          <a:noFill/>
        </p:spPr>
        <p:txBody>
          <a:bodyPr/>
          <a:lstStyle/>
          <a:p>
            <a:fld id="{7B80901B-5938-492B-9678-5785010FF0AC}" type="slidenum">
              <a:rPr lang="en-US" smtClean="0"/>
              <a:pPr/>
              <a:t>385</a:t>
            </a:fld>
            <a:endParaRPr lang="en-US"/>
          </a:p>
        </p:txBody>
      </p:sp>
    </p:spTree>
  </p:cSld>
  <p:clrMapOvr>
    <a:masterClrMapping/>
  </p:clrMapOvr>
</p:notes>
</file>

<file path=ppt/notesSlides/notesSlide3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22" name="Rectangle 7"/>
          <p:cNvSpPr>
            <a:spLocks noGrp="1" noChangeArrowheads="1"/>
          </p:cNvSpPr>
          <p:nvPr>
            <p:ph type="sldNum" sz="quarter" idx="5"/>
          </p:nvPr>
        </p:nvSpPr>
        <p:spPr>
          <a:noFill/>
        </p:spPr>
        <p:txBody>
          <a:bodyPr/>
          <a:lstStyle/>
          <a:p>
            <a:fld id="{5B7C74A0-AEA0-438A-8BA7-459323C93A1C}" type="slidenum">
              <a:rPr lang="en-US" smtClean="0"/>
              <a:pPr/>
              <a:t>386</a:t>
            </a:fld>
            <a:endParaRPr lang="en-US"/>
          </a:p>
        </p:txBody>
      </p:sp>
    </p:spTree>
  </p:cSld>
  <p:clrMapOvr>
    <a:masterClrMapping/>
  </p:clrMapOvr>
</p:notes>
</file>

<file path=ppt/notesSlides/notesSlide3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6146" name="Rectangle 7"/>
          <p:cNvSpPr>
            <a:spLocks noGrp="1" noChangeArrowheads="1"/>
          </p:cNvSpPr>
          <p:nvPr>
            <p:ph type="sldNum" sz="quarter" idx="5"/>
          </p:nvPr>
        </p:nvSpPr>
        <p:spPr>
          <a:noFill/>
        </p:spPr>
        <p:txBody>
          <a:bodyPr/>
          <a:lstStyle/>
          <a:p>
            <a:fld id="{B3303C08-E1F7-4CDB-836C-0523860EC0A8}" type="slidenum">
              <a:rPr lang="en-US" smtClean="0"/>
              <a:pPr/>
              <a:t>387</a:t>
            </a:fld>
            <a:endParaRPr lang="en-US"/>
          </a:p>
        </p:txBody>
      </p:sp>
    </p:spTree>
  </p:cSld>
  <p:clrMapOvr>
    <a:masterClrMapping/>
  </p:clrMapOvr>
</p:notes>
</file>

<file path=ppt/notesSlides/notesSlide3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7170" name="Rectangle 7"/>
          <p:cNvSpPr>
            <a:spLocks noGrp="1" noChangeArrowheads="1"/>
          </p:cNvSpPr>
          <p:nvPr>
            <p:ph type="sldNum" sz="quarter" idx="5"/>
          </p:nvPr>
        </p:nvSpPr>
        <p:spPr>
          <a:noFill/>
        </p:spPr>
        <p:txBody>
          <a:bodyPr/>
          <a:lstStyle/>
          <a:p>
            <a:fld id="{64796731-EACA-4126-B0DD-1E8911762C2D}" type="slidenum">
              <a:rPr lang="en-US" smtClean="0"/>
              <a:pPr/>
              <a:t>388</a:t>
            </a:fld>
            <a:endParaRPr lang="en-US"/>
          </a:p>
        </p:txBody>
      </p:sp>
    </p:spTree>
  </p:cSld>
  <p:clrMapOvr>
    <a:masterClrMapping/>
  </p:clrMapOvr>
</p:notes>
</file>

<file path=ppt/notesSlides/notesSlide3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8194" name="Rectangle 7"/>
          <p:cNvSpPr>
            <a:spLocks noGrp="1" noChangeArrowheads="1"/>
          </p:cNvSpPr>
          <p:nvPr>
            <p:ph type="sldNum" sz="quarter" idx="5"/>
          </p:nvPr>
        </p:nvSpPr>
        <p:spPr>
          <a:noFill/>
        </p:spPr>
        <p:txBody>
          <a:bodyPr/>
          <a:lstStyle/>
          <a:p>
            <a:fld id="{CE1194CA-C78B-42D6-A457-F6D23EC740E4}" type="slidenum">
              <a:rPr lang="en-US" smtClean="0"/>
              <a:pPr/>
              <a:t>389</a:t>
            </a:fld>
            <a:endParaRPr lang="en-US"/>
          </a:p>
        </p:txBody>
      </p:sp>
    </p:spTree>
  </p:cSld>
  <p:clrMapOvr>
    <a:masterClrMapping/>
  </p:clrMapOvr>
</p:notes>
</file>

<file path=ppt/notesSlides/notesSlide3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9218" name="Rectangle 7"/>
          <p:cNvSpPr>
            <a:spLocks noGrp="1" noChangeArrowheads="1"/>
          </p:cNvSpPr>
          <p:nvPr>
            <p:ph type="sldNum" sz="quarter" idx="5"/>
          </p:nvPr>
        </p:nvSpPr>
        <p:spPr>
          <a:noFill/>
        </p:spPr>
        <p:txBody>
          <a:bodyPr/>
          <a:lstStyle/>
          <a:p>
            <a:fld id="{80477C20-8564-46F8-9063-701E247173AE}" type="slidenum">
              <a:rPr lang="en-US" smtClean="0"/>
              <a:pPr/>
              <a:t>390</a:t>
            </a:fld>
            <a:endParaRPr lang="en-US"/>
          </a:p>
        </p:txBody>
      </p:sp>
    </p:spTree>
  </p:cSld>
  <p:clrMapOvr>
    <a:masterClrMapping/>
  </p:clrMapOvr>
</p:notes>
</file>

<file path=ppt/notesSlides/notesSlide3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0242" name="Rectangle 7"/>
          <p:cNvSpPr>
            <a:spLocks noGrp="1" noChangeArrowheads="1"/>
          </p:cNvSpPr>
          <p:nvPr>
            <p:ph type="sldNum" sz="quarter" idx="5"/>
          </p:nvPr>
        </p:nvSpPr>
        <p:spPr>
          <a:noFill/>
        </p:spPr>
        <p:txBody>
          <a:bodyPr/>
          <a:lstStyle/>
          <a:p>
            <a:fld id="{24888631-4680-466E-9FE6-3F22A40E828F}" type="slidenum">
              <a:rPr lang="en-US" smtClean="0"/>
              <a:pPr/>
              <a:t>391</a:t>
            </a:fld>
            <a:endParaRPr lang="en-US"/>
          </a:p>
        </p:txBody>
      </p:sp>
    </p:spTree>
  </p:cSld>
  <p:clrMapOvr>
    <a:masterClrMapping/>
  </p:clrMapOvr>
</p:notes>
</file>

<file path=ppt/notesSlides/notesSlide3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1266" name="Rectangle 7"/>
          <p:cNvSpPr>
            <a:spLocks noGrp="1" noChangeArrowheads="1"/>
          </p:cNvSpPr>
          <p:nvPr>
            <p:ph type="sldNum" sz="quarter" idx="5"/>
          </p:nvPr>
        </p:nvSpPr>
        <p:spPr>
          <a:noFill/>
        </p:spPr>
        <p:txBody>
          <a:bodyPr/>
          <a:lstStyle/>
          <a:p>
            <a:fld id="{9CC7ABEB-9409-402C-AD52-44D75BEF3DE5}" type="slidenum">
              <a:rPr lang="en-US" smtClean="0"/>
              <a:pPr/>
              <a:t>392</a:t>
            </a:fld>
            <a:endParaRPr lang="en-US"/>
          </a:p>
        </p:txBody>
      </p:sp>
    </p:spTree>
  </p:cSld>
  <p:clrMapOvr>
    <a:masterClrMapping/>
  </p:clrMapOvr>
</p:notes>
</file>

<file path=ppt/notesSlides/notesSlide3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2290" name="Rectangle 7"/>
          <p:cNvSpPr>
            <a:spLocks noGrp="1" noChangeArrowheads="1"/>
          </p:cNvSpPr>
          <p:nvPr>
            <p:ph type="sldNum" sz="quarter" idx="5"/>
          </p:nvPr>
        </p:nvSpPr>
        <p:spPr>
          <a:noFill/>
        </p:spPr>
        <p:txBody>
          <a:bodyPr/>
          <a:lstStyle/>
          <a:p>
            <a:fld id="{1AC7878C-93A2-463A-9D18-371D0847561A}" type="slidenum">
              <a:rPr lang="en-US" smtClean="0"/>
              <a:pPr/>
              <a:t>393</a:t>
            </a:fld>
            <a:endParaRPr lang="en-US"/>
          </a:p>
        </p:txBody>
      </p:sp>
    </p:spTree>
  </p:cSld>
  <p:clrMapOvr>
    <a:masterClrMapping/>
  </p:clrMapOvr>
</p:notes>
</file>

<file path=ppt/notesSlides/notesSlide3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62" name="Rectangle 7"/>
          <p:cNvSpPr>
            <a:spLocks noGrp="1" noChangeArrowheads="1"/>
          </p:cNvSpPr>
          <p:nvPr>
            <p:ph type="sldNum" sz="quarter" idx="5"/>
          </p:nvPr>
        </p:nvSpPr>
        <p:spPr>
          <a:noFill/>
        </p:spPr>
        <p:txBody>
          <a:bodyPr/>
          <a:lstStyle/>
          <a:p>
            <a:fld id="{40F92AA2-FA89-4826-879C-D812C4BB47F4}" type="slidenum">
              <a:rPr lang="en-US" smtClean="0"/>
              <a:pPr/>
              <a:t>396</a:t>
            </a:fld>
            <a:endParaRPr lang="en-US"/>
          </a:p>
        </p:txBody>
      </p:sp>
    </p:spTree>
  </p:cSld>
  <p:clrMapOvr>
    <a:masterClrMapping/>
  </p:clrMapOvr>
</p:notes>
</file>

<file path=ppt/notesSlides/notesSlide3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6386" name="Rectangle 7"/>
          <p:cNvSpPr>
            <a:spLocks noGrp="1" noChangeArrowheads="1"/>
          </p:cNvSpPr>
          <p:nvPr>
            <p:ph type="sldNum" sz="quarter" idx="5"/>
          </p:nvPr>
        </p:nvSpPr>
        <p:spPr>
          <a:noFill/>
        </p:spPr>
        <p:txBody>
          <a:bodyPr/>
          <a:lstStyle/>
          <a:p>
            <a:fld id="{41B3E41B-4717-4250-BE24-FD4514AE3526}" type="slidenum">
              <a:rPr lang="en-US" smtClean="0"/>
              <a:pPr/>
              <a:t>397</a:t>
            </a:fld>
            <a:endParaRPr lang="en-US"/>
          </a:p>
        </p:txBody>
      </p:sp>
    </p:spTree>
  </p:cSld>
  <p:clrMapOvr>
    <a:masterClrMapping/>
  </p:clrMapOvr>
</p:notes>
</file>

<file path=ppt/notesSlides/notesSlide3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7410" name="Rectangle 7"/>
          <p:cNvSpPr>
            <a:spLocks noGrp="1" noChangeArrowheads="1"/>
          </p:cNvSpPr>
          <p:nvPr>
            <p:ph type="sldNum" sz="quarter" idx="5"/>
          </p:nvPr>
        </p:nvSpPr>
        <p:spPr>
          <a:noFill/>
        </p:spPr>
        <p:txBody>
          <a:bodyPr/>
          <a:lstStyle/>
          <a:p>
            <a:fld id="{77C81FBC-BA5C-476C-92F8-6FB00710D50F}" type="slidenum">
              <a:rPr lang="en-US" smtClean="0"/>
              <a:pPr/>
              <a:t>398</a:t>
            </a:fld>
            <a:endParaRPr lang="en-US"/>
          </a:p>
        </p:txBody>
      </p:sp>
    </p:spTree>
  </p:cSld>
  <p:clrMapOvr>
    <a:masterClrMapping/>
  </p:clrMapOvr>
</p:notes>
</file>

<file path=ppt/notesSlides/notesSlide3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9458" name="Rectangle 7"/>
          <p:cNvSpPr>
            <a:spLocks noGrp="1" noChangeArrowheads="1"/>
          </p:cNvSpPr>
          <p:nvPr>
            <p:ph type="sldNum" sz="quarter" idx="5"/>
          </p:nvPr>
        </p:nvSpPr>
        <p:spPr>
          <a:noFill/>
        </p:spPr>
        <p:txBody>
          <a:bodyPr/>
          <a:lstStyle/>
          <a:p>
            <a:fld id="{8F597061-01AD-4925-87FC-5E2E26DA1599}" type="slidenum">
              <a:rPr lang="en-US" smtClean="0"/>
              <a:pPr/>
              <a:t>399</a:t>
            </a:fld>
            <a:endParaRPr lang="en-US"/>
          </a:p>
        </p:txBody>
      </p:sp>
    </p:spTree>
  </p:cSld>
  <p:clrMapOvr>
    <a:masterClrMapping/>
  </p:clrMapOvr>
</p:notes>
</file>

<file path=ppt/notesSlides/notesSlide3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0482" name="Rectangle 7"/>
          <p:cNvSpPr>
            <a:spLocks noGrp="1" noChangeArrowheads="1"/>
          </p:cNvSpPr>
          <p:nvPr>
            <p:ph type="sldNum" sz="quarter" idx="5"/>
          </p:nvPr>
        </p:nvSpPr>
        <p:spPr>
          <a:noFill/>
        </p:spPr>
        <p:txBody>
          <a:bodyPr/>
          <a:lstStyle/>
          <a:p>
            <a:fld id="{E04EEC72-CFBA-4CFA-A19B-4842E1C21F7C}" type="slidenum">
              <a:rPr lang="en-US" smtClean="0"/>
              <a:pPr/>
              <a:t>400</a:t>
            </a:fld>
            <a:endParaRPr lang="en-US"/>
          </a:p>
        </p:txBody>
      </p:sp>
    </p:spTree>
  </p:cSld>
  <p:clrMapOvr>
    <a:masterClrMapping/>
  </p:clrMapOvr>
</p:notes>
</file>

<file path=ppt/notesSlides/notesSlide3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1506" name="Rectangle 7"/>
          <p:cNvSpPr>
            <a:spLocks noGrp="1" noChangeArrowheads="1"/>
          </p:cNvSpPr>
          <p:nvPr>
            <p:ph type="sldNum" sz="quarter" idx="5"/>
          </p:nvPr>
        </p:nvSpPr>
        <p:spPr>
          <a:noFill/>
        </p:spPr>
        <p:txBody>
          <a:bodyPr/>
          <a:lstStyle/>
          <a:p>
            <a:fld id="{2AC0B9AC-9694-423F-8248-8EDB1F168EFF}" type="slidenum">
              <a:rPr lang="en-US" smtClean="0"/>
              <a:pPr/>
              <a:t>401</a:t>
            </a:fld>
            <a:endParaRPr lang="en-US"/>
          </a:p>
        </p:txBody>
      </p:sp>
    </p:spTree>
  </p:cSld>
  <p:clrMapOvr>
    <a:masterClrMapping/>
  </p:clrMapOvr>
</p:notes>
</file>

<file path=ppt/notesSlides/notesSlide3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2530" name="Rectangle 7"/>
          <p:cNvSpPr>
            <a:spLocks noGrp="1" noChangeArrowheads="1"/>
          </p:cNvSpPr>
          <p:nvPr>
            <p:ph type="sldNum" sz="quarter" idx="5"/>
          </p:nvPr>
        </p:nvSpPr>
        <p:spPr>
          <a:noFill/>
        </p:spPr>
        <p:txBody>
          <a:bodyPr/>
          <a:lstStyle/>
          <a:p>
            <a:fld id="{0EEE49D3-FFE8-4B29-B82B-E14674E93584}" type="slidenum">
              <a:rPr lang="en-US" smtClean="0"/>
              <a:pPr/>
              <a:t>402</a:t>
            </a:fld>
            <a:endParaRPr lang="en-US"/>
          </a:p>
        </p:txBody>
      </p:sp>
    </p:spTree>
  </p:cSld>
  <p:clrMapOvr>
    <a:masterClrMapping/>
  </p:clrMapOvr>
</p:notes>
</file>

<file path=ppt/notesSlides/notesSlide3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331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97AC8849-0448-4CAC-B7BA-C9CE91C8B68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403</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541202063"/>
      </p:ext>
    </p:extLst>
  </p:cSld>
  <p:clrMapOvr>
    <a:masterClrMapping/>
  </p:clrMapOvr>
</p:notes>
</file>

<file path=ppt/notesSlides/notesSlide3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331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97AC8849-0448-4CAC-B7BA-C9CE91C8B68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404</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396484713"/>
      </p:ext>
    </p:extLst>
  </p:cSld>
  <p:clrMapOvr>
    <a:masterClrMapping/>
  </p:clrMapOvr>
</p:notes>
</file>

<file path=ppt/notesSlides/notesSlide3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4338"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DECDF7C8-E058-4E9F-82CA-EF7E770783E6}"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405</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770511610"/>
      </p:ext>
    </p:extLst>
  </p:cSld>
  <p:clrMapOvr>
    <a:masterClrMapping/>
  </p:clrMapOvr>
</p:notes>
</file>

<file path=ppt/notesSlides/notesSlide3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331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20000"/>
              </a:spcBef>
              <a:spcAft>
                <a:spcPct val="0"/>
              </a:spcAft>
              <a:buClrTx/>
              <a:buSzTx/>
              <a:buFontTx/>
              <a:buNone/>
              <a:tabLst/>
              <a:defRPr/>
            </a:pPr>
            <a:fld id="{97AC8849-0448-4CAC-B7BA-C9CE91C8B680}" type="slidenum">
              <a:rPr kumimoji="0" lang="en-US" sz="1200" b="0" i="0" u="none" strike="noStrike" kern="1200" cap="none" spc="0" normalizeH="0" baseline="0" noProof="0" smtClean="0">
                <a:ln>
                  <a:noFill/>
                </a:ln>
                <a:solidFill>
                  <a:srgbClr val="000000"/>
                </a:solidFill>
                <a:effectLst/>
                <a:uLnTx/>
                <a:uFillTx/>
                <a:latin typeface="Verdana" pitchFamily="34" charset="0"/>
                <a:ea typeface="+mn-ea"/>
                <a:cs typeface="+mn-cs"/>
              </a:rPr>
              <a:pPr marL="0" marR="0" lvl="0" indent="0" algn="r" defTabSz="914400" rtl="0" eaLnBrk="1" fontAlgn="base" latinLnBrk="0" hangingPunct="1">
                <a:lnSpc>
                  <a:spcPct val="100000"/>
                </a:lnSpc>
                <a:spcBef>
                  <a:spcPct val="20000"/>
                </a:spcBef>
                <a:spcAft>
                  <a:spcPct val="0"/>
                </a:spcAft>
                <a:buClrTx/>
                <a:buSzTx/>
                <a:buFontTx/>
                <a:buNone/>
                <a:tabLst/>
                <a:defRPr/>
              </a:pPr>
              <a:t>406</a:t>
            </a:fld>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46838667"/>
      </p:ext>
    </p:extLst>
  </p:cSld>
  <p:clrMapOvr>
    <a:masterClrMapping/>
  </p:clrMapOvr>
</p:notes>
</file>

<file path=ppt/notesSlides/notesSlide3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02" name="Rectangle 7"/>
          <p:cNvSpPr>
            <a:spLocks noGrp="1" noChangeArrowheads="1"/>
          </p:cNvSpPr>
          <p:nvPr>
            <p:ph type="sldNum" sz="quarter" idx="5"/>
          </p:nvPr>
        </p:nvSpPr>
        <p:spPr>
          <a:noFill/>
        </p:spPr>
        <p:txBody>
          <a:bodyPr/>
          <a:lstStyle/>
          <a:p>
            <a:fld id="{D032F9FB-847A-4502-92EA-88B7B73267D9}" type="slidenum">
              <a:rPr lang="en-US" smtClean="0"/>
              <a:pPr/>
              <a:t>408</a:t>
            </a:fld>
            <a:endParaRPr lang="en-US"/>
          </a:p>
        </p:txBody>
      </p:sp>
    </p:spTree>
  </p:cSld>
  <p:clrMapOvr>
    <a:masterClrMapping/>
  </p:clrMapOvr>
</p:notes>
</file>

<file path=ppt/notesSlides/notesSlide3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3554" name="Rectangle 7"/>
          <p:cNvSpPr>
            <a:spLocks noGrp="1" noChangeArrowheads="1"/>
          </p:cNvSpPr>
          <p:nvPr>
            <p:ph type="sldNum" sz="quarter" idx="5"/>
          </p:nvPr>
        </p:nvSpPr>
        <p:spPr>
          <a:noFill/>
        </p:spPr>
        <p:txBody>
          <a:bodyPr/>
          <a:lstStyle/>
          <a:p>
            <a:fld id="{5C21E958-D2F5-4946-9C4D-7EA88FCB5230}" type="slidenum">
              <a:rPr lang="en-US" smtClean="0"/>
              <a:pPr/>
              <a:t>409</a:t>
            </a:fld>
            <a:endParaRPr lang="en-US"/>
          </a:p>
        </p:txBody>
      </p:sp>
    </p:spTree>
  </p:cSld>
  <p:clrMapOvr>
    <a:masterClrMapping/>
  </p:clrMapOvr>
</p:notes>
</file>

<file path=ppt/notesSlides/notesSlide3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02" name="Rectangle 7"/>
          <p:cNvSpPr>
            <a:spLocks noGrp="1" noChangeArrowheads="1"/>
          </p:cNvSpPr>
          <p:nvPr>
            <p:ph type="sldNum" sz="quarter" idx="5"/>
          </p:nvPr>
        </p:nvSpPr>
        <p:spPr>
          <a:noFill/>
        </p:spPr>
        <p:txBody>
          <a:bodyPr/>
          <a:lstStyle/>
          <a:p>
            <a:fld id="{D032F9FB-847A-4502-92EA-88B7B73267D9}" type="slidenum">
              <a:rPr lang="en-US" smtClean="0"/>
              <a:pPr/>
              <a:t>410</a:t>
            </a:fld>
            <a:endParaRPr lang="en-US"/>
          </a:p>
        </p:txBody>
      </p:sp>
    </p:spTree>
  </p:cSld>
  <p:clrMapOvr>
    <a:masterClrMapping/>
  </p:clrMapOvr>
</p:notes>
</file>

<file path=ppt/notesSlides/notesSlide3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02" name="Rectangle 7"/>
          <p:cNvSpPr>
            <a:spLocks noGrp="1" noChangeArrowheads="1"/>
          </p:cNvSpPr>
          <p:nvPr>
            <p:ph type="sldNum" sz="quarter" idx="5"/>
          </p:nvPr>
        </p:nvSpPr>
        <p:spPr>
          <a:noFill/>
        </p:spPr>
        <p:txBody>
          <a:bodyPr/>
          <a:lstStyle/>
          <a:p>
            <a:fld id="{D032F9FB-847A-4502-92EA-88B7B73267D9}" type="slidenum">
              <a:rPr lang="en-US" smtClean="0"/>
              <a:pPr/>
              <a:t>411</a:t>
            </a:fld>
            <a:endParaRPr lang="en-US"/>
          </a:p>
        </p:txBody>
      </p:sp>
    </p:spTree>
  </p:cSld>
  <p:clrMapOvr>
    <a:masterClrMapping/>
  </p:clrMapOvr>
</p:notes>
</file>

<file path=ppt/notesSlides/notesSlide3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4578" name="Rectangle 7"/>
          <p:cNvSpPr>
            <a:spLocks noGrp="1" noChangeArrowheads="1"/>
          </p:cNvSpPr>
          <p:nvPr>
            <p:ph type="sldNum" sz="quarter" idx="5"/>
          </p:nvPr>
        </p:nvSpPr>
        <p:spPr>
          <a:noFill/>
        </p:spPr>
        <p:txBody>
          <a:bodyPr/>
          <a:lstStyle/>
          <a:p>
            <a:fld id="{4E814E9A-FFD9-4657-AEF5-AD14C192C9B5}" type="slidenum">
              <a:rPr lang="en-US" smtClean="0"/>
              <a:pPr/>
              <a:t>412</a:t>
            </a:fld>
            <a:endParaRPr lang="en-US"/>
          </a:p>
        </p:txBody>
      </p:sp>
    </p:spTree>
  </p:cSld>
  <p:clrMapOvr>
    <a:masterClrMapping/>
  </p:clrMapOvr>
</p:notes>
</file>

<file path=ppt/notesSlides/notesSlide3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6626" name="Rectangle 7"/>
          <p:cNvSpPr>
            <a:spLocks noGrp="1" noChangeArrowheads="1"/>
          </p:cNvSpPr>
          <p:nvPr>
            <p:ph type="sldNum" sz="quarter" idx="5"/>
          </p:nvPr>
        </p:nvSpPr>
        <p:spPr>
          <a:noFill/>
        </p:spPr>
        <p:txBody>
          <a:bodyPr/>
          <a:lstStyle/>
          <a:p>
            <a:fld id="{092EB662-2302-45D3-82B0-0F4C1A5B2FCA}" type="slidenum">
              <a:rPr lang="en-US" smtClean="0"/>
              <a:pPr/>
              <a:t>413</a:t>
            </a:fld>
            <a:endParaRPr lang="en-US"/>
          </a:p>
        </p:txBody>
      </p:sp>
    </p:spTree>
  </p:cSld>
  <p:clrMapOvr>
    <a:masterClrMapping/>
  </p:clrMapOvr>
</p:notes>
</file>

<file path=ppt/notesSlides/notesSlide3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02" name="Rectangle 7"/>
          <p:cNvSpPr>
            <a:spLocks noGrp="1" noChangeArrowheads="1"/>
          </p:cNvSpPr>
          <p:nvPr>
            <p:ph type="sldNum" sz="quarter" idx="5"/>
          </p:nvPr>
        </p:nvSpPr>
        <p:spPr>
          <a:noFill/>
        </p:spPr>
        <p:txBody>
          <a:bodyPr/>
          <a:lstStyle/>
          <a:p>
            <a:fld id="{D032F9FB-847A-4502-92EA-88B7B73267D9}" type="slidenum">
              <a:rPr lang="en-US" smtClean="0"/>
              <a:pPr/>
              <a:t>414</a:t>
            </a:fld>
            <a:endParaRPr lang="en-US"/>
          </a:p>
        </p:txBody>
      </p:sp>
    </p:spTree>
  </p:cSld>
  <p:clrMapOvr>
    <a:masterClrMapping/>
  </p:clrMapOvr>
</p:notes>
</file>

<file path=ppt/notesSlides/notesSlide3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7650" name="Rectangle 7"/>
          <p:cNvSpPr>
            <a:spLocks noGrp="1" noChangeArrowheads="1"/>
          </p:cNvSpPr>
          <p:nvPr>
            <p:ph type="sldNum" sz="quarter" idx="5"/>
          </p:nvPr>
        </p:nvSpPr>
        <p:spPr>
          <a:noFill/>
        </p:spPr>
        <p:txBody>
          <a:bodyPr/>
          <a:lstStyle/>
          <a:p>
            <a:fld id="{F88C9C9A-85D4-47CD-B6F7-EE2913CF5EBE}" type="slidenum">
              <a:rPr lang="en-US" smtClean="0"/>
              <a:pPr/>
              <a:t>416</a:t>
            </a:fld>
            <a:endParaRPr lang="en-US"/>
          </a:p>
        </p:txBody>
      </p:sp>
    </p:spTree>
  </p:cSld>
  <p:clrMapOvr>
    <a:masterClrMapping/>
  </p:clrMapOvr>
</p:notes>
</file>

<file path=ppt/notesSlides/notesSlide3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8674" name="Rectangle 7"/>
          <p:cNvSpPr>
            <a:spLocks noGrp="1" noChangeArrowheads="1"/>
          </p:cNvSpPr>
          <p:nvPr>
            <p:ph type="sldNum" sz="quarter" idx="5"/>
          </p:nvPr>
        </p:nvSpPr>
        <p:spPr>
          <a:noFill/>
        </p:spPr>
        <p:txBody>
          <a:bodyPr/>
          <a:lstStyle/>
          <a:p>
            <a:fld id="{3DD01389-48C7-4424-9AB9-B784E77E9AA6}" type="slidenum">
              <a:rPr lang="en-US" smtClean="0"/>
              <a:pPr/>
              <a:t>417</a:t>
            </a:fld>
            <a:endParaRPr lang="en-US"/>
          </a:p>
        </p:txBody>
      </p:sp>
    </p:spTree>
  </p:cSld>
  <p:clrMapOvr>
    <a:masterClrMapping/>
  </p:clrMapOvr>
</p:notes>
</file>

<file path=ppt/notesSlides/notesSlide3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9698" name="Rectangle 7"/>
          <p:cNvSpPr>
            <a:spLocks noGrp="1" noChangeArrowheads="1"/>
          </p:cNvSpPr>
          <p:nvPr>
            <p:ph type="sldNum" sz="quarter" idx="5"/>
          </p:nvPr>
        </p:nvSpPr>
        <p:spPr>
          <a:noFill/>
        </p:spPr>
        <p:txBody>
          <a:bodyPr/>
          <a:lstStyle/>
          <a:p>
            <a:fld id="{54865529-CF7E-4B5D-94D7-2006D132745C}" type="slidenum">
              <a:rPr lang="en-US" smtClean="0"/>
              <a:pPr/>
              <a:t>418</a:t>
            </a:fld>
            <a:endParaRPr lang="en-US"/>
          </a:p>
        </p:txBody>
      </p:sp>
    </p:spTree>
  </p:cSld>
  <p:clrMapOvr>
    <a:masterClrMapping/>
  </p:clrMapOvr>
</p:notes>
</file>

<file path=ppt/notesSlides/notesSlide3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0722" name="Rectangle 7"/>
          <p:cNvSpPr>
            <a:spLocks noGrp="1" noChangeArrowheads="1"/>
          </p:cNvSpPr>
          <p:nvPr>
            <p:ph type="sldNum" sz="quarter" idx="5"/>
          </p:nvPr>
        </p:nvSpPr>
        <p:spPr>
          <a:noFill/>
        </p:spPr>
        <p:txBody>
          <a:bodyPr/>
          <a:lstStyle/>
          <a:p>
            <a:fld id="{A8442400-7CA2-432B-9532-0B64469CBAFF}" type="slidenum">
              <a:rPr lang="en-US" smtClean="0"/>
              <a:pPr/>
              <a:t>419</a:t>
            </a:fld>
            <a:endParaRPr lang="en-US"/>
          </a:p>
        </p:txBody>
      </p:sp>
    </p:spTree>
  </p:cSld>
  <p:clrMapOvr>
    <a:masterClrMapping/>
  </p:clrMapOvr>
</p:notes>
</file>

<file path=ppt/notesSlides/notesSlide3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1746" name="Rectangle 7"/>
          <p:cNvSpPr>
            <a:spLocks noGrp="1" noChangeArrowheads="1"/>
          </p:cNvSpPr>
          <p:nvPr>
            <p:ph type="sldNum" sz="quarter" idx="5"/>
          </p:nvPr>
        </p:nvSpPr>
        <p:spPr>
          <a:noFill/>
        </p:spPr>
        <p:txBody>
          <a:bodyPr/>
          <a:lstStyle/>
          <a:p>
            <a:fld id="{E6042CB3-9846-4021-BA61-D206B0A3516E}" type="slidenum">
              <a:rPr lang="en-US" smtClean="0"/>
              <a:pPr/>
              <a:t>420</a:t>
            </a:fld>
            <a:endParaRPr lang="en-US"/>
          </a:p>
        </p:txBody>
      </p:sp>
    </p:spTree>
  </p:cSld>
  <p:clrMapOvr>
    <a:masterClrMapping/>
  </p:clrMapOvr>
</p:notes>
</file>

<file path=ppt/notesSlides/notesSlide3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422</a:t>
            </a:fld>
            <a:endParaRPr lang="en-US"/>
          </a:p>
        </p:txBody>
      </p:sp>
    </p:spTree>
  </p:cSld>
  <p:clrMapOvr>
    <a:masterClrMapping/>
  </p:clrMapOvr>
</p:notes>
</file>

<file path=ppt/notesSlides/notesSlide3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423</a:t>
            </a:fld>
            <a:endParaRPr lang="en-US"/>
          </a:p>
        </p:txBody>
      </p:sp>
    </p:spTree>
  </p:cSld>
  <p:clrMapOvr>
    <a:masterClrMapping/>
  </p:clrMapOvr>
</p:notes>
</file>

<file path=ppt/notesSlides/notesSlide3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424</a:t>
            </a:fld>
            <a:endParaRPr lang="en-US"/>
          </a:p>
        </p:txBody>
      </p:sp>
    </p:spTree>
  </p:cSld>
  <p:clrMapOvr>
    <a:masterClrMapping/>
  </p:clrMapOvr>
</p:notes>
</file>

<file path=ppt/notesSlides/notesSlide3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425</a:t>
            </a:fld>
            <a:endParaRPr lang="en-US"/>
          </a:p>
        </p:txBody>
      </p:sp>
    </p:spTree>
  </p:cSld>
  <p:clrMapOvr>
    <a:masterClrMapping/>
  </p:clrMapOvr>
</p:notes>
</file>

<file path=ppt/notesSlides/notesSlide3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426</a:t>
            </a:fld>
            <a:endParaRPr lang="en-US"/>
          </a:p>
        </p:txBody>
      </p:sp>
    </p:spTree>
  </p:cSld>
  <p:clrMapOvr>
    <a:masterClrMapping/>
  </p:clrMapOvr>
</p:notes>
</file>

<file path=ppt/notesSlides/notesSlide3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427</a:t>
            </a:fld>
            <a:endParaRPr lang="en-US"/>
          </a:p>
        </p:txBody>
      </p:sp>
    </p:spTree>
  </p:cSld>
  <p:clrMapOvr>
    <a:masterClrMapping/>
  </p:clrMapOvr>
</p:notes>
</file>

<file path=ppt/notesSlides/notesSlide3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3794" name="Rectangle 7"/>
          <p:cNvSpPr>
            <a:spLocks noGrp="1" noChangeArrowheads="1"/>
          </p:cNvSpPr>
          <p:nvPr>
            <p:ph type="sldNum" sz="quarter" idx="5"/>
          </p:nvPr>
        </p:nvSpPr>
        <p:spPr>
          <a:noFill/>
        </p:spPr>
        <p:txBody>
          <a:bodyPr/>
          <a:lstStyle/>
          <a:p>
            <a:fld id="{E3AA0419-B843-4CCA-9E06-886482CD7CCE}" type="slidenum">
              <a:rPr lang="en-US" smtClean="0"/>
              <a:pPr/>
              <a:t>428</a:t>
            </a:fld>
            <a:endParaRPr lang="en-US"/>
          </a:p>
        </p:txBody>
      </p:sp>
    </p:spTree>
  </p:cSld>
  <p:clrMapOvr>
    <a:masterClrMapping/>
  </p:clrMapOvr>
</p:notes>
</file>

<file path=ppt/notesSlides/notesSlide3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2770" name="Rectangle 7"/>
          <p:cNvSpPr>
            <a:spLocks noGrp="1" noChangeArrowheads="1"/>
          </p:cNvSpPr>
          <p:nvPr>
            <p:ph type="sldNum" sz="quarter" idx="5"/>
          </p:nvPr>
        </p:nvSpPr>
        <p:spPr>
          <a:noFill/>
        </p:spPr>
        <p:txBody>
          <a:bodyPr/>
          <a:lstStyle/>
          <a:p>
            <a:fld id="{26A43270-AA05-4307-AEA6-D62106658CCD}" type="slidenum">
              <a:rPr lang="en-US" smtClean="0"/>
              <a:pPr/>
              <a:t>430</a:t>
            </a:fld>
            <a:endParaRPr lang="en-US"/>
          </a:p>
        </p:txBody>
      </p:sp>
    </p:spTree>
  </p:cSld>
  <p:clrMapOvr>
    <a:masterClrMapping/>
  </p:clrMapOvr>
</p:notes>
</file>

<file path=ppt/notesSlides/notesSlide3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4818" name="Rectangle 7"/>
          <p:cNvSpPr>
            <a:spLocks noGrp="1" noChangeArrowheads="1"/>
          </p:cNvSpPr>
          <p:nvPr>
            <p:ph type="sldNum" sz="quarter" idx="5"/>
          </p:nvPr>
        </p:nvSpPr>
        <p:spPr>
          <a:noFill/>
        </p:spPr>
        <p:txBody>
          <a:bodyPr/>
          <a:lstStyle/>
          <a:p>
            <a:fld id="{07278DA4-3D3D-4C7A-8E4A-1ADA023F3DCE}" type="slidenum">
              <a:rPr lang="en-US" smtClean="0"/>
              <a:pPr/>
              <a:t>431</a:t>
            </a:fld>
            <a:endParaRPr lang="en-US"/>
          </a:p>
        </p:txBody>
      </p:sp>
    </p:spTree>
  </p:cSld>
  <p:clrMapOvr>
    <a:masterClrMapping/>
  </p:clrMapOvr>
</p:notes>
</file>

<file path=ppt/notesSlides/notesSlide3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42" name="Rectangle 7"/>
          <p:cNvSpPr>
            <a:spLocks noGrp="1" noChangeArrowheads="1"/>
          </p:cNvSpPr>
          <p:nvPr>
            <p:ph type="sldNum" sz="quarter" idx="5"/>
          </p:nvPr>
        </p:nvSpPr>
        <p:spPr>
          <a:noFill/>
        </p:spPr>
        <p:txBody>
          <a:bodyPr/>
          <a:lstStyle/>
          <a:p>
            <a:fld id="{737657C6-78C0-449E-AA4F-E14A7E081F01}" type="slidenum">
              <a:rPr lang="en-US" smtClean="0"/>
              <a:pPr/>
              <a:t>432</a:t>
            </a:fld>
            <a:endParaRPr lang="en-US"/>
          </a:p>
        </p:txBody>
      </p:sp>
    </p:spTree>
  </p:cSld>
  <p:clrMapOvr>
    <a:masterClrMapping/>
  </p:clrMapOvr>
</p:notes>
</file>

<file path=ppt/notesSlides/notesSlide3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6866" name="Rectangle 7"/>
          <p:cNvSpPr>
            <a:spLocks noGrp="1" noChangeArrowheads="1"/>
          </p:cNvSpPr>
          <p:nvPr>
            <p:ph type="sldNum" sz="quarter" idx="5"/>
          </p:nvPr>
        </p:nvSpPr>
        <p:spPr>
          <a:noFill/>
        </p:spPr>
        <p:txBody>
          <a:bodyPr/>
          <a:lstStyle/>
          <a:p>
            <a:fld id="{304CED77-705A-404E-93E6-D48926929791}" type="slidenum">
              <a:rPr lang="en-US" smtClean="0"/>
              <a:pPr/>
              <a:t>433</a:t>
            </a:fld>
            <a:endParaRPr lang="en-US"/>
          </a:p>
        </p:txBody>
      </p:sp>
    </p:spTree>
  </p:cSld>
  <p:clrMapOvr>
    <a:masterClrMapping/>
  </p:clrMapOvr>
</p:notes>
</file>

<file path=ppt/notesSlides/notesSlide3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7890" name="Rectangle 7"/>
          <p:cNvSpPr>
            <a:spLocks noGrp="1" noChangeArrowheads="1"/>
          </p:cNvSpPr>
          <p:nvPr>
            <p:ph type="sldNum" sz="quarter" idx="5"/>
          </p:nvPr>
        </p:nvSpPr>
        <p:spPr>
          <a:noFill/>
        </p:spPr>
        <p:txBody>
          <a:bodyPr/>
          <a:lstStyle/>
          <a:p>
            <a:fld id="{07DDF507-21FB-4660-A21E-1BFCBC4500CA}" type="slidenum">
              <a:rPr lang="en-US" smtClean="0"/>
              <a:pPr/>
              <a:t>434</a:t>
            </a:fld>
            <a:endParaRPr lang="en-US"/>
          </a:p>
        </p:txBody>
      </p:sp>
    </p:spTree>
  </p:cSld>
  <p:clrMapOvr>
    <a:masterClrMapping/>
  </p:clrMapOvr>
</p:notes>
</file>

<file path=ppt/notesSlides/notesSlide3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7"/>
          <p:cNvSpPr>
            <a:spLocks noGrp="1" noChangeArrowheads="1"/>
          </p:cNvSpPr>
          <p:nvPr>
            <p:ph type="sldNum" sz="quarter" idx="5"/>
          </p:nvPr>
        </p:nvSpPr>
        <p:spPr>
          <a:noFill/>
        </p:spPr>
        <p:txBody>
          <a:bodyPr/>
          <a:lstStyle/>
          <a:p>
            <a:fld id="{3B4000B8-A07E-4360-9F83-2F6E9DEE659D}" type="slidenum">
              <a:rPr lang="en-US" smtClean="0"/>
              <a:pPr/>
              <a:t>436</a:t>
            </a:fld>
            <a:endParaRPr lang="en-US"/>
          </a:p>
        </p:txBody>
      </p:sp>
    </p:spTree>
  </p:cSld>
  <p:clrMapOvr>
    <a:masterClrMapping/>
  </p:clrMapOvr>
</p:notes>
</file>

<file path=ppt/notesSlides/notesSlide3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Rectangle 7"/>
          <p:cNvSpPr>
            <a:spLocks noGrp="1" noChangeArrowheads="1"/>
          </p:cNvSpPr>
          <p:nvPr>
            <p:ph type="sldNum" sz="quarter" idx="5"/>
          </p:nvPr>
        </p:nvSpPr>
        <p:spPr>
          <a:noFill/>
        </p:spPr>
        <p:txBody>
          <a:bodyPr/>
          <a:lstStyle/>
          <a:p>
            <a:fld id="{5F6856D3-BAD0-4567-97DB-1458C5FFA703}" type="slidenum">
              <a:rPr lang="en-US" smtClean="0">
                <a:solidFill>
                  <a:prstClr val="black"/>
                </a:solidFill>
              </a:rPr>
              <a:pPr/>
              <a:t>437</a:t>
            </a:fld>
            <a:endParaRPr lang="en-US">
              <a:solidFill>
                <a:prstClr val="black"/>
              </a:solidFill>
            </a:endParaRPr>
          </a:p>
        </p:txBody>
      </p:sp>
    </p:spTree>
  </p:cSld>
  <p:clrMapOvr>
    <a:masterClrMapping/>
  </p:clrMapOvr>
</p:notes>
</file>

<file path=ppt/notesSlides/notesSlide3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78" name="Rectangle 7"/>
          <p:cNvSpPr>
            <a:spLocks noGrp="1" noChangeArrowheads="1"/>
          </p:cNvSpPr>
          <p:nvPr>
            <p:ph type="sldNum" sz="quarter" idx="5"/>
          </p:nvPr>
        </p:nvSpPr>
        <p:spPr>
          <a:noFill/>
        </p:spPr>
        <p:txBody>
          <a:bodyPr/>
          <a:lstStyle/>
          <a:p>
            <a:fld id="{BD45CF1F-380F-47F9-BE00-32F06730B614}" type="slidenum">
              <a:rPr lang="en-US" smtClean="0">
                <a:solidFill>
                  <a:prstClr val="black"/>
                </a:solidFill>
              </a:rPr>
              <a:pPr/>
              <a:t>438</a:t>
            </a:fld>
            <a:endParaRPr lang="en-US">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0"/>
            <a:ext cx="6362700" cy="6858000"/>
            <a:chOff x="0" y="0"/>
            <a:chExt cx="4008" cy="4320"/>
          </a:xfrm>
        </p:grpSpPr>
        <p:pic>
          <p:nvPicPr>
            <p:cNvPr id="5" name="Picture 8" descr="Expbanna"/>
            <p:cNvPicPr>
              <a:picLocks noChangeAspect="1" noChangeArrowheads="1"/>
            </p:cNvPicPr>
            <p:nvPr/>
          </p:nvPicPr>
          <p:blipFill>
            <a:blip r:embed="rId2" cstate="print"/>
            <a:srcRect/>
            <a:stretch>
              <a:fillRect/>
            </a:stretch>
          </p:blipFill>
          <p:spPr bwMode="invGray">
            <a:xfrm>
              <a:off x="0" y="0"/>
              <a:ext cx="432" cy="4320"/>
            </a:xfrm>
            <a:prstGeom prst="rect">
              <a:avLst/>
            </a:prstGeom>
            <a:noFill/>
            <a:ln w="9525">
              <a:noFill/>
              <a:miter lim="800000"/>
              <a:headEnd/>
              <a:tailEnd/>
            </a:ln>
          </p:spPr>
        </p:pic>
        <p:pic>
          <p:nvPicPr>
            <p:cNvPr id="6" name="Picture 9" descr="EXPHORSA"/>
            <p:cNvPicPr>
              <a:picLocks noChangeAspect="1" noChangeArrowheads="1"/>
            </p:cNvPicPr>
            <p:nvPr/>
          </p:nvPicPr>
          <p:blipFill>
            <a:blip r:embed="rId3" cstate="print"/>
            <a:srcRect/>
            <a:stretch>
              <a:fillRect/>
            </a:stretch>
          </p:blipFill>
          <p:spPr bwMode="auto">
            <a:xfrm>
              <a:off x="2208" y="3600"/>
              <a:ext cx="1800" cy="60"/>
            </a:xfrm>
            <a:prstGeom prst="rect">
              <a:avLst/>
            </a:prstGeom>
            <a:noFill/>
            <a:ln w="9525">
              <a:noFill/>
              <a:miter lim="800000"/>
              <a:headEnd/>
              <a:tailEnd/>
            </a:ln>
          </p:spPr>
        </p:pic>
      </p:grpSp>
      <p:pic>
        <p:nvPicPr>
          <p:cNvPr id="7" name="Picture 10" descr="EXPHORSA"/>
          <p:cNvPicPr>
            <a:picLocks noChangeAspect="1" noChangeArrowheads="1"/>
          </p:cNvPicPr>
          <p:nvPr/>
        </p:nvPicPr>
        <p:blipFill>
          <a:blip r:embed="rId4" cstate="print"/>
          <a:srcRect/>
          <a:stretch>
            <a:fillRect/>
          </a:stretch>
        </p:blipFill>
        <p:spPr bwMode="auto">
          <a:xfrm>
            <a:off x="1981200" y="3657600"/>
            <a:ext cx="5715000" cy="95250"/>
          </a:xfrm>
          <a:prstGeom prst="rect">
            <a:avLst/>
          </a:prstGeom>
          <a:noFill/>
          <a:ln w="9525">
            <a:noFill/>
            <a:miter lim="800000"/>
            <a:headEnd/>
            <a:tailEnd/>
          </a:ln>
        </p:spPr>
      </p:pic>
      <p:sp>
        <p:nvSpPr>
          <p:cNvPr id="4098" name="Rectangle 2"/>
          <p:cNvSpPr>
            <a:spLocks noGrp="1" noChangeArrowheads="1"/>
          </p:cNvSpPr>
          <p:nvPr>
            <p:ph type="ctrTitle"/>
          </p:nvPr>
        </p:nvSpPr>
        <p:spPr>
          <a:xfrm>
            <a:off x="1752600" y="990600"/>
            <a:ext cx="6400800" cy="2514600"/>
          </a:xfrm>
          <a:ln w="76200" cmpd="tri"/>
        </p:spPr>
        <p:txBody>
          <a:bodyPr/>
          <a:lstStyle>
            <a:lvl1pPr algn="ctr">
              <a:defRPr/>
            </a:lvl1pPr>
          </a:lstStyle>
          <a:p>
            <a:r>
              <a:rPr lang="en-US"/>
              <a:t>Click to edit Master title style</a:t>
            </a:r>
          </a:p>
        </p:txBody>
      </p:sp>
      <p:sp>
        <p:nvSpPr>
          <p:cNvPr id="4099" name="Rectangle 3"/>
          <p:cNvSpPr>
            <a:spLocks noGrp="1" noChangeArrowheads="1"/>
          </p:cNvSpPr>
          <p:nvPr>
            <p:ph type="subTitle" idx="1"/>
          </p:nvPr>
        </p:nvSpPr>
        <p:spPr>
          <a:xfrm>
            <a:off x="1752600" y="3886200"/>
            <a:ext cx="6400800" cy="1752600"/>
          </a:xfrm>
          <a:ln w="6350"/>
        </p:spPr>
        <p:txBody>
          <a:bodyPr/>
          <a:lstStyle>
            <a:lvl1pPr marL="0" indent="0" algn="ctr">
              <a:buFontTx/>
              <a:buNone/>
              <a:defRPr/>
            </a:lvl1pPr>
          </a:lstStyle>
          <a:p>
            <a:r>
              <a:rPr lang="en-US"/>
              <a:t>Click to edit Master subtitle style</a:t>
            </a:r>
          </a:p>
        </p:txBody>
      </p:sp>
      <p:sp>
        <p:nvSpPr>
          <p:cNvPr id="8" name="Rectangle 4"/>
          <p:cNvSpPr>
            <a:spLocks noGrp="1" noChangeArrowheads="1"/>
          </p:cNvSpPr>
          <p:nvPr>
            <p:ph type="dt" sz="half" idx="10"/>
          </p:nvPr>
        </p:nvSpPr>
        <p:spPr>
          <a:xfrm>
            <a:off x="914400" y="6400800"/>
            <a:ext cx="1905000" cy="457200"/>
          </a:xfrm>
        </p:spPr>
        <p:txBody>
          <a:bodyPr anchorCtr="0"/>
          <a:lstStyle>
            <a:lvl1pPr>
              <a:defRPr/>
            </a:lvl1pPr>
          </a:lstStyle>
          <a:p>
            <a:pPr>
              <a:defRPr/>
            </a:pPr>
            <a:endParaRPr lang="en-US"/>
          </a:p>
        </p:txBody>
      </p:sp>
      <p:sp>
        <p:nvSpPr>
          <p:cNvPr id="9" name="Rectangle 5"/>
          <p:cNvSpPr>
            <a:spLocks noGrp="1" noChangeArrowheads="1"/>
          </p:cNvSpPr>
          <p:nvPr>
            <p:ph type="ftr" sz="quarter" idx="11"/>
          </p:nvPr>
        </p:nvSpPr>
        <p:spPr>
          <a:xfrm>
            <a:off x="3505200" y="6400800"/>
            <a:ext cx="2895600" cy="457200"/>
          </a:xfrm>
        </p:spPr>
        <p:txBody>
          <a:bodyPr anchorCtr="0"/>
          <a:lstStyle>
            <a:lvl1pPr>
              <a:defRPr/>
            </a:lvl1pPr>
          </a:lstStyle>
          <a:p>
            <a:pPr>
              <a:defRPr/>
            </a:pPr>
            <a:endParaRPr lang="en-US"/>
          </a:p>
        </p:txBody>
      </p:sp>
      <p:sp>
        <p:nvSpPr>
          <p:cNvPr id="10" name="Rectangle 6"/>
          <p:cNvSpPr>
            <a:spLocks noGrp="1" noChangeArrowheads="1"/>
          </p:cNvSpPr>
          <p:nvPr>
            <p:ph type="sldNum" sz="quarter" idx="12"/>
          </p:nvPr>
        </p:nvSpPr>
        <p:spPr/>
        <p:txBody>
          <a:bodyPr anchorCtr="0"/>
          <a:lstStyle>
            <a:lvl1pPr>
              <a:defRPr/>
            </a:lvl1pPr>
          </a:lstStyle>
          <a:p>
            <a:pPr>
              <a:defRPr/>
            </a:pPr>
            <a:fld id="{13C9FEE8-0EF2-4D7D-B224-D9705791A968}" type="slidenum">
              <a:rPr lang="en-US"/>
              <a:pPr>
                <a:defRPr/>
              </a:pPr>
              <a:t>‹#›</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7853631-2166-4853-B9CF-29EEAD6C8988}" type="slidenum">
              <a:rPr lang="en-US"/>
              <a:pPr>
                <a:defRPr/>
              </a:pPr>
              <a:t>‹#›</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20DD60E-CD42-4FDE-A2EC-6B4F2D42DEC6}" type="slidenum">
              <a:rPr lang="en-US"/>
              <a:pPr>
                <a:defRPr/>
              </a:pPr>
              <a:t>‹#›</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2038" y="1766888"/>
            <a:ext cx="3808412" cy="41132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2850" y="1766888"/>
            <a:ext cx="3808413" cy="41132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4B1C575-669C-405A-8C8A-8430CA6C0BA5}" type="slidenum">
              <a:rPr lang="en-US"/>
              <a:pPr>
                <a:defRPr/>
              </a:pPr>
              <a:t>‹#›</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615ABC9A-A0AA-4687-AAA5-90F1A9CDBC37}" type="slidenum">
              <a:rPr lang="en-US"/>
              <a:pPr>
                <a:defRPr/>
              </a:pPr>
              <a:t>‹#›</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E6DC728A-E339-4045-A78B-26AB0E96C899}" type="slidenum">
              <a:rPr lang="en-US"/>
              <a:pPr>
                <a:defRPr/>
              </a:pPr>
              <a:t>‹#›</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D432F615-F22D-4FD4-8CC6-329E1580A22B}" type="slidenum">
              <a:rPr lang="en-US"/>
              <a:pPr>
                <a:defRPr/>
              </a:pPr>
              <a:t>‹#›</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218F3C5-BD36-4319-926E-5495FE19ECFA}" type="slidenum">
              <a:rPr lang="en-US"/>
              <a:pPr>
                <a:defRPr/>
              </a:pPr>
              <a:t>‹#›</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B3385B9-EB2E-4967-86E6-4FE18639ECED}" type="slidenum">
              <a:rPr lang="en-US"/>
              <a:pPr>
                <a:defRPr/>
              </a:pPr>
              <a:t>‹#›</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74B5CEE-7DFA-4C02-85AB-8989A6242063}" type="slidenum">
              <a:rPr lang="en-US"/>
              <a:pPr>
                <a:defRPr/>
              </a:pPr>
              <a:t>‹#›</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100" y="381000"/>
            <a:ext cx="1943100" cy="54991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2038" y="381000"/>
            <a:ext cx="5681662" cy="54991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A80E3CC-3BC3-4459-B7B0-99AB2C0C4BD9}" type="slidenum">
              <a:rPr lang="en-US"/>
              <a:pPr>
                <a:defRPr/>
              </a:pPr>
              <a:t>‹#›</a:t>
            </a:fld>
            <a:endParaRPr 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ltGray">
            <a:xfrm>
              <a:off x="0" y="4032"/>
              <a:ext cx="5760" cy="96"/>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defRPr/>
              </a:pPr>
              <a:endParaRPr lang="en-US"/>
            </a:p>
          </p:txBody>
        </p:sp>
        <p:sp>
          <p:nvSpPr>
            <p:cNvPr id="6" name="Rectangle 4" descr="mutegras"/>
            <p:cNvSpPr>
              <a:spLocks noChangeArrowheads="1"/>
            </p:cNvSpPr>
            <p:nvPr/>
          </p:nvSpPr>
          <p:spPr bwMode="ltGray">
            <a:xfrm>
              <a:off x="0" y="0"/>
              <a:ext cx="5760" cy="2304"/>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defRPr/>
              </a:pPr>
              <a:endParaRPr lang="en-US"/>
            </a:p>
          </p:txBody>
        </p:sp>
        <p:sp>
          <p:nvSpPr>
            <p:cNvPr id="7" name="Line 5"/>
            <p:cNvSpPr>
              <a:spLocks noChangeShapeType="1"/>
            </p:cNvSpPr>
            <p:nvPr/>
          </p:nvSpPr>
          <p:spPr bwMode="ltGray">
            <a:xfrm>
              <a:off x="0" y="2304"/>
              <a:ext cx="5760" cy="1"/>
            </a:xfrm>
            <a:prstGeom prst="line">
              <a:avLst/>
            </a:prstGeom>
            <a:noFill/>
            <a:ln w="19050">
              <a:solidFill>
                <a:schemeClr val="bg2"/>
              </a:solidFill>
              <a:round/>
              <a:headEnd/>
              <a:tailEnd/>
            </a:ln>
          </p:spPr>
          <p:txBody>
            <a:bodyPr wrap="none" anchor="ctr"/>
            <a:lstStyle/>
            <a:p>
              <a:pPr>
                <a:defRPr/>
              </a:pPr>
              <a:endParaRPr lang="en-US"/>
            </a:p>
          </p:txBody>
        </p:sp>
        <p:sp>
          <p:nvSpPr>
            <p:cNvPr id="8" name="Rectangle 6" descr="mutegras"/>
            <p:cNvSpPr>
              <a:spLocks noChangeArrowheads="1"/>
            </p:cNvSpPr>
            <p:nvPr/>
          </p:nvSpPr>
          <p:spPr bwMode="ltGray">
            <a:xfrm>
              <a:off x="0" y="4128"/>
              <a:ext cx="5760" cy="192"/>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defRPr/>
              </a:pPr>
              <a:endParaRPr lang="en-US"/>
            </a:p>
          </p:txBody>
        </p:sp>
        <p:sp>
          <p:nvSpPr>
            <p:cNvPr id="9" name="Line 7"/>
            <p:cNvSpPr>
              <a:spLocks noChangeShapeType="1"/>
            </p:cNvSpPr>
            <p:nvPr/>
          </p:nvSpPr>
          <p:spPr bwMode="ltGray">
            <a:xfrm>
              <a:off x="0" y="4128"/>
              <a:ext cx="5760" cy="1"/>
            </a:xfrm>
            <a:prstGeom prst="line">
              <a:avLst/>
            </a:prstGeom>
            <a:noFill/>
            <a:ln w="19050">
              <a:solidFill>
                <a:schemeClr val="bg2"/>
              </a:solidFill>
              <a:round/>
              <a:headEnd/>
              <a:tailEnd/>
            </a:ln>
          </p:spPr>
          <p:txBody>
            <a:bodyPr wrap="none" anchor="ctr"/>
            <a:lstStyle/>
            <a:p>
              <a:pPr>
                <a:defRPr/>
              </a:pPr>
              <a:endParaRPr lang="en-US"/>
            </a:p>
          </p:txBody>
        </p:sp>
        <p:sp>
          <p:nvSpPr>
            <p:cNvPr id="10" name="Rectangle 8"/>
            <p:cNvSpPr>
              <a:spLocks noChangeArrowheads="1"/>
            </p:cNvSpPr>
            <p:nvPr/>
          </p:nvSpPr>
          <p:spPr bwMode="ltGray">
            <a:xfrm>
              <a:off x="384" y="1584"/>
              <a:ext cx="5376" cy="432"/>
            </a:xfrm>
            <a:prstGeom prst="rect">
              <a:avLst/>
            </a:prstGeom>
            <a:solidFill>
              <a:schemeClr val="hlink">
                <a:alpha val="50000"/>
              </a:schemeClr>
            </a:solidFill>
            <a:ln w="9525">
              <a:noFill/>
              <a:miter lim="800000"/>
              <a:headEnd/>
              <a:tailEnd/>
            </a:ln>
          </p:spPr>
          <p:txBody>
            <a:bodyPr wrap="none" anchor="ctr"/>
            <a:lstStyle/>
            <a:p>
              <a:pPr>
                <a:defRPr/>
              </a:pPr>
              <a:endParaRPr lang="en-US"/>
            </a:p>
          </p:txBody>
        </p:sp>
      </p:grpSp>
      <p:sp>
        <p:nvSpPr>
          <p:cNvPr id="253961" name="Rectangle 9"/>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253962" name="Rectangle 10"/>
          <p:cNvSpPr>
            <a:spLocks noGrp="1" noChangeArrowheads="1"/>
          </p:cNvSpPr>
          <p:nvPr>
            <p:ph type="subTitle" idx="1"/>
          </p:nvPr>
        </p:nvSpPr>
        <p:spPr>
          <a:xfrm>
            <a:off x="1371600" y="4191000"/>
            <a:ext cx="6400800" cy="1752600"/>
          </a:xfrm>
        </p:spPr>
        <p:txBody>
          <a:bodyPr/>
          <a:lstStyle>
            <a:lvl1pPr marL="0" indent="0" algn="ctr">
              <a:buFontTx/>
              <a:buNone/>
              <a:defRPr/>
            </a:lvl1pPr>
          </a:lstStyle>
          <a:p>
            <a:r>
              <a:rPr lang="en-US"/>
              <a:t>Click to edit Master subtitle style</a:t>
            </a:r>
          </a:p>
        </p:txBody>
      </p:sp>
      <p:sp>
        <p:nvSpPr>
          <p:cNvPr id="11" name="Rectangle 11"/>
          <p:cNvSpPr>
            <a:spLocks noGrp="1" noChangeArrowheads="1"/>
          </p:cNvSpPr>
          <p:nvPr>
            <p:ph type="dt" sz="half" idx="10"/>
          </p:nvPr>
        </p:nvSpPr>
        <p:spPr>
          <a:xfrm>
            <a:off x="685800" y="6248400"/>
            <a:ext cx="1905000" cy="457200"/>
          </a:xfrm>
        </p:spPr>
        <p:txBody>
          <a:bodyPr/>
          <a:lstStyle>
            <a:lvl1pPr>
              <a:defRPr>
                <a:solidFill>
                  <a:srgbClr val="003300"/>
                </a:solidFill>
              </a:defRPr>
            </a:lvl1pPr>
          </a:lstStyle>
          <a:p>
            <a:pPr>
              <a:defRPr/>
            </a:pPr>
            <a:endParaRPr lang="en-US"/>
          </a:p>
        </p:txBody>
      </p:sp>
      <p:sp>
        <p:nvSpPr>
          <p:cNvPr id="12" name="Rectangle 12"/>
          <p:cNvSpPr>
            <a:spLocks noGrp="1" noChangeArrowheads="1"/>
          </p:cNvSpPr>
          <p:nvPr>
            <p:ph type="ftr" sz="quarter" idx="11"/>
          </p:nvPr>
        </p:nvSpPr>
        <p:spPr>
          <a:xfrm>
            <a:off x="3124200" y="6248400"/>
            <a:ext cx="2895600" cy="457200"/>
          </a:xfrm>
        </p:spPr>
        <p:txBody>
          <a:bodyPr/>
          <a:lstStyle>
            <a:lvl1pPr>
              <a:defRPr>
                <a:solidFill>
                  <a:srgbClr val="003300"/>
                </a:solidFill>
              </a:defRPr>
            </a:lvl1pPr>
          </a:lstStyle>
          <a:p>
            <a:pPr>
              <a:defRPr/>
            </a:pPr>
            <a:endParaRPr lang="en-US"/>
          </a:p>
        </p:txBody>
      </p:sp>
      <p:sp>
        <p:nvSpPr>
          <p:cNvPr id="13" name="Rectangle 13"/>
          <p:cNvSpPr>
            <a:spLocks noGrp="1" noChangeArrowheads="1"/>
          </p:cNvSpPr>
          <p:nvPr>
            <p:ph type="sldNum" sz="quarter" idx="12"/>
          </p:nvPr>
        </p:nvSpPr>
        <p:spPr>
          <a:xfrm>
            <a:off x="6553200" y="6248400"/>
            <a:ext cx="1905000" cy="457200"/>
          </a:xfrm>
        </p:spPr>
        <p:txBody>
          <a:bodyPr/>
          <a:lstStyle>
            <a:lvl1pPr>
              <a:defRPr>
                <a:solidFill>
                  <a:srgbClr val="003300"/>
                </a:solidFill>
              </a:defRPr>
            </a:lvl1pPr>
          </a:lstStyle>
          <a:p>
            <a:pPr>
              <a:defRPr/>
            </a:pPr>
            <a:fld id="{9253D285-AD05-4CA6-AA29-2AE44139142C}" type="slidenum">
              <a:rPr lang="en-US"/>
              <a:pPr>
                <a:defRPr/>
              </a:pPr>
              <a:t>‹#›</a:t>
            </a:fld>
            <a:endParaRPr lang="en-US"/>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p>
        </p:txBody>
      </p:sp>
      <p:sp>
        <p:nvSpPr>
          <p:cNvPr id="5" name="Rectangle 11"/>
          <p:cNvSpPr>
            <a:spLocks noGrp="1" noChangeArrowheads="1"/>
          </p:cNvSpPr>
          <p:nvPr>
            <p:ph type="ftr" sz="quarter" idx="11"/>
          </p:nvPr>
        </p:nvSpPr>
        <p:spPr>
          <a:ln/>
        </p:spPr>
        <p:txBody>
          <a:bodyPr/>
          <a:lstStyle>
            <a:lvl1pPr>
              <a:defRPr/>
            </a:lvl1pPr>
          </a:lstStyle>
          <a:p>
            <a:pPr>
              <a:defRPr/>
            </a:pPr>
            <a:endParaRPr lang="en-US"/>
          </a:p>
        </p:txBody>
      </p:sp>
      <p:sp>
        <p:nvSpPr>
          <p:cNvPr id="6" name="Rectangle 12"/>
          <p:cNvSpPr>
            <a:spLocks noGrp="1" noChangeArrowheads="1"/>
          </p:cNvSpPr>
          <p:nvPr>
            <p:ph type="sldNum" sz="quarter" idx="12"/>
          </p:nvPr>
        </p:nvSpPr>
        <p:spPr>
          <a:ln/>
        </p:spPr>
        <p:txBody>
          <a:bodyPr/>
          <a:lstStyle>
            <a:lvl1pPr>
              <a:defRPr/>
            </a:lvl1pPr>
          </a:lstStyle>
          <a:p>
            <a:pPr>
              <a:defRPr/>
            </a:pPr>
            <a:fld id="{14874455-EFDB-4C93-9800-EE6086B1C74D}" type="slidenum">
              <a:rPr lang="en-US"/>
              <a:pPr>
                <a:defRPr/>
              </a:pPr>
              <a:t>‹#›</a:t>
            </a:fld>
            <a:endParaRPr lang="en-US"/>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p>
        </p:txBody>
      </p:sp>
      <p:sp>
        <p:nvSpPr>
          <p:cNvPr id="5" name="Rectangle 11"/>
          <p:cNvSpPr>
            <a:spLocks noGrp="1" noChangeArrowheads="1"/>
          </p:cNvSpPr>
          <p:nvPr>
            <p:ph type="ftr" sz="quarter" idx="11"/>
          </p:nvPr>
        </p:nvSpPr>
        <p:spPr>
          <a:ln/>
        </p:spPr>
        <p:txBody>
          <a:bodyPr/>
          <a:lstStyle>
            <a:lvl1pPr>
              <a:defRPr/>
            </a:lvl1pPr>
          </a:lstStyle>
          <a:p>
            <a:pPr>
              <a:defRPr/>
            </a:pPr>
            <a:endParaRPr lang="en-US"/>
          </a:p>
        </p:txBody>
      </p:sp>
      <p:sp>
        <p:nvSpPr>
          <p:cNvPr id="6" name="Rectangle 12"/>
          <p:cNvSpPr>
            <a:spLocks noGrp="1" noChangeArrowheads="1"/>
          </p:cNvSpPr>
          <p:nvPr>
            <p:ph type="sldNum" sz="quarter" idx="12"/>
          </p:nvPr>
        </p:nvSpPr>
        <p:spPr>
          <a:ln/>
        </p:spPr>
        <p:txBody>
          <a:bodyPr/>
          <a:lstStyle>
            <a:lvl1pPr>
              <a:defRPr/>
            </a:lvl1pPr>
          </a:lstStyle>
          <a:p>
            <a:pPr>
              <a:defRPr/>
            </a:pPr>
            <a:fld id="{B2469524-BD52-4BB8-A256-CF78559B1626}" type="slidenum">
              <a:rPr lang="en-US"/>
              <a:pPr>
                <a:defRPr/>
              </a:pPr>
              <a:t>‹#›</a:t>
            </a:fld>
            <a:endParaRPr lang="en-US"/>
          </a:p>
        </p:txBody>
      </p:sp>
    </p:spTree>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p>
        </p:txBody>
      </p:sp>
      <p:sp>
        <p:nvSpPr>
          <p:cNvPr id="6" name="Rectangle 11"/>
          <p:cNvSpPr>
            <a:spLocks noGrp="1" noChangeArrowheads="1"/>
          </p:cNvSpPr>
          <p:nvPr>
            <p:ph type="ftr" sz="quarter" idx="11"/>
          </p:nvPr>
        </p:nvSpPr>
        <p:spPr>
          <a:ln/>
        </p:spPr>
        <p:txBody>
          <a:bodyPr/>
          <a:lstStyle>
            <a:lvl1pPr>
              <a:defRPr/>
            </a:lvl1pPr>
          </a:lstStyle>
          <a:p>
            <a:pPr>
              <a:defRPr/>
            </a:pPr>
            <a:endParaRPr lang="en-US"/>
          </a:p>
        </p:txBody>
      </p:sp>
      <p:sp>
        <p:nvSpPr>
          <p:cNvPr id="7" name="Rectangle 12"/>
          <p:cNvSpPr>
            <a:spLocks noGrp="1" noChangeArrowheads="1"/>
          </p:cNvSpPr>
          <p:nvPr>
            <p:ph type="sldNum" sz="quarter" idx="12"/>
          </p:nvPr>
        </p:nvSpPr>
        <p:spPr>
          <a:ln/>
        </p:spPr>
        <p:txBody>
          <a:bodyPr/>
          <a:lstStyle>
            <a:lvl1pPr>
              <a:defRPr/>
            </a:lvl1pPr>
          </a:lstStyle>
          <a:p>
            <a:pPr>
              <a:defRPr/>
            </a:pPr>
            <a:fld id="{81B53F68-DAE0-48AD-AA66-2BCC4E95481B}" type="slidenum">
              <a:rPr lang="en-US"/>
              <a:pPr>
                <a:defRPr/>
              </a:pPr>
              <a:t>‹#›</a:t>
            </a:fld>
            <a:endParaRPr lang="en-US"/>
          </a:p>
        </p:txBody>
      </p:sp>
    </p:spTree>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defRPr/>
            </a:pPr>
            <a:endParaRPr lang="en-US"/>
          </a:p>
        </p:txBody>
      </p:sp>
      <p:sp>
        <p:nvSpPr>
          <p:cNvPr id="8" name="Rectangle 11"/>
          <p:cNvSpPr>
            <a:spLocks noGrp="1" noChangeArrowheads="1"/>
          </p:cNvSpPr>
          <p:nvPr>
            <p:ph type="ftr" sz="quarter" idx="11"/>
          </p:nvPr>
        </p:nvSpPr>
        <p:spPr>
          <a:ln/>
        </p:spPr>
        <p:txBody>
          <a:bodyPr/>
          <a:lstStyle>
            <a:lvl1pPr>
              <a:defRPr/>
            </a:lvl1pPr>
          </a:lstStyle>
          <a:p>
            <a:pPr>
              <a:defRPr/>
            </a:pPr>
            <a:endParaRPr lang="en-US"/>
          </a:p>
        </p:txBody>
      </p:sp>
      <p:sp>
        <p:nvSpPr>
          <p:cNvPr id="9" name="Rectangle 12"/>
          <p:cNvSpPr>
            <a:spLocks noGrp="1" noChangeArrowheads="1"/>
          </p:cNvSpPr>
          <p:nvPr>
            <p:ph type="sldNum" sz="quarter" idx="12"/>
          </p:nvPr>
        </p:nvSpPr>
        <p:spPr>
          <a:ln/>
        </p:spPr>
        <p:txBody>
          <a:bodyPr/>
          <a:lstStyle>
            <a:lvl1pPr>
              <a:defRPr/>
            </a:lvl1pPr>
          </a:lstStyle>
          <a:p>
            <a:pPr>
              <a:defRPr/>
            </a:pPr>
            <a:fld id="{D09D22CF-C1E6-46B6-82D3-390D2EC60038}" type="slidenum">
              <a:rPr lang="en-US"/>
              <a:pPr>
                <a:defRPr/>
              </a:pPr>
              <a:t>‹#›</a:t>
            </a:fld>
            <a:endParaRPr lang="en-US"/>
          </a:p>
        </p:txBody>
      </p:sp>
    </p:spTree>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defRPr/>
            </a:pPr>
            <a:endParaRPr lang="en-US"/>
          </a:p>
        </p:txBody>
      </p:sp>
      <p:sp>
        <p:nvSpPr>
          <p:cNvPr id="4" name="Rectangle 11"/>
          <p:cNvSpPr>
            <a:spLocks noGrp="1" noChangeArrowheads="1"/>
          </p:cNvSpPr>
          <p:nvPr>
            <p:ph type="ftr" sz="quarter" idx="11"/>
          </p:nvPr>
        </p:nvSpPr>
        <p:spPr>
          <a:ln/>
        </p:spPr>
        <p:txBody>
          <a:bodyPr/>
          <a:lstStyle>
            <a:lvl1pPr>
              <a:defRPr/>
            </a:lvl1pPr>
          </a:lstStyle>
          <a:p>
            <a:pPr>
              <a:defRPr/>
            </a:pPr>
            <a:endParaRPr lang="en-US"/>
          </a:p>
        </p:txBody>
      </p:sp>
      <p:sp>
        <p:nvSpPr>
          <p:cNvPr id="5" name="Rectangle 12"/>
          <p:cNvSpPr>
            <a:spLocks noGrp="1" noChangeArrowheads="1"/>
          </p:cNvSpPr>
          <p:nvPr>
            <p:ph type="sldNum" sz="quarter" idx="12"/>
          </p:nvPr>
        </p:nvSpPr>
        <p:spPr>
          <a:ln/>
        </p:spPr>
        <p:txBody>
          <a:bodyPr/>
          <a:lstStyle>
            <a:lvl1pPr>
              <a:defRPr/>
            </a:lvl1pPr>
          </a:lstStyle>
          <a:p>
            <a:pPr>
              <a:defRPr/>
            </a:pPr>
            <a:fld id="{72A617E2-52AF-4965-9CA0-40160DDDFE1B}" type="slidenum">
              <a:rPr lang="en-US"/>
              <a:pPr>
                <a:defRPr/>
              </a:pPr>
              <a:t>‹#›</a:t>
            </a:fld>
            <a:endParaRPr lang="en-US"/>
          </a:p>
        </p:txBody>
      </p:sp>
    </p:spTree>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defRPr/>
            </a:pPr>
            <a:endParaRPr lang="en-US"/>
          </a:p>
        </p:txBody>
      </p:sp>
      <p:sp>
        <p:nvSpPr>
          <p:cNvPr id="3" name="Rectangle 11"/>
          <p:cNvSpPr>
            <a:spLocks noGrp="1" noChangeArrowheads="1"/>
          </p:cNvSpPr>
          <p:nvPr>
            <p:ph type="ftr" sz="quarter" idx="11"/>
          </p:nvPr>
        </p:nvSpPr>
        <p:spPr>
          <a:ln/>
        </p:spPr>
        <p:txBody>
          <a:bodyPr/>
          <a:lstStyle>
            <a:lvl1pPr>
              <a:defRPr/>
            </a:lvl1pPr>
          </a:lstStyle>
          <a:p>
            <a:pPr>
              <a:defRPr/>
            </a:pPr>
            <a:endParaRPr lang="en-US"/>
          </a:p>
        </p:txBody>
      </p:sp>
      <p:sp>
        <p:nvSpPr>
          <p:cNvPr id="4" name="Rectangle 12"/>
          <p:cNvSpPr>
            <a:spLocks noGrp="1" noChangeArrowheads="1"/>
          </p:cNvSpPr>
          <p:nvPr>
            <p:ph type="sldNum" sz="quarter" idx="12"/>
          </p:nvPr>
        </p:nvSpPr>
        <p:spPr>
          <a:ln/>
        </p:spPr>
        <p:txBody>
          <a:bodyPr/>
          <a:lstStyle>
            <a:lvl1pPr>
              <a:defRPr/>
            </a:lvl1pPr>
          </a:lstStyle>
          <a:p>
            <a:pPr>
              <a:defRPr/>
            </a:pPr>
            <a:fld id="{2AC7A9F2-7BA4-43A3-B132-D84955A529B1}" type="slidenum">
              <a:rPr lang="en-US"/>
              <a:pPr>
                <a:defRPr/>
              </a:pPr>
              <a:t>‹#›</a:t>
            </a:fld>
            <a:endParaRPr lang="en-US"/>
          </a:p>
        </p:txBody>
      </p:sp>
    </p:spTree>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p>
        </p:txBody>
      </p:sp>
      <p:sp>
        <p:nvSpPr>
          <p:cNvPr id="6" name="Rectangle 11"/>
          <p:cNvSpPr>
            <a:spLocks noGrp="1" noChangeArrowheads="1"/>
          </p:cNvSpPr>
          <p:nvPr>
            <p:ph type="ftr" sz="quarter" idx="11"/>
          </p:nvPr>
        </p:nvSpPr>
        <p:spPr>
          <a:ln/>
        </p:spPr>
        <p:txBody>
          <a:bodyPr/>
          <a:lstStyle>
            <a:lvl1pPr>
              <a:defRPr/>
            </a:lvl1pPr>
          </a:lstStyle>
          <a:p>
            <a:pPr>
              <a:defRPr/>
            </a:pPr>
            <a:endParaRPr lang="en-US"/>
          </a:p>
        </p:txBody>
      </p:sp>
      <p:sp>
        <p:nvSpPr>
          <p:cNvPr id="7" name="Rectangle 12"/>
          <p:cNvSpPr>
            <a:spLocks noGrp="1" noChangeArrowheads="1"/>
          </p:cNvSpPr>
          <p:nvPr>
            <p:ph type="sldNum" sz="quarter" idx="12"/>
          </p:nvPr>
        </p:nvSpPr>
        <p:spPr>
          <a:ln/>
        </p:spPr>
        <p:txBody>
          <a:bodyPr/>
          <a:lstStyle>
            <a:lvl1pPr>
              <a:defRPr/>
            </a:lvl1pPr>
          </a:lstStyle>
          <a:p>
            <a:pPr>
              <a:defRPr/>
            </a:pPr>
            <a:fld id="{8FC287B6-DEA7-4EC4-81F9-1E21AFD19D5E}" type="slidenum">
              <a:rPr lang="en-US"/>
              <a:pPr>
                <a:defRPr/>
              </a:pPr>
              <a:t>‹#›</a:t>
            </a:fld>
            <a:endParaRPr lang="en-US"/>
          </a:p>
        </p:txBody>
      </p:sp>
    </p:spTree>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p>
        </p:txBody>
      </p:sp>
      <p:sp>
        <p:nvSpPr>
          <p:cNvPr id="6" name="Rectangle 11"/>
          <p:cNvSpPr>
            <a:spLocks noGrp="1" noChangeArrowheads="1"/>
          </p:cNvSpPr>
          <p:nvPr>
            <p:ph type="ftr" sz="quarter" idx="11"/>
          </p:nvPr>
        </p:nvSpPr>
        <p:spPr>
          <a:ln/>
        </p:spPr>
        <p:txBody>
          <a:bodyPr/>
          <a:lstStyle>
            <a:lvl1pPr>
              <a:defRPr/>
            </a:lvl1pPr>
          </a:lstStyle>
          <a:p>
            <a:pPr>
              <a:defRPr/>
            </a:pPr>
            <a:endParaRPr lang="en-US"/>
          </a:p>
        </p:txBody>
      </p:sp>
      <p:sp>
        <p:nvSpPr>
          <p:cNvPr id="7" name="Rectangle 12"/>
          <p:cNvSpPr>
            <a:spLocks noGrp="1" noChangeArrowheads="1"/>
          </p:cNvSpPr>
          <p:nvPr>
            <p:ph type="sldNum" sz="quarter" idx="12"/>
          </p:nvPr>
        </p:nvSpPr>
        <p:spPr>
          <a:ln/>
        </p:spPr>
        <p:txBody>
          <a:bodyPr/>
          <a:lstStyle>
            <a:lvl1pPr>
              <a:defRPr/>
            </a:lvl1pPr>
          </a:lstStyle>
          <a:p>
            <a:pPr>
              <a:defRPr/>
            </a:pPr>
            <a:fld id="{74F99405-13BB-427C-A9AD-4D08D7903685}" type="slidenum">
              <a:rPr lang="en-US"/>
              <a:pPr>
                <a:defRPr/>
              </a:pPr>
              <a:t>‹#›</a:t>
            </a:fld>
            <a:endParaRPr lang="en-US"/>
          </a:p>
        </p:txBody>
      </p:sp>
    </p:spTree>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p>
        </p:txBody>
      </p:sp>
      <p:sp>
        <p:nvSpPr>
          <p:cNvPr id="5" name="Rectangle 11"/>
          <p:cNvSpPr>
            <a:spLocks noGrp="1" noChangeArrowheads="1"/>
          </p:cNvSpPr>
          <p:nvPr>
            <p:ph type="ftr" sz="quarter" idx="11"/>
          </p:nvPr>
        </p:nvSpPr>
        <p:spPr>
          <a:ln/>
        </p:spPr>
        <p:txBody>
          <a:bodyPr/>
          <a:lstStyle>
            <a:lvl1pPr>
              <a:defRPr/>
            </a:lvl1pPr>
          </a:lstStyle>
          <a:p>
            <a:pPr>
              <a:defRPr/>
            </a:pPr>
            <a:endParaRPr lang="en-US"/>
          </a:p>
        </p:txBody>
      </p:sp>
      <p:sp>
        <p:nvSpPr>
          <p:cNvPr id="6" name="Rectangle 12"/>
          <p:cNvSpPr>
            <a:spLocks noGrp="1" noChangeArrowheads="1"/>
          </p:cNvSpPr>
          <p:nvPr>
            <p:ph type="sldNum" sz="quarter" idx="12"/>
          </p:nvPr>
        </p:nvSpPr>
        <p:spPr>
          <a:ln/>
        </p:spPr>
        <p:txBody>
          <a:bodyPr/>
          <a:lstStyle>
            <a:lvl1pPr>
              <a:defRPr/>
            </a:lvl1pPr>
          </a:lstStyle>
          <a:p>
            <a:pPr>
              <a:defRPr/>
            </a:pPr>
            <a:fld id="{B09F0025-987F-4F3F-B211-CA34F75329DC}" type="slidenum">
              <a:rPr lang="en-US"/>
              <a:pPr>
                <a:defRPr/>
              </a:pPr>
              <a:t>‹#›</a:t>
            </a:fld>
            <a:endParaRPr lang="en-US"/>
          </a:p>
        </p:txBody>
      </p:sp>
    </p:spTree>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4800"/>
            <a:ext cx="1943100" cy="56594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304800"/>
            <a:ext cx="5676900" cy="56594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p>
        </p:txBody>
      </p:sp>
      <p:sp>
        <p:nvSpPr>
          <p:cNvPr id="5" name="Rectangle 11"/>
          <p:cNvSpPr>
            <a:spLocks noGrp="1" noChangeArrowheads="1"/>
          </p:cNvSpPr>
          <p:nvPr>
            <p:ph type="ftr" sz="quarter" idx="11"/>
          </p:nvPr>
        </p:nvSpPr>
        <p:spPr>
          <a:ln/>
        </p:spPr>
        <p:txBody>
          <a:bodyPr/>
          <a:lstStyle>
            <a:lvl1pPr>
              <a:defRPr/>
            </a:lvl1pPr>
          </a:lstStyle>
          <a:p>
            <a:pPr>
              <a:defRPr/>
            </a:pPr>
            <a:endParaRPr lang="en-US"/>
          </a:p>
        </p:txBody>
      </p:sp>
      <p:sp>
        <p:nvSpPr>
          <p:cNvPr id="6" name="Rectangle 12"/>
          <p:cNvSpPr>
            <a:spLocks noGrp="1" noChangeArrowheads="1"/>
          </p:cNvSpPr>
          <p:nvPr>
            <p:ph type="sldNum" sz="quarter" idx="12"/>
          </p:nvPr>
        </p:nvSpPr>
        <p:spPr>
          <a:ln/>
        </p:spPr>
        <p:txBody>
          <a:bodyPr/>
          <a:lstStyle>
            <a:lvl1pPr>
              <a:defRPr/>
            </a:lvl1pPr>
          </a:lstStyle>
          <a:p>
            <a:pPr>
              <a:defRPr/>
            </a:pPr>
            <a:fld id="{79D0E9B0-6C79-46B1-ABA3-8F9943558595}" type="slidenum">
              <a:rPr lang="en-US"/>
              <a:pPr>
                <a:defRPr/>
              </a:pPr>
              <a:t>‹#›</a:t>
            </a:fld>
            <a:endParaRPr lang="en-US"/>
          </a:p>
        </p:txBody>
      </p:sp>
    </p:spTree>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5CE3C3-03AE-43E4-9FC5-4323CFE8B335}"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42452E6-B605-4659-88C3-2CBF50785107}"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1C3D469-19EA-4253-B012-451DD40F7552}"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166B044-6A05-4ADE-8494-4F1BBC476E29}"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37B7FC5-0480-45DE-851C-D0C0D7415A4A}"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9DD12744-8778-4BCD-9925-FA79EB77B9EF}"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BE3B510D-0C1B-4A48-A97D-0D93C490FBA5}"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B5AD12C-16B8-4CE0-92C9-4A451D43F293}"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C478612-7D10-44A4-B7BF-C88019F8A045}"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53EFA5D-85CA-4990-904E-0931B2B6EE58}"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083661A-1973-461F-AD41-00C2C6AAB879}"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7A7522B-9E8E-4776-BC8E-47F800451F17}"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1CF99BF-F230-408B-A5EF-46713B759CAF}"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089B3CE-B3E5-480E-8AFE-B553029EB729}"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DF2A938-2E40-47D3-8035-0BDBD33EEE14}" type="slidenum">
              <a:rPr lang="en-US"/>
              <a:pPr>
                <a:defRPr/>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B84F422-29E8-4094-807E-D110F1F9C916}" type="slidenum">
              <a:rPr lang="en-US"/>
              <a:pPr>
                <a:defRPr/>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6C6AE67-222B-4529-AFF2-5076AFDD7AF4}" type="slidenum">
              <a:rPr lang="en-US"/>
              <a:pPr>
                <a:defRPr/>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07A9FD49-BEA4-4758-AA03-F6ACEE3C2F13}" type="slidenum">
              <a:rPr lang="en-US"/>
              <a:pPr>
                <a:defRPr/>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1BA21BE-0012-40F6-81D1-9C1B1924F0C5}" type="slidenum">
              <a:rPr lang="en-US"/>
              <a:pPr>
                <a:defRPr/>
              </a:pPr>
              <a:t>‹#›</a:t>
            </a:fld>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7FE461D-2D0F-4B97-AC1D-54FA009AE19A}" type="slidenum">
              <a:rPr lang="en-US"/>
              <a:pPr>
                <a:defRPr/>
              </a:pPr>
              <a:t>‹#›</a:t>
            </a:fld>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13F115A-3774-4FAA-9639-2544CC8569E8}" type="slidenum">
              <a:rPr lang="en-US"/>
              <a:pPr>
                <a:defRPr/>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E6D373A-BE49-4F25-AE04-BE9BF687A0F5}" type="slidenum">
              <a:rPr lang="en-US"/>
              <a:pPr>
                <a:defRPr/>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25"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638"/>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5025" y="1598613"/>
            <a:ext cx="4037013" cy="4570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94387"/>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5613" y="274638"/>
            <a:ext cx="6021387" cy="58943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5613" y="1598613"/>
            <a:ext cx="4037012"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45025" y="1598613"/>
            <a:ext cx="4037013" cy="4570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ltGray">
            <a:xfrm>
              <a:off x="0" y="4032"/>
              <a:ext cx="5760" cy="96"/>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defRPr/>
              </a:pPr>
              <a:endParaRPr lang="en-US">
                <a:solidFill>
                  <a:srgbClr val="003300"/>
                </a:solidFill>
              </a:endParaRPr>
            </a:p>
          </p:txBody>
        </p:sp>
        <p:sp>
          <p:nvSpPr>
            <p:cNvPr id="6" name="Rectangle 4" descr="mutegras"/>
            <p:cNvSpPr>
              <a:spLocks noChangeArrowheads="1"/>
            </p:cNvSpPr>
            <p:nvPr/>
          </p:nvSpPr>
          <p:spPr bwMode="ltGray">
            <a:xfrm>
              <a:off x="0" y="0"/>
              <a:ext cx="5760" cy="2304"/>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7" name="Line 5"/>
            <p:cNvSpPr>
              <a:spLocks noChangeShapeType="1"/>
            </p:cNvSpPr>
            <p:nvPr/>
          </p:nvSpPr>
          <p:spPr bwMode="ltGray">
            <a:xfrm>
              <a:off x="0" y="2304"/>
              <a:ext cx="5760" cy="1"/>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8" name="Rectangle 6" descr="mutegras"/>
            <p:cNvSpPr>
              <a:spLocks noChangeArrowheads="1"/>
            </p:cNvSpPr>
            <p:nvPr/>
          </p:nvSpPr>
          <p:spPr bwMode="ltGray">
            <a:xfrm>
              <a:off x="0" y="4128"/>
              <a:ext cx="5760" cy="192"/>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9" name="Line 7"/>
            <p:cNvSpPr>
              <a:spLocks noChangeShapeType="1"/>
            </p:cNvSpPr>
            <p:nvPr/>
          </p:nvSpPr>
          <p:spPr bwMode="ltGray">
            <a:xfrm>
              <a:off x="0" y="4128"/>
              <a:ext cx="5760" cy="1"/>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10" name="Rectangle 8"/>
            <p:cNvSpPr>
              <a:spLocks noChangeArrowheads="1"/>
            </p:cNvSpPr>
            <p:nvPr/>
          </p:nvSpPr>
          <p:spPr bwMode="ltGray">
            <a:xfrm>
              <a:off x="384" y="1584"/>
              <a:ext cx="5376" cy="432"/>
            </a:xfrm>
            <a:prstGeom prst="rect">
              <a:avLst/>
            </a:prstGeom>
            <a:solidFill>
              <a:schemeClr val="hlink">
                <a:alpha val="50000"/>
              </a:schemeClr>
            </a:solidFill>
            <a:ln w="9525">
              <a:noFill/>
              <a:miter lim="800000"/>
              <a:headEnd/>
              <a:tailEnd/>
            </a:ln>
          </p:spPr>
          <p:txBody>
            <a:bodyPr wrap="none" anchor="ctr"/>
            <a:lstStyle/>
            <a:p>
              <a:pPr>
                <a:defRPr/>
              </a:pPr>
              <a:endParaRPr lang="en-US">
                <a:solidFill>
                  <a:srgbClr val="003300"/>
                </a:solidFill>
              </a:endParaRPr>
            </a:p>
          </p:txBody>
        </p:sp>
      </p:grpSp>
      <p:sp>
        <p:nvSpPr>
          <p:cNvPr id="253961" name="Rectangle 9"/>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253962" name="Rectangle 10"/>
          <p:cNvSpPr>
            <a:spLocks noGrp="1" noChangeArrowheads="1"/>
          </p:cNvSpPr>
          <p:nvPr>
            <p:ph type="subTitle" idx="1"/>
          </p:nvPr>
        </p:nvSpPr>
        <p:spPr>
          <a:xfrm>
            <a:off x="1371600" y="4191000"/>
            <a:ext cx="6400800" cy="1752600"/>
          </a:xfrm>
        </p:spPr>
        <p:txBody>
          <a:bodyPr/>
          <a:lstStyle>
            <a:lvl1pPr marL="0" indent="0" algn="ctr">
              <a:buFontTx/>
              <a:buNone/>
              <a:defRPr/>
            </a:lvl1pPr>
          </a:lstStyle>
          <a:p>
            <a:r>
              <a:rPr lang="en-US"/>
              <a:t>Click to edit Master subtitle style</a:t>
            </a:r>
          </a:p>
        </p:txBody>
      </p:sp>
      <p:sp>
        <p:nvSpPr>
          <p:cNvPr id="11" name="Rectangle 11"/>
          <p:cNvSpPr>
            <a:spLocks noGrp="1" noChangeArrowheads="1"/>
          </p:cNvSpPr>
          <p:nvPr>
            <p:ph type="dt" sz="half" idx="10"/>
          </p:nvPr>
        </p:nvSpPr>
        <p:spPr>
          <a:xfrm>
            <a:off x="685800" y="6248400"/>
            <a:ext cx="1905000" cy="457200"/>
          </a:xfrm>
        </p:spPr>
        <p:txBody>
          <a:bodyPr/>
          <a:lstStyle>
            <a:lvl1pPr>
              <a:defRPr>
                <a:solidFill>
                  <a:srgbClr val="003300"/>
                </a:solidFill>
              </a:defRPr>
            </a:lvl1pPr>
          </a:lstStyle>
          <a:p>
            <a:pPr>
              <a:defRPr/>
            </a:pPr>
            <a:endParaRPr lang="en-US"/>
          </a:p>
        </p:txBody>
      </p:sp>
      <p:sp>
        <p:nvSpPr>
          <p:cNvPr id="12" name="Rectangle 12"/>
          <p:cNvSpPr>
            <a:spLocks noGrp="1" noChangeArrowheads="1"/>
          </p:cNvSpPr>
          <p:nvPr>
            <p:ph type="ftr" sz="quarter" idx="11"/>
          </p:nvPr>
        </p:nvSpPr>
        <p:spPr>
          <a:xfrm>
            <a:off x="3124200" y="6248400"/>
            <a:ext cx="2895600" cy="457200"/>
          </a:xfrm>
        </p:spPr>
        <p:txBody>
          <a:bodyPr/>
          <a:lstStyle>
            <a:lvl1pPr>
              <a:defRPr>
                <a:solidFill>
                  <a:srgbClr val="003300"/>
                </a:solidFill>
              </a:defRPr>
            </a:lvl1pPr>
          </a:lstStyle>
          <a:p>
            <a:pPr>
              <a:defRPr/>
            </a:pPr>
            <a:endParaRPr lang="en-US"/>
          </a:p>
        </p:txBody>
      </p:sp>
      <p:sp>
        <p:nvSpPr>
          <p:cNvPr id="13" name="Rectangle 13"/>
          <p:cNvSpPr>
            <a:spLocks noGrp="1" noChangeArrowheads="1"/>
          </p:cNvSpPr>
          <p:nvPr>
            <p:ph type="sldNum" sz="quarter" idx="12"/>
          </p:nvPr>
        </p:nvSpPr>
        <p:spPr>
          <a:xfrm>
            <a:off x="6553200" y="6248400"/>
            <a:ext cx="1905000" cy="457200"/>
          </a:xfrm>
        </p:spPr>
        <p:txBody>
          <a:bodyPr/>
          <a:lstStyle>
            <a:lvl1pPr>
              <a:defRPr>
                <a:solidFill>
                  <a:srgbClr val="003300"/>
                </a:solidFill>
              </a:defRPr>
            </a:lvl1pPr>
          </a:lstStyle>
          <a:p>
            <a:pPr>
              <a:defRPr/>
            </a:pPr>
            <a:fld id="{9253D285-AD05-4CA6-AA29-2AE44139142C}" type="slidenum">
              <a:rPr lang="en-US"/>
              <a:pPr>
                <a:defRPr/>
              </a:pPr>
              <a:t>‹#›</a:t>
            </a:fld>
            <a:endParaRPr lang="en-US"/>
          </a:p>
        </p:txBody>
      </p:sp>
    </p:spTree>
  </p:cSld>
  <p:clrMapOvr>
    <a:masterClrMapping/>
  </p:clrMapOvr>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14874455-EFDB-4C93-9800-EE6086B1C74D}"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B2469524-BD52-4BB8-A256-CF78559B1626}"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81B53F68-DAE0-48AD-AA66-2BCC4E95481B}"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8"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9" name="Rectangle 12"/>
          <p:cNvSpPr>
            <a:spLocks noGrp="1" noChangeArrowheads="1"/>
          </p:cNvSpPr>
          <p:nvPr>
            <p:ph type="sldNum" sz="quarter" idx="12"/>
          </p:nvPr>
        </p:nvSpPr>
        <p:spPr>
          <a:ln/>
        </p:spPr>
        <p:txBody>
          <a:bodyPr/>
          <a:lstStyle>
            <a:lvl1pPr>
              <a:defRPr/>
            </a:lvl1pPr>
          </a:lstStyle>
          <a:p>
            <a:pPr>
              <a:defRPr/>
            </a:pPr>
            <a:fld id="{D09D22CF-C1E6-46B6-82D3-390D2EC60038}"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4"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5" name="Rectangle 12"/>
          <p:cNvSpPr>
            <a:spLocks noGrp="1" noChangeArrowheads="1"/>
          </p:cNvSpPr>
          <p:nvPr>
            <p:ph type="sldNum" sz="quarter" idx="12"/>
          </p:nvPr>
        </p:nvSpPr>
        <p:spPr>
          <a:ln/>
        </p:spPr>
        <p:txBody>
          <a:bodyPr/>
          <a:lstStyle>
            <a:lvl1pPr>
              <a:defRPr/>
            </a:lvl1pPr>
          </a:lstStyle>
          <a:p>
            <a:pPr>
              <a:defRPr/>
            </a:pPr>
            <a:fld id="{72A617E2-52AF-4965-9CA0-40160DDDFE1B}"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3"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4" name="Rectangle 12"/>
          <p:cNvSpPr>
            <a:spLocks noGrp="1" noChangeArrowheads="1"/>
          </p:cNvSpPr>
          <p:nvPr>
            <p:ph type="sldNum" sz="quarter" idx="12"/>
          </p:nvPr>
        </p:nvSpPr>
        <p:spPr>
          <a:ln/>
        </p:spPr>
        <p:txBody>
          <a:bodyPr/>
          <a:lstStyle>
            <a:lvl1pPr>
              <a:defRPr/>
            </a:lvl1pPr>
          </a:lstStyle>
          <a:p>
            <a:pPr>
              <a:defRPr/>
            </a:pPr>
            <a:fld id="{2AC7A9F2-7BA4-43A3-B132-D84955A529B1}"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8FC287B6-DEA7-4EC4-81F9-1E21AFD19D5E}"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74F99405-13BB-427C-A9AD-4D08D7903685}"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B09F0025-987F-4F3F-B211-CA34F75329DC}"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4800"/>
            <a:ext cx="1943100" cy="56594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304800"/>
            <a:ext cx="5676900" cy="56594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79D0E9B0-6C79-46B1-ABA3-8F9943558595}"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ltGray">
            <a:xfrm>
              <a:off x="0" y="4032"/>
              <a:ext cx="5760" cy="96"/>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defRPr/>
              </a:pPr>
              <a:endParaRPr lang="en-US">
                <a:solidFill>
                  <a:srgbClr val="003300"/>
                </a:solidFill>
              </a:endParaRPr>
            </a:p>
          </p:txBody>
        </p:sp>
        <p:sp>
          <p:nvSpPr>
            <p:cNvPr id="6" name="Rectangle 4" descr="mutegras"/>
            <p:cNvSpPr>
              <a:spLocks noChangeArrowheads="1"/>
            </p:cNvSpPr>
            <p:nvPr/>
          </p:nvSpPr>
          <p:spPr bwMode="ltGray">
            <a:xfrm>
              <a:off x="0" y="0"/>
              <a:ext cx="5760" cy="2304"/>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7" name="Line 5"/>
            <p:cNvSpPr>
              <a:spLocks noChangeShapeType="1"/>
            </p:cNvSpPr>
            <p:nvPr/>
          </p:nvSpPr>
          <p:spPr bwMode="ltGray">
            <a:xfrm>
              <a:off x="0" y="2304"/>
              <a:ext cx="5760" cy="1"/>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8" name="Rectangle 6" descr="mutegras"/>
            <p:cNvSpPr>
              <a:spLocks noChangeArrowheads="1"/>
            </p:cNvSpPr>
            <p:nvPr/>
          </p:nvSpPr>
          <p:spPr bwMode="ltGray">
            <a:xfrm>
              <a:off x="0" y="4128"/>
              <a:ext cx="5760" cy="192"/>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9" name="Line 7"/>
            <p:cNvSpPr>
              <a:spLocks noChangeShapeType="1"/>
            </p:cNvSpPr>
            <p:nvPr/>
          </p:nvSpPr>
          <p:spPr bwMode="ltGray">
            <a:xfrm>
              <a:off x="0" y="4128"/>
              <a:ext cx="5760" cy="1"/>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10" name="Rectangle 8"/>
            <p:cNvSpPr>
              <a:spLocks noChangeArrowheads="1"/>
            </p:cNvSpPr>
            <p:nvPr/>
          </p:nvSpPr>
          <p:spPr bwMode="ltGray">
            <a:xfrm>
              <a:off x="384" y="1584"/>
              <a:ext cx="5376" cy="432"/>
            </a:xfrm>
            <a:prstGeom prst="rect">
              <a:avLst/>
            </a:prstGeom>
            <a:solidFill>
              <a:schemeClr val="hlink">
                <a:alpha val="50000"/>
              </a:schemeClr>
            </a:solidFill>
            <a:ln w="9525">
              <a:noFill/>
              <a:miter lim="800000"/>
              <a:headEnd/>
              <a:tailEnd/>
            </a:ln>
          </p:spPr>
          <p:txBody>
            <a:bodyPr wrap="none" anchor="ctr"/>
            <a:lstStyle/>
            <a:p>
              <a:pPr>
                <a:defRPr/>
              </a:pPr>
              <a:endParaRPr lang="en-US">
                <a:solidFill>
                  <a:srgbClr val="003300"/>
                </a:solidFill>
              </a:endParaRPr>
            </a:p>
          </p:txBody>
        </p:sp>
      </p:grpSp>
      <p:sp>
        <p:nvSpPr>
          <p:cNvPr id="253961" name="Rectangle 9"/>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253962" name="Rectangle 10"/>
          <p:cNvSpPr>
            <a:spLocks noGrp="1" noChangeArrowheads="1"/>
          </p:cNvSpPr>
          <p:nvPr>
            <p:ph type="subTitle" idx="1"/>
          </p:nvPr>
        </p:nvSpPr>
        <p:spPr>
          <a:xfrm>
            <a:off x="1371600" y="4191000"/>
            <a:ext cx="6400800" cy="1752600"/>
          </a:xfrm>
        </p:spPr>
        <p:txBody>
          <a:bodyPr/>
          <a:lstStyle>
            <a:lvl1pPr marL="0" indent="0" algn="ctr">
              <a:buFontTx/>
              <a:buNone/>
              <a:defRPr/>
            </a:lvl1pPr>
          </a:lstStyle>
          <a:p>
            <a:r>
              <a:rPr lang="en-US"/>
              <a:t>Click to edit Master subtitle style</a:t>
            </a:r>
          </a:p>
        </p:txBody>
      </p:sp>
      <p:sp>
        <p:nvSpPr>
          <p:cNvPr id="11" name="Rectangle 11"/>
          <p:cNvSpPr>
            <a:spLocks noGrp="1" noChangeArrowheads="1"/>
          </p:cNvSpPr>
          <p:nvPr>
            <p:ph type="dt" sz="half" idx="10"/>
          </p:nvPr>
        </p:nvSpPr>
        <p:spPr>
          <a:xfrm>
            <a:off x="685800" y="6248400"/>
            <a:ext cx="1905000" cy="457200"/>
          </a:xfrm>
        </p:spPr>
        <p:txBody>
          <a:bodyPr/>
          <a:lstStyle>
            <a:lvl1pPr>
              <a:defRPr>
                <a:solidFill>
                  <a:srgbClr val="003300"/>
                </a:solidFill>
              </a:defRPr>
            </a:lvl1pPr>
          </a:lstStyle>
          <a:p>
            <a:pPr>
              <a:defRPr/>
            </a:pPr>
            <a:endParaRPr lang="en-US"/>
          </a:p>
        </p:txBody>
      </p:sp>
      <p:sp>
        <p:nvSpPr>
          <p:cNvPr id="12" name="Rectangle 12"/>
          <p:cNvSpPr>
            <a:spLocks noGrp="1" noChangeArrowheads="1"/>
          </p:cNvSpPr>
          <p:nvPr>
            <p:ph type="ftr" sz="quarter" idx="11"/>
          </p:nvPr>
        </p:nvSpPr>
        <p:spPr>
          <a:xfrm>
            <a:off x="3124200" y="6248400"/>
            <a:ext cx="2895600" cy="457200"/>
          </a:xfrm>
        </p:spPr>
        <p:txBody>
          <a:bodyPr/>
          <a:lstStyle>
            <a:lvl1pPr>
              <a:defRPr>
                <a:solidFill>
                  <a:srgbClr val="003300"/>
                </a:solidFill>
              </a:defRPr>
            </a:lvl1pPr>
          </a:lstStyle>
          <a:p>
            <a:pPr>
              <a:defRPr/>
            </a:pPr>
            <a:endParaRPr lang="en-US"/>
          </a:p>
        </p:txBody>
      </p:sp>
      <p:sp>
        <p:nvSpPr>
          <p:cNvPr id="13" name="Rectangle 13"/>
          <p:cNvSpPr>
            <a:spLocks noGrp="1" noChangeArrowheads="1"/>
          </p:cNvSpPr>
          <p:nvPr>
            <p:ph type="sldNum" sz="quarter" idx="12"/>
          </p:nvPr>
        </p:nvSpPr>
        <p:spPr>
          <a:xfrm>
            <a:off x="6553200" y="6248400"/>
            <a:ext cx="1905000" cy="457200"/>
          </a:xfrm>
        </p:spPr>
        <p:txBody>
          <a:bodyPr/>
          <a:lstStyle>
            <a:lvl1pPr>
              <a:defRPr>
                <a:solidFill>
                  <a:srgbClr val="003300"/>
                </a:solidFill>
              </a:defRPr>
            </a:lvl1pPr>
          </a:lstStyle>
          <a:p>
            <a:pPr>
              <a:defRPr/>
            </a:pPr>
            <a:fld id="{9253D285-AD05-4CA6-AA29-2AE44139142C}" type="slidenum">
              <a:rPr lang="en-US"/>
              <a:pPr>
                <a:defRPr/>
              </a:pPr>
              <a:t>‹#›</a:t>
            </a:fld>
            <a:endParaRPr lang="en-US"/>
          </a:p>
        </p:txBody>
      </p:sp>
    </p:spTree>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14874455-EFDB-4C93-9800-EE6086B1C74D}"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B2469524-BD52-4BB8-A256-CF78559B1626}"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494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81B53F68-DAE0-48AD-AA66-2BCC4E95481B}"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8"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9" name="Rectangle 12"/>
          <p:cNvSpPr>
            <a:spLocks noGrp="1" noChangeArrowheads="1"/>
          </p:cNvSpPr>
          <p:nvPr>
            <p:ph type="sldNum" sz="quarter" idx="12"/>
          </p:nvPr>
        </p:nvSpPr>
        <p:spPr>
          <a:ln/>
        </p:spPr>
        <p:txBody>
          <a:bodyPr/>
          <a:lstStyle>
            <a:lvl1pPr>
              <a:defRPr/>
            </a:lvl1pPr>
          </a:lstStyle>
          <a:p>
            <a:pPr>
              <a:defRPr/>
            </a:pPr>
            <a:fld id="{D09D22CF-C1E6-46B6-82D3-390D2EC60038}"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4"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5" name="Rectangle 12"/>
          <p:cNvSpPr>
            <a:spLocks noGrp="1" noChangeArrowheads="1"/>
          </p:cNvSpPr>
          <p:nvPr>
            <p:ph type="sldNum" sz="quarter" idx="12"/>
          </p:nvPr>
        </p:nvSpPr>
        <p:spPr>
          <a:ln/>
        </p:spPr>
        <p:txBody>
          <a:bodyPr/>
          <a:lstStyle>
            <a:lvl1pPr>
              <a:defRPr/>
            </a:lvl1pPr>
          </a:lstStyle>
          <a:p>
            <a:pPr>
              <a:defRPr/>
            </a:pPr>
            <a:fld id="{72A617E2-52AF-4965-9CA0-40160DDDFE1B}"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3"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4" name="Rectangle 12"/>
          <p:cNvSpPr>
            <a:spLocks noGrp="1" noChangeArrowheads="1"/>
          </p:cNvSpPr>
          <p:nvPr>
            <p:ph type="sldNum" sz="quarter" idx="12"/>
          </p:nvPr>
        </p:nvSpPr>
        <p:spPr>
          <a:ln/>
        </p:spPr>
        <p:txBody>
          <a:bodyPr/>
          <a:lstStyle>
            <a:lvl1pPr>
              <a:defRPr/>
            </a:lvl1pPr>
          </a:lstStyle>
          <a:p>
            <a:pPr>
              <a:defRPr/>
            </a:pPr>
            <a:fld id="{2AC7A9F2-7BA4-43A3-B132-D84955A529B1}"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8FC287B6-DEA7-4EC4-81F9-1E21AFD19D5E}"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74F99405-13BB-427C-A9AD-4D08D7903685}"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B09F0025-987F-4F3F-B211-CA34F75329DC}"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4800"/>
            <a:ext cx="1943100" cy="56594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304800"/>
            <a:ext cx="5676900" cy="56594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003300"/>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003300"/>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79D0E9B0-6C79-46B1-ABA3-8F9943558595}" type="slidenum">
              <a:rPr lang="en-US">
                <a:solidFill>
                  <a:srgbClr val="003300"/>
                </a:solidFill>
              </a:rPr>
              <a:pPr>
                <a:defRPr/>
              </a:pPr>
              <a:t>‹#›</a:t>
            </a:fld>
            <a:endParaRPr lang="en-US">
              <a:solidFill>
                <a:srgbClr val="003300"/>
              </a:solidFill>
            </a:endParaRPr>
          </a:p>
        </p:txBody>
      </p:sp>
    </p:spTree>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38100" y="-12700"/>
            <a:ext cx="9239250" cy="6940550"/>
            <a:chOff x="-12" y="-10"/>
            <a:chExt cx="5820" cy="4372"/>
          </a:xfrm>
        </p:grpSpPr>
        <p:sp>
          <p:nvSpPr>
            <p:cNvPr id="5" name="Rectangle 3"/>
            <p:cNvSpPr>
              <a:spLocks noChangeArrowheads="1"/>
            </p:cNvSpPr>
            <p:nvPr userDrawn="1"/>
          </p:nvSpPr>
          <p:spPr bwMode="ltGray">
            <a:xfrm>
              <a:off x="5520" y="-8"/>
              <a:ext cx="287" cy="4364"/>
            </a:xfrm>
            <a:prstGeom prst="rect">
              <a:avLst/>
            </a:prstGeom>
            <a:gradFill rotWithShape="0">
              <a:gsLst>
                <a:gs pos="0">
                  <a:schemeClr val="bg2"/>
                </a:gs>
                <a:gs pos="100000">
                  <a:srgbClr val="006600"/>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6" name="Rectangle 4"/>
            <p:cNvSpPr>
              <a:spLocks noChangeArrowheads="1"/>
            </p:cNvSpPr>
            <p:nvPr userDrawn="1"/>
          </p:nvSpPr>
          <p:spPr bwMode="ltGray">
            <a:xfrm>
              <a:off x="-8" y="-8"/>
              <a:ext cx="288" cy="4368"/>
            </a:xfrm>
            <a:prstGeom prst="rect">
              <a:avLst/>
            </a:prstGeom>
            <a:gradFill rotWithShape="0">
              <a:gsLst>
                <a:gs pos="0">
                  <a:srgbClr val="006600"/>
                </a:gs>
                <a:gs pos="100000">
                  <a:schemeClr val="bg2"/>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7" name="AutoShape 5"/>
            <p:cNvSpPr>
              <a:spLocks noChangeArrowheads="1"/>
            </p:cNvSpPr>
            <p:nvPr userDrawn="1"/>
          </p:nvSpPr>
          <p:spPr bwMode="ltGray">
            <a:xfrm rot="-10800000" flipH="1" flipV="1">
              <a:off x="2" y="-10"/>
              <a:ext cx="5798" cy="288"/>
            </a:xfrm>
            <a:custGeom>
              <a:avLst/>
              <a:gdLst>
                <a:gd name="G0" fmla="+- 1089 0 0"/>
                <a:gd name="G1" fmla="+- 21600 0 1089"/>
                <a:gd name="G2" fmla="*/ 1089 1 2"/>
                <a:gd name="G3" fmla="+- 21600 0 G2"/>
                <a:gd name="G4" fmla="+/ 1089 21600 2"/>
                <a:gd name="G5" fmla="+/ G1 0 2"/>
                <a:gd name="G6" fmla="*/ 21600 21600 1089"/>
                <a:gd name="G7" fmla="*/ G6 1 2"/>
                <a:gd name="G8" fmla="+- 21600 0 G7"/>
                <a:gd name="G9" fmla="*/ 21600 1 2"/>
                <a:gd name="G10" fmla="+- 1089 0 G9"/>
                <a:gd name="G11" fmla="?: G10 G8 0"/>
                <a:gd name="G12" fmla="?: G10 G7 21600"/>
                <a:gd name="T0" fmla="*/ 21055 w 21600"/>
                <a:gd name="T1" fmla="*/ 10800 h 21600"/>
                <a:gd name="T2" fmla="*/ 10800 w 21600"/>
                <a:gd name="T3" fmla="*/ 21600 h 21600"/>
                <a:gd name="T4" fmla="*/ 545 w 21600"/>
                <a:gd name="T5" fmla="*/ 10800 h 21600"/>
                <a:gd name="T6" fmla="*/ 10800 w 21600"/>
                <a:gd name="T7" fmla="*/ 0 h 21600"/>
                <a:gd name="T8" fmla="*/ 2345 w 21600"/>
                <a:gd name="T9" fmla="*/ 2345 h 21600"/>
                <a:gd name="T10" fmla="*/ 19255 w 21600"/>
                <a:gd name="T11" fmla="*/ 19255 h 21600"/>
              </a:gdLst>
              <a:ahLst/>
              <a:cxnLst>
                <a:cxn ang="0">
                  <a:pos x="T0" y="T1"/>
                </a:cxn>
                <a:cxn ang="0">
                  <a:pos x="T2" y="T3"/>
                </a:cxn>
                <a:cxn ang="0">
                  <a:pos x="T4" y="T5"/>
                </a:cxn>
                <a:cxn ang="0">
                  <a:pos x="T6" y="T7"/>
                </a:cxn>
              </a:cxnLst>
              <a:rect l="T8" t="T9" r="T10" b="T11"/>
              <a:pathLst>
                <a:path w="21600" h="21600">
                  <a:moveTo>
                    <a:pt x="0" y="0"/>
                  </a:moveTo>
                  <a:lnTo>
                    <a:pt x="1089" y="21600"/>
                  </a:lnTo>
                  <a:lnTo>
                    <a:pt x="20511" y="21600"/>
                  </a:lnTo>
                  <a:lnTo>
                    <a:pt x="21600" y="0"/>
                  </a:lnTo>
                  <a:close/>
                </a:path>
              </a:pathLst>
            </a:custGeom>
            <a:gradFill rotWithShape="0">
              <a:gsLst>
                <a:gs pos="0">
                  <a:srgbClr val="006600"/>
                </a:gs>
                <a:gs pos="100000">
                  <a:schemeClr val="bg2"/>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8" name="AutoShape 6"/>
            <p:cNvSpPr>
              <a:spLocks noChangeArrowheads="1"/>
            </p:cNvSpPr>
            <p:nvPr userDrawn="1"/>
          </p:nvSpPr>
          <p:spPr bwMode="ltGray">
            <a:xfrm flipV="1">
              <a:off x="-12" y="4072"/>
              <a:ext cx="5820" cy="290"/>
            </a:xfrm>
            <a:custGeom>
              <a:avLst/>
              <a:gdLst>
                <a:gd name="G0" fmla="+- 1100 0 0"/>
                <a:gd name="G1" fmla="+- 21600 0 1100"/>
                <a:gd name="G2" fmla="*/ 1100 1 2"/>
                <a:gd name="G3" fmla="+- 21600 0 G2"/>
                <a:gd name="G4" fmla="+/ 1100 21600 2"/>
                <a:gd name="G5" fmla="+/ G1 0 2"/>
                <a:gd name="G6" fmla="*/ 21600 21600 1100"/>
                <a:gd name="G7" fmla="*/ G6 1 2"/>
                <a:gd name="G8" fmla="+- 21600 0 G7"/>
                <a:gd name="G9" fmla="*/ 21600 1 2"/>
                <a:gd name="G10" fmla="+- 1100 0 G9"/>
                <a:gd name="G11" fmla="?: G10 G8 0"/>
                <a:gd name="G12" fmla="?: G10 G7 21600"/>
                <a:gd name="T0" fmla="*/ 21050 w 21600"/>
                <a:gd name="T1" fmla="*/ 10800 h 21600"/>
                <a:gd name="T2" fmla="*/ 10800 w 21600"/>
                <a:gd name="T3" fmla="*/ 21600 h 21600"/>
                <a:gd name="T4" fmla="*/ 550 w 21600"/>
                <a:gd name="T5" fmla="*/ 10800 h 21600"/>
                <a:gd name="T6" fmla="*/ 10800 w 21600"/>
                <a:gd name="T7" fmla="*/ 0 h 21600"/>
                <a:gd name="T8" fmla="*/ 2350 w 21600"/>
                <a:gd name="T9" fmla="*/ 2350 h 21600"/>
                <a:gd name="T10" fmla="*/ 19250 w 21600"/>
                <a:gd name="T11" fmla="*/ 19250 h 21600"/>
              </a:gdLst>
              <a:ahLst/>
              <a:cxnLst>
                <a:cxn ang="0">
                  <a:pos x="T0" y="T1"/>
                </a:cxn>
                <a:cxn ang="0">
                  <a:pos x="T2" y="T3"/>
                </a:cxn>
                <a:cxn ang="0">
                  <a:pos x="T4" y="T5"/>
                </a:cxn>
                <a:cxn ang="0">
                  <a:pos x="T6" y="T7"/>
                </a:cxn>
              </a:cxnLst>
              <a:rect l="T8" t="T9" r="T10" b="T11"/>
              <a:pathLst>
                <a:path w="21600" h="21600">
                  <a:moveTo>
                    <a:pt x="0" y="0"/>
                  </a:moveTo>
                  <a:lnTo>
                    <a:pt x="1100" y="21600"/>
                  </a:lnTo>
                  <a:lnTo>
                    <a:pt x="20500" y="21600"/>
                  </a:lnTo>
                  <a:lnTo>
                    <a:pt x="21600" y="0"/>
                  </a:lnTo>
                  <a:close/>
                </a:path>
              </a:pathLst>
            </a:custGeom>
            <a:gradFill rotWithShape="0">
              <a:gsLst>
                <a:gs pos="0">
                  <a:schemeClr val="bg2"/>
                </a:gs>
                <a:gs pos="100000">
                  <a:srgbClr val="006600"/>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9" name="Rectangle 7" descr="Green marble"/>
            <p:cNvSpPr>
              <a:spLocks noChangeArrowheads="1"/>
            </p:cNvSpPr>
            <p:nvPr userDrawn="1"/>
          </p:nvSpPr>
          <p:spPr bwMode="ltGray">
            <a:xfrm>
              <a:off x="184" y="176"/>
              <a:ext cx="5432" cy="3988"/>
            </a:xfrm>
            <a:prstGeom prst="rect">
              <a:avLst/>
            </a:prstGeom>
            <a:blipFill dpi="0" rotWithShape="0">
              <a:blip r:embed="rId2" cstate="print"/>
              <a:srcRect/>
              <a:tile tx="0" ty="0" sx="100000" sy="100000" flip="none" algn="tl"/>
            </a:blipFill>
            <a:ln w="12700">
              <a:noFill/>
              <a:miter lim="800000"/>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grpSp>
        <p:nvGrpSpPr>
          <p:cNvPr id="3" name="Group 13"/>
          <p:cNvGrpSpPr>
            <a:grpSpLocks/>
          </p:cNvGrpSpPr>
          <p:nvPr/>
        </p:nvGrpSpPr>
        <p:grpSpPr bwMode="auto">
          <a:xfrm>
            <a:off x="609600" y="3324225"/>
            <a:ext cx="8001000" cy="374650"/>
            <a:chOff x="384" y="2094"/>
            <a:chExt cx="5040" cy="236"/>
          </a:xfrm>
        </p:grpSpPr>
        <p:sp>
          <p:nvSpPr>
            <p:cNvPr id="11" name="Rectangle 14"/>
            <p:cNvSpPr>
              <a:spLocks noChangeArrowheads="1"/>
            </p:cNvSpPr>
            <p:nvPr/>
          </p:nvSpPr>
          <p:spPr bwMode="auto">
            <a:xfrm>
              <a:off x="384" y="2186"/>
              <a:ext cx="5040" cy="144"/>
            </a:xfrm>
            <a:prstGeom prst="rect">
              <a:avLst/>
            </a:prstGeom>
            <a:solidFill>
              <a:schemeClr val="bg2"/>
            </a:soli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2" name="Rectangle 15"/>
            <p:cNvSpPr>
              <a:spLocks noChangeArrowheads="1"/>
            </p:cNvSpPr>
            <p:nvPr/>
          </p:nvSpPr>
          <p:spPr bwMode="auto">
            <a:xfrm>
              <a:off x="388" y="2094"/>
              <a:ext cx="4941" cy="175"/>
            </a:xfrm>
            <a:prstGeom prst="rect">
              <a:avLst/>
            </a:prstGeom>
            <a:gradFill rotWithShape="0">
              <a:gsLst>
                <a:gs pos="0">
                  <a:srgbClr val="E6DCAC"/>
                </a:gs>
                <a:gs pos="12000">
                  <a:srgbClr val="E6D78A"/>
                </a:gs>
                <a:gs pos="30000">
                  <a:srgbClr val="C7AC4C"/>
                </a:gs>
                <a:gs pos="45000">
                  <a:srgbClr val="E6D78A"/>
                </a:gs>
                <a:gs pos="77000">
                  <a:srgbClr val="C7AC4C"/>
                </a:gs>
                <a:gs pos="100000">
                  <a:srgbClr val="E6DCAC"/>
                </a:gs>
              </a:gsLst>
              <a:lin ang="2700000" scaled="1"/>
            </a:gradFill>
            <a:ln w="12700">
              <a:solidFill>
                <a:schemeClr val="folHlink"/>
              </a:solid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3" name="Line 16"/>
            <p:cNvSpPr>
              <a:spLocks noChangeShapeType="1"/>
            </p:cNvSpPr>
            <p:nvPr/>
          </p:nvSpPr>
          <p:spPr bwMode="auto">
            <a:xfrm>
              <a:off x="392" y="2138"/>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4" name="Line 17"/>
            <p:cNvSpPr>
              <a:spLocks noChangeShapeType="1"/>
            </p:cNvSpPr>
            <p:nvPr/>
          </p:nvSpPr>
          <p:spPr bwMode="auto">
            <a:xfrm>
              <a:off x="392" y="2186"/>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5" name="Line 18"/>
            <p:cNvSpPr>
              <a:spLocks noChangeShapeType="1"/>
            </p:cNvSpPr>
            <p:nvPr/>
          </p:nvSpPr>
          <p:spPr bwMode="auto">
            <a:xfrm>
              <a:off x="392" y="2234"/>
              <a:ext cx="4939" cy="0"/>
            </a:xfrm>
            <a:prstGeom prst="line">
              <a:avLst/>
            </a:prstGeom>
            <a:noFill/>
            <a:ln w="12700">
              <a:solidFill>
                <a:schemeClr val="folHlink"/>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 name="Line 19"/>
            <p:cNvSpPr>
              <a:spLocks noChangeShapeType="1"/>
            </p:cNvSpPr>
            <p:nvPr/>
          </p:nvSpPr>
          <p:spPr bwMode="auto">
            <a:xfrm>
              <a:off x="392" y="2129"/>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7" name="Line 20"/>
            <p:cNvSpPr>
              <a:spLocks noChangeShapeType="1"/>
            </p:cNvSpPr>
            <p:nvPr/>
          </p:nvSpPr>
          <p:spPr bwMode="auto">
            <a:xfrm>
              <a:off x="392" y="2177"/>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8" name="Line 21"/>
            <p:cNvSpPr>
              <a:spLocks noChangeShapeType="1"/>
            </p:cNvSpPr>
            <p:nvPr/>
          </p:nvSpPr>
          <p:spPr bwMode="auto">
            <a:xfrm>
              <a:off x="392" y="2225"/>
              <a:ext cx="4939" cy="0"/>
            </a:xfrm>
            <a:prstGeom prst="line">
              <a:avLst/>
            </a:prstGeom>
            <a:noFill/>
            <a:ln w="12700">
              <a:solidFill>
                <a:schemeClr val="tx2"/>
              </a:solidFill>
              <a:round/>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sp>
        <p:nvSpPr>
          <p:cNvPr id="1617928" name="Rectangle 8"/>
          <p:cNvSpPr>
            <a:spLocks noGrp="1" noChangeArrowheads="1"/>
          </p:cNvSpPr>
          <p:nvPr>
            <p:ph type="ctrTitle"/>
          </p:nvPr>
        </p:nvSpPr>
        <p:spPr>
          <a:xfrm>
            <a:off x="685800" y="1828800"/>
            <a:ext cx="7772400" cy="1143000"/>
          </a:xfrm>
        </p:spPr>
        <p:txBody>
          <a:bodyPr/>
          <a:lstStyle>
            <a:lvl1pPr>
              <a:defRPr/>
            </a:lvl1pPr>
          </a:lstStyle>
          <a:p>
            <a:r>
              <a:rPr lang="en-US"/>
              <a:t>Click to edit Master title style</a:t>
            </a:r>
          </a:p>
        </p:txBody>
      </p:sp>
      <p:sp>
        <p:nvSpPr>
          <p:cNvPr id="1617929" name="Rectangle 9"/>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19" name="Rectangle 10"/>
          <p:cNvSpPr>
            <a:spLocks noGrp="1" noChangeArrowheads="1"/>
          </p:cNvSpPr>
          <p:nvPr>
            <p:ph type="dt" sz="half" idx="10"/>
          </p:nvPr>
        </p:nvSpPr>
        <p:spPr>
          <a:xfrm>
            <a:off x="698500" y="6154738"/>
            <a:ext cx="1905000" cy="457200"/>
          </a:xfrm>
        </p:spPr>
        <p:txBody>
          <a:bodyPr/>
          <a:lstStyle>
            <a:lvl1pPr>
              <a:defRPr/>
            </a:lvl1pPr>
          </a:lstStyle>
          <a:p>
            <a:pPr>
              <a:defRPr/>
            </a:pPr>
            <a:endParaRPr lang="en-US">
              <a:solidFill>
                <a:srgbClr val="EAEAEA"/>
              </a:solidFill>
            </a:endParaRPr>
          </a:p>
        </p:txBody>
      </p:sp>
      <p:sp>
        <p:nvSpPr>
          <p:cNvPr id="20" name="Rectangle 11"/>
          <p:cNvSpPr>
            <a:spLocks noGrp="1" noChangeArrowheads="1"/>
          </p:cNvSpPr>
          <p:nvPr>
            <p:ph type="ftr" sz="quarter" idx="11"/>
          </p:nvPr>
        </p:nvSpPr>
        <p:spPr>
          <a:xfrm>
            <a:off x="3136900" y="6154738"/>
            <a:ext cx="2895600" cy="457200"/>
          </a:xfrm>
        </p:spPr>
        <p:txBody>
          <a:bodyPr/>
          <a:lstStyle>
            <a:lvl1pPr>
              <a:defRPr/>
            </a:lvl1pPr>
          </a:lstStyle>
          <a:p>
            <a:pPr>
              <a:defRPr/>
            </a:pPr>
            <a:endParaRPr lang="en-US">
              <a:solidFill>
                <a:srgbClr val="EAEAEA"/>
              </a:solidFill>
            </a:endParaRPr>
          </a:p>
        </p:txBody>
      </p:sp>
      <p:sp>
        <p:nvSpPr>
          <p:cNvPr id="21" name="Rectangle 12"/>
          <p:cNvSpPr>
            <a:spLocks noGrp="1" noChangeArrowheads="1"/>
          </p:cNvSpPr>
          <p:nvPr>
            <p:ph type="sldNum" sz="quarter" idx="12"/>
          </p:nvPr>
        </p:nvSpPr>
        <p:spPr>
          <a:xfrm>
            <a:off x="6565900" y="6154738"/>
            <a:ext cx="1905000" cy="457200"/>
          </a:xfrm>
        </p:spPr>
        <p:txBody>
          <a:bodyPr/>
          <a:lstStyle>
            <a:lvl1pPr>
              <a:defRPr/>
            </a:lvl1pPr>
          </a:lstStyle>
          <a:p>
            <a:pPr>
              <a:defRPr/>
            </a:pPr>
            <a:fld id="{E1A0ADF6-662F-4BE1-B46D-5624F5673177}"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160867127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F6902B3F-D3EB-40F8-8824-992DDBE9F59D}"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318342674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D4CEEDBE-B931-4E81-ACCE-40022928635A}"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401942794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98500" y="16652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0900" y="16652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CF69043A-409D-4DB4-81B3-B73B66468CC4}"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405432956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8"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9" name="Rectangle 12"/>
          <p:cNvSpPr>
            <a:spLocks noGrp="1" noChangeArrowheads="1"/>
          </p:cNvSpPr>
          <p:nvPr>
            <p:ph type="sldNum" sz="quarter" idx="12"/>
          </p:nvPr>
        </p:nvSpPr>
        <p:spPr>
          <a:ln/>
        </p:spPr>
        <p:txBody>
          <a:bodyPr/>
          <a:lstStyle>
            <a:lvl1pPr>
              <a:defRPr/>
            </a:lvl1pPr>
          </a:lstStyle>
          <a:p>
            <a:pPr>
              <a:defRPr/>
            </a:pPr>
            <a:fld id="{425CA81B-2170-4C84-9AEE-3EB2BE835373}"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280916990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4"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5" name="Rectangle 12"/>
          <p:cNvSpPr>
            <a:spLocks noGrp="1" noChangeArrowheads="1"/>
          </p:cNvSpPr>
          <p:nvPr>
            <p:ph type="sldNum" sz="quarter" idx="12"/>
          </p:nvPr>
        </p:nvSpPr>
        <p:spPr>
          <a:ln/>
        </p:spPr>
        <p:txBody>
          <a:bodyPr/>
          <a:lstStyle>
            <a:lvl1pPr>
              <a:defRPr/>
            </a:lvl1pPr>
          </a:lstStyle>
          <a:p>
            <a:pPr>
              <a:defRPr/>
            </a:pPr>
            <a:fld id="{8857EDAB-93DD-47C3-9FD6-EFF827DCA95A}"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361250533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3"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4" name="Rectangle 12"/>
          <p:cNvSpPr>
            <a:spLocks noGrp="1" noChangeArrowheads="1"/>
          </p:cNvSpPr>
          <p:nvPr>
            <p:ph type="sldNum" sz="quarter" idx="12"/>
          </p:nvPr>
        </p:nvSpPr>
        <p:spPr>
          <a:ln/>
        </p:spPr>
        <p:txBody>
          <a:bodyPr/>
          <a:lstStyle>
            <a:lvl1pPr>
              <a:defRPr/>
            </a:lvl1pPr>
          </a:lstStyle>
          <a:p>
            <a:pPr>
              <a:defRPr/>
            </a:pPr>
            <a:fld id="{5A7A6FE9-7131-4D8C-8E3F-235BF552756E}"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262223875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04E4601B-E292-4DE3-B2A4-C9A2A02A7CAC}"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13058737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6"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7" name="Rectangle 12"/>
          <p:cNvSpPr>
            <a:spLocks noGrp="1" noChangeArrowheads="1"/>
          </p:cNvSpPr>
          <p:nvPr>
            <p:ph type="sldNum" sz="quarter" idx="12"/>
          </p:nvPr>
        </p:nvSpPr>
        <p:spPr>
          <a:ln/>
        </p:spPr>
        <p:txBody>
          <a:bodyPr/>
          <a:lstStyle>
            <a:lvl1pPr>
              <a:defRPr/>
            </a:lvl1pPr>
          </a:lstStyle>
          <a:p>
            <a:pPr>
              <a:defRPr/>
            </a:pPr>
            <a:fld id="{174E2B82-6CAE-4104-87A2-C16E510D1219}"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335783116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222705D1-5DBB-44EE-BCEA-FE8959F32587}"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1704505784"/>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24625" y="350838"/>
            <a:ext cx="1946275" cy="5429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350838"/>
            <a:ext cx="5686425" cy="5429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p:cNvSpPr>
            <a:spLocks noGrp="1" noChangeArrowheads="1"/>
          </p:cNvSpPr>
          <p:nvPr>
            <p:ph type="dt" sz="half" idx="10"/>
          </p:nvPr>
        </p:nvSpPr>
        <p:spPr>
          <a:ln/>
        </p:spPr>
        <p:txBody>
          <a:bodyPr/>
          <a:lstStyle>
            <a:lvl1pPr>
              <a:defRPr/>
            </a:lvl1pPr>
          </a:lstStyle>
          <a:p>
            <a:pPr>
              <a:defRPr/>
            </a:pPr>
            <a:endParaRPr lang="en-US">
              <a:solidFill>
                <a:srgbClr val="EAEAEA"/>
              </a:solidFill>
            </a:endParaRPr>
          </a:p>
        </p:txBody>
      </p:sp>
      <p:sp>
        <p:nvSpPr>
          <p:cNvPr id="5" name="Rectangle 11"/>
          <p:cNvSpPr>
            <a:spLocks noGrp="1" noChangeArrowheads="1"/>
          </p:cNvSpPr>
          <p:nvPr>
            <p:ph type="ftr" sz="quarter" idx="11"/>
          </p:nvPr>
        </p:nvSpPr>
        <p:spPr>
          <a:ln/>
        </p:spPr>
        <p:txBody>
          <a:bodyPr/>
          <a:lstStyle>
            <a:lvl1pPr>
              <a:defRPr/>
            </a:lvl1pPr>
          </a:lstStyle>
          <a:p>
            <a:pPr>
              <a:defRPr/>
            </a:pPr>
            <a:endParaRPr lang="en-US">
              <a:solidFill>
                <a:srgbClr val="EAEAEA"/>
              </a:solidFill>
            </a:endParaRPr>
          </a:p>
        </p:txBody>
      </p:sp>
      <p:sp>
        <p:nvSpPr>
          <p:cNvPr id="6" name="Rectangle 12"/>
          <p:cNvSpPr>
            <a:spLocks noGrp="1" noChangeArrowheads="1"/>
          </p:cNvSpPr>
          <p:nvPr>
            <p:ph type="sldNum" sz="quarter" idx="12"/>
          </p:nvPr>
        </p:nvSpPr>
        <p:spPr>
          <a:ln/>
        </p:spPr>
        <p:txBody>
          <a:bodyPr/>
          <a:lstStyle>
            <a:lvl1pPr>
              <a:defRPr/>
            </a:lvl1pPr>
          </a:lstStyle>
          <a:p>
            <a:pPr>
              <a:defRPr/>
            </a:pPr>
            <a:fld id="{64E4AAD2-048E-41E5-9351-20407CB37105}" type="slidenum">
              <a:rPr lang="en-US">
                <a:solidFill>
                  <a:srgbClr val="EAEAEA"/>
                </a:solidFill>
              </a:rPr>
              <a:pPr>
                <a:defRPr/>
              </a:pPr>
              <a:t>‹#›</a:t>
            </a:fld>
            <a:endParaRPr lang="en-US">
              <a:solidFill>
                <a:srgbClr val="EAEAEA"/>
              </a:solidFill>
            </a:endParaRPr>
          </a:p>
        </p:txBody>
      </p:sp>
    </p:spTree>
    <p:extLst>
      <p:ext uri="{BB962C8B-B14F-4D97-AF65-F5344CB8AC3E}">
        <p14:creationId xmlns:p14="http://schemas.microsoft.com/office/powerpoint/2010/main" val="427197014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paint"/>
          <p:cNvPicPr>
            <a:picLocks noChangeAspect="1" noChangeArrowheads="1"/>
          </p:cNvPicPr>
          <p:nvPr/>
        </p:nvPicPr>
        <p:blipFill>
          <a:blip r:embed="rId2" cstate="print">
            <a:clrChange>
              <a:clrFrom>
                <a:srgbClr val="C0C0C0"/>
              </a:clrFrom>
              <a:clrTo>
                <a:srgbClr val="C0C0C0">
                  <a:alpha val="0"/>
                </a:srgbClr>
              </a:clrTo>
            </a:clrChange>
          </a:blip>
          <a:srcRect/>
          <a:stretch>
            <a:fillRect/>
          </a:stretch>
        </p:blipFill>
        <p:spPr bwMode="auto">
          <a:xfrm>
            <a:off x="914400" y="1828804"/>
            <a:ext cx="8229600" cy="384175"/>
          </a:xfrm>
          <a:prstGeom prst="rect">
            <a:avLst/>
          </a:prstGeom>
          <a:noFill/>
          <a:ln w="9525">
            <a:noFill/>
            <a:miter lim="800000"/>
            <a:headEnd/>
            <a:tailEnd/>
          </a:ln>
        </p:spPr>
      </p:pic>
      <p:sp>
        <p:nvSpPr>
          <p:cNvPr id="203778" name="Rectangle 2"/>
          <p:cNvSpPr>
            <a:spLocks noGrp="1" noChangeArrowheads="1"/>
          </p:cNvSpPr>
          <p:nvPr>
            <p:ph type="ctrTitle"/>
          </p:nvPr>
        </p:nvSpPr>
        <p:spPr>
          <a:xfrm>
            <a:off x="914400" y="685800"/>
            <a:ext cx="7721600" cy="1143000"/>
          </a:xfrm>
        </p:spPr>
        <p:txBody>
          <a:bodyPr/>
          <a:lstStyle>
            <a:lvl1pPr>
              <a:defRPr/>
            </a:lvl1pPr>
          </a:lstStyle>
          <a:p>
            <a:r>
              <a:rPr lang="en-US"/>
              <a:t>Click to edit Master title style</a:t>
            </a:r>
          </a:p>
        </p:txBody>
      </p:sp>
      <p:sp>
        <p:nvSpPr>
          <p:cNvPr id="203779" name="Rectangle 3"/>
          <p:cNvSpPr>
            <a:spLocks noGrp="1" noChangeArrowheads="1"/>
          </p:cNvSpPr>
          <p:nvPr>
            <p:ph type="subTitle" idx="1"/>
          </p:nvPr>
        </p:nvSpPr>
        <p:spPr>
          <a:xfrm>
            <a:off x="2133600" y="3886200"/>
            <a:ext cx="6400800" cy="1771650"/>
          </a:xfrm>
        </p:spPr>
        <p:txBody>
          <a:bodyPr/>
          <a:lstStyle>
            <a:lvl1pPr marL="0" indent="0">
              <a:buFont typeface="Monotype Sorts" pitchFamily="2" charset="2"/>
              <a:buNone/>
              <a:defRPr>
                <a:latin typeface="Arial Black" pitchFamily="34" charset="0"/>
              </a:defRPr>
            </a:lvl1pPr>
          </a:lstStyle>
          <a:p>
            <a:r>
              <a:rPr lang="en-US"/>
              <a:t>Click to edit Master subtitle style</a:t>
            </a:r>
          </a:p>
        </p:txBody>
      </p:sp>
      <p:sp>
        <p:nvSpPr>
          <p:cNvPr id="5" name="Rectangle 4"/>
          <p:cNvSpPr>
            <a:spLocks noGrp="1" noChangeArrowheads="1"/>
          </p:cNvSpPr>
          <p:nvPr>
            <p:ph type="dt" sz="half" idx="10"/>
          </p:nvPr>
        </p:nvSpPr>
        <p:spPr>
          <a:xfrm>
            <a:off x="711200" y="6229350"/>
            <a:ext cx="1930400" cy="514350"/>
          </a:xfrm>
        </p:spPr>
        <p:txBody>
          <a:bodyPr/>
          <a:lstStyle>
            <a:lvl1pPr>
              <a:defRPr>
                <a:solidFill>
                  <a:srgbClr val="5E574E"/>
                </a:solidFill>
              </a:defRPr>
            </a:lvl1pPr>
          </a:lstStyle>
          <a:p>
            <a:pPr>
              <a:defRPr/>
            </a:pPr>
            <a:endParaRPr lang="en-US"/>
          </a:p>
        </p:txBody>
      </p:sp>
      <p:sp>
        <p:nvSpPr>
          <p:cNvPr id="6" name="Rectangle 5"/>
          <p:cNvSpPr>
            <a:spLocks noGrp="1" noChangeArrowheads="1"/>
          </p:cNvSpPr>
          <p:nvPr>
            <p:ph type="ftr" sz="quarter" idx="11"/>
          </p:nvPr>
        </p:nvSpPr>
        <p:spPr>
          <a:xfrm>
            <a:off x="3149600" y="6229350"/>
            <a:ext cx="2844800" cy="514350"/>
          </a:xfrm>
        </p:spPr>
        <p:txBody>
          <a:bodyPr/>
          <a:lstStyle>
            <a:lvl1pPr>
              <a:defRPr>
                <a:solidFill>
                  <a:srgbClr val="5E574E"/>
                </a:solidFill>
              </a:defRPr>
            </a:lvl1pPr>
          </a:lstStyle>
          <a:p>
            <a:pPr>
              <a:defRPr/>
            </a:pPr>
            <a:endParaRPr lang="en-US"/>
          </a:p>
        </p:txBody>
      </p:sp>
      <p:sp>
        <p:nvSpPr>
          <p:cNvPr id="7" name="Rectangle 6"/>
          <p:cNvSpPr>
            <a:spLocks noGrp="1" noChangeArrowheads="1"/>
          </p:cNvSpPr>
          <p:nvPr>
            <p:ph type="sldNum" sz="quarter" idx="12"/>
          </p:nvPr>
        </p:nvSpPr>
        <p:spPr>
          <a:xfrm>
            <a:off x="6604000" y="6229350"/>
            <a:ext cx="1828800" cy="514350"/>
          </a:xfrm>
        </p:spPr>
        <p:txBody>
          <a:bodyPr/>
          <a:lstStyle>
            <a:lvl1pPr>
              <a:defRPr>
                <a:solidFill>
                  <a:srgbClr val="5E574E"/>
                </a:solidFill>
              </a:defRPr>
            </a:lvl1pPr>
          </a:lstStyle>
          <a:p>
            <a:pPr>
              <a:defRPr/>
            </a:pPr>
            <a:fld id="{3C13A8C5-F07E-4F02-90F0-68B3056E7461}" type="slidenum">
              <a:rPr lang="en-US"/>
              <a:pPr>
                <a:defRPr/>
              </a:pPr>
              <a:t>‹#›</a:t>
            </a:fld>
            <a:endParaRPr lang="en-US"/>
          </a:p>
        </p:txBody>
      </p:sp>
    </p:spTree>
    <p:extLst>
      <p:ext uri="{BB962C8B-B14F-4D97-AF65-F5344CB8AC3E}">
        <p14:creationId xmlns:p14="http://schemas.microsoft.com/office/powerpoint/2010/main" val="3640708169"/>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A6D9753-DFAA-467E-B6A8-7AC10202D95C}" type="slidenum">
              <a:rPr lang="en-US"/>
              <a:pPr>
                <a:defRPr/>
              </a:pPr>
              <a:t>‹#›</a:t>
            </a:fld>
            <a:endParaRPr lang="en-US"/>
          </a:p>
        </p:txBody>
      </p:sp>
    </p:spTree>
    <p:extLst>
      <p:ext uri="{BB962C8B-B14F-4D97-AF65-F5344CB8AC3E}">
        <p14:creationId xmlns:p14="http://schemas.microsoft.com/office/powerpoint/2010/main" val="2174951166"/>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89" y="4406955"/>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489"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6CAF194-115D-464E-80CA-38ED1B402C3C}" type="slidenum">
              <a:rPr lang="en-US"/>
              <a:pPr>
                <a:defRPr/>
              </a:pPr>
              <a:t>‹#›</a:t>
            </a:fld>
            <a:endParaRPr lang="en-US"/>
          </a:p>
        </p:txBody>
      </p:sp>
    </p:spTree>
    <p:extLst>
      <p:ext uri="{BB962C8B-B14F-4D97-AF65-F5344CB8AC3E}">
        <p14:creationId xmlns:p14="http://schemas.microsoft.com/office/powerpoint/2010/main" val="2907866948"/>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27"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4361" y="1885950"/>
            <a:ext cx="4021667" cy="4171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E918181-EB60-4C3D-A99D-86E2D3A1C87F}" type="slidenum">
              <a:rPr lang="en-US"/>
              <a:pPr>
                <a:defRPr/>
              </a:pPr>
              <a:t>‹#›</a:t>
            </a:fld>
            <a:endParaRPr lang="en-US"/>
          </a:p>
        </p:txBody>
      </p:sp>
    </p:spTree>
    <p:extLst>
      <p:ext uri="{BB962C8B-B14F-4D97-AF65-F5344CB8AC3E}">
        <p14:creationId xmlns:p14="http://schemas.microsoft.com/office/powerpoint/2010/main" val="4170484910"/>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01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1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378" y="1535113"/>
            <a:ext cx="40414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378" y="2174875"/>
            <a:ext cx="40414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FFA7561-5AD5-4908-AE28-BD47296DCCDD}" type="slidenum">
              <a:rPr lang="en-US"/>
              <a:pPr>
                <a:defRPr/>
              </a:pPr>
              <a:t>‹#›</a:t>
            </a:fld>
            <a:endParaRPr lang="en-US"/>
          </a:p>
        </p:txBody>
      </p:sp>
    </p:spTree>
    <p:extLst>
      <p:ext uri="{BB962C8B-B14F-4D97-AF65-F5344CB8AC3E}">
        <p14:creationId xmlns:p14="http://schemas.microsoft.com/office/powerpoint/2010/main" val="2457616445"/>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C5A747C-20ED-4ADA-A381-5DAC7DEBE432}" type="slidenum">
              <a:rPr lang="en-US"/>
              <a:pPr>
                <a:defRPr/>
              </a:pPr>
              <a:t>‹#›</a:t>
            </a:fld>
            <a:endParaRPr lang="en-US"/>
          </a:p>
        </p:txBody>
      </p:sp>
    </p:spTree>
    <p:extLst>
      <p:ext uri="{BB962C8B-B14F-4D97-AF65-F5344CB8AC3E}">
        <p14:creationId xmlns:p14="http://schemas.microsoft.com/office/powerpoint/2010/main" val="4264108354"/>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DA228BD-26A4-48CC-89FB-1FE31C7B66AE}" type="slidenum">
              <a:rPr lang="en-US"/>
              <a:pPr>
                <a:defRPr/>
              </a:pPr>
              <a:t>‹#›</a:t>
            </a:fld>
            <a:endParaRPr lang="en-US"/>
          </a:p>
        </p:txBody>
      </p:sp>
    </p:spTree>
    <p:extLst>
      <p:ext uri="{BB962C8B-B14F-4D97-AF65-F5344CB8AC3E}">
        <p14:creationId xmlns:p14="http://schemas.microsoft.com/office/powerpoint/2010/main" val="1441512476"/>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4" y="273050"/>
            <a:ext cx="3008489"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756" y="273105"/>
            <a:ext cx="511104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4" y="1435103"/>
            <a:ext cx="300848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9AF096F-6DDE-4EE2-A998-DA737CECF179}" type="slidenum">
              <a:rPr lang="en-US"/>
              <a:pPr>
                <a:defRPr/>
              </a:pPr>
              <a:t>‹#›</a:t>
            </a:fld>
            <a:endParaRPr lang="en-US"/>
          </a:p>
        </p:txBody>
      </p:sp>
    </p:spTree>
    <p:extLst>
      <p:ext uri="{BB962C8B-B14F-4D97-AF65-F5344CB8AC3E}">
        <p14:creationId xmlns:p14="http://schemas.microsoft.com/office/powerpoint/2010/main" val="3464446385"/>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11"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111"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111"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C70C6F-B78E-4E07-91AA-EA6D1E71932D}" type="slidenum">
              <a:rPr lang="en-US"/>
              <a:pPr>
                <a:defRPr/>
              </a:pPr>
              <a:t>‹#›</a:t>
            </a:fld>
            <a:endParaRPr lang="en-US"/>
          </a:p>
        </p:txBody>
      </p:sp>
    </p:spTree>
    <p:extLst>
      <p:ext uri="{BB962C8B-B14F-4D97-AF65-F5344CB8AC3E}">
        <p14:creationId xmlns:p14="http://schemas.microsoft.com/office/powerpoint/2010/main" val="4163293907"/>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D7E27B1-0C1E-45C8-AC93-DC11C8F2B883}" type="slidenum">
              <a:rPr lang="en-US"/>
              <a:pPr>
                <a:defRPr/>
              </a:pPr>
              <a:t>‹#›</a:t>
            </a:fld>
            <a:endParaRPr lang="en-US"/>
          </a:p>
        </p:txBody>
      </p:sp>
    </p:spTree>
    <p:extLst>
      <p:ext uri="{BB962C8B-B14F-4D97-AF65-F5344CB8AC3E}">
        <p14:creationId xmlns:p14="http://schemas.microsoft.com/office/powerpoint/2010/main" val="6750962"/>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0" y="228600"/>
            <a:ext cx="2057400" cy="5829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06425" y="228600"/>
            <a:ext cx="6036733" cy="582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CFFDDC9-2EB8-4D30-BFAF-0377EA617854}" type="slidenum">
              <a:rPr lang="en-US"/>
              <a:pPr>
                <a:defRPr/>
              </a:pPr>
              <a:t>‹#›</a:t>
            </a:fld>
            <a:endParaRPr lang="en-US"/>
          </a:p>
        </p:txBody>
      </p:sp>
    </p:spTree>
    <p:extLst>
      <p:ext uri="{BB962C8B-B14F-4D97-AF65-F5344CB8AC3E}">
        <p14:creationId xmlns:p14="http://schemas.microsoft.com/office/powerpoint/2010/main" val="326296640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7.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theme" Target="../theme/theme6.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image" Target="../media/image7.png"/><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7.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image" Target="../media/image7.png"/><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8.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7.xml"/><Relationship Id="rId13" Type="http://schemas.openxmlformats.org/officeDocument/2006/relationships/image" Target="../media/image9.jpeg"/><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theme" Target="../theme/theme9.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8.xml"/><Relationship Id="rId13" Type="http://schemas.openxmlformats.org/officeDocument/2006/relationships/image" Target="../media/image10.png"/><Relationship Id="rId3" Type="http://schemas.openxmlformats.org/officeDocument/2006/relationships/slideLayout" Target="../slideLayouts/slideLayout103.xml"/><Relationship Id="rId7" Type="http://schemas.openxmlformats.org/officeDocument/2006/relationships/slideLayout" Target="../slideLayouts/slideLayout107.xml"/><Relationship Id="rId12" Type="http://schemas.openxmlformats.org/officeDocument/2006/relationships/theme" Target="../theme/theme10.xml"/><Relationship Id="rId2" Type="http://schemas.openxmlformats.org/officeDocument/2006/relationships/slideLayout" Target="../slideLayouts/slideLayout102.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11" Type="http://schemas.openxmlformats.org/officeDocument/2006/relationships/slideLayout" Target="../slideLayouts/slideLayout111.xml"/><Relationship Id="rId5" Type="http://schemas.openxmlformats.org/officeDocument/2006/relationships/slideLayout" Target="../slideLayouts/slideLayout105.xml"/><Relationship Id="rId10" Type="http://schemas.openxmlformats.org/officeDocument/2006/relationships/slideLayout" Target="../slideLayouts/slideLayout110.xml"/><Relationship Id="rId4" Type="http://schemas.openxmlformats.org/officeDocument/2006/relationships/slideLayout" Target="../slideLayouts/slideLayout104.xml"/><Relationship Id="rId9" Type="http://schemas.openxmlformats.org/officeDocument/2006/relationships/slideLayout" Target="../slideLayouts/slideLayout10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tile tx="0" ty="0" sx="100000" sy="100000" flip="none" algn="tl"/>
        </a:blipFill>
        <a:effectLst/>
      </p:bgPr>
    </p:bg>
    <p:spTree>
      <p:nvGrpSpPr>
        <p:cNvPr id="1" name=""/>
        <p:cNvGrpSpPr/>
        <p:nvPr/>
      </p:nvGrpSpPr>
      <p:grpSpPr>
        <a:xfrm>
          <a:off x="0" y="0"/>
          <a:ext cx="0" cy="0"/>
          <a:chOff x="0" y="0"/>
          <a:chExt cx="0" cy="0"/>
        </a:xfrm>
      </p:grpSpPr>
      <p:pic>
        <p:nvPicPr>
          <p:cNvPr id="1026" name="Picture 2" descr="Expbanna"/>
          <p:cNvPicPr>
            <a:picLocks noChangeAspect="1" noChangeArrowheads="1"/>
          </p:cNvPicPr>
          <p:nvPr/>
        </p:nvPicPr>
        <p:blipFill>
          <a:blip r:embed="rId14" cstate="print"/>
          <a:srcRect/>
          <a:stretch>
            <a:fillRect/>
          </a:stretch>
        </p:blipFill>
        <p:spPr bwMode="invGray">
          <a:xfrm>
            <a:off x="0" y="0"/>
            <a:ext cx="685800" cy="6858000"/>
          </a:xfrm>
          <a:prstGeom prst="rect">
            <a:avLst/>
          </a:prstGeom>
          <a:noFill/>
          <a:ln w="9525">
            <a:noFill/>
            <a:miter lim="800000"/>
            <a:headEnd/>
            <a:tailEnd/>
          </a:ln>
        </p:spPr>
      </p:pic>
      <p:sp>
        <p:nvSpPr>
          <p:cNvPr id="1027" name="Rectangle 3"/>
          <p:cNvSpPr>
            <a:spLocks noGrp="1" noChangeArrowheads="1"/>
          </p:cNvSpPr>
          <p:nvPr>
            <p:ph type="title"/>
          </p:nvPr>
        </p:nvSpPr>
        <p:spPr bwMode="auto">
          <a:xfrm>
            <a:off x="1066800" y="3810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3076" name="Rectangle 4"/>
          <p:cNvSpPr>
            <a:spLocks noGrp="1" noChangeArrowheads="1"/>
          </p:cNvSpPr>
          <p:nvPr>
            <p:ph type="dt" sz="half" idx="2"/>
          </p:nvPr>
        </p:nvSpPr>
        <p:spPr bwMode="auto">
          <a:xfrm>
            <a:off x="838200" y="6400800"/>
            <a:ext cx="1905000" cy="45720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bodyPr>
          <a:lstStyle>
            <a:lvl1pPr algn="l">
              <a:spcBef>
                <a:spcPct val="0"/>
              </a:spcBef>
              <a:defRPr sz="1400">
                <a:solidFill>
                  <a:schemeClr val="tx2"/>
                </a:solidFill>
                <a:latin typeface="Arial" charset="0"/>
              </a:defRPr>
            </a:lvl1pPr>
          </a:lstStyle>
          <a:p>
            <a:pPr>
              <a:defRPr/>
            </a:pPr>
            <a:endParaRPr lang="en-US"/>
          </a:p>
        </p:txBody>
      </p:sp>
      <p:sp>
        <p:nvSpPr>
          <p:cNvPr id="3077" name="Rectangle 5"/>
          <p:cNvSpPr>
            <a:spLocks noGrp="1" noChangeArrowheads="1"/>
          </p:cNvSpPr>
          <p:nvPr>
            <p:ph type="ftr" sz="quarter" idx="3"/>
          </p:nvPr>
        </p:nvSpPr>
        <p:spPr bwMode="auto">
          <a:xfrm>
            <a:off x="3429000" y="6400800"/>
            <a:ext cx="2895600" cy="45720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bodyPr>
          <a:lstStyle>
            <a:lvl1pPr>
              <a:spcBef>
                <a:spcPct val="0"/>
              </a:spcBef>
              <a:defRPr sz="1400">
                <a:solidFill>
                  <a:schemeClr val="tx2"/>
                </a:solidFill>
                <a:latin typeface="Arial" charset="0"/>
              </a:defRPr>
            </a:lvl1pPr>
          </a:lstStyle>
          <a:p>
            <a:pPr>
              <a:defRPr/>
            </a:pPr>
            <a:endParaRPr lang="en-US"/>
          </a:p>
        </p:txBody>
      </p:sp>
      <p:sp>
        <p:nvSpPr>
          <p:cNvPr id="3078" name="Rectangle 6"/>
          <p:cNvSpPr>
            <a:spLocks noGrp="1" noChangeArrowheads="1"/>
          </p:cNvSpPr>
          <p:nvPr>
            <p:ph type="sldNum" sz="quarter" idx="4"/>
          </p:nvPr>
        </p:nvSpPr>
        <p:spPr bwMode="auto">
          <a:xfrm>
            <a:off x="7010400" y="6400800"/>
            <a:ext cx="1905000" cy="45720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bodyPr>
          <a:lstStyle>
            <a:lvl1pPr algn="r">
              <a:spcBef>
                <a:spcPct val="0"/>
              </a:spcBef>
              <a:defRPr sz="1400">
                <a:solidFill>
                  <a:schemeClr val="tx2"/>
                </a:solidFill>
                <a:latin typeface="Arial" charset="0"/>
              </a:defRPr>
            </a:lvl1pPr>
          </a:lstStyle>
          <a:p>
            <a:pPr>
              <a:defRPr/>
            </a:pPr>
            <a:fld id="{C511D1E2-8F0B-457F-96F5-72E9AB8814B9}" type="slidenum">
              <a:rPr lang="en-US"/>
              <a:pPr>
                <a:defRPr/>
              </a:pPr>
              <a:t>‹#›</a:t>
            </a:fld>
            <a:endParaRPr lang="en-US"/>
          </a:p>
        </p:txBody>
      </p:sp>
      <p:pic>
        <p:nvPicPr>
          <p:cNvPr id="1031" name="Picture 7" descr="EXPHORSA"/>
          <p:cNvPicPr>
            <a:picLocks noChangeAspect="1" noChangeArrowheads="1"/>
          </p:cNvPicPr>
          <p:nvPr/>
        </p:nvPicPr>
        <p:blipFill>
          <a:blip r:embed="rId15" cstate="print"/>
          <a:srcRect/>
          <a:stretch>
            <a:fillRect/>
          </a:stretch>
        </p:blipFill>
        <p:spPr bwMode="auto">
          <a:xfrm>
            <a:off x="1066800" y="1574800"/>
            <a:ext cx="7772400" cy="130175"/>
          </a:xfrm>
          <a:prstGeom prst="rect">
            <a:avLst/>
          </a:prstGeom>
          <a:noFill/>
          <a:ln w="9525">
            <a:noFill/>
            <a:miter lim="800000"/>
            <a:headEnd/>
            <a:tailEnd/>
          </a:ln>
        </p:spPr>
      </p:pic>
      <p:sp>
        <p:nvSpPr>
          <p:cNvPr id="1032" name="Rectangle 8"/>
          <p:cNvSpPr>
            <a:spLocks noGrp="1" noChangeArrowheads="1"/>
          </p:cNvSpPr>
          <p:nvPr>
            <p:ph type="body" idx="1"/>
          </p:nvPr>
        </p:nvSpPr>
        <p:spPr bwMode="auto">
          <a:xfrm>
            <a:off x="1062038" y="1766888"/>
            <a:ext cx="7769225" cy="411321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317" r:id="rId1"/>
    <p:sldLayoutId id="2147484252" r:id="rId2"/>
    <p:sldLayoutId id="2147484253" r:id="rId3"/>
    <p:sldLayoutId id="2147484254" r:id="rId4"/>
    <p:sldLayoutId id="2147484255" r:id="rId5"/>
    <p:sldLayoutId id="2147484256" r:id="rId6"/>
    <p:sldLayoutId id="2147484257" r:id="rId7"/>
    <p:sldLayoutId id="2147484258" r:id="rId8"/>
    <p:sldLayoutId id="2147484259" r:id="rId9"/>
    <p:sldLayoutId id="2147484260" r:id="rId10"/>
    <p:sldLayoutId id="2147484261" r:id="rId11"/>
  </p:sldLayoutIdLst>
  <p:transition/>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defRPr>
      </a:lvl2pPr>
      <a:lvl3pPr algn="l" rtl="0" eaLnBrk="0" fontAlgn="base" hangingPunct="0">
        <a:spcBef>
          <a:spcPct val="0"/>
        </a:spcBef>
        <a:spcAft>
          <a:spcPct val="0"/>
        </a:spcAft>
        <a:defRPr sz="4400">
          <a:solidFill>
            <a:schemeClr val="tx2"/>
          </a:solidFill>
          <a:latin typeface="Times New Roman" pitchFamily="18" charset="0"/>
        </a:defRPr>
      </a:lvl3pPr>
      <a:lvl4pPr algn="l" rtl="0" eaLnBrk="0" fontAlgn="base" hangingPunct="0">
        <a:spcBef>
          <a:spcPct val="0"/>
        </a:spcBef>
        <a:spcAft>
          <a:spcPct val="0"/>
        </a:spcAft>
        <a:defRPr sz="4400">
          <a:solidFill>
            <a:schemeClr val="tx2"/>
          </a:solidFill>
          <a:latin typeface="Times New Roman" pitchFamily="18" charset="0"/>
        </a:defRPr>
      </a:lvl4pPr>
      <a:lvl5pPr algn="l" rtl="0" eaLnBrk="0" fontAlgn="base" hangingPunct="0">
        <a:spcBef>
          <a:spcPct val="0"/>
        </a:spcBef>
        <a:spcAft>
          <a:spcPct val="0"/>
        </a:spcAft>
        <a:defRPr sz="4400">
          <a:solidFill>
            <a:schemeClr val="tx2"/>
          </a:solidFill>
          <a:latin typeface="Times New Roman" pitchFamily="18" charset="0"/>
        </a:defRPr>
      </a:lvl5pPr>
      <a:lvl6pPr marL="457200" algn="l" rtl="0" fontAlgn="base">
        <a:spcBef>
          <a:spcPct val="0"/>
        </a:spcBef>
        <a:spcAft>
          <a:spcPct val="0"/>
        </a:spcAft>
        <a:defRPr sz="4400">
          <a:solidFill>
            <a:schemeClr val="tx2"/>
          </a:solidFill>
          <a:latin typeface="Times New Roman" pitchFamily="18" charset="0"/>
        </a:defRPr>
      </a:lvl6pPr>
      <a:lvl7pPr marL="914400" algn="l" rtl="0" fontAlgn="base">
        <a:spcBef>
          <a:spcPct val="0"/>
        </a:spcBef>
        <a:spcAft>
          <a:spcPct val="0"/>
        </a:spcAft>
        <a:defRPr sz="4400">
          <a:solidFill>
            <a:schemeClr val="tx2"/>
          </a:solidFill>
          <a:latin typeface="Times New Roman" pitchFamily="18" charset="0"/>
        </a:defRPr>
      </a:lvl7pPr>
      <a:lvl8pPr marL="1371600" algn="l" rtl="0" fontAlgn="base">
        <a:spcBef>
          <a:spcPct val="0"/>
        </a:spcBef>
        <a:spcAft>
          <a:spcPct val="0"/>
        </a:spcAft>
        <a:defRPr sz="4400">
          <a:solidFill>
            <a:schemeClr val="tx2"/>
          </a:solidFill>
          <a:latin typeface="Times New Roman" pitchFamily="18" charset="0"/>
        </a:defRPr>
      </a:lvl8pPr>
      <a:lvl9pPr marL="1828800" algn="l"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Blip>
          <a:blip r:embed="rId16"/>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Wingdings" pitchFamily="2" charset="2"/>
        <a:buBlip>
          <a:blip r:embed="rId17"/>
        </a:buBlip>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lr>
          <a:schemeClr val="tx2"/>
        </a:buClr>
        <a:buFont typeface="Wingdings" pitchFamily="2" charset="2"/>
        <a:buChar char="s"/>
        <a:defRPr sz="2000">
          <a:solidFill>
            <a:schemeClr val="tx1"/>
          </a:solidFill>
          <a:latin typeface="+mn-lt"/>
        </a:defRPr>
      </a:lvl4pPr>
      <a:lvl5pPr marL="2057400" indent="-228600" algn="l" rtl="0" eaLnBrk="0" fontAlgn="base" hangingPunct="0">
        <a:spcBef>
          <a:spcPct val="20000"/>
        </a:spcBef>
        <a:spcAft>
          <a:spcPct val="0"/>
        </a:spcAft>
        <a:buClr>
          <a:schemeClr val="tx2"/>
        </a:buClr>
        <a:buFont typeface="Wingdings" pitchFamily="2" charset="2"/>
        <a:buChar char="s"/>
        <a:defRPr sz="2000">
          <a:solidFill>
            <a:schemeClr val="tx1"/>
          </a:solidFill>
          <a:latin typeface="+mn-lt"/>
        </a:defRPr>
      </a:lvl5pPr>
      <a:lvl6pPr marL="2514600" indent="-228600" algn="l" rtl="0" fontAlgn="base">
        <a:spcBef>
          <a:spcPct val="20000"/>
        </a:spcBef>
        <a:spcAft>
          <a:spcPct val="0"/>
        </a:spcAft>
        <a:buClr>
          <a:schemeClr val="tx2"/>
        </a:buClr>
        <a:buFont typeface="Wingdings" pitchFamily="2" charset="2"/>
        <a:buChar char="s"/>
        <a:defRPr sz="2000">
          <a:solidFill>
            <a:schemeClr val="tx1"/>
          </a:solidFill>
          <a:latin typeface="+mn-lt"/>
        </a:defRPr>
      </a:lvl6pPr>
      <a:lvl7pPr marL="2971800" indent="-228600" algn="l" rtl="0" fontAlgn="base">
        <a:spcBef>
          <a:spcPct val="20000"/>
        </a:spcBef>
        <a:spcAft>
          <a:spcPct val="0"/>
        </a:spcAft>
        <a:buClr>
          <a:schemeClr val="tx2"/>
        </a:buClr>
        <a:buFont typeface="Wingdings" pitchFamily="2" charset="2"/>
        <a:buChar char="s"/>
        <a:defRPr sz="2000">
          <a:solidFill>
            <a:schemeClr val="tx1"/>
          </a:solidFill>
          <a:latin typeface="+mn-lt"/>
        </a:defRPr>
      </a:lvl7pPr>
      <a:lvl8pPr marL="3429000" indent="-228600" algn="l" rtl="0" fontAlgn="base">
        <a:spcBef>
          <a:spcPct val="20000"/>
        </a:spcBef>
        <a:spcAft>
          <a:spcPct val="0"/>
        </a:spcAft>
        <a:buClr>
          <a:schemeClr val="tx2"/>
        </a:buClr>
        <a:buFont typeface="Wingdings" pitchFamily="2" charset="2"/>
        <a:buChar char="s"/>
        <a:defRPr sz="2000">
          <a:solidFill>
            <a:schemeClr val="tx1"/>
          </a:solidFill>
          <a:latin typeface="+mn-lt"/>
        </a:defRPr>
      </a:lvl8pPr>
      <a:lvl9pPr marL="3886200" indent="-228600" algn="l" rtl="0" fontAlgn="base">
        <a:spcBef>
          <a:spcPct val="20000"/>
        </a:spcBef>
        <a:spcAft>
          <a:spcPct val="0"/>
        </a:spcAft>
        <a:buClr>
          <a:schemeClr val="tx2"/>
        </a:buClr>
        <a:buFont typeface="Wingdings" pitchFamily="2" charset="2"/>
        <a:buChar char="s"/>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252930" name="Line 2"/>
          <p:cNvSpPr>
            <a:spLocks noChangeShapeType="1"/>
          </p:cNvSpPr>
          <p:nvPr/>
        </p:nvSpPr>
        <p:spPr bwMode="auto">
          <a:xfrm>
            <a:off x="0" y="1524000"/>
            <a:ext cx="9144000" cy="1588"/>
          </a:xfrm>
          <a:prstGeom prst="line">
            <a:avLst/>
          </a:prstGeom>
          <a:noFill/>
          <a:ln w="19050">
            <a:solidFill>
              <a:schemeClr val="bg2"/>
            </a:solidFill>
            <a:round/>
            <a:headEnd/>
            <a:tailEnd/>
          </a:ln>
        </p:spPr>
        <p:txBody>
          <a:bodyPr wrap="none" anchor="ctr"/>
          <a:lstStyle/>
          <a:p>
            <a:pPr>
              <a:defRPr/>
            </a:pPr>
            <a:endParaRPr lang="en-US"/>
          </a:p>
        </p:txBody>
      </p:sp>
      <p:sp>
        <p:nvSpPr>
          <p:cNvPr id="252931" name="Rectangle 3"/>
          <p:cNvSpPr>
            <a:spLocks noChangeArrowheads="1"/>
          </p:cNvSpPr>
          <p:nvPr/>
        </p:nvSpPr>
        <p:spPr bwMode="auto">
          <a:xfrm>
            <a:off x="0" y="6400800"/>
            <a:ext cx="9144000" cy="152400"/>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defRPr/>
            </a:pPr>
            <a:endParaRPr lang="en-US"/>
          </a:p>
        </p:txBody>
      </p:sp>
      <p:sp>
        <p:nvSpPr>
          <p:cNvPr id="252932" name="Rectangle 4" descr="mutegras"/>
          <p:cNvSpPr>
            <a:spLocks noChangeArrowheads="1"/>
          </p:cNvSpPr>
          <p:nvPr/>
        </p:nvSpPr>
        <p:spPr bwMode="ltGray">
          <a:xfrm>
            <a:off x="0" y="0"/>
            <a:ext cx="9144000" cy="15240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defRPr/>
            </a:pPr>
            <a:endParaRPr lang="en-US"/>
          </a:p>
        </p:txBody>
      </p:sp>
      <p:sp>
        <p:nvSpPr>
          <p:cNvPr id="252933" name="Rectangle 5" descr="mutegras"/>
          <p:cNvSpPr>
            <a:spLocks noChangeArrowheads="1"/>
          </p:cNvSpPr>
          <p:nvPr/>
        </p:nvSpPr>
        <p:spPr bwMode="ltGray">
          <a:xfrm>
            <a:off x="0" y="6553200"/>
            <a:ext cx="9144000" cy="3048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defRPr/>
            </a:pPr>
            <a:endParaRPr lang="en-US"/>
          </a:p>
        </p:txBody>
      </p:sp>
      <p:sp>
        <p:nvSpPr>
          <p:cNvPr id="252934" name="Line 6"/>
          <p:cNvSpPr>
            <a:spLocks noChangeShapeType="1"/>
          </p:cNvSpPr>
          <p:nvPr/>
        </p:nvSpPr>
        <p:spPr bwMode="auto">
          <a:xfrm>
            <a:off x="0" y="6553200"/>
            <a:ext cx="9144000" cy="1588"/>
          </a:xfrm>
          <a:prstGeom prst="line">
            <a:avLst/>
          </a:prstGeom>
          <a:noFill/>
          <a:ln w="19050">
            <a:solidFill>
              <a:schemeClr val="bg2"/>
            </a:solidFill>
            <a:round/>
            <a:headEnd/>
            <a:tailEnd/>
          </a:ln>
        </p:spPr>
        <p:txBody>
          <a:bodyPr wrap="none" anchor="ctr"/>
          <a:lstStyle/>
          <a:p>
            <a:pPr>
              <a:defRPr/>
            </a:pPr>
            <a:endParaRPr lang="en-US"/>
          </a:p>
        </p:txBody>
      </p:sp>
      <p:sp>
        <p:nvSpPr>
          <p:cNvPr id="252935" name="Rectangle 7"/>
          <p:cNvSpPr>
            <a:spLocks noChangeArrowheads="1"/>
          </p:cNvSpPr>
          <p:nvPr/>
        </p:nvSpPr>
        <p:spPr bwMode="auto">
          <a:xfrm>
            <a:off x="609600" y="533400"/>
            <a:ext cx="8534400" cy="685800"/>
          </a:xfrm>
          <a:prstGeom prst="rect">
            <a:avLst/>
          </a:prstGeom>
          <a:solidFill>
            <a:schemeClr val="hlink">
              <a:alpha val="50000"/>
            </a:schemeClr>
          </a:solidFill>
          <a:ln w="9525">
            <a:noFill/>
            <a:miter lim="800000"/>
            <a:headEnd/>
            <a:tailEnd/>
          </a:ln>
        </p:spPr>
        <p:txBody>
          <a:bodyPr wrap="none" anchor="ctr"/>
          <a:lstStyle/>
          <a:p>
            <a:pPr>
              <a:defRPr/>
            </a:pPr>
            <a:endParaRPr lang="en-US"/>
          </a:p>
        </p:txBody>
      </p:sp>
      <p:sp>
        <p:nvSpPr>
          <p:cNvPr id="252936" name="Rectangle 8"/>
          <p:cNvSpPr>
            <a:spLocks noGrp="1" noChangeArrowheads="1"/>
          </p:cNvSpPr>
          <p:nvPr>
            <p:ph type="title"/>
          </p:nvPr>
        </p:nvSpPr>
        <p:spPr bwMode="auto">
          <a:xfrm>
            <a:off x="685800" y="3048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7" name="Rectangle 9"/>
          <p:cNvSpPr>
            <a:spLocks noGrp="1" noChangeArrowheads="1"/>
          </p:cNvSpPr>
          <p:nvPr>
            <p:ph type="body" idx="1"/>
          </p:nvPr>
        </p:nvSpPr>
        <p:spPr bwMode="auto">
          <a:xfrm>
            <a:off x="685800" y="184943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2938" name="Rectangle 10"/>
          <p:cNvSpPr>
            <a:spLocks noGrp="1" noChangeArrowheads="1"/>
          </p:cNvSpPr>
          <p:nvPr>
            <p:ph type="dt" sz="half" idx="2"/>
          </p:nvPr>
        </p:nvSpPr>
        <p:spPr bwMode="auto">
          <a:xfrm>
            <a:off x="6858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a:spcBef>
                <a:spcPct val="50000"/>
              </a:spcBef>
              <a:defRPr sz="1400"/>
            </a:lvl1pPr>
          </a:lstStyle>
          <a:p>
            <a:pPr>
              <a:defRPr/>
            </a:pPr>
            <a:endParaRPr lang="en-US"/>
          </a:p>
        </p:txBody>
      </p:sp>
      <p:sp>
        <p:nvSpPr>
          <p:cNvPr id="252939" name="Rectangle 11"/>
          <p:cNvSpPr>
            <a:spLocks noGrp="1" noChangeArrowheads="1"/>
          </p:cNvSpPr>
          <p:nvPr>
            <p:ph type="ftr" sz="quarter" idx="3"/>
          </p:nvPr>
        </p:nvSpPr>
        <p:spPr bwMode="auto">
          <a:xfrm>
            <a:off x="3124200" y="6289675"/>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vl1pPr>
          </a:lstStyle>
          <a:p>
            <a:pPr>
              <a:defRPr/>
            </a:pPr>
            <a:endParaRPr lang="en-US"/>
          </a:p>
        </p:txBody>
      </p:sp>
      <p:sp>
        <p:nvSpPr>
          <p:cNvPr id="252940" name="Rectangle 12"/>
          <p:cNvSpPr>
            <a:spLocks noGrp="1" noChangeArrowheads="1"/>
          </p:cNvSpPr>
          <p:nvPr>
            <p:ph type="sldNum" sz="quarter" idx="4"/>
          </p:nvPr>
        </p:nvSpPr>
        <p:spPr bwMode="auto">
          <a:xfrm>
            <a:off x="65532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vl1pPr>
          </a:lstStyle>
          <a:p>
            <a:pPr>
              <a:defRPr/>
            </a:pPr>
            <a:fld id="{65A59193-5761-4FDC-873C-617FA89BAC0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318"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Lst>
  <p:transition/>
  <p:txStyles>
    <p:titleStyle>
      <a:lvl1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2pPr>
      <a:lvl3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3pPr>
      <a:lvl4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4pPr>
      <a:lvl5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5pPr>
      <a:lvl6pPr marL="4572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6pPr>
      <a:lvl7pPr marL="9144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7pPr>
      <a:lvl8pPr marL="13716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8pPr>
      <a:lvl9pPr marL="18288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9pPr>
    </p:titleStyle>
    <p:bodyStyle>
      <a:lvl1pPr marL="342900" indent="-342900" algn="l" rtl="0" eaLnBrk="0" fontAlgn="base" hangingPunct="0">
        <a:spcBef>
          <a:spcPct val="20000"/>
        </a:spcBef>
        <a:spcAft>
          <a:spcPct val="0"/>
        </a:spcAft>
        <a:buClr>
          <a:schemeClr val="hlink"/>
        </a:buClr>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fontAlgn="base">
        <a:spcBef>
          <a:spcPct val="20000"/>
        </a:spcBef>
        <a:spcAft>
          <a:spcPct val="0"/>
        </a:spcAft>
        <a:buChar char="»"/>
        <a:defRPr kumimoji="1" sz="2000">
          <a:solidFill>
            <a:schemeClr val="tx1"/>
          </a:solidFill>
          <a:latin typeface="+mn-lt"/>
        </a:defRPr>
      </a:lvl6pPr>
      <a:lvl7pPr marL="2971800" indent="-228600" algn="l" rtl="0" fontAlgn="base">
        <a:spcBef>
          <a:spcPct val="20000"/>
        </a:spcBef>
        <a:spcAft>
          <a:spcPct val="0"/>
        </a:spcAft>
        <a:buChar char="»"/>
        <a:defRPr kumimoji="1" sz="2000">
          <a:solidFill>
            <a:schemeClr val="tx1"/>
          </a:solidFill>
          <a:latin typeface="+mn-lt"/>
        </a:defRPr>
      </a:lvl7pPr>
      <a:lvl8pPr marL="3429000" indent="-228600" algn="l" rtl="0" fontAlgn="base">
        <a:spcBef>
          <a:spcPct val="20000"/>
        </a:spcBef>
        <a:spcAft>
          <a:spcPct val="0"/>
        </a:spcAft>
        <a:buChar char="»"/>
        <a:defRPr kumimoji="1" sz="2000">
          <a:solidFill>
            <a:schemeClr val="tx1"/>
          </a:solidFill>
          <a:latin typeface="+mn-lt"/>
        </a:defRPr>
      </a:lvl8pPr>
      <a:lvl9pPr marL="3886200" indent="-228600" algn="l" rtl="0" fontAlgn="base">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52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latin typeface="+mn-lt"/>
              </a:defRPr>
            </a:lvl1pPr>
          </a:lstStyle>
          <a:p>
            <a:pPr>
              <a:defRPr/>
            </a:pPr>
            <a:endParaRPr lang="en-US"/>
          </a:p>
        </p:txBody>
      </p:sp>
      <p:sp>
        <p:nvSpPr>
          <p:cNvPr id="2652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latin typeface="+mn-lt"/>
              </a:defRPr>
            </a:lvl1pPr>
          </a:lstStyle>
          <a:p>
            <a:pPr>
              <a:defRPr/>
            </a:pPr>
            <a:endParaRPr lang="en-US"/>
          </a:p>
        </p:txBody>
      </p:sp>
      <p:sp>
        <p:nvSpPr>
          <p:cNvPr id="2652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latin typeface="+mn-lt"/>
              </a:defRPr>
            </a:lvl1pPr>
          </a:lstStyle>
          <a:p>
            <a:pPr>
              <a:defRPr/>
            </a:pPr>
            <a:fld id="{82E31656-2BBD-42A9-8162-E7B24A4BB1D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272" r:id="rId1"/>
    <p:sldLayoutId id="2147484273" r:id="rId2"/>
    <p:sldLayoutId id="2147484274" r:id="rId3"/>
    <p:sldLayoutId id="2147484275" r:id="rId4"/>
    <p:sldLayoutId id="2147484276" r:id="rId5"/>
    <p:sldLayoutId id="2147484277" r:id="rId6"/>
    <p:sldLayoutId id="2147484278" r:id="rId7"/>
    <p:sldLayoutId id="2147484279" r:id="rId8"/>
    <p:sldLayoutId id="2147484280" r:id="rId9"/>
    <p:sldLayoutId id="2147484281" r:id="rId10"/>
    <p:sldLayoutId id="214748428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099"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52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spcBef>
                <a:spcPct val="0"/>
              </a:spcBef>
              <a:defRPr sz="1400">
                <a:latin typeface="+mn-lt"/>
              </a:defRPr>
            </a:lvl1pPr>
          </a:lstStyle>
          <a:p>
            <a:pPr>
              <a:defRPr/>
            </a:pPr>
            <a:endParaRPr lang="en-US"/>
          </a:p>
        </p:txBody>
      </p:sp>
      <p:sp>
        <p:nvSpPr>
          <p:cNvPr id="2652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defRPr sz="1400">
                <a:latin typeface="+mn-lt"/>
              </a:defRPr>
            </a:lvl1pPr>
          </a:lstStyle>
          <a:p>
            <a:pPr>
              <a:defRPr/>
            </a:pPr>
            <a:endParaRPr lang="en-US"/>
          </a:p>
        </p:txBody>
      </p:sp>
      <p:sp>
        <p:nvSpPr>
          <p:cNvPr id="2652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defRPr sz="1400">
                <a:latin typeface="+mn-lt"/>
              </a:defRPr>
            </a:lvl1pPr>
          </a:lstStyle>
          <a:p>
            <a:pPr>
              <a:defRPr/>
            </a:pPr>
            <a:fld id="{89675FC6-5A39-49EC-A993-58D3DF0B2C7D}"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283" r:id="rId1"/>
    <p:sldLayoutId id="2147484284" r:id="rId2"/>
    <p:sldLayoutId id="2147484285" r:id="rId3"/>
    <p:sldLayoutId id="2147484286" r:id="rId4"/>
    <p:sldLayoutId id="2147484287" r:id="rId5"/>
    <p:sldLayoutId id="2147484288" r:id="rId6"/>
    <p:sldLayoutId id="2147484289" r:id="rId7"/>
    <p:sldLayoutId id="2147484290" r:id="rId8"/>
    <p:sldLayoutId id="2147484291" r:id="rId9"/>
    <p:sldLayoutId id="2147484292" r:id="rId10"/>
    <p:sldLayoutId id="214748429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294" r:id="rId1"/>
    <p:sldLayoutId id="2147484295" r:id="rId2"/>
    <p:sldLayoutId id="2147484296" r:id="rId3"/>
    <p:sldLayoutId id="2147484297" r:id="rId4"/>
    <p:sldLayoutId id="2147484298" r:id="rId5"/>
    <p:sldLayoutId id="2147484299" r:id="rId6"/>
    <p:sldLayoutId id="2147484300" r:id="rId7"/>
    <p:sldLayoutId id="2147484301" r:id="rId8"/>
    <p:sldLayoutId id="2147484302" r:id="rId9"/>
    <p:sldLayoutId id="2147484303" r:id="rId10"/>
    <p:sldLayoutId id="214748430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eaLnBrk="0" fontAlgn="base" hangingPunct="0">
        <a:lnSpc>
          <a:spcPct val="120000"/>
        </a:lnSpc>
        <a:spcBef>
          <a:spcPct val="20000"/>
        </a:spcBef>
        <a:spcAft>
          <a:spcPct val="0"/>
        </a:spcAft>
        <a:buChar char="»"/>
        <a:defRPr sz="2000">
          <a:solidFill>
            <a:schemeClr val="tx1"/>
          </a:solidFill>
          <a:latin typeface="+mn-lt"/>
        </a:defRPr>
      </a:lvl6pPr>
      <a:lvl7pPr marL="2971800" indent="-228600" algn="l" rtl="0" eaLnBrk="0" fontAlgn="base" hangingPunct="0">
        <a:lnSpc>
          <a:spcPct val="120000"/>
        </a:lnSpc>
        <a:spcBef>
          <a:spcPct val="20000"/>
        </a:spcBef>
        <a:spcAft>
          <a:spcPct val="0"/>
        </a:spcAft>
        <a:buChar char="»"/>
        <a:defRPr sz="2000">
          <a:solidFill>
            <a:schemeClr val="tx1"/>
          </a:solidFill>
          <a:latin typeface="+mn-lt"/>
        </a:defRPr>
      </a:lvl7pPr>
      <a:lvl8pPr marL="3429000" indent="-228600" algn="l" rtl="0" eaLnBrk="0" fontAlgn="base" hangingPunct="0">
        <a:lnSpc>
          <a:spcPct val="120000"/>
        </a:lnSpc>
        <a:spcBef>
          <a:spcPct val="20000"/>
        </a:spcBef>
        <a:spcAft>
          <a:spcPct val="0"/>
        </a:spcAft>
        <a:buChar char="»"/>
        <a:defRPr sz="2000">
          <a:solidFill>
            <a:schemeClr val="tx1"/>
          </a:solidFill>
          <a:latin typeface="+mn-lt"/>
        </a:defRPr>
      </a:lvl8pPr>
      <a:lvl9pPr marL="3886200" indent="-228600" algn="l" rtl="0" eaLnBrk="0" fontAlgn="base" hangingPunct="0">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3"/>
          <p:cNvSpPr>
            <a:spLocks noGrp="1" noChangeArrowheads="1"/>
          </p:cNvSpPr>
          <p:nvPr>
            <p:ph type="body" idx="1"/>
          </p:nvPr>
        </p:nvSpPr>
        <p:spPr bwMode="auto">
          <a:xfrm>
            <a:off x="455613" y="1598613"/>
            <a:ext cx="8226425" cy="4570412"/>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305" r:id="rId1"/>
    <p:sldLayoutId id="2147484306" r:id="rId2"/>
    <p:sldLayoutId id="2147484307" r:id="rId3"/>
    <p:sldLayoutId id="2147484308" r:id="rId4"/>
    <p:sldLayoutId id="2147484309" r:id="rId5"/>
    <p:sldLayoutId id="2147484310" r:id="rId6"/>
    <p:sldLayoutId id="2147484311" r:id="rId7"/>
    <p:sldLayoutId id="2147484312" r:id="rId8"/>
    <p:sldLayoutId id="2147484313" r:id="rId9"/>
    <p:sldLayoutId id="2147484314" r:id="rId10"/>
    <p:sldLayoutId id="2147484315" r:id="rId11"/>
    <p:sldLayoutId id="214748431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a:solidFill>
            <a:schemeClr val="tx2"/>
          </a:solidFill>
          <a:latin typeface="Arial" charset="0"/>
        </a:defRPr>
      </a:lvl6pPr>
      <a:lvl7pPr marL="914400" algn="ctr" rtl="0" fontAlgn="base">
        <a:spcBef>
          <a:spcPct val="0"/>
        </a:spcBef>
        <a:spcAft>
          <a:spcPct val="0"/>
        </a:spcAft>
        <a:defRPr>
          <a:solidFill>
            <a:schemeClr val="tx2"/>
          </a:solidFill>
          <a:latin typeface="Arial" charset="0"/>
        </a:defRPr>
      </a:lvl7pPr>
      <a:lvl8pPr marL="1371600" algn="ctr" rtl="0" fontAlgn="base">
        <a:spcBef>
          <a:spcPct val="0"/>
        </a:spcBef>
        <a:spcAft>
          <a:spcPct val="0"/>
        </a:spcAft>
        <a:defRPr>
          <a:solidFill>
            <a:schemeClr val="tx2"/>
          </a:solidFill>
          <a:latin typeface="Arial" charset="0"/>
        </a:defRPr>
      </a:lvl8pPr>
      <a:lvl9pPr marL="1828800" algn="ctr" rtl="0" fontAlgn="base">
        <a:spcBef>
          <a:spcPct val="0"/>
        </a:spcBef>
        <a:spcAft>
          <a:spcPct val="0"/>
        </a:spcAft>
        <a:defRPr>
          <a:solidFill>
            <a:schemeClr val="tx2"/>
          </a:solidFill>
          <a:latin typeface="Arial" charset="0"/>
        </a:defRPr>
      </a:lvl9pPr>
    </p:titleStyle>
    <p:bodyStyle>
      <a:lvl1pPr marL="342900" indent="-342900" algn="l" rtl="0" eaLnBrk="0" fontAlgn="base" hangingPunct="0">
        <a:lnSpc>
          <a:spcPct val="120000"/>
        </a:lnSpc>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har char="–"/>
        <a:defRPr sz="2800">
          <a:solidFill>
            <a:schemeClr val="tx1"/>
          </a:solidFill>
          <a:latin typeface="+mn-lt"/>
        </a:defRPr>
      </a:lvl2pPr>
      <a:lvl3pPr marL="1143000" indent="-228600" algn="l" rtl="0" eaLnBrk="0" fontAlgn="base" hangingPunct="0">
        <a:lnSpc>
          <a:spcPct val="120000"/>
        </a:lnSpc>
        <a:spcBef>
          <a:spcPct val="20000"/>
        </a:spcBef>
        <a:spcAft>
          <a:spcPct val="0"/>
        </a:spcAft>
        <a:buChar char="•"/>
        <a:defRPr sz="2400">
          <a:solidFill>
            <a:schemeClr val="tx1"/>
          </a:solidFill>
          <a:latin typeface="+mn-lt"/>
        </a:defRPr>
      </a:lvl3pPr>
      <a:lvl4pPr marL="1600200" indent="-228600" algn="l" rtl="0" eaLnBrk="0" fontAlgn="base" hangingPunct="0">
        <a:lnSpc>
          <a:spcPct val="120000"/>
        </a:lnSpc>
        <a:spcBef>
          <a:spcPct val="20000"/>
        </a:spcBef>
        <a:spcAft>
          <a:spcPct val="0"/>
        </a:spcAft>
        <a:buChar char="–"/>
        <a:defRPr sz="2000">
          <a:solidFill>
            <a:schemeClr val="tx1"/>
          </a:solidFill>
          <a:latin typeface="+mn-lt"/>
        </a:defRPr>
      </a:lvl4pPr>
      <a:lvl5pPr marL="2057400" indent="-228600" algn="l" rtl="0" eaLnBrk="0" fontAlgn="base" hangingPunct="0">
        <a:lnSpc>
          <a:spcPct val="120000"/>
        </a:lnSpc>
        <a:spcBef>
          <a:spcPct val="20000"/>
        </a:spcBef>
        <a:spcAft>
          <a:spcPct val="0"/>
        </a:spcAft>
        <a:buChar char="»"/>
        <a:defRPr sz="2000">
          <a:solidFill>
            <a:schemeClr val="tx1"/>
          </a:solidFill>
          <a:latin typeface="+mn-lt"/>
        </a:defRPr>
      </a:lvl5pPr>
      <a:lvl6pPr marL="2514600" indent="-228600" algn="l" rtl="0" fontAlgn="base">
        <a:lnSpc>
          <a:spcPct val="120000"/>
        </a:lnSpc>
        <a:spcBef>
          <a:spcPct val="20000"/>
        </a:spcBef>
        <a:spcAft>
          <a:spcPct val="0"/>
        </a:spcAft>
        <a:buChar char="»"/>
        <a:defRPr sz="2000">
          <a:solidFill>
            <a:schemeClr val="tx1"/>
          </a:solidFill>
          <a:latin typeface="+mn-lt"/>
        </a:defRPr>
      </a:lvl6pPr>
      <a:lvl7pPr marL="2971800" indent="-228600" algn="l" rtl="0" fontAlgn="base">
        <a:lnSpc>
          <a:spcPct val="120000"/>
        </a:lnSpc>
        <a:spcBef>
          <a:spcPct val="20000"/>
        </a:spcBef>
        <a:spcAft>
          <a:spcPct val="0"/>
        </a:spcAft>
        <a:buChar char="»"/>
        <a:defRPr sz="2000">
          <a:solidFill>
            <a:schemeClr val="tx1"/>
          </a:solidFill>
          <a:latin typeface="+mn-lt"/>
        </a:defRPr>
      </a:lvl7pPr>
      <a:lvl8pPr marL="3429000" indent="-228600" algn="l" rtl="0" fontAlgn="base">
        <a:lnSpc>
          <a:spcPct val="120000"/>
        </a:lnSpc>
        <a:spcBef>
          <a:spcPct val="20000"/>
        </a:spcBef>
        <a:spcAft>
          <a:spcPct val="0"/>
        </a:spcAft>
        <a:buChar char="»"/>
        <a:defRPr sz="2000">
          <a:solidFill>
            <a:schemeClr val="tx1"/>
          </a:solidFill>
          <a:latin typeface="+mn-lt"/>
        </a:defRPr>
      </a:lvl8pPr>
      <a:lvl9pPr marL="3886200" indent="-228600" algn="l" rtl="0" fontAlgn="base">
        <a:lnSpc>
          <a:spcPct val="120000"/>
        </a:lnSpc>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252930" name="Line 2"/>
          <p:cNvSpPr>
            <a:spLocks noChangeShapeType="1"/>
          </p:cNvSpPr>
          <p:nvPr/>
        </p:nvSpPr>
        <p:spPr bwMode="auto">
          <a:xfrm>
            <a:off x="0" y="1524000"/>
            <a:ext cx="9144000" cy="1588"/>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252931" name="Rectangle 3"/>
          <p:cNvSpPr>
            <a:spLocks noChangeArrowheads="1"/>
          </p:cNvSpPr>
          <p:nvPr/>
        </p:nvSpPr>
        <p:spPr bwMode="auto">
          <a:xfrm>
            <a:off x="0" y="6400800"/>
            <a:ext cx="9144000" cy="152400"/>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defRPr/>
            </a:pPr>
            <a:endParaRPr lang="en-US">
              <a:solidFill>
                <a:srgbClr val="003300"/>
              </a:solidFill>
            </a:endParaRPr>
          </a:p>
        </p:txBody>
      </p:sp>
      <p:sp>
        <p:nvSpPr>
          <p:cNvPr id="252932" name="Rectangle 4" descr="mutegras"/>
          <p:cNvSpPr>
            <a:spLocks noChangeArrowheads="1"/>
          </p:cNvSpPr>
          <p:nvPr/>
        </p:nvSpPr>
        <p:spPr bwMode="ltGray">
          <a:xfrm>
            <a:off x="0" y="0"/>
            <a:ext cx="9144000" cy="15240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252933" name="Rectangle 5" descr="mutegras"/>
          <p:cNvSpPr>
            <a:spLocks noChangeArrowheads="1"/>
          </p:cNvSpPr>
          <p:nvPr/>
        </p:nvSpPr>
        <p:spPr bwMode="ltGray">
          <a:xfrm>
            <a:off x="0" y="6553200"/>
            <a:ext cx="9144000" cy="3048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252934" name="Line 6"/>
          <p:cNvSpPr>
            <a:spLocks noChangeShapeType="1"/>
          </p:cNvSpPr>
          <p:nvPr/>
        </p:nvSpPr>
        <p:spPr bwMode="auto">
          <a:xfrm>
            <a:off x="0" y="6553200"/>
            <a:ext cx="9144000" cy="1588"/>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252935" name="Rectangle 7"/>
          <p:cNvSpPr>
            <a:spLocks noChangeArrowheads="1"/>
          </p:cNvSpPr>
          <p:nvPr/>
        </p:nvSpPr>
        <p:spPr bwMode="auto">
          <a:xfrm>
            <a:off x="609600" y="533400"/>
            <a:ext cx="8534400" cy="685800"/>
          </a:xfrm>
          <a:prstGeom prst="rect">
            <a:avLst/>
          </a:prstGeom>
          <a:solidFill>
            <a:schemeClr val="hlink">
              <a:alpha val="50000"/>
            </a:schemeClr>
          </a:solidFill>
          <a:ln w="9525">
            <a:noFill/>
            <a:miter lim="800000"/>
            <a:headEnd/>
            <a:tailEnd/>
          </a:ln>
        </p:spPr>
        <p:txBody>
          <a:bodyPr wrap="none" anchor="ctr"/>
          <a:lstStyle/>
          <a:p>
            <a:pPr>
              <a:defRPr/>
            </a:pPr>
            <a:endParaRPr lang="en-US">
              <a:solidFill>
                <a:srgbClr val="003300"/>
              </a:solidFill>
            </a:endParaRPr>
          </a:p>
        </p:txBody>
      </p:sp>
      <p:sp>
        <p:nvSpPr>
          <p:cNvPr id="252936" name="Rectangle 8"/>
          <p:cNvSpPr>
            <a:spLocks noGrp="1" noChangeArrowheads="1"/>
          </p:cNvSpPr>
          <p:nvPr>
            <p:ph type="title"/>
          </p:nvPr>
        </p:nvSpPr>
        <p:spPr bwMode="auto">
          <a:xfrm>
            <a:off x="685800" y="3048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7" name="Rectangle 9"/>
          <p:cNvSpPr>
            <a:spLocks noGrp="1" noChangeArrowheads="1"/>
          </p:cNvSpPr>
          <p:nvPr>
            <p:ph type="body" idx="1"/>
          </p:nvPr>
        </p:nvSpPr>
        <p:spPr bwMode="auto">
          <a:xfrm>
            <a:off x="685800" y="184943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2938" name="Rectangle 10"/>
          <p:cNvSpPr>
            <a:spLocks noGrp="1" noChangeArrowheads="1"/>
          </p:cNvSpPr>
          <p:nvPr>
            <p:ph type="dt" sz="half" idx="2"/>
          </p:nvPr>
        </p:nvSpPr>
        <p:spPr bwMode="auto">
          <a:xfrm>
            <a:off x="6858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a:spcBef>
                <a:spcPct val="50000"/>
              </a:spcBef>
              <a:defRPr sz="1400"/>
            </a:lvl1pPr>
          </a:lstStyle>
          <a:p>
            <a:pPr>
              <a:defRPr/>
            </a:pPr>
            <a:endParaRPr lang="en-US">
              <a:solidFill>
                <a:srgbClr val="003300"/>
              </a:solidFill>
            </a:endParaRPr>
          </a:p>
        </p:txBody>
      </p:sp>
      <p:sp>
        <p:nvSpPr>
          <p:cNvPr id="252939" name="Rectangle 11"/>
          <p:cNvSpPr>
            <a:spLocks noGrp="1" noChangeArrowheads="1"/>
          </p:cNvSpPr>
          <p:nvPr>
            <p:ph type="ftr" sz="quarter" idx="3"/>
          </p:nvPr>
        </p:nvSpPr>
        <p:spPr bwMode="auto">
          <a:xfrm>
            <a:off x="3124200" y="6289675"/>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vl1pPr>
          </a:lstStyle>
          <a:p>
            <a:pPr>
              <a:defRPr/>
            </a:pPr>
            <a:endParaRPr lang="en-US">
              <a:solidFill>
                <a:srgbClr val="003300"/>
              </a:solidFill>
            </a:endParaRPr>
          </a:p>
        </p:txBody>
      </p:sp>
      <p:sp>
        <p:nvSpPr>
          <p:cNvPr id="252940" name="Rectangle 12"/>
          <p:cNvSpPr>
            <a:spLocks noGrp="1" noChangeArrowheads="1"/>
          </p:cNvSpPr>
          <p:nvPr>
            <p:ph type="sldNum" sz="quarter" idx="4"/>
          </p:nvPr>
        </p:nvSpPr>
        <p:spPr bwMode="auto">
          <a:xfrm>
            <a:off x="65532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vl1pPr>
          </a:lstStyle>
          <a:p>
            <a:pPr>
              <a:defRPr/>
            </a:pPr>
            <a:fld id="{65A59193-5761-4FDC-873C-617FA89BAC08}" type="slidenum">
              <a:rPr lang="en-US">
                <a:solidFill>
                  <a:srgbClr val="003300"/>
                </a:solidFill>
              </a:rPr>
              <a:pPr>
                <a:defRPr/>
              </a:pPr>
              <a:t>‹#›</a:t>
            </a:fld>
            <a:endParaRPr lang="en-US">
              <a:solidFill>
                <a:srgbClr val="003300"/>
              </a:solidFill>
            </a:endParaRPr>
          </a:p>
        </p:txBody>
      </p:sp>
    </p:spTree>
  </p:cSld>
  <p:clrMap bg1="lt1" tx1="dk1" bg2="lt2" tx2="dk2" accent1="accent1" accent2="accent2" accent3="accent3" accent4="accent4" accent5="accent5" accent6="accent6" hlink="hlink" folHlink="folHlink"/>
  <p:sldLayoutIdLst>
    <p:sldLayoutId id="2147484320" r:id="rId1"/>
    <p:sldLayoutId id="2147484321" r:id="rId2"/>
    <p:sldLayoutId id="2147484322" r:id="rId3"/>
    <p:sldLayoutId id="2147484323" r:id="rId4"/>
    <p:sldLayoutId id="2147484324" r:id="rId5"/>
    <p:sldLayoutId id="2147484325" r:id="rId6"/>
    <p:sldLayoutId id="2147484326" r:id="rId7"/>
    <p:sldLayoutId id="2147484327" r:id="rId8"/>
    <p:sldLayoutId id="2147484328" r:id="rId9"/>
    <p:sldLayoutId id="2147484329" r:id="rId10"/>
    <p:sldLayoutId id="2147484330" r:id="rId11"/>
  </p:sldLayoutIdLst>
  <p:transition/>
  <p:txStyles>
    <p:titleStyle>
      <a:lvl1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2pPr>
      <a:lvl3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3pPr>
      <a:lvl4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4pPr>
      <a:lvl5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5pPr>
      <a:lvl6pPr marL="4572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6pPr>
      <a:lvl7pPr marL="9144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7pPr>
      <a:lvl8pPr marL="13716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8pPr>
      <a:lvl9pPr marL="18288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9pPr>
    </p:titleStyle>
    <p:bodyStyle>
      <a:lvl1pPr marL="342900" indent="-342900" algn="l" rtl="0" eaLnBrk="0" fontAlgn="base" hangingPunct="0">
        <a:spcBef>
          <a:spcPct val="20000"/>
        </a:spcBef>
        <a:spcAft>
          <a:spcPct val="0"/>
        </a:spcAft>
        <a:buClr>
          <a:schemeClr val="hlink"/>
        </a:buClr>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fontAlgn="base">
        <a:spcBef>
          <a:spcPct val="20000"/>
        </a:spcBef>
        <a:spcAft>
          <a:spcPct val="0"/>
        </a:spcAft>
        <a:buChar char="»"/>
        <a:defRPr kumimoji="1" sz="2000">
          <a:solidFill>
            <a:schemeClr val="tx1"/>
          </a:solidFill>
          <a:latin typeface="+mn-lt"/>
        </a:defRPr>
      </a:lvl6pPr>
      <a:lvl7pPr marL="2971800" indent="-228600" algn="l" rtl="0" fontAlgn="base">
        <a:spcBef>
          <a:spcPct val="20000"/>
        </a:spcBef>
        <a:spcAft>
          <a:spcPct val="0"/>
        </a:spcAft>
        <a:buChar char="»"/>
        <a:defRPr kumimoji="1" sz="2000">
          <a:solidFill>
            <a:schemeClr val="tx1"/>
          </a:solidFill>
          <a:latin typeface="+mn-lt"/>
        </a:defRPr>
      </a:lvl7pPr>
      <a:lvl8pPr marL="3429000" indent="-228600" algn="l" rtl="0" fontAlgn="base">
        <a:spcBef>
          <a:spcPct val="20000"/>
        </a:spcBef>
        <a:spcAft>
          <a:spcPct val="0"/>
        </a:spcAft>
        <a:buChar char="»"/>
        <a:defRPr kumimoji="1" sz="2000">
          <a:solidFill>
            <a:schemeClr val="tx1"/>
          </a:solidFill>
          <a:latin typeface="+mn-lt"/>
        </a:defRPr>
      </a:lvl8pPr>
      <a:lvl9pPr marL="3886200" indent="-228600" algn="l" rtl="0" fontAlgn="base">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252930" name="Line 2"/>
          <p:cNvSpPr>
            <a:spLocks noChangeShapeType="1"/>
          </p:cNvSpPr>
          <p:nvPr/>
        </p:nvSpPr>
        <p:spPr bwMode="auto">
          <a:xfrm>
            <a:off x="0" y="1524000"/>
            <a:ext cx="9144000" cy="1588"/>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252931" name="Rectangle 3"/>
          <p:cNvSpPr>
            <a:spLocks noChangeArrowheads="1"/>
          </p:cNvSpPr>
          <p:nvPr/>
        </p:nvSpPr>
        <p:spPr bwMode="auto">
          <a:xfrm>
            <a:off x="0" y="6400800"/>
            <a:ext cx="9144000" cy="152400"/>
          </a:xfrm>
          <a:prstGeom prst="rect">
            <a:avLst/>
          </a:prstGeom>
          <a:gradFill rotWithShape="0">
            <a:gsLst>
              <a:gs pos="0">
                <a:schemeClr val="bg1"/>
              </a:gs>
              <a:gs pos="100000">
                <a:schemeClr val="folHlink"/>
              </a:gs>
            </a:gsLst>
            <a:lin ang="5400000" scaled="1"/>
          </a:gradFill>
          <a:ln w="9525">
            <a:noFill/>
            <a:miter lim="800000"/>
            <a:headEnd/>
            <a:tailEnd/>
          </a:ln>
          <a:effectLst/>
        </p:spPr>
        <p:txBody>
          <a:bodyPr wrap="none" anchor="ctr"/>
          <a:lstStyle/>
          <a:p>
            <a:pPr>
              <a:defRPr/>
            </a:pPr>
            <a:endParaRPr lang="en-US">
              <a:solidFill>
                <a:srgbClr val="003300"/>
              </a:solidFill>
            </a:endParaRPr>
          </a:p>
        </p:txBody>
      </p:sp>
      <p:sp>
        <p:nvSpPr>
          <p:cNvPr id="252932" name="Rectangle 4" descr="mutegras"/>
          <p:cNvSpPr>
            <a:spLocks noChangeArrowheads="1"/>
          </p:cNvSpPr>
          <p:nvPr/>
        </p:nvSpPr>
        <p:spPr bwMode="ltGray">
          <a:xfrm>
            <a:off x="0" y="0"/>
            <a:ext cx="9144000" cy="15240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252933" name="Rectangle 5" descr="mutegras"/>
          <p:cNvSpPr>
            <a:spLocks noChangeArrowheads="1"/>
          </p:cNvSpPr>
          <p:nvPr/>
        </p:nvSpPr>
        <p:spPr bwMode="ltGray">
          <a:xfrm>
            <a:off x="0" y="6553200"/>
            <a:ext cx="9144000" cy="304800"/>
          </a:xfrm>
          <a:prstGeom prst="rect">
            <a:avLst/>
          </a:prstGeom>
          <a:blipFill dpi="0" rotWithShape="0">
            <a:blip r:embed="rId13" cstate="print"/>
            <a:srcRect/>
            <a:tile tx="0" ty="0" sx="100000" sy="100000" flip="none" algn="tl"/>
          </a:blipFill>
          <a:ln w="9525">
            <a:noFill/>
            <a:miter lim="800000"/>
            <a:headEnd/>
            <a:tailEnd/>
          </a:ln>
        </p:spPr>
        <p:txBody>
          <a:bodyPr wrap="none" anchor="ctr"/>
          <a:lstStyle/>
          <a:p>
            <a:pPr>
              <a:defRPr/>
            </a:pPr>
            <a:endParaRPr lang="en-US">
              <a:solidFill>
                <a:srgbClr val="003300"/>
              </a:solidFill>
            </a:endParaRPr>
          </a:p>
        </p:txBody>
      </p:sp>
      <p:sp>
        <p:nvSpPr>
          <p:cNvPr id="252934" name="Line 6"/>
          <p:cNvSpPr>
            <a:spLocks noChangeShapeType="1"/>
          </p:cNvSpPr>
          <p:nvPr/>
        </p:nvSpPr>
        <p:spPr bwMode="auto">
          <a:xfrm>
            <a:off x="0" y="6553200"/>
            <a:ext cx="9144000" cy="1588"/>
          </a:xfrm>
          <a:prstGeom prst="line">
            <a:avLst/>
          </a:prstGeom>
          <a:noFill/>
          <a:ln w="19050">
            <a:solidFill>
              <a:schemeClr val="bg2"/>
            </a:solidFill>
            <a:round/>
            <a:headEnd/>
            <a:tailEnd/>
          </a:ln>
        </p:spPr>
        <p:txBody>
          <a:bodyPr wrap="none" anchor="ctr"/>
          <a:lstStyle/>
          <a:p>
            <a:pPr>
              <a:defRPr/>
            </a:pPr>
            <a:endParaRPr lang="en-US">
              <a:solidFill>
                <a:srgbClr val="003300"/>
              </a:solidFill>
            </a:endParaRPr>
          </a:p>
        </p:txBody>
      </p:sp>
      <p:sp>
        <p:nvSpPr>
          <p:cNvPr id="252935" name="Rectangle 7"/>
          <p:cNvSpPr>
            <a:spLocks noChangeArrowheads="1"/>
          </p:cNvSpPr>
          <p:nvPr/>
        </p:nvSpPr>
        <p:spPr bwMode="auto">
          <a:xfrm>
            <a:off x="609600" y="533400"/>
            <a:ext cx="8534400" cy="685800"/>
          </a:xfrm>
          <a:prstGeom prst="rect">
            <a:avLst/>
          </a:prstGeom>
          <a:solidFill>
            <a:schemeClr val="hlink">
              <a:alpha val="50000"/>
            </a:schemeClr>
          </a:solidFill>
          <a:ln w="9525">
            <a:noFill/>
            <a:miter lim="800000"/>
            <a:headEnd/>
            <a:tailEnd/>
          </a:ln>
        </p:spPr>
        <p:txBody>
          <a:bodyPr wrap="none" anchor="ctr"/>
          <a:lstStyle/>
          <a:p>
            <a:pPr>
              <a:defRPr/>
            </a:pPr>
            <a:endParaRPr lang="en-US">
              <a:solidFill>
                <a:srgbClr val="003300"/>
              </a:solidFill>
            </a:endParaRPr>
          </a:p>
        </p:txBody>
      </p:sp>
      <p:sp>
        <p:nvSpPr>
          <p:cNvPr id="252936" name="Rectangle 8"/>
          <p:cNvSpPr>
            <a:spLocks noGrp="1" noChangeArrowheads="1"/>
          </p:cNvSpPr>
          <p:nvPr>
            <p:ph type="title"/>
          </p:nvPr>
        </p:nvSpPr>
        <p:spPr bwMode="auto">
          <a:xfrm>
            <a:off x="685800" y="3048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7" name="Rectangle 9"/>
          <p:cNvSpPr>
            <a:spLocks noGrp="1" noChangeArrowheads="1"/>
          </p:cNvSpPr>
          <p:nvPr>
            <p:ph type="body" idx="1"/>
          </p:nvPr>
        </p:nvSpPr>
        <p:spPr bwMode="auto">
          <a:xfrm>
            <a:off x="685800" y="184943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2938" name="Rectangle 10"/>
          <p:cNvSpPr>
            <a:spLocks noGrp="1" noChangeArrowheads="1"/>
          </p:cNvSpPr>
          <p:nvPr>
            <p:ph type="dt" sz="half" idx="2"/>
          </p:nvPr>
        </p:nvSpPr>
        <p:spPr bwMode="auto">
          <a:xfrm>
            <a:off x="6858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a:spcBef>
                <a:spcPct val="50000"/>
              </a:spcBef>
              <a:defRPr sz="1400"/>
            </a:lvl1pPr>
          </a:lstStyle>
          <a:p>
            <a:pPr>
              <a:defRPr/>
            </a:pPr>
            <a:endParaRPr lang="en-US">
              <a:solidFill>
                <a:srgbClr val="003300"/>
              </a:solidFill>
            </a:endParaRPr>
          </a:p>
        </p:txBody>
      </p:sp>
      <p:sp>
        <p:nvSpPr>
          <p:cNvPr id="252939" name="Rectangle 11"/>
          <p:cNvSpPr>
            <a:spLocks noGrp="1" noChangeArrowheads="1"/>
          </p:cNvSpPr>
          <p:nvPr>
            <p:ph type="ftr" sz="quarter" idx="3"/>
          </p:nvPr>
        </p:nvSpPr>
        <p:spPr bwMode="auto">
          <a:xfrm>
            <a:off x="3124200" y="6289675"/>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vl1pPr>
          </a:lstStyle>
          <a:p>
            <a:pPr>
              <a:defRPr/>
            </a:pPr>
            <a:endParaRPr lang="en-US">
              <a:solidFill>
                <a:srgbClr val="003300"/>
              </a:solidFill>
            </a:endParaRPr>
          </a:p>
        </p:txBody>
      </p:sp>
      <p:sp>
        <p:nvSpPr>
          <p:cNvPr id="252940" name="Rectangle 12"/>
          <p:cNvSpPr>
            <a:spLocks noGrp="1" noChangeArrowheads="1"/>
          </p:cNvSpPr>
          <p:nvPr>
            <p:ph type="sldNum" sz="quarter" idx="4"/>
          </p:nvPr>
        </p:nvSpPr>
        <p:spPr bwMode="auto">
          <a:xfrm>
            <a:off x="6553200" y="6289675"/>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vl1pPr>
          </a:lstStyle>
          <a:p>
            <a:pPr>
              <a:defRPr/>
            </a:pPr>
            <a:fld id="{65A59193-5761-4FDC-873C-617FA89BAC08}" type="slidenum">
              <a:rPr lang="en-US">
                <a:solidFill>
                  <a:srgbClr val="003300"/>
                </a:solidFill>
              </a:rPr>
              <a:pPr>
                <a:defRPr/>
              </a:pPr>
              <a:t>‹#›</a:t>
            </a:fld>
            <a:endParaRPr lang="en-US">
              <a:solidFill>
                <a:srgbClr val="003300"/>
              </a:solidFill>
            </a:endParaRPr>
          </a:p>
        </p:txBody>
      </p:sp>
    </p:spTree>
  </p:cSld>
  <p:clrMap bg1="lt1" tx1="dk1" bg2="lt2" tx2="dk2" accent1="accent1" accent2="accent2" accent3="accent3" accent4="accent4" accent5="accent5" accent6="accent6" hlink="hlink" folHlink="folHlink"/>
  <p:sldLayoutIdLst>
    <p:sldLayoutId id="2147484332" r:id="rId1"/>
    <p:sldLayoutId id="2147484333" r:id="rId2"/>
    <p:sldLayoutId id="2147484334" r:id="rId3"/>
    <p:sldLayoutId id="2147484335" r:id="rId4"/>
    <p:sldLayoutId id="2147484336" r:id="rId5"/>
    <p:sldLayoutId id="2147484337" r:id="rId6"/>
    <p:sldLayoutId id="2147484338" r:id="rId7"/>
    <p:sldLayoutId id="2147484339" r:id="rId8"/>
    <p:sldLayoutId id="2147484340" r:id="rId9"/>
    <p:sldLayoutId id="2147484341" r:id="rId10"/>
    <p:sldLayoutId id="2147484342" r:id="rId11"/>
  </p:sldLayoutIdLst>
  <p:transition/>
  <p:txStyles>
    <p:titleStyle>
      <a:lvl1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2pPr>
      <a:lvl3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3pPr>
      <a:lvl4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4pPr>
      <a:lvl5pPr algn="l" rtl="0" eaLnBrk="0" fontAlgn="base" hangingPunct="0">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5pPr>
      <a:lvl6pPr marL="4572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6pPr>
      <a:lvl7pPr marL="9144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7pPr>
      <a:lvl8pPr marL="13716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8pPr>
      <a:lvl9pPr marL="1828800" algn="l" rtl="0" fontAlgn="base">
        <a:spcBef>
          <a:spcPct val="0"/>
        </a:spcBef>
        <a:spcAft>
          <a:spcPct val="0"/>
        </a:spcAft>
        <a:defRPr kumimoji="1" sz="4400" i="1">
          <a:solidFill>
            <a:schemeClr val="tx2"/>
          </a:solidFill>
          <a:effectLst>
            <a:outerShdw blurRad="38100" dist="38100" dir="2700000" algn="tl">
              <a:srgbClr val="000000"/>
            </a:outerShdw>
          </a:effectLst>
          <a:latin typeface="Verdana" pitchFamily="34" charset="0"/>
        </a:defRPr>
      </a:lvl9pPr>
    </p:titleStyle>
    <p:bodyStyle>
      <a:lvl1pPr marL="342900" indent="-342900" algn="l" rtl="0" eaLnBrk="0" fontAlgn="base" hangingPunct="0">
        <a:spcBef>
          <a:spcPct val="20000"/>
        </a:spcBef>
        <a:spcAft>
          <a:spcPct val="0"/>
        </a:spcAft>
        <a:buClr>
          <a:schemeClr val="hlink"/>
        </a:buClr>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fontAlgn="base">
        <a:spcBef>
          <a:spcPct val="20000"/>
        </a:spcBef>
        <a:spcAft>
          <a:spcPct val="0"/>
        </a:spcAft>
        <a:buChar char="»"/>
        <a:defRPr kumimoji="1" sz="2000">
          <a:solidFill>
            <a:schemeClr val="tx1"/>
          </a:solidFill>
          <a:latin typeface="+mn-lt"/>
        </a:defRPr>
      </a:lvl6pPr>
      <a:lvl7pPr marL="2971800" indent="-228600" algn="l" rtl="0" fontAlgn="base">
        <a:spcBef>
          <a:spcPct val="20000"/>
        </a:spcBef>
        <a:spcAft>
          <a:spcPct val="0"/>
        </a:spcAft>
        <a:buChar char="»"/>
        <a:defRPr kumimoji="1" sz="2000">
          <a:solidFill>
            <a:schemeClr val="tx1"/>
          </a:solidFill>
          <a:latin typeface="+mn-lt"/>
        </a:defRPr>
      </a:lvl7pPr>
      <a:lvl8pPr marL="3429000" indent="-228600" algn="l" rtl="0" fontAlgn="base">
        <a:spcBef>
          <a:spcPct val="20000"/>
        </a:spcBef>
        <a:spcAft>
          <a:spcPct val="0"/>
        </a:spcAft>
        <a:buChar char="»"/>
        <a:defRPr kumimoji="1" sz="2000">
          <a:solidFill>
            <a:schemeClr val="tx1"/>
          </a:solidFill>
          <a:latin typeface="+mn-lt"/>
        </a:defRPr>
      </a:lvl8pPr>
      <a:lvl9pPr marL="3886200" indent="-228600" algn="l" rtl="0" fontAlgn="base">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38100" y="-12700"/>
            <a:ext cx="9239250" cy="6940550"/>
            <a:chOff x="-12" y="-10"/>
            <a:chExt cx="5820" cy="4372"/>
          </a:xfrm>
        </p:grpSpPr>
        <p:sp>
          <p:nvSpPr>
            <p:cNvPr id="1616899" name="Rectangle 3"/>
            <p:cNvSpPr>
              <a:spLocks noChangeArrowheads="1"/>
            </p:cNvSpPr>
            <p:nvPr userDrawn="1"/>
          </p:nvSpPr>
          <p:spPr bwMode="invGray">
            <a:xfrm>
              <a:off x="5520" y="-8"/>
              <a:ext cx="287" cy="4364"/>
            </a:xfrm>
            <a:prstGeom prst="rect">
              <a:avLst/>
            </a:prstGeom>
            <a:gradFill rotWithShape="0">
              <a:gsLst>
                <a:gs pos="0">
                  <a:schemeClr val="bg2"/>
                </a:gs>
                <a:gs pos="100000">
                  <a:srgbClr val="006600"/>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0" name="Rectangle 4"/>
            <p:cNvSpPr>
              <a:spLocks noChangeArrowheads="1"/>
            </p:cNvSpPr>
            <p:nvPr userDrawn="1"/>
          </p:nvSpPr>
          <p:spPr bwMode="invGray">
            <a:xfrm>
              <a:off x="-8" y="-8"/>
              <a:ext cx="288" cy="4368"/>
            </a:xfrm>
            <a:prstGeom prst="rect">
              <a:avLst/>
            </a:prstGeom>
            <a:gradFill rotWithShape="0">
              <a:gsLst>
                <a:gs pos="0">
                  <a:srgbClr val="006600"/>
                </a:gs>
                <a:gs pos="100000">
                  <a:schemeClr val="bg2"/>
                </a:gs>
              </a:gsLst>
              <a:lin ang="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1" name="AutoShape 5"/>
            <p:cNvSpPr>
              <a:spLocks noChangeArrowheads="1"/>
            </p:cNvSpPr>
            <p:nvPr userDrawn="1"/>
          </p:nvSpPr>
          <p:spPr bwMode="invGray">
            <a:xfrm rot="-10800000" flipH="1" flipV="1">
              <a:off x="2" y="-10"/>
              <a:ext cx="5798" cy="288"/>
            </a:xfrm>
            <a:custGeom>
              <a:avLst/>
              <a:gdLst>
                <a:gd name="G0" fmla="+- 1089 0 0"/>
                <a:gd name="G1" fmla="+- 21600 0 1089"/>
                <a:gd name="G2" fmla="*/ 1089 1 2"/>
                <a:gd name="G3" fmla="+- 21600 0 G2"/>
                <a:gd name="G4" fmla="+/ 1089 21600 2"/>
                <a:gd name="G5" fmla="+/ G1 0 2"/>
                <a:gd name="G6" fmla="*/ 21600 21600 1089"/>
                <a:gd name="G7" fmla="*/ G6 1 2"/>
                <a:gd name="G8" fmla="+- 21600 0 G7"/>
                <a:gd name="G9" fmla="*/ 21600 1 2"/>
                <a:gd name="G10" fmla="+- 1089 0 G9"/>
                <a:gd name="G11" fmla="?: G10 G8 0"/>
                <a:gd name="G12" fmla="?: G10 G7 21600"/>
                <a:gd name="T0" fmla="*/ 21055 w 21600"/>
                <a:gd name="T1" fmla="*/ 10800 h 21600"/>
                <a:gd name="T2" fmla="*/ 10800 w 21600"/>
                <a:gd name="T3" fmla="*/ 21600 h 21600"/>
                <a:gd name="T4" fmla="*/ 545 w 21600"/>
                <a:gd name="T5" fmla="*/ 10800 h 21600"/>
                <a:gd name="T6" fmla="*/ 10800 w 21600"/>
                <a:gd name="T7" fmla="*/ 0 h 21600"/>
                <a:gd name="T8" fmla="*/ 2345 w 21600"/>
                <a:gd name="T9" fmla="*/ 2345 h 21600"/>
                <a:gd name="T10" fmla="*/ 19255 w 21600"/>
                <a:gd name="T11" fmla="*/ 19255 h 21600"/>
              </a:gdLst>
              <a:ahLst/>
              <a:cxnLst>
                <a:cxn ang="0">
                  <a:pos x="T0" y="T1"/>
                </a:cxn>
                <a:cxn ang="0">
                  <a:pos x="T2" y="T3"/>
                </a:cxn>
                <a:cxn ang="0">
                  <a:pos x="T4" y="T5"/>
                </a:cxn>
                <a:cxn ang="0">
                  <a:pos x="T6" y="T7"/>
                </a:cxn>
              </a:cxnLst>
              <a:rect l="T8" t="T9" r="T10" b="T11"/>
              <a:pathLst>
                <a:path w="21600" h="21600">
                  <a:moveTo>
                    <a:pt x="0" y="0"/>
                  </a:moveTo>
                  <a:lnTo>
                    <a:pt x="1089" y="21600"/>
                  </a:lnTo>
                  <a:lnTo>
                    <a:pt x="20511" y="21600"/>
                  </a:lnTo>
                  <a:lnTo>
                    <a:pt x="21600" y="0"/>
                  </a:lnTo>
                  <a:close/>
                </a:path>
              </a:pathLst>
            </a:custGeom>
            <a:gradFill rotWithShape="0">
              <a:gsLst>
                <a:gs pos="0">
                  <a:srgbClr val="006600"/>
                </a:gs>
                <a:gs pos="100000">
                  <a:schemeClr val="bg2"/>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2" name="AutoShape 6"/>
            <p:cNvSpPr>
              <a:spLocks noChangeArrowheads="1"/>
            </p:cNvSpPr>
            <p:nvPr userDrawn="1"/>
          </p:nvSpPr>
          <p:spPr bwMode="invGray">
            <a:xfrm flipV="1">
              <a:off x="-12" y="4072"/>
              <a:ext cx="5820" cy="290"/>
            </a:xfrm>
            <a:custGeom>
              <a:avLst/>
              <a:gdLst>
                <a:gd name="G0" fmla="+- 1100 0 0"/>
                <a:gd name="G1" fmla="+- 21600 0 1100"/>
                <a:gd name="G2" fmla="*/ 1100 1 2"/>
                <a:gd name="G3" fmla="+- 21600 0 G2"/>
                <a:gd name="G4" fmla="+/ 1100 21600 2"/>
                <a:gd name="G5" fmla="+/ G1 0 2"/>
                <a:gd name="G6" fmla="*/ 21600 21600 1100"/>
                <a:gd name="G7" fmla="*/ G6 1 2"/>
                <a:gd name="G8" fmla="+- 21600 0 G7"/>
                <a:gd name="G9" fmla="*/ 21600 1 2"/>
                <a:gd name="G10" fmla="+- 1100 0 G9"/>
                <a:gd name="G11" fmla="?: G10 G8 0"/>
                <a:gd name="G12" fmla="?: G10 G7 21600"/>
                <a:gd name="T0" fmla="*/ 21050 w 21600"/>
                <a:gd name="T1" fmla="*/ 10800 h 21600"/>
                <a:gd name="T2" fmla="*/ 10800 w 21600"/>
                <a:gd name="T3" fmla="*/ 21600 h 21600"/>
                <a:gd name="T4" fmla="*/ 550 w 21600"/>
                <a:gd name="T5" fmla="*/ 10800 h 21600"/>
                <a:gd name="T6" fmla="*/ 10800 w 21600"/>
                <a:gd name="T7" fmla="*/ 0 h 21600"/>
                <a:gd name="T8" fmla="*/ 2350 w 21600"/>
                <a:gd name="T9" fmla="*/ 2350 h 21600"/>
                <a:gd name="T10" fmla="*/ 19250 w 21600"/>
                <a:gd name="T11" fmla="*/ 19250 h 21600"/>
              </a:gdLst>
              <a:ahLst/>
              <a:cxnLst>
                <a:cxn ang="0">
                  <a:pos x="T0" y="T1"/>
                </a:cxn>
                <a:cxn ang="0">
                  <a:pos x="T2" y="T3"/>
                </a:cxn>
                <a:cxn ang="0">
                  <a:pos x="T4" y="T5"/>
                </a:cxn>
                <a:cxn ang="0">
                  <a:pos x="T6" y="T7"/>
                </a:cxn>
              </a:cxnLst>
              <a:rect l="T8" t="T9" r="T10" b="T11"/>
              <a:pathLst>
                <a:path w="21600" h="21600">
                  <a:moveTo>
                    <a:pt x="0" y="0"/>
                  </a:moveTo>
                  <a:lnTo>
                    <a:pt x="1100" y="21600"/>
                  </a:lnTo>
                  <a:lnTo>
                    <a:pt x="20500" y="21600"/>
                  </a:lnTo>
                  <a:lnTo>
                    <a:pt x="21600" y="0"/>
                  </a:lnTo>
                  <a:close/>
                </a:path>
              </a:pathLst>
            </a:custGeom>
            <a:gradFill rotWithShape="0">
              <a:gsLst>
                <a:gs pos="0">
                  <a:schemeClr val="bg2"/>
                </a:gs>
                <a:gs pos="100000">
                  <a:srgbClr val="006600"/>
                </a:gs>
              </a:gsLst>
              <a:lin ang="5400000" scaled="1"/>
            </a:gradFill>
            <a:ln w="9525">
              <a:noFill/>
              <a:miter lim="800000"/>
              <a:headEnd/>
              <a:tailEnd/>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sp>
          <p:nvSpPr>
            <p:cNvPr id="1616903" name="Rectangle 7" descr="Green marble"/>
            <p:cNvSpPr>
              <a:spLocks noChangeArrowheads="1"/>
            </p:cNvSpPr>
            <p:nvPr userDrawn="1"/>
          </p:nvSpPr>
          <p:spPr bwMode="invGray">
            <a:xfrm>
              <a:off x="184" y="176"/>
              <a:ext cx="5432" cy="3988"/>
            </a:xfrm>
            <a:prstGeom prst="rect">
              <a:avLst/>
            </a:prstGeom>
            <a:blipFill dpi="0" rotWithShape="0">
              <a:blip r:embed="rId13" cstate="print"/>
              <a:srcRect/>
              <a:tile tx="0" ty="0" sx="100000" sy="100000" flip="none" algn="tl"/>
            </a:blipFill>
            <a:ln w="12700">
              <a:noFill/>
              <a:miter lim="800000"/>
              <a:headEnd type="none" w="sm" len="sm"/>
              <a:tailEnd type="none" w="sm" len="sm"/>
            </a:ln>
            <a:effectLst/>
          </p:spPr>
          <p:txBody>
            <a:bodyPr wrap="none" anchor="ctr"/>
            <a:lstStyle/>
            <a:p>
              <a:pPr algn="l">
                <a:spcBef>
                  <a:spcPct val="0"/>
                </a:spcBef>
                <a:defRPr/>
              </a:pPr>
              <a:endParaRPr lang="en-US" sz="2400" b="0" i="0">
                <a:solidFill>
                  <a:srgbClr val="EAEAEA"/>
                </a:solidFill>
                <a:latin typeface="Times New Roman" pitchFamily="18" charset="0"/>
              </a:endParaRPr>
            </a:p>
          </p:txBody>
        </p:sp>
      </p:grpSp>
      <p:sp>
        <p:nvSpPr>
          <p:cNvPr id="2051" name="Rectangle 8"/>
          <p:cNvSpPr>
            <a:spLocks noGrp="1" noChangeArrowheads="1"/>
          </p:cNvSpPr>
          <p:nvPr>
            <p:ph type="title"/>
          </p:nvPr>
        </p:nvSpPr>
        <p:spPr bwMode="auto">
          <a:xfrm>
            <a:off x="685800" y="350838"/>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52" name="Rectangle 9"/>
          <p:cNvSpPr>
            <a:spLocks noGrp="1" noChangeArrowheads="1"/>
          </p:cNvSpPr>
          <p:nvPr>
            <p:ph type="body" idx="1"/>
          </p:nvPr>
        </p:nvSpPr>
        <p:spPr bwMode="auto">
          <a:xfrm>
            <a:off x="698500" y="1665288"/>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16906" name="Rectangle 10"/>
          <p:cNvSpPr>
            <a:spLocks noGrp="1" noChangeArrowheads="1"/>
          </p:cNvSpPr>
          <p:nvPr>
            <p:ph type="dt" sz="half" idx="2"/>
          </p:nvPr>
        </p:nvSpPr>
        <p:spPr bwMode="auto">
          <a:xfrm>
            <a:off x="685800" y="616585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lgn="l">
              <a:spcBef>
                <a:spcPct val="0"/>
              </a:spcBef>
              <a:defRPr/>
            </a:pPr>
            <a:endParaRPr lang="en-US" b="0" i="0">
              <a:solidFill>
                <a:srgbClr val="EAEAEA"/>
              </a:solidFill>
              <a:latin typeface="Times New Roman" pitchFamily="18" charset="0"/>
            </a:endParaRPr>
          </a:p>
        </p:txBody>
      </p:sp>
      <p:sp>
        <p:nvSpPr>
          <p:cNvPr id="1616907" name="Rectangle 11"/>
          <p:cNvSpPr>
            <a:spLocks noGrp="1" noChangeArrowheads="1"/>
          </p:cNvSpPr>
          <p:nvPr>
            <p:ph type="ftr" sz="quarter" idx="3"/>
          </p:nvPr>
        </p:nvSpPr>
        <p:spPr bwMode="auto">
          <a:xfrm>
            <a:off x="3124200" y="616585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spcBef>
                <a:spcPct val="0"/>
              </a:spcBef>
              <a:defRPr/>
            </a:pPr>
            <a:endParaRPr lang="en-US" b="0" i="0">
              <a:solidFill>
                <a:srgbClr val="EAEAEA"/>
              </a:solidFill>
              <a:latin typeface="Times New Roman" pitchFamily="18" charset="0"/>
            </a:endParaRPr>
          </a:p>
        </p:txBody>
      </p:sp>
      <p:sp>
        <p:nvSpPr>
          <p:cNvPr id="1616908" name="Rectangle 12"/>
          <p:cNvSpPr>
            <a:spLocks noGrp="1" noChangeArrowheads="1"/>
          </p:cNvSpPr>
          <p:nvPr>
            <p:ph type="sldNum" sz="quarter" idx="4"/>
          </p:nvPr>
        </p:nvSpPr>
        <p:spPr bwMode="auto">
          <a:xfrm>
            <a:off x="6553200" y="616585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spcBef>
                <a:spcPct val="0"/>
              </a:spcBef>
              <a:defRPr/>
            </a:pPr>
            <a:fld id="{CD502F70-54CB-4C62-90EB-49F0F37562FC}" type="slidenum">
              <a:rPr lang="en-US" b="0" i="0">
                <a:solidFill>
                  <a:srgbClr val="EAEAEA"/>
                </a:solidFill>
                <a:latin typeface="Times New Roman" pitchFamily="18" charset="0"/>
              </a:rPr>
              <a:pPr>
                <a:spcBef>
                  <a:spcPct val="0"/>
                </a:spcBef>
                <a:defRPr/>
              </a:pPr>
              <a:t>‹#›</a:t>
            </a:fld>
            <a:endParaRPr lang="en-US" b="0" i="0">
              <a:solidFill>
                <a:srgbClr val="EAEAEA"/>
              </a:solidFill>
              <a:latin typeface="Times New Roman" pitchFamily="18" charset="0"/>
            </a:endParaRPr>
          </a:p>
        </p:txBody>
      </p:sp>
    </p:spTree>
    <p:extLst>
      <p:ext uri="{BB962C8B-B14F-4D97-AF65-F5344CB8AC3E}">
        <p14:creationId xmlns:p14="http://schemas.microsoft.com/office/powerpoint/2010/main" val="3002960622"/>
      </p:ext>
    </p:extLst>
  </p:cSld>
  <p:clrMap bg1="dk2" tx1="lt1" bg2="dk1" tx2="lt2" accent1="accent1" accent2="accent2" accent3="accent3" accent4="accent4" accent5="accent5" accent6="accent6" hlink="hlink" folHlink="folHlink"/>
  <p:sldLayoutIdLst>
    <p:sldLayoutId id="2147484356" r:id="rId1"/>
    <p:sldLayoutId id="2147484357" r:id="rId2"/>
    <p:sldLayoutId id="2147484358" r:id="rId3"/>
    <p:sldLayoutId id="2147484359" r:id="rId4"/>
    <p:sldLayoutId id="2147484360" r:id="rId5"/>
    <p:sldLayoutId id="2147484361" r:id="rId6"/>
    <p:sldLayoutId id="2147484362" r:id="rId7"/>
    <p:sldLayoutId id="2147484363" r:id="rId8"/>
    <p:sldLayoutId id="2147484364" r:id="rId9"/>
    <p:sldLayoutId id="2147484365" r:id="rId10"/>
    <p:sldLayoutId id="214748436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tx2"/>
        </a:buClr>
        <a:buSzPct val="115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lr>
          <a:schemeClr val="tx2"/>
        </a:buClr>
        <a:buSzPct val="115000"/>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110000"/>
        <a:buChar char="•"/>
        <a:defRPr sz="2000">
          <a:solidFill>
            <a:schemeClr val="tx1"/>
          </a:solidFill>
          <a:latin typeface="+mn-lt"/>
        </a:defRPr>
      </a:lvl5pPr>
      <a:lvl6pPr marL="2514600" indent="-228600" algn="l" rtl="0" fontAlgn="base">
        <a:spcBef>
          <a:spcPct val="20000"/>
        </a:spcBef>
        <a:spcAft>
          <a:spcPct val="0"/>
        </a:spcAft>
        <a:buClr>
          <a:schemeClr val="tx2"/>
        </a:buClr>
        <a:buSzPct val="110000"/>
        <a:buChar char="•"/>
        <a:defRPr sz="2000">
          <a:solidFill>
            <a:schemeClr val="tx1"/>
          </a:solidFill>
          <a:latin typeface="+mn-lt"/>
        </a:defRPr>
      </a:lvl6pPr>
      <a:lvl7pPr marL="2971800" indent="-228600" algn="l" rtl="0" fontAlgn="base">
        <a:spcBef>
          <a:spcPct val="20000"/>
        </a:spcBef>
        <a:spcAft>
          <a:spcPct val="0"/>
        </a:spcAft>
        <a:buClr>
          <a:schemeClr val="tx2"/>
        </a:buClr>
        <a:buSzPct val="110000"/>
        <a:buChar char="•"/>
        <a:defRPr sz="2000">
          <a:solidFill>
            <a:schemeClr val="tx1"/>
          </a:solidFill>
          <a:latin typeface="+mn-lt"/>
        </a:defRPr>
      </a:lvl7pPr>
      <a:lvl8pPr marL="3429000" indent="-228600" algn="l" rtl="0" fontAlgn="base">
        <a:spcBef>
          <a:spcPct val="20000"/>
        </a:spcBef>
        <a:spcAft>
          <a:spcPct val="0"/>
        </a:spcAft>
        <a:buClr>
          <a:schemeClr val="tx2"/>
        </a:buClr>
        <a:buSzPct val="110000"/>
        <a:buChar char="•"/>
        <a:defRPr sz="2000">
          <a:solidFill>
            <a:schemeClr val="tx1"/>
          </a:solidFill>
          <a:latin typeface="+mn-lt"/>
        </a:defRPr>
      </a:lvl8pPr>
      <a:lvl9pPr marL="3886200" indent="-228600" algn="l" rtl="0" fontAlgn="base">
        <a:spcBef>
          <a:spcPct val="20000"/>
        </a:spcBef>
        <a:spcAft>
          <a:spcPct val="0"/>
        </a:spcAft>
        <a:buClr>
          <a:schemeClr val="tx2"/>
        </a:buClr>
        <a:buSzPct val="11000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06400" y="228600"/>
            <a:ext cx="7772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6147" name="Rectangle 3"/>
          <p:cNvSpPr>
            <a:spLocks noGrp="1" noChangeArrowheads="1"/>
          </p:cNvSpPr>
          <p:nvPr>
            <p:ph type="body" idx="1"/>
          </p:nvPr>
        </p:nvSpPr>
        <p:spPr bwMode="auto">
          <a:xfrm>
            <a:off x="457200" y="1885950"/>
            <a:ext cx="8178800" cy="41719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2756" name="Rectangle 4"/>
          <p:cNvSpPr>
            <a:spLocks noGrp="1" noChangeArrowheads="1"/>
          </p:cNvSpPr>
          <p:nvPr>
            <p:ph type="dt" sz="half" idx="2"/>
          </p:nvPr>
        </p:nvSpPr>
        <p:spPr bwMode="auto">
          <a:xfrm>
            <a:off x="4318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l" eaLnBrk="0" hangingPunct="0">
              <a:spcBef>
                <a:spcPct val="50000"/>
              </a:spcBef>
              <a:defRPr kumimoji="0" sz="1400" i="0">
                <a:solidFill>
                  <a:srgbClr val="5E574E"/>
                </a:solidFill>
              </a:defRPr>
            </a:lvl1pPr>
          </a:lstStyle>
          <a:p>
            <a:pPr>
              <a:defRPr/>
            </a:pPr>
            <a:endParaRPr lang="en-US">
              <a:latin typeface="Arial" charset="0"/>
            </a:endParaRPr>
          </a:p>
        </p:txBody>
      </p:sp>
      <p:sp>
        <p:nvSpPr>
          <p:cNvPr id="202757" name="Rectangle 5"/>
          <p:cNvSpPr>
            <a:spLocks noGrp="1" noChangeArrowheads="1"/>
          </p:cNvSpPr>
          <p:nvPr>
            <p:ph type="ftr" sz="quarter" idx="3"/>
          </p:nvPr>
        </p:nvSpPr>
        <p:spPr bwMode="auto">
          <a:xfrm>
            <a:off x="3124200" y="622935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eaLnBrk="0" hangingPunct="0">
              <a:spcBef>
                <a:spcPct val="50000"/>
              </a:spcBef>
              <a:defRPr kumimoji="0" sz="1400" i="0">
                <a:solidFill>
                  <a:srgbClr val="5E574E"/>
                </a:solidFill>
              </a:defRPr>
            </a:lvl1pPr>
          </a:lstStyle>
          <a:p>
            <a:pPr>
              <a:defRPr/>
            </a:pPr>
            <a:endParaRPr lang="en-US">
              <a:latin typeface="Arial" charset="0"/>
            </a:endParaRPr>
          </a:p>
        </p:txBody>
      </p:sp>
      <p:sp>
        <p:nvSpPr>
          <p:cNvPr id="202758" name="Rectangle 6"/>
          <p:cNvSpPr>
            <a:spLocks noGrp="1" noChangeArrowheads="1"/>
          </p:cNvSpPr>
          <p:nvPr>
            <p:ph type="sldNum" sz="quarter" idx="4"/>
          </p:nvPr>
        </p:nvSpPr>
        <p:spPr bwMode="auto">
          <a:xfrm>
            <a:off x="6731000" y="622935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spcBef>
                <a:spcPct val="50000"/>
              </a:spcBef>
              <a:defRPr kumimoji="0" sz="1400" i="0">
                <a:solidFill>
                  <a:srgbClr val="5E574E"/>
                </a:solidFill>
              </a:defRPr>
            </a:lvl1pPr>
          </a:lstStyle>
          <a:p>
            <a:pPr>
              <a:defRPr/>
            </a:pPr>
            <a:fld id="{10F28C54-ED74-42DD-A942-0C84C6D010F8}" type="slidenum">
              <a:rPr lang="en-US">
                <a:latin typeface="Arial" charset="0"/>
              </a:rPr>
              <a:pPr>
                <a:defRPr/>
              </a:pPr>
              <a:t>‹#›</a:t>
            </a:fld>
            <a:endParaRPr lang="en-US">
              <a:latin typeface="Arial" charset="0"/>
            </a:endParaRPr>
          </a:p>
        </p:txBody>
      </p:sp>
      <p:pic>
        <p:nvPicPr>
          <p:cNvPr id="6151" name="Picture 7" descr="paint"/>
          <p:cNvPicPr>
            <a:picLocks noChangeAspect="1" noChangeArrowheads="1"/>
          </p:cNvPicPr>
          <p:nvPr/>
        </p:nvPicPr>
        <p:blipFill>
          <a:blip r:embed="rId13" cstate="print">
            <a:clrChange>
              <a:clrFrom>
                <a:srgbClr val="C0C0C0"/>
              </a:clrFrom>
              <a:clrTo>
                <a:srgbClr val="C0C0C0">
                  <a:alpha val="0"/>
                </a:srgbClr>
              </a:clrTo>
            </a:clrChange>
          </a:blip>
          <a:srcRect/>
          <a:stretch>
            <a:fillRect/>
          </a:stretch>
        </p:blipFill>
        <p:spPr bwMode="auto">
          <a:xfrm>
            <a:off x="914400" y="1314505"/>
            <a:ext cx="8229600" cy="384175"/>
          </a:xfrm>
          <a:prstGeom prst="rect">
            <a:avLst/>
          </a:prstGeom>
          <a:noFill/>
          <a:ln w="9525">
            <a:noFill/>
            <a:miter lim="800000"/>
            <a:headEnd/>
            <a:tailEnd/>
          </a:ln>
        </p:spPr>
      </p:pic>
    </p:spTree>
    <p:extLst>
      <p:ext uri="{BB962C8B-B14F-4D97-AF65-F5344CB8AC3E}">
        <p14:creationId xmlns:p14="http://schemas.microsoft.com/office/powerpoint/2010/main" val="1207154757"/>
      </p:ext>
    </p:extLst>
  </p:cSld>
  <p:clrMap bg1="lt1" tx1="dk1" bg2="lt2" tx2="dk2" accent1="accent1" accent2="accent2" accent3="accent3" accent4="accent4" accent5="accent5" accent6="accent6" hlink="hlink" folHlink="folHlink"/>
  <p:sldLayoutIdLst>
    <p:sldLayoutId id="2147484368" r:id="rId1"/>
    <p:sldLayoutId id="2147484369" r:id="rId2"/>
    <p:sldLayoutId id="2147484370" r:id="rId3"/>
    <p:sldLayoutId id="2147484371" r:id="rId4"/>
    <p:sldLayoutId id="2147484372" r:id="rId5"/>
    <p:sldLayoutId id="2147484373" r:id="rId6"/>
    <p:sldLayoutId id="2147484374" r:id="rId7"/>
    <p:sldLayoutId id="2147484375" r:id="rId8"/>
    <p:sldLayoutId id="2147484376" r:id="rId9"/>
    <p:sldLayoutId id="2147484377" r:id="rId10"/>
    <p:sldLayoutId id="2147484378" r:id="rId11"/>
  </p:sldLayoutIdLst>
  <p:transition/>
  <p:txStyles>
    <p:titleStyle>
      <a:lvl1pPr algn="l" rtl="0" eaLnBrk="0" fontAlgn="base" hangingPunct="0">
        <a:spcBef>
          <a:spcPct val="0"/>
        </a:spcBef>
        <a:spcAft>
          <a:spcPct val="0"/>
        </a:spcAft>
        <a:defRPr kumimoji="1" sz="4000">
          <a:solidFill>
            <a:schemeClr val="tx2"/>
          </a:solidFill>
          <a:latin typeface="+mj-lt"/>
          <a:ea typeface="+mj-ea"/>
          <a:cs typeface="+mj-cs"/>
        </a:defRPr>
      </a:lvl1pPr>
      <a:lvl2pPr algn="l" rtl="0" eaLnBrk="0" fontAlgn="base" hangingPunct="0">
        <a:spcBef>
          <a:spcPct val="0"/>
        </a:spcBef>
        <a:spcAft>
          <a:spcPct val="0"/>
        </a:spcAft>
        <a:defRPr kumimoji="1" sz="4000">
          <a:solidFill>
            <a:schemeClr val="tx2"/>
          </a:solidFill>
          <a:latin typeface="Arial Black" pitchFamily="34" charset="0"/>
        </a:defRPr>
      </a:lvl2pPr>
      <a:lvl3pPr algn="l" rtl="0" eaLnBrk="0" fontAlgn="base" hangingPunct="0">
        <a:spcBef>
          <a:spcPct val="0"/>
        </a:spcBef>
        <a:spcAft>
          <a:spcPct val="0"/>
        </a:spcAft>
        <a:defRPr kumimoji="1" sz="4000">
          <a:solidFill>
            <a:schemeClr val="tx2"/>
          </a:solidFill>
          <a:latin typeface="Arial Black" pitchFamily="34" charset="0"/>
        </a:defRPr>
      </a:lvl3pPr>
      <a:lvl4pPr algn="l" rtl="0" eaLnBrk="0" fontAlgn="base" hangingPunct="0">
        <a:spcBef>
          <a:spcPct val="0"/>
        </a:spcBef>
        <a:spcAft>
          <a:spcPct val="0"/>
        </a:spcAft>
        <a:defRPr kumimoji="1" sz="4000">
          <a:solidFill>
            <a:schemeClr val="tx2"/>
          </a:solidFill>
          <a:latin typeface="Arial Black" pitchFamily="34" charset="0"/>
        </a:defRPr>
      </a:lvl4pPr>
      <a:lvl5pPr algn="l" rtl="0" eaLnBrk="0" fontAlgn="base" hangingPunct="0">
        <a:spcBef>
          <a:spcPct val="0"/>
        </a:spcBef>
        <a:spcAft>
          <a:spcPct val="0"/>
        </a:spcAft>
        <a:defRPr kumimoji="1" sz="4000">
          <a:solidFill>
            <a:schemeClr val="tx2"/>
          </a:solidFill>
          <a:latin typeface="Arial Black" pitchFamily="34" charset="0"/>
        </a:defRPr>
      </a:lvl5pPr>
      <a:lvl6pPr marL="457200" algn="l" rtl="0" fontAlgn="base">
        <a:spcBef>
          <a:spcPct val="0"/>
        </a:spcBef>
        <a:spcAft>
          <a:spcPct val="0"/>
        </a:spcAft>
        <a:defRPr kumimoji="1" sz="4000">
          <a:solidFill>
            <a:schemeClr val="tx2"/>
          </a:solidFill>
          <a:latin typeface="Arial Black" pitchFamily="34" charset="0"/>
        </a:defRPr>
      </a:lvl6pPr>
      <a:lvl7pPr marL="914400" algn="l" rtl="0" fontAlgn="base">
        <a:spcBef>
          <a:spcPct val="0"/>
        </a:spcBef>
        <a:spcAft>
          <a:spcPct val="0"/>
        </a:spcAft>
        <a:defRPr kumimoji="1" sz="4000">
          <a:solidFill>
            <a:schemeClr val="tx2"/>
          </a:solidFill>
          <a:latin typeface="Arial Black" pitchFamily="34" charset="0"/>
        </a:defRPr>
      </a:lvl7pPr>
      <a:lvl8pPr marL="1371600" algn="l" rtl="0" fontAlgn="base">
        <a:spcBef>
          <a:spcPct val="0"/>
        </a:spcBef>
        <a:spcAft>
          <a:spcPct val="0"/>
        </a:spcAft>
        <a:defRPr kumimoji="1" sz="4000">
          <a:solidFill>
            <a:schemeClr val="tx2"/>
          </a:solidFill>
          <a:latin typeface="Arial Black" pitchFamily="34" charset="0"/>
        </a:defRPr>
      </a:lvl8pPr>
      <a:lvl9pPr marL="1828800" algn="l" rtl="0" fontAlgn="base">
        <a:spcBef>
          <a:spcPct val="0"/>
        </a:spcBef>
        <a:spcAft>
          <a:spcPct val="0"/>
        </a:spcAft>
        <a:defRPr kumimoji="1" sz="4000">
          <a:solidFill>
            <a:schemeClr val="tx2"/>
          </a:solidFill>
          <a:latin typeface="Arial Black" pitchFamily="34" charset="0"/>
        </a:defRPr>
      </a:lvl9pPr>
    </p:titleStyle>
    <p:bodyStyle>
      <a:lvl1pPr marL="342900" indent="-342900" algn="l" rtl="0" eaLnBrk="0" fontAlgn="base" hangingPunct="0">
        <a:spcBef>
          <a:spcPct val="20000"/>
        </a:spcBef>
        <a:spcAft>
          <a:spcPct val="0"/>
        </a:spcAft>
        <a:buClr>
          <a:schemeClr val="accent2"/>
        </a:buClr>
        <a:buFont typeface="Monotype Sorts" pitchFamily="2" charset="2"/>
        <a:buChar char="z"/>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Font typeface="Monotype Sorts" pitchFamily="2" charset="2"/>
        <a:buChar char="y"/>
        <a:defRPr kumimoji="1" sz="2800">
          <a:solidFill>
            <a:schemeClr val="tx1"/>
          </a:solidFill>
          <a:latin typeface="+mn-lt"/>
        </a:defRPr>
      </a:lvl2pPr>
      <a:lvl3pPr marL="1143000" indent="-228600" algn="l" rtl="0" eaLnBrk="0" fontAlgn="base" hangingPunct="0">
        <a:spcBef>
          <a:spcPct val="20000"/>
        </a:spcBef>
        <a:spcAft>
          <a:spcPct val="0"/>
        </a:spcAft>
        <a:buClr>
          <a:schemeClr val="accent2"/>
        </a:buClr>
        <a:buFont typeface="Monotype Sorts" pitchFamily="2" charset="2"/>
        <a:buChar char="x"/>
        <a:defRPr kumimoji="1" sz="2400">
          <a:solidFill>
            <a:schemeClr val="tx1"/>
          </a:solidFill>
          <a:latin typeface="+mn-lt"/>
        </a:defRPr>
      </a:lvl3pPr>
      <a:lvl4pPr marL="1600200" indent="-228600" algn="l" rtl="0" eaLnBrk="0" fontAlgn="base" hangingPunct="0">
        <a:spcBef>
          <a:spcPct val="20000"/>
        </a:spcBef>
        <a:spcAft>
          <a:spcPct val="0"/>
        </a:spcAft>
        <a:buClr>
          <a:schemeClr val="accent2"/>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2"/>
        </a:buClr>
        <a:buChar char="–"/>
        <a:defRPr kumimoji="1" sz="2000">
          <a:solidFill>
            <a:schemeClr val="tx1"/>
          </a:solidFill>
          <a:latin typeface="+mn-lt"/>
        </a:defRPr>
      </a:lvl5pPr>
      <a:lvl6pPr marL="2514600" indent="-228600" algn="l" rtl="0" fontAlgn="base">
        <a:spcBef>
          <a:spcPct val="20000"/>
        </a:spcBef>
        <a:spcAft>
          <a:spcPct val="0"/>
        </a:spcAft>
        <a:buClr>
          <a:schemeClr val="accent2"/>
        </a:buClr>
        <a:buChar char="–"/>
        <a:defRPr kumimoji="1" sz="2000">
          <a:solidFill>
            <a:schemeClr val="tx1"/>
          </a:solidFill>
          <a:latin typeface="+mn-lt"/>
        </a:defRPr>
      </a:lvl6pPr>
      <a:lvl7pPr marL="2971800" indent="-228600" algn="l" rtl="0" fontAlgn="base">
        <a:spcBef>
          <a:spcPct val="20000"/>
        </a:spcBef>
        <a:spcAft>
          <a:spcPct val="0"/>
        </a:spcAft>
        <a:buClr>
          <a:schemeClr val="accent2"/>
        </a:buClr>
        <a:buChar char="–"/>
        <a:defRPr kumimoji="1" sz="2000">
          <a:solidFill>
            <a:schemeClr val="tx1"/>
          </a:solidFill>
          <a:latin typeface="+mn-lt"/>
        </a:defRPr>
      </a:lvl7pPr>
      <a:lvl8pPr marL="3429000" indent="-228600" algn="l" rtl="0" fontAlgn="base">
        <a:spcBef>
          <a:spcPct val="20000"/>
        </a:spcBef>
        <a:spcAft>
          <a:spcPct val="0"/>
        </a:spcAft>
        <a:buClr>
          <a:schemeClr val="accent2"/>
        </a:buClr>
        <a:buChar char="–"/>
        <a:defRPr kumimoji="1" sz="2000">
          <a:solidFill>
            <a:schemeClr val="tx1"/>
          </a:solidFill>
          <a:latin typeface="+mn-lt"/>
        </a:defRPr>
      </a:lvl8pPr>
      <a:lvl9pPr marL="3886200" indent="-228600" algn="l" rtl="0" fontAlgn="base">
        <a:spcBef>
          <a:spcPct val="20000"/>
        </a:spcBef>
        <a:spcAft>
          <a:spcPct val="0"/>
        </a:spcAft>
        <a:buClr>
          <a:schemeClr val="accent2"/>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hyperlink" Target="https://www.theguardian.com/law/2020/apr/02/eu-court-rules-three-countries-czech-republic-hungary-poland-broke-law-over-refugee-quotas?CMP=Share_iOSApp_Other"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hyperlink" Target="https://www.theguardian.com/law/2020/apr/02/eu-court-rules-three-countries-czech-republic-hungary-poland-broke-law-over-refugee-quotas?CMP=Share_iOSApp_Other"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bc.com/news/world-europe-51612549"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m/news/world-europe-51061499"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hyperlink" Target="https://www.theguardian.com/world/2019/dec/29/pastor-v-populist-viktor-orban-hungary-faith-faultline?CMP=Share_iOSApp_Other"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world/2019/dec/27/hungary-fight-to-save-mangalica-pigs?CMP=Share_iOSApp_Other"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world/2019/dec/27/hungary-fight-to-save-mangalica-pigs?CMP=Share_iOSApp_Other"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4.JP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51.xml"/></Relationships>
</file>

<file path=ppt/slides/_rels/slide11.xml.rels><?xml version="1.0" encoding="UTF-8" standalone="yes"?>
<Relationships xmlns="http://schemas.openxmlformats.org/package/2006/relationships"><Relationship Id="rId3" Type="http://schemas.openxmlformats.org/officeDocument/2006/relationships/hyperlink" Target="http://www.ezilon.com/european_maps.htm"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51.xml"/></Relationships>
</file>

<file path=ppt/slides/_rels/slide13.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5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3" Type="http://schemas.openxmlformats.org/officeDocument/2006/relationships/hyperlink" Target="http://en.wikipedia.org/wiki/Hungarian_language"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hyperlink" Target="http://en.wikipedia.org/wiki/Hungarian_language"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1.xml.rels><?xml version="1.0" encoding="UTF-8" standalone="yes"?>
<Relationships xmlns="http://schemas.openxmlformats.org/package/2006/relationships"><Relationship Id="rId3" Type="http://schemas.openxmlformats.org/officeDocument/2006/relationships/hyperlink" Target="http://www.d.umn.edu/cla/faculty/troufs/tr/Miskolc.html#title"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www.d.umn.edu/cla/faculty/troufs/anth1095/Hungary.html#titl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96.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2" Type="http://schemas.openxmlformats.org/officeDocument/2006/relationships/hyperlink" Target="https://www.cia.gov/library/publications/the-world-factbook/geos/hu.html'" TargetMode="External"/><Relationship Id="rId1" Type="http://schemas.openxmlformats.org/officeDocument/2006/relationships/slideLayout" Target="../slideLayouts/slideLayout51.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hyperlink" Target="http://en.wikipedia.org/wiki/Hungary"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www.d.umn.edu/cla/faculty/troufs/anth1095/Hungary.html#title"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hyperlink" Target="http://www.d.umn.edu/cla/faculty/troufs/anth1095/Hungary.html#titl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m/search?hl=en&amp;as_q=what+is+the+population+of+hungary&amp;as_epq=&amp;as_oq=&amp;as_eq=&amp;as_nlo=&amp;as_nhi=&amp;lr=&amp;cr=&amp;as_qdr=all&amp;as_sitesearch=&amp;as_occt=any&amp;safe=images&amp;as_filetype=&amp;as_rights="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www.worldometers.info/world-population/hungary-population/"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www.apnews.com/ddff4e9c32f74ffcac4fee3907a7f1e5"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www.theguardian.com/world/2019/may/21/hungary-accused-of-fuelling-xenophobia-human-rights-violations?CMP=Share_iOSApp_Other"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hyperlink" Target="https://www.nytimes.com/2019/05/03/business/hungary-slave-law.html"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hyperlink" Target="https://www.theguardian.com/world/2019/sep/06/viktor-orban-trumpets-far-right-procreation-anti-immigration-policy?CMP=Share_iOSApp_Other"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hyperlink" Target="https://www.theguardian.com/world/2019/feb/10/viktor-orban-no-tax-for-hungarian-women-with-four-or-more-children?CMP=Share_iOSApp_Other"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bbc.com/news/world-europe-51061499"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7.png"/></Relationships>
</file>

<file path=ppt/slides/_rels/slide43.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8.png"/></Relationships>
</file>

<file path=ppt/slides/_rels/slide44.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9.png"/></Relationships>
</file>

<file path=ppt/slides/_rels/slide45.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29.xml"/><Relationship Id="rId1" Type="http://schemas.openxmlformats.org/officeDocument/2006/relationships/slideLayout" Target="../slideLayouts/slideLayout18.xml"/><Relationship Id="rId4" Type="http://schemas.openxmlformats.org/officeDocument/2006/relationships/image" Target="../media/image40.png"/></Relationships>
</file>

<file path=ppt/slides/_rels/slide4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41.png"/></Relationships>
</file>

<file path=ppt/slides/_rels/slide4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42.png"/></Relationships>
</file>

<file path=ppt/slides/_rels/slide48.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xml"/><Relationship Id="rId1" Type="http://schemas.openxmlformats.org/officeDocument/2006/relationships/slideLayout" Target="../slideLayouts/slideLayout18.xml"/><Relationship Id="rId5" Type="http://schemas.openxmlformats.org/officeDocument/2006/relationships/hyperlink" Target="https://www.cia.gov/library/publications/the-world-factbook/geos/hu.html'" TargetMode="External"/><Relationship Id="rId4" Type="http://schemas.openxmlformats.org/officeDocument/2006/relationships/image" Target="../media/image42.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0.xml.rels><?xml version="1.0" encoding="UTF-8" standalone="yes"?>
<Relationships xmlns="http://schemas.openxmlformats.org/package/2006/relationships"><Relationship Id="rId3" Type="http://schemas.openxmlformats.org/officeDocument/2006/relationships/hyperlink" Target="http://en.wikipedia.org/wiki/List_of_most_popular_family_names#Hungary" TargetMode="External"/><Relationship Id="rId2" Type="http://schemas.openxmlformats.org/officeDocument/2006/relationships/notesSlide" Target="../notesSlides/notesSlide33.xml"/><Relationship Id="rId1" Type="http://schemas.openxmlformats.org/officeDocument/2006/relationships/slideLayout" Target="../slideLayouts/slideLayout18.xml"/><Relationship Id="rId5" Type="http://schemas.openxmlformats.org/officeDocument/2006/relationships/image" Target="../media/image44.png"/><Relationship Id="rId4" Type="http://schemas.openxmlformats.org/officeDocument/2006/relationships/image" Target="../media/image43.png"/></Relationships>
</file>

<file path=ppt/slides/_rels/slide51.xml.rels><?xml version="1.0" encoding="UTF-8" standalone="yes"?>
<Relationships xmlns="http://schemas.openxmlformats.org/package/2006/relationships"><Relationship Id="rId3" Type="http://schemas.openxmlformats.org/officeDocument/2006/relationships/hyperlink" Target="http://en.wikipedia.org/wiki/List_of_most_popular_family_names#Hungary" TargetMode="External"/><Relationship Id="rId2" Type="http://schemas.openxmlformats.org/officeDocument/2006/relationships/notesSlide" Target="../notesSlides/notesSlide34.xml"/><Relationship Id="rId1" Type="http://schemas.openxmlformats.org/officeDocument/2006/relationships/slideLayout" Target="../slideLayouts/slideLayout18.xml"/><Relationship Id="rId5" Type="http://schemas.openxmlformats.org/officeDocument/2006/relationships/image" Target="../media/image44.png"/><Relationship Id="rId4" Type="http://schemas.openxmlformats.org/officeDocument/2006/relationships/image" Target="../media/image43.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0.xml"/></Relationships>
</file>

<file path=ppt/slides/_rels/slide54.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45.png"/></Relationships>
</file>

<file path=ppt/slides/_rels/slide55.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36.xml"/><Relationship Id="rId1" Type="http://schemas.openxmlformats.org/officeDocument/2006/relationships/slideLayout" Target="../slideLayouts/slideLayout18.xml"/><Relationship Id="rId4" Type="http://schemas.openxmlformats.org/officeDocument/2006/relationships/image" Target="../media/image46.png"/></Relationships>
</file>

<file path=ppt/slides/_rels/slide56.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37.xml"/><Relationship Id="rId1" Type="http://schemas.openxmlformats.org/officeDocument/2006/relationships/slideLayout" Target="../slideLayouts/slideLayout18.xml"/><Relationship Id="rId4" Type="http://schemas.openxmlformats.org/officeDocument/2006/relationships/image" Target="../media/image46.png"/></Relationships>
</file>

<file path=ppt/slides/_rels/slide57.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38.xml"/><Relationship Id="rId1" Type="http://schemas.openxmlformats.org/officeDocument/2006/relationships/slideLayout" Target="../slideLayouts/slideLayout18.xml"/><Relationship Id="rId4" Type="http://schemas.openxmlformats.org/officeDocument/2006/relationships/image" Target="../media/image47.png"/></Relationships>
</file>

<file path=ppt/slides/_rels/slide58.xml.rels><?xml version="1.0" encoding="UTF-8" standalone="yes"?>
<Relationships xmlns="http://schemas.openxmlformats.org/package/2006/relationships"><Relationship Id="rId3" Type="http://schemas.openxmlformats.org/officeDocument/2006/relationships/hyperlink" Target="http://en.wikipedia.org/wiki/Image:Arpadfeszty.jpg" TargetMode="External"/><Relationship Id="rId2" Type="http://schemas.openxmlformats.org/officeDocument/2006/relationships/notesSlide" Target="../notesSlides/notesSlide39.xml"/><Relationship Id="rId1" Type="http://schemas.openxmlformats.org/officeDocument/2006/relationships/slideLayout" Target="../slideLayouts/slideLayout18.xml"/><Relationship Id="rId4" Type="http://schemas.openxmlformats.org/officeDocument/2006/relationships/image" Target="../media/image48.png"/></Relationships>
</file>

<file path=ppt/slides/_rels/slide59.xml.rels><?xml version="1.0" encoding="UTF-8" standalone="yes"?>
<Relationships xmlns="http://schemas.openxmlformats.org/package/2006/relationships"><Relationship Id="rId3" Type="http://schemas.openxmlformats.org/officeDocument/2006/relationships/hyperlink" Target="http://en.wikipedia.org/wiki/Image:Arpadfeszty.jpg" TargetMode="External"/><Relationship Id="rId2" Type="http://schemas.openxmlformats.org/officeDocument/2006/relationships/notesSlide" Target="../notesSlides/notesSlide40.xml"/><Relationship Id="rId1" Type="http://schemas.openxmlformats.org/officeDocument/2006/relationships/slideLayout" Target="../slideLayouts/slideLayout18.xml"/><Relationship Id="rId4" Type="http://schemas.openxmlformats.org/officeDocument/2006/relationships/image" Target="../media/image48.png"/></Relationships>
</file>

<file path=ppt/slides/_rels/slide60.xml.rels><?xml version="1.0" encoding="UTF-8" standalone="yes"?>
<Relationships xmlns="http://schemas.openxmlformats.org/package/2006/relationships"><Relationship Id="rId3" Type="http://schemas.openxmlformats.org/officeDocument/2006/relationships/hyperlink" Target="http://en.wikipedia.org/wiki/Chronicon_Pictum" TargetMode="External"/><Relationship Id="rId2" Type="http://schemas.openxmlformats.org/officeDocument/2006/relationships/notesSlide" Target="../notesSlides/notesSlide41.xml"/><Relationship Id="rId1" Type="http://schemas.openxmlformats.org/officeDocument/2006/relationships/slideLayout" Target="../slideLayouts/slideLayout18.xml"/><Relationship Id="rId4" Type="http://schemas.openxmlformats.org/officeDocument/2006/relationships/image" Target="../media/image49.png"/></Relationships>
</file>

<file path=ppt/slides/_rels/slide61.xml.rels><?xml version="1.0" encoding="UTF-8" standalone="yes"?>
<Relationships xmlns="http://schemas.openxmlformats.org/package/2006/relationships"><Relationship Id="rId3" Type="http://schemas.openxmlformats.org/officeDocument/2006/relationships/hyperlink" Target="http://en.wikipedia.org/wiki/Chronicon_Pictum" TargetMode="External"/><Relationship Id="rId2" Type="http://schemas.openxmlformats.org/officeDocument/2006/relationships/notesSlide" Target="../notesSlides/notesSlide42.xml"/><Relationship Id="rId1" Type="http://schemas.openxmlformats.org/officeDocument/2006/relationships/slideLayout" Target="../slideLayouts/slideLayout18.xml"/><Relationship Id="rId4" Type="http://schemas.openxmlformats.org/officeDocument/2006/relationships/image" Target="../media/image50.png"/></Relationships>
</file>

<file path=ppt/slides/_rels/slide62.xml.rels><?xml version="1.0" encoding="UTF-8" standalone="yes"?>
<Relationships xmlns="http://schemas.openxmlformats.org/package/2006/relationships"><Relationship Id="rId3" Type="http://schemas.openxmlformats.org/officeDocument/2006/relationships/hyperlink" Target="http://en.wikipedia.org/wiki/Chronicon_Pictum" TargetMode="External"/><Relationship Id="rId2" Type="http://schemas.openxmlformats.org/officeDocument/2006/relationships/notesSlide" Target="../notesSlides/notesSlide43.xml"/><Relationship Id="rId1" Type="http://schemas.openxmlformats.org/officeDocument/2006/relationships/slideLayout" Target="../slideLayouts/slideLayout18.xml"/><Relationship Id="rId4" Type="http://schemas.openxmlformats.org/officeDocument/2006/relationships/image" Target="../media/image50.png"/></Relationships>
</file>

<file path=ppt/slides/_rels/slide63.xml.rels><?xml version="1.0" encoding="UTF-8" standalone="yes"?>
<Relationships xmlns="http://schemas.openxmlformats.org/package/2006/relationships"><Relationship Id="rId3" Type="http://schemas.openxmlformats.org/officeDocument/2006/relationships/hyperlink" Target="http://en.wikipedia.org/wiki/Chronicon_Pictum" TargetMode="External"/><Relationship Id="rId2" Type="http://schemas.openxmlformats.org/officeDocument/2006/relationships/notesSlide" Target="../notesSlides/notesSlide44.xml"/><Relationship Id="rId1" Type="http://schemas.openxmlformats.org/officeDocument/2006/relationships/slideLayout" Target="../slideLayouts/slideLayout18.xml"/><Relationship Id="rId4" Type="http://schemas.openxmlformats.org/officeDocument/2006/relationships/image" Target="../media/image51.png"/></Relationships>
</file>

<file path=ppt/slides/_rels/slide64.xml.rels><?xml version="1.0" encoding="UTF-8" standalone="yes"?>
<Relationships xmlns="http://schemas.openxmlformats.org/package/2006/relationships"><Relationship Id="rId3" Type="http://schemas.openxmlformats.org/officeDocument/2006/relationships/hyperlink" Target="http://en.wikipedia.org/wiki/Chronicon_Pictum" TargetMode="External"/><Relationship Id="rId2" Type="http://schemas.openxmlformats.org/officeDocument/2006/relationships/notesSlide" Target="../notesSlides/notesSlide45.xml"/><Relationship Id="rId1" Type="http://schemas.openxmlformats.org/officeDocument/2006/relationships/slideLayout" Target="../slideLayouts/slideLayout18.xml"/><Relationship Id="rId4" Type="http://schemas.openxmlformats.org/officeDocument/2006/relationships/image" Target="../media/image52.png"/></Relationships>
</file>

<file path=ppt/slides/_rels/slide65.xml.rels><?xml version="1.0" encoding="UTF-8" standalone="yes"?>
<Relationships xmlns="http://schemas.openxmlformats.org/package/2006/relationships"><Relationship Id="rId3" Type="http://schemas.openxmlformats.org/officeDocument/2006/relationships/hyperlink" Target="http://en.wikipedia.org/wiki/Chronicon_Pictum" TargetMode="External"/><Relationship Id="rId2" Type="http://schemas.openxmlformats.org/officeDocument/2006/relationships/notesSlide" Target="../notesSlides/notesSlide46.xml"/><Relationship Id="rId1" Type="http://schemas.openxmlformats.org/officeDocument/2006/relationships/slideLayout" Target="../slideLayouts/slideLayout18.xml"/><Relationship Id="rId4" Type="http://schemas.openxmlformats.org/officeDocument/2006/relationships/image" Target="../media/image53.png"/></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7.xml"/><Relationship Id="rId1" Type="http://schemas.openxmlformats.org/officeDocument/2006/relationships/slideLayout" Target="../slideLayouts/slideLayout18.xml"/><Relationship Id="rId5" Type="http://schemas.openxmlformats.org/officeDocument/2006/relationships/hyperlink" Target="http://en.wikipedia.org/wiki/Stephen_I_of_Hungary" TargetMode="External"/><Relationship Id="rId4" Type="http://schemas.openxmlformats.org/officeDocument/2006/relationships/image" Target="../media/image55.png"/></Relationships>
</file>

<file path=ppt/slides/_rels/slide6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8.xml"/><Relationship Id="rId1" Type="http://schemas.openxmlformats.org/officeDocument/2006/relationships/slideLayout" Target="../slideLayouts/slideLayout18.xml"/><Relationship Id="rId4" Type="http://schemas.openxmlformats.org/officeDocument/2006/relationships/hyperlink" Target="http://en.wikipedia.org/wiki/Stephen_I_of_Hungary"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en.wikipedia.org/wiki/Stephen_I_of_Hungary" TargetMode="External"/><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3" Type="http://schemas.openxmlformats.org/officeDocument/2006/relationships/hyperlink" Target="http://en.wikipedia.org/wiki/User:Qorilla/Territorial_changes_of_Hungary" TargetMode="External"/><Relationship Id="rId2" Type="http://schemas.openxmlformats.org/officeDocument/2006/relationships/notesSlide" Target="../notesSlides/notesSlide50.xml"/><Relationship Id="rId1" Type="http://schemas.openxmlformats.org/officeDocument/2006/relationships/slideLayout" Target="../slideLayouts/slideLayout18.xml"/><Relationship Id="rId4" Type="http://schemas.openxmlformats.org/officeDocument/2006/relationships/image" Target="../media/image56.png"/></Relationships>
</file>

<file path=ppt/slides/_rels/slide70.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1.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1.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2.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2.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3.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3.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4.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4.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5.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5.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6.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6.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7.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7.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8.xml"/><Relationship Id="rId1" Type="http://schemas.openxmlformats.org/officeDocument/2006/relationships/slideLayout" Target="../slideLayouts/slideLayout18.xml"/><Relationship Id="rId4" Type="http://schemas.openxmlformats.org/officeDocument/2006/relationships/image" Target="../media/image57.png"/></Relationships>
</file>

<file path=ppt/slides/_rels/slide78.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59.xml"/><Relationship Id="rId1" Type="http://schemas.openxmlformats.org/officeDocument/2006/relationships/slideLayout" Target="../slideLayouts/slideLayout18.xml"/></Relationships>
</file>

<file path=ppt/slides/_rels/slide7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0.xml"/><Relationship Id="rId1" Type="http://schemas.openxmlformats.org/officeDocument/2006/relationships/slideLayout" Target="../slideLayouts/slideLayout18.xml"/><Relationship Id="rId4" Type="http://schemas.openxmlformats.org/officeDocument/2006/relationships/hyperlink" Target="http://en.wikipedia.org/wiki/History_of_Hungary"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61.xml"/><Relationship Id="rId1" Type="http://schemas.openxmlformats.org/officeDocument/2006/relationships/slideLayout" Target="../slideLayouts/slideLayout18.xml"/><Relationship Id="rId4" Type="http://schemas.openxmlformats.org/officeDocument/2006/relationships/image" Target="../media/image59.png"/></Relationships>
</file>

<file path=ppt/slides/_rels/slide81.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62.xml"/><Relationship Id="rId1" Type="http://schemas.openxmlformats.org/officeDocument/2006/relationships/slideLayout" Target="../slideLayouts/slideLayout18.xml"/><Relationship Id="rId4" Type="http://schemas.openxmlformats.org/officeDocument/2006/relationships/image" Target="../media/image60.png"/></Relationships>
</file>

<file path=ppt/slides/_rels/slide82.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63.xml"/><Relationship Id="rId1" Type="http://schemas.openxmlformats.org/officeDocument/2006/relationships/slideLayout" Target="../slideLayouts/slideLayout18.xml"/><Relationship Id="rId4" Type="http://schemas.openxmlformats.org/officeDocument/2006/relationships/image" Target="../media/image60.png"/></Relationships>
</file>

<file path=ppt/slides/_rels/slide8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4.xml"/><Relationship Id="rId1" Type="http://schemas.openxmlformats.org/officeDocument/2006/relationships/slideLayout" Target="../slideLayouts/slideLayout18.xml"/></Relationships>
</file>

<file path=ppt/slides/_rels/slide8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65.xml"/><Relationship Id="rId1" Type="http://schemas.openxmlformats.org/officeDocument/2006/relationships/slideLayout" Target="../slideLayouts/slideLayout18.xml"/></Relationships>
</file>

<file path=ppt/slides/_rels/slide85.xml.rels><?xml version="1.0" encoding="UTF-8" standalone="yes"?>
<Relationships xmlns="http://schemas.openxmlformats.org/package/2006/relationships"><Relationship Id="rId3" Type="http://schemas.openxmlformats.org/officeDocument/2006/relationships/hyperlink" Target="http://www.d.umn.edu/cla/faculty/troufs/anth1095/video/Suleyman.html#title" TargetMode="External"/><Relationship Id="rId2" Type="http://schemas.openxmlformats.org/officeDocument/2006/relationships/notesSlide" Target="../notesSlides/notesSlide66.xml"/><Relationship Id="rId1" Type="http://schemas.openxmlformats.org/officeDocument/2006/relationships/slideLayout" Target="../slideLayouts/slideLayout18.xml"/><Relationship Id="rId4" Type="http://schemas.openxmlformats.org/officeDocument/2006/relationships/image" Target="../media/image63.png"/></Relationships>
</file>

<file path=ppt/slides/_rels/slide8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67.xml"/><Relationship Id="rId1" Type="http://schemas.openxmlformats.org/officeDocument/2006/relationships/slideLayout" Target="../slideLayouts/slideLayout18.xml"/></Relationships>
</file>

<file path=ppt/slides/_rels/slide87.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68.xml"/><Relationship Id="rId1" Type="http://schemas.openxmlformats.org/officeDocument/2006/relationships/slideLayout" Target="../slideLayouts/slideLayout18.xml"/><Relationship Id="rId4" Type="http://schemas.openxmlformats.org/officeDocument/2006/relationships/image" Target="../media/image65.gif"/></Relationships>
</file>

<file path=ppt/slides/_rels/slide88.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69.xml"/><Relationship Id="rId1" Type="http://schemas.openxmlformats.org/officeDocument/2006/relationships/slideLayout" Target="../slideLayouts/slideLayout18.xml"/><Relationship Id="rId4" Type="http://schemas.openxmlformats.org/officeDocument/2006/relationships/image" Target="../media/image66.png"/></Relationships>
</file>

<file path=ppt/slides/_rels/slide89.xml.rels><?xml version="1.0" encoding="UTF-8" standalone="yes"?>
<Relationships xmlns="http://schemas.openxmlformats.org/package/2006/relationships"><Relationship Id="rId3" Type="http://schemas.openxmlformats.org/officeDocument/2006/relationships/hyperlink" Target="http://en.wikipedia.org/wiki/Royal_Hungary" TargetMode="External"/><Relationship Id="rId2" Type="http://schemas.openxmlformats.org/officeDocument/2006/relationships/notesSlide" Target="../notesSlides/notesSlide70.xml"/><Relationship Id="rId1" Type="http://schemas.openxmlformats.org/officeDocument/2006/relationships/slideLayout" Target="../slideLayouts/slideLayout18.xml"/></Relationships>
</file>

<file path=ppt/slides/_rels/slide90.xml.rels><?xml version="1.0" encoding="UTF-8" standalone="yes"?>
<Relationships xmlns="http://schemas.openxmlformats.org/package/2006/relationships"><Relationship Id="rId3" Type="http://schemas.openxmlformats.org/officeDocument/2006/relationships/hyperlink" Target="http://en.wikipedia.org/wiki/Royal_Hungary" TargetMode="External"/><Relationship Id="rId2" Type="http://schemas.openxmlformats.org/officeDocument/2006/relationships/notesSlide" Target="../notesSlides/notesSlide71.xml"/><Relationship Id="rId1" Type="http://schemas.openxmlformats.org/officeDocument/2006/relationships/slideLayout" Target="../slideLayouts/slideLayout18.xml"/><Relationship Id="rId4" Type="http://schemas.openxmlformats.org/officeDocument/2006/relationships/image" Target="../media/image67.png"/></Relationships>
</file>

<file path=ppt/slides/_rels/slide91.xml.rels><?xml version="1.0" encoding="UTF-8" standalone="yes"?>
<Relationships xmlns="http://schemas.openxmlformats.org/package/2006/relationships"><Relationship Id="rId3" Type="http://schemas.openxmlformats.org/officeDocument/2006/relationships/hyperlink" Target="http://en.wikipedia.org/wiki/Royal_Hungary" TargetMode="External"/><Relationship Id="rId2" Type="http://schemas.openxmlformats.org/officeDocument/2006/relationships/notesSlide" Target="../notesSlides/notesSlide72.xml"/><Relationship Id="rId1" Type="http://schemas.openxmlformats.org/officeDocument/2006/relationships/slideLayout" Target="../slideLayouts/slideLayout18.xml"/><Relationship Id="rId4" Type="http://schemas.openxmlformats.org/officeDocument/2006/relationships/image" Target="../media/image68.png"/></Relationships>
</file>

<file path=ppt/slides/_rels/slide92.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73.xml"/><Relationship Id="rId1" Type="http://schemas.openxmlformats.org/officeDocument/2006/relationships/slideLayout" Target="../slideLayouts/slideLayout18.xml"/><Relationship Id="rId4" Type="http://schemas.openxmlformats.org/officeDocument/2006/relationships/image" Target="../media/image69.png"/></Relationships>
</file>

<file path=ppt/slides/_rels/slide93.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74.xml"/><Relationship Id="rId1" Type="http://schemas.openxmlformats.org/officeDocument/2006/relationships/slideLayout" Target="../slideLayouts/slideLayout18.xml"/><Relationship Id="rId4" Type="http://schemas.openxmlformats.org/officeDocument/2006/relationships/image" Target="../media/image70.png"/></Relationships>
</file>

<file path=ppt/slides/_rels/slide94.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75.xml"/><Relationship Id="rId1" Type="http://schemas.openxmlformats.org/officeDocument/2006/relationships/slideLayout" Target="../slideLayouts/slideLayout18.xml"/></Relationships>
</file>

<file path=ppt/slides/_rels/slide95.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76.xml"/><Relationship Id="rId1" Type="http://schemas.openxmlformats.org/officeDocument/2006/relationships/slideLayout" Target="../slideLayouts/slideLayout18.xml"/><Relationship Id="rId4" Type="http://schemas.openxmlformats.org/officeDocument/2006/relationships/image" Target="../media/image71.pn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8.xml"/></Relationships>
</file>

<file path=ppt/slides/_rels/slide97.xml.rels><?xml version="1.0" encoding="UTF-8" standalone="yes"?>
<Relationships xmlns="http://schemas.openxmlformats.org/package/2006/relationships"><Relationship Id="rId3" Type="http://schemas.openxmlformats.org/officeDocument/2006/relationships/hyperlink" Target="http://en.wikipedia.org/wiki/Hungarian_Revolution_of_1848" TargetMode="External"/><Relationship Id="rId2" Type="http://schemas.openxmlformats.org/officeDocument/2006/relationships/notesSlide" Target="../notesSlides/notesSlide78.xml"/><Relationship Id="rId1" Type="http://schemas.openxmlformats.org/officeDocument/2006/relationships/slideLayout" Target="../slideLayouts/slideLayout18.xml"/><Relationship Id="rId4" Type="http://schemas.openxmlformats.org/officeDocument/2006/relationships/image" Target="../media/image72.png"/></Relationships>
</file>

<file path=ppt/slides/_rels/slide98.xml.rels><?xml version="1.0" encoding="UTF-8" standalone="yes"?>
<Relationships xmlns="http://schemas.openxmlformats.org/package/2006/relationships"><Relationship Id="rId3" Type="http://schemas.openxmlformats.org/officeDocument/2006/relationships/hyperlink" Target="http://en.wikipedia.org/wiki/Pet%C5%91fi_S%C3%A1ndor" TargetMode="External"/><Relationship Id="rId2" Type="http://schemas.openxmlformats.org/officeDocument/2006/relationships/notesSlide" Target="../notesSlides/notesSlide79.xml"/><Relationship Id="rId1" Type="http://schemas.openxmlformats.org/officeDocument/2006/relationships/slideLayout" Target="../slideLayouts/slideLayout18.xml"/><Relationship Id="rId4" Type="http://schemas.openxmlformats.org/officeDocument/2006/relationships/image" Target="../media/image73.png"/></Relationships>
</file>

<file path=ppt/slides/_rels/slide99.xml.rels><?xml version="1.0" encoding="UTF-8" standalone="yes"?>
<Relationships xmlns="http://schemas.openxmlformats.org/package/2006/relationships"><Relationship Id="rId3" Type="http://schemas.openxmlformats.org/officeDocument/2006/relationships/hyperlink" Target="http://en.wikipedia.org/wiki/Hungarian_Revolution_of_1848" TargetMode="External"/><Relationship Id="rId2" Type="http://schemas.openxmlformats.org/officeDocument/2006/relationships/notesSlide" Target="../notesSlides/notesSlide80.xml"/><Relationship Id="rId1" Type="http://schemas.openxmlformats.org/officeDocument/2006/relationships/slideLayout" Target="../slideLayouts/slideLayout18.xml"/><Relationship Id="rId4" Type="http://schemas.openxmlformats.org/officeDocument/2006/relationships/image" Target="../media/image72.png"/></Relationships>
</file>

<file path=ppt/slides/_rels/slide100.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81.xml"/><Relationship Id="rId1" Type="http://schemas.openxmlformats.org/officeDocument/2006/relationships/slideLayout" Target="../slideLayouts/slideLayout18.xml"/><Relationship Id="rId4" Type="http://schemas.openxmlformats.org/officeDocument/2006/relationships/image" Target="../media/image74.png"/></Relationships>
</file>

<file path=ppt/slides/_rels/slide101.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82.xml"/><Relationship Id="rId1" Type="http://schemas.openxmlformats.org/officeDocument/2006/relationships/slideLayout" Target="../slideLayouts/slideLayout18.xml"/><Relationship Id="rId4" Type="http://schemas.openxmlformats.org/officeDocument/2006/relationships/image" Target="../media/image75.png"/></Relationships>
</file>

<file path=ppt/slides/_rels/slide102.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83.xml"/><Relationship Id="rId1" Type="http://schemas.openxmlformats.org/officeDocument/2006/relationships/slideLayout" Target="../slideLayouts/slideLayout18.xml"/><Relationship Id="rId4" Type="http://schemas.openxmlformats.org/officeDocument/2006/relationships/image" Target="../media/image76.png"/></Relationships>
</file>

<file path=ppt/slides/_rels/slide103.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84.xml"/><Relationship Id="rId1" Type="http://schemas.openxmlformats.org/officeDocument/2006/relationships/slideLayout" Target="../slideLayouts/slideLayout18.xml"/><Relationship Id="rId4" Type="http://schemas.openxmlformats.org/officeDocument/2006/relationships/image" Target="../media/image76.png"/></Relationships>
</file>

<file path=ppt/slides/_rels/slide104.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85.xml"/><Relationship Id="rId1" Type="http://schemas.openxmlformats.org/officeDocument/2006/relationships/slideLayout" Target="../slideLayouts/slideLayout18.xml"/><Relationship Id="rId4" Type="http://schemas.openxmlformats.org/officeDocument/2006/relationships/image" Target="../media/image75.png"/></Relationships>
</file>

<file path=ppt/slides/_rels/slide105.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86.xml"/><Relationship Id="rId1" Type="http://schemas.openxmlformats.org/officeDocument/2006/relationships/slideLayout" Target="../slideLayouts/slideLayout18.xml"/><Relationship Id="rId4" Type="http://schemas.openxmlformats.org/officeDocument/2006/relationships/image" Target="../media/image77.png"/></Relationships>
</file>

<file path=ppt/slides/_rels/slide106.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87.xml"/><Relationship Id="rId1" Type="http://schemas.openxmlformats.org/officeDocument/2006/relationships/slideLayout" Target="../slideLayouts/slideLayout18.xml"/><Relationship Id="rId4" Type="http://schemas.openxmlformats.org/officeDocument/2006/relationships/image" Target="../media/image78.png"/></Relationships>
</file>

<file path=ppt/slides/_rels/slide10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88.xml"/><Relationship Id="rId1" Type="http://schemas.openxmlformats.org/officeDocument/2006/relationships/slideLayout" Target="../slideLayouts/slideLayout18.xml"/><Relationship Id="rId4" Type="http://schemas.openxmlformats.org/officeDocument/2006/relationships/image" Target="../media/image79.png"/></Relationships>
</file>

<file path=ppt/slides/_rels/slide108.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89.xml"/><Relationship Id="rId1" Type="http://schemas.openxmlformats.org/officeDocument/2006/relationships/slideLayout" Target="../slideLayouts/slideLayout18.xml"/><Relationship Id="rId4" Type="http://schemas.openxmlformats.org/officeDocument/2006/relationships/image" Target="../media/image80.png"/></Relationships>
</file>

<file path=ppt/slides/_rels/slide10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90.xml"/><Relationship Id="rId1" Type="http://schemas.openxmlformats.org/officeDocument/2006/relationships/slideLayout" Target="../slideLayouts/slideLayout18.xml"/><Relationship Id="rId4" Type="http://schemas.openxmlformats.org/officeDocument/2006/relationships/image" Target="../media/image79.png"/></Relationships>
</file>

<file path=ppt/slides/_rels/slide110.xml.rels><?xml version="1.0" encoding="UTF-8" standalone="yes"?>
<Relationships xmlns="http://schemas.openxmlformats.org/package/2006/relationships"><Relationship Id="rId3" Type="http://schemas.openxmlformats.org/officeDocument/2006/relationships/hyperlink" Target="http://en.wikipedia.org/wiki/Treaty_of_Trianon" TargetMode="External"/><Relationship Id="rId2" Type="http://schemas.openxmlformats.org/officeDocument/2006/relationships/notesSlide" Target="../notesSlides/notesSlide91.xml"/><Relationship Id="rId1" Type="http://schemas.openxmlformats.org/officeDocument/2006/relationships/slideLayout" Target="../slideLayouts/slideLayout18.xml"/><Relationship Id="rId4" Type="http://schemas.openxmlformats.org/officeDocument/2006/relationships/image" Target="../media/image81.png"/></Relationships>
</file>

<file path=ppt/slides/_rels/slide111.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92.xml"/><Relationship Id="rId1" Type="http://schemas.openxmlformats.org/officeDocument/2006/relationships/slideLayout" Target="../slideLayouts/slideLayout85.xml"/><Relationship Id="rId4" Type="http://schemas.openxmlformats.org/officeDocument/2006/relationships/image" Target="../media/image82.png"/></Relationships>
</file>

<file path=ppt/slides/_rels/slide112.xml.rels><?xml version="1.0" encoding="UTF-8" standalone="yes"?>
<Relationships xmlns="http://schemas.openxmlformats.org/package/2006/relationships"><Relationship Id="rId3" Type="http://schemas.openxmlformats.org/officeDocument/2006/relationships/hyperlink" Target="http://en.wikipedia.org/wiki/Austria-Hungary" TargetMode="External"/><Relationship Id="rId2" Type="http://schemas.openxmlformats.org/officeDocument/2006/relationships/notesSlide" Target="../notesSlides/notesSlide93.xml"/><Relationship Id="rId1" Type="http://schemas.openxmlformats.org/officeDocument/2006/relationships/slideLayout" Target="../slideLayouts/slideLayout18.xml"/><Relationship Id="rId4" Type="http://schemas.openxmlformats.org/officeDocument/2006/relationships/image" Target="../media/image83.png"/></Relationships>
</file>

<file path=ppt/slides/_rels/slide113.xml.rels><?xml version="1.0" encoding="UTF-8" standalone="yes"?>
<Relationships xmlns="http://schemas.openxmlformats.org/package/2006/relationships"><Relationship Id="rId3" Type="http://schemas.openxmlformats.org/officeDocument/2006/relationships/hyperlink" Target="http://commons.wikimedia.org/wiki/Category:Maps_of_the_history_of_Hungary" TargetMode="External"/><Relationship Id="rId2" Type="http://schemas.openxmlformats.org/officeDocument/2006/relationships/notesSlide" Target="../notesSlides/notesSlide94.xml"/><Relationship Id="rId1" Type="http://schemas.openxmlformats.org/officeDocument/2006/relationships/slideLayout" Target="../slideLayouts/slideLayout18.xml"/><Relationship Id="rId4" Type="http://schemas.openxmlformats.org/officeDocument/2006/relationships/image" Target="../media/image84.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1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95.xml"/><Relationship Id="rId1" Type="http://schemas.openxmlformats.org/officeDocument/2006/relationships/slideLayout" Target="../slideLayouts/slideLayout18.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18.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18.xml"/></Relationships>
</file>

<file path=ppt/slides/_rels/slide118.xml.rels><?xml version="1.0" encoding="UTF-8" standalone="yes"?>
<Relationships xmlns="http://schemas.openxmlformats.org/package/2006/relationships"><Relationship Id="rId3" Type="http://schemas.openxmlformats.org/officeDocument/2006/relationships/hyperlink" Target="http://www.ezilon.com/european_maps.htm" TargetMode="External"/><Relationship Id="rId2" Type="http://schemas.openxmlformats.org/officeDocument/2006/relationships/notesSlide" Target="../notesSlides/notesSlide98.xml"/><Relationship Id="rId1" Type="http://schemas.openxmlformats.org/officeDocument/2006/relationships/slideLayout" Target="../slideLayouts/slideLayout18.xml"/><Relationship Id="rId4" Type="http://schemas.openxmlformats.org/officeDocument/2006/relationships/image" Target="../media/image21.jpeg"/></Relationships>
</file>

<file path=ppt/slides/_rels/slide119.xml.rels><?xml version="1.0" encoding="UTF-8" standalone="yes"?>
<Relationships xmlns="http://schemas.openxmlformats.org/package/2006/relationships"><Relationship Id="rId3" Type="http://schemas.openxmlformats.org/officeDocument/2006/relationships/hyperlink" Target="http://www.ezilon.com/european_maps.htm" TargetMode="External"/><Relationship Id="rId2" Type="http://schemas.openxmlformats.org/officeDocument/2006/relationships/notesSlide" Target="../notesSlides/notesSlide99.xml"/><Relationship Id="rId1" Type="http://schemas.openxmlformats.org/officeDocument/2006/relationships/slideLayout" Target="../slideLayouts/slideLayout18.xml"/><Relationship Id="rId4" Type="http://schemas.openxmlformats.org/officeDocument/2006/relationships/image" Target="../media/image21.jpeg"/></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18.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18.xml"/></Relationships>
</file>

<file path=ppt/slides/_rels/slide12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2.xml"/><Relationship Id="rId1" Type="http://schemas.openxmlformats.org/officeDocument/2006/relationships/slideLayout" Target="../slideLayouts/slideLayout18.xml"/><Relationship Id="rId4" Type="http://schemas.openxmlformats.org/officeDocument/2006/relationships/image" Target="../media/image85.png"/></Relationships>
</file>

<file path=ppt/slides/_rels/slide123.xml.rels><?xml version="1.0" encoding="UTF-8" standalone="yes"?>
<Relationships xmlns="http://schemas.openxmlformats.org/package/2006/relationships"><Relationship Id="rId3" Type="http://schemas.openxmlformats.org/officeDocument/2006/relationships/hyperlink" Target="http://en.wikipedia.org/wiki/Greater_Hungary_(political_concept)" TargetMode="External"/><Relationship Id="rId2" Type="http://schemas.openxmlformats.org/officeDocument/2006/relationships/notesSlide" Target="../notesSlides/notesSlide103.xml"/><Relationship Id="rId1" Type="http://schemas.openxmlformats.org/officeDocument/2006/relationships/slideLayout" Target="../slideLayouts/slideLayout18.xml"/><Relationship Id="rId5" Type="http://schemas.openxmlformats.org/officeDocument/2006/relationships/image" Target="../media/image87.png"/><Relationship Id="rId4" Type="http://schemas.openxmlformats.org/officeDocument/2006/relationships/image" Target="../media/image86.png"/></Relationships>
</file>

<file path=ppt/slides/_rels/slide124.xml.rels><?xml version="1.0" encoding="UTF-8" standalone="yes"?>
<Relationships xmlns="http://schemas.openxmlformats.org/package/2006/relationships"><Relationship Id="rId3" Type="http://schemas.openxmlformats.org/officeDocument/2006/relationships/hyperlink" Target="http://en.wikipedia.org/wiki/Greater_Hungary_(political_concept)" TargetMode="External"/><Relationship Id="rId2" Type="http://schemas.openxmlformats.org/officeDocument/2006/relationships/notesSlide" Target="../notesSlides/notesSlide104.xml"/><Relationship Id="rId1" Type="http://schemas.openxmlformats.org/officeDocument/2006/relationships/slideLayout" Target="../slideLayouts/slideLayout18.xml"/><Relationship Id="rId4" Type="http://schemas.openxmlformats.org/officeDocument/2006/relationships/image" Target="../media/image88.png"/></Relationships>
</file>

<file path=ppt/slides/_rels/slide12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05.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126.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106.xml"/><Relationship Id="rId1" Type="http://schemas.openxmlformats.org/officeDocument/2006/relationships/slideLayout" Target="../slideLayouts/slideLayout18.xml"/><Relationship Id="rId4" Type="http://schemas.openxmlformats.org/officeDocument/2006/relationships/image" Target="../media/image89.png"/></Relationships>
</file>

<file path=ppt/slides/_rels/slide127.xml.rels><?xml version="1.0" encoding="UTF-8" standalone="yes"?>
<Relationships xmlns="http://schemas.openxmlformats.org/package/2006/relationships"><Relationship Id="rId3" Type="http://schemas.openxmlformats.org/officeDocument/2006/relationships/hyperlink" Target="http://en.wikipedia.org/wiki/History_of_Hungary" TargetMode="External"/><Relationship Id="rId2" Type="http://schemas.openxmlformats.org/officeDocument/2006/relationships/notesSlide" Target="../notesSlides/notesSlide107.xml"/><Relationship Id="rId1" Type="http://schemas.openxmlformats.org/officeDocument/2006/relationships/slideLayout" Target="../slideLayouts/slideLayout18.xml"/><Relationship Id="rId4" Type="http://schemas.openxmlformats.org/officeDocument/2006/relationships/image" Target="../media/image89.png"/></Relationships>
</file>

<file path=ppt/slides/_rels/slide12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108.xml"/><Relationship Id="rId1" Type="http://schemas.openxmlformats.org/officeDocument/2006/relationships/slideLayout" Target="../slideLayouts/slideLayout18.xml"/><Relationship Id="rId5" Type="http://schemas.openxmlformats.org/officeDocument/2006/relationships/image" Target="../media/image14.JPG"/><Relationship Id="rId4" Type="http://schemas.openxmlformats.org/officeDocument/2006/relationships/hyperlink" Target="https://www.theguardian.com/world/from-the-archive-blog/2019/jun/12/hungary-austria-open-border-june-1989?CMP=Share_iOSApp_Other" TargetMode="External"/></Relationships>
</file>

<file path=ppt/slides/_rels/slide12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09.xml"/><Relationship Id="rId1" Type="http://schemas.openxmlformats.org/officeDocument/2006/relationships/slideLayout" Target="../slideLayouts/slideLayout18.xml"/><Relationship Id="rId4" Type="http://schemas.openxmlformats.org/officeDocument/2006/relationships/hyperlink" Target="http://en.wikipedia.org/wiki/History_of_Hungary" TargetMode="Externa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10.xml"/><Relationship Id="rId1" Type="http://schemas.openxmlformats.org/officeDocument/2006/relationships/slideLayout" Target="../slideLayouts/slideLayout107.xml"/><Relationship Id="rId4" Type="http://schemas.openxmlformats.org/officeDocument/2006/relationships/hyperlink" Target="https://www.usatoday.com/story/entertainment/celebrities/2020/11/08/alex-trebek-dies-ken-jennings-james-holzhauer-more-pay-tribute/6214106002/" TargetMode="Externa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1.xml"/><Relationship Id="rId1" Type="http://schemas.openxmlformats.org/officeDocument/2006/relationships/slideLayout" Target="../slideLayouts/slideLayout18.xml"/><Relationship Id="rId4" Type="http://schemas.openxmlformats.org/officeDocument/2006/relationships/image" Target="../media/image93.png"/></Relationships>
</file>

<file path=ppt/slides/_rels/slide14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2.xml"/><Relationship Id="rId1" Type="http://schemas.openxmlformats.org/officeDocument/2006/relationships/slideLayout" Target="../slideLayouts/slideLayout18.xml"/><Relationship Id="rId4" Type="http://schemas.openxmlformats.org/officeDocument/2006/relationships/image" Target="../media/image94.png"/></Relationships>
</file>

<file path=ppt/slides/_rels/slide14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3.xml"/><Relationship Id="rId1" Type="http://schemas.openxmlformats.org/officeDocument/2006/relationships/slideLayout" Target="../slideLayouts/slideLayout18.xml"/><Relationship Id="rId4" Type="http://schemas.openxmlformats.org/officeDocument/2006/relationships/image" Target="../media/image95.pn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4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4.xml"/><Relationship Id="rId1" Type="http://schemas.openxmlformats.org/officeDocument/2006/relationships/slideLayout" Target="../slideLayouts/slideLayout18.xml"/><Relationship Id="rId4" Type="http://schemas.openxmlformats.org/officeDocument/2006/relationships/image" Target="../media/image96.png"/></Relationships>
</file>

<file path=ppt/slides/_rels/slide14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5.xml"/><Relationship Id="rId1" Type="http://schemas.openxmlformats.org/officeDocument/2006/relationships/slideLayout" Target="../slideLayouts/slideLayout18.xml"/><Relationship Id="rId4" Type="http://schemas.openxmlformats.org/officeDocument/2006/relationships/image" Target="../media/image97.png"/></Relationships>
</file>

<file path=ppt/slides/_rels/slide14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6.xml"/><Relationship Id="rId1" Type="http://schemas.openxmlformats.org/officeDocument/2006/relationships/slideLayout" Target="../slideLayouts/slideLayout18.xml"/><Relationship Id="rId4" Type="http://schemas.openxmlformats.org/officeDocument/2006/relationships/image" Target="../media/image98.png"/></Relationships>
</file>

<file path=ppt/slides/_rels/slide146.xml.rels><?xml version="1.0" encoding="UTF-8" standalone="yes"?>
<Relationships xmlns="http://schemas.openxmlformats.org/package/2006/relationships"><Relationship Id="rId3" Type="http://schemas.openxmlformats.org/officeDocument/2006/relationships/hyperlink" Target="http://www.fsz.bme.hu/hungary/cuisine/cuisine.html" TargetMode="External"/><Relationship Id="rId2" Type="http://schemas.openxmlformats.org/officeDocument/2006/relationships/notesSlide" Target="../notesSlides/notesSlide117.xml"/><Relationship Id="rId1" Type="http://schemas.openxmlformats.org/officeDocument/2006/relationships/slideLayout" Target="../slideLayouts/slideLayout18.xml"/><Relationship Id="rId4" Type="http://schemas.openxmlformats.org/officeDocument/2006/relationships/image" Target="../media/image99.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4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8.xml"/><Relationship Id="rId1" Type="http://schemas.openxmlformats.org/officeDocument/2006/relationships/slideLayout" Target="../slideLayouts/slideLayout18.xml"/><Relationship Id="rId4" Type="http://schemas.openxmlformats.org/officeDocument/2006/relationships/image" Target="../media/image100.pn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5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19.xml"/><Relationship Id="rId1" Type="http://schemas.openxmlformats.org/officeDocument/2006/relationships/slideLayout" Target="../slideLayouts/slideLayout18.xml"/><Relationship Id="rId4" Type="http://schemas.openxmlformats.org/officeDocument/2006/relationships/image" Target="../media/image101.png"/></Relationships>
</file>

<file path=ppt/slides/_rels/slide153.xml.rels><?xml version="1.0" encoding="UTF-8" standalone="yes"?>
<Relationships xmlns="http://schemas.openxmlformats.org/package/2006/relationships"><Relationship Id="rId3" Type="http://schemas.openxmlformats.org/officeDocument/2006/relationships/hyperlink" Target="http://romerican.com/2006/08/" TargetMode="External"/><Relationship Id="rId2" Type="http://schemas.openxmlformats.org/officeDocument/2006/relationships/notesSlide" Target="../notesSlides/notesSlide120.xml"/><Relationship Id="rId1" Type="http://schemas.openxmlformats.org/officeDocument/2006/relationships/slideLayout" Target="../slideLayouts/slideLayout18.xml"/><Relationship Id="rId4" Type="http://schemas.openxmlformats.org/officeDocument/2006/relationships/image" Target="../media/image102.png"/></Relationships>
</file>

<file path=ppt/slides/_rels/slide154.xml.rels><?xml version="1.0" encoding="UTF-8" standalone="yes"?>
<Relationships xmlns="http://schemas.openxmlformats.org/package/2006/relationships"><Relationship Id="rId3" Type="http://schemas.openxmlformats.org/officeDocument/2006/relationships/hyperlink" Target="http://www.filetoth.com/" TargetMode="External"/><Relationship Id="rId2" Type="http://schemas.openxmlformats.org/officeDocument/2006/relationships/notesSlide" Target="../notesSlides/notesSlide121.xml"/><Relationship Id="rId1" Type="http://schemas.openxmlformats.org/officeDocument/2006/relationships/slideLayout" Target="../slideLayouts/slideLayout18.xml"/><Relationship Id="rId4" Type="http://schemas.openxmlformats.org/officeDocument/2006/relationships/image" Target="../media/image103.png"/></Relationships>
</file>

<file path=ppt/slides/_rels/slide155.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57.xml"/></Relationships>
</file>

<file path=ppt/slides/_rels/slide156.xml.rels><?xml version="1.0" encoding="UTF-8" standalone="yes"?>
<Relationships xmlns="http://schemas.openxmlformats.org/package/2006/relationships"><Relationship Id="rId3" Type="http://schemas.openxmlformats.org/officeDocument/2006/relationships/hyperlink" Target="http://en.wikipedia.org/wiki/Holl%C3%B3k%C5%91" TargetMode="External"/><Relationship Id="rId2" Type="http://schemas.openxmlformats.org/officeDocument/2006/relationships/notesSlide" Target="../notesSlides/notesSlide122.xml"/><Relationship Id="rId1" Type="http://schemas.openxmlformats.org/officeDocument/2006/relationships/slideLayout" Target="../slideLayouts/slideLayout18.xml"/><Relationship Id="rId4" Type="http://schemas.openxmlformats.org/officeDocument/2006/relationships/image" Target="../media/image105.png"/></Relationships>
</file>

<file path=ppt/slides/_rels/slide15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23.xml"/><Relationship Id="rId1" Type="http://schemas.openxmlformats.org/officeDocument/2006/relationships/slideLayout" Target="../slideLayouts/slideLayout18.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59.xml.rels><?xml version="1.0" encoding="UTF-8" standalone="yes"?>
<Relationships xmlns="http://schemas.openxmlformats.org/package/2006/relationships"><Relationship Id="rId3" Type="http://schemas.openxmlformats.org/officeDocument/2006/relationships/hyperlink" Target="http://www.intlmeatsanddeli.com/products.htm" TargetMode="External"/><Relationship Id="rId2" Type="http://schemas.openxmlformats.org/officeDocument/2006/relationships/notesSlide" Target="../notesSlides/notesSlide124.xml"/><Relationship Id="rId1" Type="http://schemas.openxmlformats.org/officeDocument/2006/relationships/slideLayout" Target="../slideLayouts/slideLayout18.xml"/><Relationship Id="rId4" Type="http://schemas.openxmlformats.org/officeDocument/2006/relationships/image" Target="../media/image107.png"/></Relationships>
</file>

<file path=ppt/slides/_rels/slide160.xml.rels><?xml version="1.0" encoding="UTF-8" standalone="yes"?>
<Relationships xmlns="http://schemas.openxmlformats.org/package/2006/relationships"><Relationship Id="rId3" Type="http://schemas.openxmlformats.org/officeDocument/2006/relationships/hyperlink" Target="http://www.hungariansupper.com/" TargetMode="External"/><Relationship Id="rId2" Type="http://schemas.openxmlformats.org/officeDocument/2006/relationships/notesSlide" Target="../notesSlides/notesSlide125.xml"/><Relationship Id="rId1" Type="http://schemas.openxmlformats.org/officeDocument/2006/relationships/slideLayout" Target="../slideLayouts/slideLayout18.xml"/><Relationship Id="rId4" Type="http://schemas.openxmlformats.org/officeDocument/2006/relationships/image" Target="../media/image108.png"/></Relationships>
</file>

<file path=ppt/slides/_rels/slide161.xml.rels><?xml version="1.0" encoding="UTF-8" standalone="yes"?>
<Relationships xmlns="http://schemas.openxmlformats.org/package/2006/relationships"><Relationship Id="rId3" Type="http://schemas.openxmlformats.org/officeDocument/2006/relationships/image" Target="../media/image109.png"/><Relationship Id="rId7" Type="http://schemas.openxmlformats.org/officeDocument/2006/relationships/hyperlink" Target="http://www.hungariansupper.com/" TargetMode="External"/><Relationship Id="rId2" Type="http://schemas.openxmlformats.org/officeDocument/2006/relationships/notesSlide" Target="../notesSlides/notesSlide126.xml"/><Relationship Id="rId1" Type="http://schemas.openxmlformats.org/officeDocument/2006/relationships/slideLayout" Target="../slideLayouts/slideLayout18.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162.xml.rels><?xml version="1.0" encoding="UTF-8" standalone="yes"?>
<Relationships xmlns="http://schemas.openxmlformats.org/package/2006/relationships"><Relationship Id="rId3" Type="http://schemas.openxmlformats.org/officeDocument/2006/relationships/hyperlink" Target="http://www.hungariansupper.com/" TargetMode="External"/><Relationship Id="rId2" Type="http://schemas.openxmlformats.org/officeDocument/2006/relationships/notesSlide" Target="../notesSlides/notesSlide127.xml"/><Relationship Id="rId1" Type="http://schemas.openxmlformats.org/officeDocument/2006/relationships/slideLayout" Target="../slideLayouts/slideLayout18.xml"/><Relationship Id="rId4" Type="http://schemas.openxmlformats.org/officeDocument/2006/relationships/image" Target="../media/image113.png"/></Relationships>
</file>

<file path=ppt/slides/_rels/slide163.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hyperlink" Target="http://www.hungariansupper.com/" TargetMode="External"/><Relationship Id="rId7" Type="http://schemas.openxmlformats.org/officeDocument/2006/relationships/image" Target="../media/image117.png"/><Relationship Id="rId2" Type="http://schemas.openxmlformats.org/officeDocument/2006/relationships/notesSlide" Target="../notesSlides/notesSlide128.xml"/><Relationship Id="rId1" Type="http://schemas.openxmlformats.org/officeDocument/2006/relationships/slideLayout" Target="../slideLayouts/slideLayout18.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 Id="rId9" Type="http://schemas.openxmlformats.org/officeDocument/2006/relationships/image" Target="../media/image119.png"/></Relationships>
</file>

<file path=ppt/slides/_rels/slide164.xml.rels><?xml version="1.0" encoding="UTF-8" standalone="yes"?>
<Relationships xmlns="http://schemas.openxmlformats.org/package/2006/relationships"><Relationship Id="rId3" Type="http://schemas.openxmlformats.org/officeDocument/2006/relationships/hyperlink" Target="http://www.intlmeatsanddeli.com/products.htm" TargetMode="External"/><Relationship Id="rId2" Type="http://schemas.openxmlformats.org/officeDocument/2006/relationships/notesSlide" Target="../notesSlides/notesSlide129.xml"/><Relationship Id="rId1" Type="http://schemas.openxmlformats.org/officeDocument/2006/relationships/slideLayout" Target="../slideLayouts/slideLayout18.xml"/><Relationship Id="rId5" Type="http://schemas.openxmlformats.org/officeDocument/2006/relationships/image" Target="../media/image121.png"/><Relationship Id="rId4" Type="http://schemas.openxmlformats.org/officeDocument/2006/relationships/image" Target="../media/image120.png"/></Relationships>
</file>

<file path=ppt/slides/_rels/slide165.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30.xml"/><Relationship Id="rId1" Type="http://schemas.openxmlformats.org/officeDocument/2006/relationships/slideLayout" Target="../slideLayouts/slideLayout18.xml"/><Relationship Id="rId4" Type="http://schemas.openxmlformats.org/officeDocument/2006/relationships/image" Target="../media/image122.png"/></Relationships>
</file>

<file path=ppt/slides/_rels/slide166.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31.xml"/><Relationship Id="rId1" Type="http://schemas.openxmlformats.org/officeDocument/2006/relationships/slideLayout" Target="../slideLayouts/slideLayout18.xml"/></Relationships>
</file>

<file path=ppt/slides/_rels/slide167.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32.xml"/><Relationship Id="rId1" Type="http://schemas.openxmlformats.org/officeDocument/2006/relationships/slideLayout" Target="../slideLayouts/slideLayout18.xml"/><Relationship Id="rId4" Type="http://schemas.openxmlformats.org/officeDocument/2006/relationships/image" Target="../media/image123.png"/></Relationships>
</file>

<file path=ppt/slides/_rels/slide168.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3.xml"/><Relationship Id="rId1" Type="http://schemas.openxmlformats.org/officeDocument/2006/relationships/slideLayout" Target="../slideLayouts/slideLayout18.xml"/><Relationship Id="rId4" Type="http://schemas.openxmlformats.org/officeDocument/2006/relationships/image" Target="../media/image124.png"/></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71.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134.xml"/><Relationship Id="rId1" Type="http://schemas.openxmlformats.org/officeDocument/2006/relationships/slideLayout" Target="../slideLayouts/slideLayout18.xml"/></Relationships>
</file>

<file path=ppt/slides/_rels/slide17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5.xml"/><Relationship Id="rId1" Type="http://schemas.openxmlformats.org/officeDocument/2006/relationships/slideLayout" Target="../slideLayouts/slideLayout18.xml"/><Relationship Id="rId4" Type="http://schemas.openxmlformats.org/officeDocument/2006/relationships/image" Target="../media/image126.png"/></Relationships>
</file>

<file path=ppt/slides/_rels/slide17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6.xml"/><Relationship Id="rId1" Type="http://schemas.openxmlformats.org/officeDocument/2006/relationships/slideLayout" Target="../slideLayouts/slideLayout18.xml"/><Relationship Id="rId4" Type="http://schemas.openxmlformats.org/officeDocument/2006/relationships/image" Target="../media/image126.png"/></Relationships>
</file>

<file path=ppt/slides/_rels/slide17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7.xml"/><Relationship Id="rId1" Type="http://schemas.openxmlformats.org/officeDocument/2006/relationships/slideLayout" Target="../slideLayouts/slideLayout18.xml"/><Relationship Id="rId4" Type="http://schemas.openxmlformats.org/officeDocument/2006/relationships/image" Target="../media/image127.png"/></Relationships>
</file>

<file path=ppt/slides/_rels/slide17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8.xml"/><Relationship Id="rId1" Type="http://schemas.openxmlformats.org/officeDocument/2006/relationships/slideLayout" Target="../slideLayouts/slideLayout18.xml"/><Relationship Id="rId4" Type="http://schemas.openxmlformats.org/officeDocument/2006/relationships/image" Target="../media/image128.png"/></Relationships>
</file>

<file path=ppt/slides/_rels/slide17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39.xml"/><Relationship Id="rId1" Type="http://schemas.openxmlformats.org/officeDocument/2006/relationships/slideLayout" Target="../slideLayouts/slideLayout18.xml"/><Relationship Id="rId4" Type="http://schemas.openxmlformats.org/officeDocument/2006/relationships/image" Target="../media/image129.png"/></Relationships>
</file>

<file path=ppt/slides/_rels/slide177.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40.xml"/><Relationship Id="rId1" Type="http://schemas.openxmlformats.org/officeDocument/2006/relationships/slideLayout" Target="../slideLayouts/slideLayout18.xml"/><Relationship Id="rId4" Type="http://schemas.openxmlformats.org/officeDocument/2006/relationships/image" Target="../media/image130.png"/></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8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1.xml"/><Relationship Id="rId1" Type="http://schemas.openxmlformats.org/officeDocument/2006/relationships/slideLayout" Target="../slideLayouts/slideLayout18.xml"/><Relationship Id="rId4" Type="http://schemas.openxmlformats.org/officeDocument/2006/relationships/image" Target="../media/image131.png"/></Relationships>
</file>

<file path=ppt/slides/_rels/slide18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2.xml"/><Relationship Id="rId1" Type="http://schemas.openxmlformats.org/officeDocument/2006/relationships/slideLayout" Target="../slideLayouts/slideLayout18.xml"/><Relationship Id="rId4" Type="http://schemas.openxmlformats.org/officeDocument/2006/relationships/image" Target="../media/image132.png"/></Relationships>
</file>

<file path=ppt/slides/_rels/slide18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3.xml"/><Relationship Id="rId1" Type="http://schemas.openxmlformats.org/officeDocument/2006/relationships/slideLayout" Target="../slideLayouts/slideLayout18.xml"/><Relationship Id="rId4" Type="http://schemas.openxmlformats.org/officeDocument/2006/relationships/image" Target="../media/image133.png"/></Relationships>
</file>

<file path=ppt/slides/_rels/slide18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4.xml"/><Relationship Id="rId1" Type="http://schemas.openxmlformats.org/officeDocument/2006/relationships/slideLayout" Target="../slideLayouts/slideLayout18.xml"/><Relationship Id="rId4" Type="http://schemas.openxmlformats.org/officeDocument/2006/relationships/image" Target="../media/image134.png"/></Relationships>
</file>

<file path=ppt/slides/_rels/slide18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5.xml"/><Relationship Id="rId1" Type="http://schemas.openxmlformats.org/officeDocument/2006/relationships/slideLayout" Target="../slideLayouts/slideLayout18.xml"/><Relationship Id="rId4" Type="http://schemas.openxmlformats.org/officeDocument/2006/relationships/image" Target="../media/image135.png"/></Relationships>
</file>

<file path=ppt/slides/_rels/slide18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6.xml"/><Relationship Id="rId1" Type="http://schemas.openxmlformats.org/officeDocument/2006/relationships/slideLayout" Target="../slideLayouts/slideLayout18.xml"/><Relationship Id="rId4" Type="http://schemas.openxmlformats.org/officeDocument/2006/relationships/image" Target="../media/image136.png"/></Relationships>
</file>

<file path=ppt/slides/_rels/slide18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7.xml"/><Relationship Id="rId1" Type="http://schemas.openxmlformats.org/officeDocument/2006/relationships/slideLayout" Target="../slideLayouts/slideLayout18.xml"/><Relationship Id="rId4" Type="http://schemas.openxmlformats.org/officeDocument/2006/relationships/image" Target="../media/image137.png"/></Relationships>
</file>

<file path=ppt/slides/_rels/slide188.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48.xml"/><Relationship Id="rId1" Type="http://schemas.openxmlformats.org/officeDocument/2006/relationships/slideLayout" Target="../slideLayouts/slideLayout18.xml"/><Relationship Id="rId4" Type="http://schemas.openxmlformats.org/officeDocument/2006/relationships/image" Target="../media/image130.png"/></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9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49.xml"/><Relationship Id="rId1" Type="http://schemas.openxmlformats.org/officeDocument/2006/relationships/slideLayout" Target="../slideLayouts/slideLayout18.xml"/><Relationship Id="rId4" Type="http://schemas.openxmlformats.org/officeDocument/2006/relationships/image" Target="../media/image138.jpeg"/></Relationships>
</file>

<file path=ppt/slides/_rels/slide19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50.xml"/><Relationship Id="rId1" Type="http://schemas.openxmlformats.org/officeDocument/2006/relationships/slideLayout" Target="../slideLayouts/slideLayout18.xml"/><Relationship Id="rId4" Type="http://schemas.openxmlformats.org/officeDocument/2006/relationships/image" Target="../media/image139.png"/></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94.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51.xml"/><Relationship Id="rId1" Type="http://schemas.openxmlformats.org/officeDocument/2006/relationships/slideLayout" Target="../slideLayouts/slideLayout18.xml"/></Relationships>
</file>

<file path=ppt/slides/_rels/slide195.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52.xml"/><Relationship Id="rId1" Type="http://schemas.openxmlformats.org/officeDocument/2006/relationships/slideLayout" Target="../slideLayouts/slideLayout18.xml"/><Relationship Id="rId4" Type="http://schemas.openxmlformats.org/officeDocument/2006/relationships/image" Target="../media/image141.png"/></Relationships>
</file>

<file path=ppt/slides/_rels/slide196.xml.rels><?xml version="1.0" encoding="UTF-8" standalone="yes"?>
<Relationships xmlns="http://schemas.openxmlformats.org/package/2006/relationships"><Relationship Id="rId3" Type="http://schemas.openxmlformats.org/officeDocument/2006/relationships/hyperlink" Target="http://incentraleurope.radio.cz/ice/issue/90119" TargetMode="External"/><Relationship Id="rId2" Type="http://schemas.openxmlformats.org/officeDocument/2006/relationships/notesSlide" Target="../notesSlides/notesSlide153.xml"/><Relationship Id="rId1" Type="http://schemas.openxmlformats.org/officeDocument/2006/relationships/slideLayout" Target="../slideLayouts/slideLayout18.xml"/><Relationship Id="rId5" Type="http://schemas.openxmlformats.org/officeDocument/2006/relationships/image" Target="../media/image143.png"/><Relationship Id="rId4" Type="http://schemas.openxmlformats.org/officeDocument/2006/relationships/image" Target="../media/image142.png"/></Relationships>
</file>

<file path=ppt/slides/_rels/slide197.xml.rels><?xml version="1.0" encoding="UTF-8" standalone="yes"?>
<Relationships xmlns="http://schemas.openxmlformats.org/package/2006/relationships"><Relationship Id="rId3" Type="http://schemas.openxmlformats.org/officeDocument/2006/relationships/hyperlink" Target="http://incentraleurope.radio.cz/ice/issue/90119" TargetMode="External"/><Relationship Id="rId2" Type="http://schemas.openxmlformats.org/officeDocument/2006/relationships/notesSlide" Target="../notesSlides/notesSlide154.xml"/><Relationship Id="rId1" Type="http://schemas.openxmlformats.org/officeDocument/2006/relationships/slideLayout" Target="../slideLayouts/slideLayout18.xml"/><Relationship Id="rId5" Type="http://schemas.openxmlformats.org/officeDocument/2006/relationships/image" Target="../media/image143.png"/><Relationship Id="rId4" Type="http://schemas.openxmlformats.org/officeDocument/2006/relationships/image" Target="../media/image142.png"/></Relationships>
</file>

<file path=ppt/slides/_rels/slide198.xml.rels><?xml version="1.0" encoding="UTF-8" standalone="yes"?>
<Relationships xmlns="http://schemas.openxmlformats.org/package/2006/relationships"><Relationship Id="rId3" Type="http://schemas.openxmlformats.org/officeDocument/2006/relationships/hyperlink" Target="http://www.simplygroups.co.uk/Familiarisation/Tourreports.aspx" TargetMode="External"/><Relationship Id="rId2" Type="http://schemas.openxmlformats.org/officeDocument/2006/relationships/notesSlide" Target="../notesSlides/notesSlide155.xml"/><Relationship Id="rId1" Type="http://schemas.openxmlformats.org/officeDocument/2006/relationships/slideLayout" Target="../slideLayouts/slideLayout18.xml"/><Relationship Id="rId4" Type="http://schemas.openxmlformats.org/officeDocument/2006/relationships/image" Target="../media/image144.png"/></Relationships>
</file>

<file path=ppt/slides/_rels/slide199.xml.rels><?xml version="1.0" encoding="UTF-8" standalone="yes"?>
<Relationships xmlns="http://schemas.openxmlformats.org/package/2006/relationships"><Relationship Id="rId3" Type="http://schemas.openxmlformats.org/officeDocument/2006/relationships/hyperlink" Target="http://en.wikipedia.org/wiki/Herend" TargetMode="External"/><Relationship Id="rId2" Type="http://schemas.openxmlformats.org/officeDocument/2006/relationships/notesSlide" Target="../notesSlides/notesSlide156.xml"/><Relationship Id="rId1" Type="http://schemas.openxmlformats.org/officeDocument/2006/relationships/slideLayout" Target="../slideLayouts/slideLayout18.xml"/><Relationship Id="rId4" Type="http://schemas.openxmlformats.org/officeDocument/2006/relationships/image" Target="../media/image145.png"/></Relationships>
</file>

<file path=ppt/slides/_rels/slide200.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57.xml"/><Relationship Id="rId1" Type="http://schemas.openxmlformats.org/officeDocument/2006/relationships/slideLayout" Target="../slideLayouts/slideLayout18.xml"/><Relationship Id="rId4" Type="http://schemas.openxmlformats.org/officeDocument/2006/relationships/image" Target="../media/image146.png"/></Relationships>
</file>

<file path=ppt/slides/_rels/slide201.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58.xml"/><Relationship Id="rId1" Type="http://schemas.openxmlformats.org/officeDocument/2006/relationships/slideLayout" Target="../slideLayouts/slideLayout18.xml"/><Relationship Id="rId6" Type="http://schemas.openxmlformats.org/officeDocument/2006/relationships/image" Target="../media/image149.png"/><Relationship Id="rId5" Type="http://schemas.openxmlformats.org/officeDocument/2006/relationships/image" Target="../media/image148.png"/><Relationship Id="rId4" Type="http://schemas.openxmlformats.org/officeDocument/2006/relationships/image" Target="../media/image147.png"/></Relationships>
</file>

<file path=ppt/slides/_rels/slide202.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59.xml"/><Relationship Id="rId1" Type="http://schemas.openxmlformats.org/officeDocument/2006/relationships/slideLayout" Target="../slideLayouts/slideLayout18.xml"/><Relationship Id="rId5" Type="http://schemas.openxmlformats.org/officeDocument/2006/relationships/image" Target="../media/image151.png"/><Relationship Id="rId4" Type="http://schemas.openxmlformats.org/officeDocument/2006/relationships/image" Target="../media/image150.png"/></Relationships>
</file>

<file path=ppt/slides/_rels/slide203.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60.xml"/><Relationship Id="rId1" Type="http://schemas.openxmlformats.org/officeDocument/2006/relationships/slideLayout" Target="../slideLayouts/slideLayout18.xml"/><Relationship Id="rId4" Type="http://schemas.openxmlformats.org/officeDocument/2006/relationships/image" Target="../media/image152.png"/></Relationships>
</file>

<file path=ppt/slides/_rels/slide204.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161.xml"/><Relationship Id="rId1" Type="http://schemas.openxmlformats.org/officeDocument/2006/relationships/slideLayout" Target="../slideLayouts/slideLayout18.xml"/></Relationships>
</file>

<file path=ppt/slides/_rels/slide205.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62.xml"/><Relationship Id="rId1" Type="http://schemas.openxmlformats.org/officeDocument/2006/relationships/slideLayout" Target="../slideLayouts/slideLayout18.xml"/><Relationship Id="rId4" Type="http://schemas.openxmlformats.org/officeDocument/2006/relationships/image" Target="../media/image154.png"/></Relationships>
</file>

<file path=ppt/slides/_rels/slide206.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63.xml"/><Relationship Id="rId1" Type="http://schemas.openxmlformats.org/officeDocument/2006/relationships/slideLayout" Target="../slideLayouts/slideLayout18.xml"/><Relationship Id="rId4" Type="http://schemas.openxmlformats.org/officeDocument/2006/relationships/image" Target="../media/image155.png"/></Relationships>
</file>

<file path=ppt/slides/_rels/slide207.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7" Type="http://schemas.openxmlformats.org/officeDocument/2006/relationships/image" Target="../media/image158.png"/><Relationship Id="rId2" Type="http://schemas.openxmlformats.org/officeDocument/2006/relationships/notesSlide" Target="../notesSlides/notesSlide164.xml"/><Relationship Id="rId1" Type="http://schemas.openxmlformats.org/officeDocument/2006/relationships/slideLayout" Target="../slideLayouts/slideLayout18.xml"/><Relationship Id="rId6" Type="http://schemas.openxmlformats.org/officeDocument/2006/relationships/image" Target="../media/image157.png"/><Relationship Id="rId5" Type="http://schemas.openxmlformats.org/officeDocument/2006/relationships/image" Target="../media/image153.png"/><Relationship Id="rId4" Type="http://schemas.openxmlformats.org/officeDocument/2006/relationships/image" Target="../media/image156.png"/></Relationships>
</file>

<file path=ppt/slides/_rels/slide208.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65.xml"/><Relationship Id="rId1" Type="http://schemas.openxmlformats.org/officeDocument/2006/relationships/slideLayout" Target="../slideLayouts/slideLayout18.xml"/><Relationship Id="rId4" Type="http://schemas.openxmlformats.org/officeDocument/2006/relationships/image" Target="../media/image159.png"/></Relationships>
</file>

<file path=ppt/slides/_rels/slide209.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66.xml"/><Relationship Id="rId1" Type="http://schemas.openxmlformats.org/officeDocument/2006/relationships/slideLayout" Target="../slideLayouts/slideLayout18.xml"/></Relationships>
</file>

<file path=ppt/slides/_rels/slide210.xml.rels><?xml version="1.0" encoding="UTF-8" standalone="yes"?>
<Relationships xmlns="http://schemas.openxmlformats.org/package/2006/relationships"><Relationship Id="rId3" Type="http://schemas.openxmlformats.org/officeDocument/2006/relationships/hyperlink" Target="http://en.wikipedia.org/wiki/P%C3%A9cs" TargetMode="External"/><Relationship Id="rId2" Type="http://schemas.openxmlformats.org/officeDocument/2006/relationships/notesSlide" Target="../notesSlides/notesSlide167.xml"/><Relationship Id="rId1" Type="http://schemas.openxmlformats.org/officeDocument/2006/relationships/slideLayout" Target="../slideLayouts/slideLayout18.xml"/><Relationship Id="rId4" Type="http://schemas.openxmlformats.org/officeDocument/2006/relationships/image" Target="../media/image160.png"/></Relationships>
</file>

<file path=ppt/slides/_rels/slide211.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68.xml"/><Relationship Id="rId1" Type="http://schemas.openxmlformats.org/officeDocument/2006/relationships/slideLayout" Target="../slideLayouts/slideLayout18.xml"/><Relationship Id="rId6" Type="http://schemas.openxmlformats.org/officeDocument/2006/relationships/image" Target="../media/image163.png"/><Relationship Id="rId5" Type="http://schemas.openxmlformats.org/officeDocument/2006/relationships/image" Target="../media/image162.png"/><Relationship Id="rId4" Type="http://schemas.openxmlformats.org/officeDocument/2006/relationships/image" Target="../media/image161.png"/></Relationships>
</file>

<file path=ppt/slides/_rels/slide212.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169.xml"/><Relationship Id="rId1" Type="http://schemas.openxmlformats.org/officeDocument/2006/relationships/slideLayout" Target="../slideLayouts/slideLayout18.xml"/><Relationship Id="rId5" Type="http://schemas.openxmlformats.org/officeDocument/2006/relationships/image" Target="../media/image165.png"/><Relationship Id="rId4" Type="http://schemas.openxmlformats.org/officeDocument/2006/relationships/image" Target="../media/image164.png"/></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1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18.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hyperlink" Target="http://www.romaniworld.com/gal41.htm" TargetMode="External"/><Relationship Id="rId1" Type="http://schemas.openxmlformats.org/officeDocument/2006/relationships/slideLayout" Target="../slideLayouts/slideLayout40.xml"/><Relationship Id="rId5" Type="http://schemas.openxmlformats.org/officeDocument/2006/relationships/image" Target="../media/image168.png"/><Relationship Id="rId4" Type="http://schemas.openxmlformats.org/officeDocument/2006/relationships/image" Target="../media/image167.png"/></Relationships>
</file>

<file path=ppt/slides/_rels/slide219.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70.xml"/><Relationship Id="rId1" Type="http://schemas.openxmlformats.org/officeDocument/2006/relationships/slideLayout" Target="../slideLayouts/slideLayout18.xml"/><Relationship Id="rId4" Type="http://schemas.openxmlformats.org/officeDocument/2006/relationships/image" Target="../media/image169.png"/></Relationships>
</file>

<file path=ppt/slides/_rels/slide220.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71.xml"/><Relationship Id="rId1" Type="http://schemas.openxmlformats.org/officeDocument/2006/relationships/slideLayout" Target="../slideLayouts/slideLayout18.xml"/><Relationship Id="rId4" Type="http://schemas.openxmlformats.org/officeDocument/2006/relationships/image" Target="../media/image170.png"/></Relationships>
</file>

<file path=ppt/slides/_rels/slide221.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72.xml"/><Relationship Id="rId1" Type="http://schemas.openxmlformats.org/officeDocument/2006/relationships/slideLayout" Target="../slideLayouts/slideLayout18.xml"/><Relationship Id="rId4" Type="http://schemas.openxmlformats.org/officeDocument/2006/relationships/image" Target="../media/image171.png"/></Relationships>
</file>

<file path=ppt/slides/_rels/slide222.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73.xml"/><Relationship Id="rId1" Type="http://schemas.openxmlformats.org/officeDocument/2006/relationships/slideLayout" Target="../slideLayouts/slideLayout18.xml"/><Relationship Id="rId4" Type="http://schemas.openxmlformats.org/officeDocument/2006/relationships/image" Target="../media/image172.png"/></Relationships>
</file>

<file path=ppt/slides/_rels/slide22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74.xml"/><Relationship Id="rId1" Type="http://schemas.openxmlformats.org/officeDocument/2006/relationships/slideLayout" Target="../slideLayouts/slideLayout18.xml"/><Relationship Id="rId4" Type="http://schemas.openxmlformats.org/officeDocument/2006/relationships/image" Target="../media/image173.png"/></Relationships>
</file>

<file path=ppt/slides/_rels/slide22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75.xml"/><Relationship Id="rId1" Type="http://schemas.openxmlformats.org/officeDocument/2006/relationships/slideLayout" Target="../slideLayouts/slideLayout18.xml"/><Relationship Id="rId4" Type="http://schemas.openxmlformats.org/officeDocument/2006/relationships/image" Target="../media/image174.png"/></Relationships>
</file>

<file path=ppt/slides/_rels/slide22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28.xml.rels><?xml version="1.0" encoding="UTF-8" standalone="yes"?>
<Relationships xmlns="http://schemas.openxmlformats.org/package/2006/relationships"><Relationship Id="rId3" Type="http://schemas.openxmlformats.org/officeDocument/2006/relationships/hyperlink" Target="http://en.wikipedia.org/wiki/Ern%C5%91_Rubik" TargetMode="External"/><Relationship Id="rId2" Type="http://schemas.openxmlformats.org/officeDocument/2006/relationships/notesSlide" Target="../notesSlides/notesSlide176.xml"/><Relationship Id="rId1" Type="http://schemas.openxmlformats.org/officeDocument/2006/relationships/slideLayout" Target="../slideLayouts/slideLayout18.xml"/><Relationship Id="rId5" Type="http://schemas.openxmlformats.org/officeDocument/2006/relationships/image" Target="../media/image176.png"/><Relationship Id="rId4" Type="http://schemas.openxmlformats.org/officeDocument/2006/relationships/image" Target="../media/image175.png"/></Relationships>
</file>

<file path=ppt/slides/_rels/slide22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77.xml"/><Relationship Id="rId1" Type="http://schemas.openxmlformats.org/officeDocument/2006/relationships/slideLayout" Target="../slideLayouts/slideLayout18.xml"/><Relationship Id="rId4" Type="http://schemas.openxmlformats.org/officeDocument/2006/relationships/image" Target="../media/image177.png"/></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31.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78.xml"/><Relationship Id="rId1" Type="http://schemas.openxmlformats.org/officeDocument/2006/relationships/slideLayout" Target="../slideLayouts/slideLayout18.xml"/><Relationship Id="rId6" Type="http://schemas.openxmlformats.org/officeDocument/2006/relationships/image" Target="../media/image180.png"/><Relationship Id="rId5" Type="http://schemas.openxmlformats.org/officeDocument/2006/relationships/image" Target="../media/image179.png"/><Relationship Id="rId4" Type="http://schemas.openxmlformats.org/officeDocument/2006/relationships/image" Target="../media/image178.png"/></Relationships>
</file>

<file path=ppt/slides/_rels/slide232.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79.xml"/><Relationship Id="rId1" Type="http://schemas.openxmlformats.org/officeDocument/2006/relationships/slideLayout" Target="../slideLayouts/slideLayout18.xml"/><Relationship Id="rId4" Type="http://schemas.openxmlformats.org/officeDocument/2006/relationships/image" Target="../media/image181.png"/></Relationships>
</file>

<file path=ppt/slides/_rels/slide233.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80.xml"/><Relationship Id="rId1" Type="http://schemas.openxmlformats.org/officeDocument/2006/relationships/slideLayout" Target="../slideLayouts/slideLayout18.xml"/><Relationship Id="rId4" Type="http://schemas.openxmlformats.org/officeDocument/2006/relationships/image" Target="../media/image182.png"/></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3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36.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81.xml"/><Relationship Id="rId1" Type="http://schemas.openxmlformats.org/officeDocument/2006/relationships/slideLayout" Target="../slideLayouts/slideLayout18.xml"/><Relationship Id="rId4" Type="http://schemas.openxmlformats.org/officeDocument/2006/relationships/hyperlink" Target="https://en.wikipedia.org/wiki/Elizabeth_B%C3%A1thory" TargetMode="External"/></Relationships>
</file>

<file path=ppt/slides/_rels/slide237.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182.xml"/><Relationship Id="rId1" Type="http://schemas.openxmlformats.org/officeDocument/2006/relationships/slideLayout" Target="../slideLayouts/slideLayout18.xml"/><Relationship Id="rId4" Type="http://schemas.openxmlformats.org/officeDocument/2006/relationships/hyperlink" Target="https://en.wikipedia.org/wiki/Elizabeth_B%C3%A1thory" TargetMode="External"/></Relationships>
</file>

<file path=ppt/slides/_rels/slide238.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83.xml"/><Relationship Id="rId1" Type="http://schemas.openxmlformats.org/officeDocument/2006/relationships/slideLayout" Target="../slideLayouts/slideLayout18.xml"/><Relationship Id="rId5" Type="http://schemas.openxmlformats.org/officeDocument/2006/relationships/image" Target="../media/image185.png"/><Relationship Id="rId4" Type="http://schemas.openxmlformats.org/officeDocument/2006/relationships/image" Target="../media/image184.png"/></Relationships>
</file>

<file path=ppt/slides/_rels/slide239.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84.xml"/><Relationship Id="rId1" Type="http://schemas.openxmlformats.org/officeDocument/2006/relationships/slideLayout" Target="../slideLayouts/slideLayout18.xml"/><Relationship Id="rId4" Type="http://schemas.openxmlformats.org/officeDocument/2006/relationships/image" Target="../media/image186.png"/></Relationships>
</file>

<file path=ppt/slides/_rels/slide240.xml.rels><?xml version="1.0" encoding="UTF-8" standalone="yes"?>
<Relationships xmlns="http://schemas.openxmlformats.org/package/2006/relationships"><Relationship Id="rId3" Type="http://schemas.openxmlformats.org/officeDocument/2006/relationships/hyperlink" Target="http://solomonsmusic.net/diss7.htm" TargetMode="External"/><Relationship Id="rId2" Type="http://schemas.openxmlformats.org/officeDocument/2006/relationships/notesSlide" Target="../notesSlides/notesSlide185.xml"/><Relationship Id="rId1" Type="http://schemas.openxmlformats.org/officeDocument/2006/relationships/slideLayout" Target="../slideLayouts/slideLayout18.xml"/><Relationship Id="rId4" Type="http://schemas.openxmlformats.org/officeDocument/2006/relationships/image" Target="../media/image187.png"/></Relationships>
</file>

<file path=ppt/slides/_rels/slide241.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86.xml"/><Relationship Id="rId1" Type="http://schemas.openxmlformats.org/officeDocument/2006/relationships/slideLayout" Target="../slideLayouts/slideLayout18.xml"/><Relationship Id="rId4" Type="http://schemas.openxmlformats.org/officeDocument/2006/relationships/image" Target="../media/image188.png"/></Relationships>
</file>

<file path=ppt/slides/_rels/slide242.xml.rels><?xml version="1.0" encoding="UTF-8" standalone="yes"?>
<Relationships xmlns="http://schemas.openxmlformats.org/package/2006/relationships"><Relationship Id="rId3" Type="http://schemas.openxmlformats.org/officeDocument/2006/relationships/hyperlink" Target="http://en.wikipedia.org/wiki/Franz_Liszt" TargetMode="External"/><Relationship Id="rId2" Type="http://schemas.openxmlformats.org/officeDocument/2006/relationships/notesSlide" Target="../notesSlides/notesSlide187.xml"/><Relationship Id="rId1" Type="http://schemas.openxmlformats.org/officeDocument/2006/relationships/slideLayout" Target="../slideLayouts/slideLayout18.xml"/><Relationship Id="rId4" Type="http://schemas.openxmlformats.org/officeDocument/2006/relationships/image" Target="../media/image189.png"/></Relationships>
</file>

<file path=ppt/slides/_rels/slide24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88.xml"/><Relationship Id="rId1" Type="http://schemas.openxmlformats.org/officeDocument/2006/relationships/slideLayout" Target="../slideLayouts/slideLayout18.xml"/><Relationship Id="rId4" Type="http://schemas.openxmlformats.org/officeDocument/2006/relationships/image" Target="../media/image190.png"/></Relationships>
</file>

<file path=ppt/slides/_rels/slide244.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189.xml"/><Relationship Id="rId1" Type="http://schemas.openxmlformats.org/officeDocument/2006/relationships/slideLayout" Target="../slideLayouts/slideLayout18.xml"/><Relationship Id="rId4" Type="http://schemas.openxmlformats.org/officeDocument/2006/relationships/image" Target="../media/image191.png"/></Relationships>
</file>

<file path=ppt/slides/_rels/slide24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4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47.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hyperlink" Target="http://bellsouthpwp.net/d/u/dulcimer/page2.html" TargetMode="External"/><Relationship Id="rId1" Type="http://schemas.openxmlformats.org/officeDocument/2006/relationships/slideLayout" Target="../slideLayouts/slideLayout40.xml"/></Relationships>
</file>

<file path=ppt/slides/_rels/slide248.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hyperlink" Target="http://bellsouthpwp.net/d/u/dulcimer/page2.html" TargetMode="External"/><Relationship Id="rId1" Type="http://schemas.openxmlformats.org/officeDocument/2006/relationships/slideLayout" Target="../slideLayouts/slideLayout40.xml"/></Relationships>
</file>

<file path=ppt/slides/_rels/slide249.xml.rels><?xml version="1.0" encoding="UTF-8" standalone="yes"?>
<Relationships xmlns="http://schemas.openxmlformats.org/package/2006/relationships"><Relationship Id="rId2" Type="http://schemas.openxmlformats.org/officeDocument/2006/relationships/hyperlink" Target="http://en.wikipedia.org/wiki/Good_King_Wenceslas" TargetMode="External"/><Relationship Id="rId1" Type="http://schemas.openxmlformats.org/officeDocument/2006/relationships/slideLayout" Target="../slideLayouts/slideLayout40.xml"/></Relationships>
</file>

<file path=ppt/slides/_rels/slide250.xml.rels><?xml version="1.0" encoding="UTF-8" standalone="yes"?>
<Relationships xmlns="http://schemas.openxmlformats.org/package/2006/relationships"><Relationship Id="rId2" Type="http://schemas.openxmlformats.org/officeDocument/2006/relationships/hyperlink" Target="http://en.wikipedia.org/wiki/Good_King_Wenceslas" TargetMode="External"/><Relationship Id="rId1" Type="http://schemas.openxmlformats.org/officeDocument/2006/relationships/slideLayout" Target="../slideLayouts/slideLayout40.xml"/></Relationships>
</file>

<file path=ppt/slides/_rels/slide251.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hyperlink" Target="http://bellsouthpwp.net/d/u/dulcimer/page2.html" TargetMode="External"/><Relationship Id="rId1" Type="http://schemas.openxmlformats.org/officeDocument/2006/relationships/slideLayout" Target="../slideLayouts/slideLayout40.xml"/></Relationships>
</file>

<file path=ppt/slides/_rels/slide25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53.xml.rels><?xml version="1.0" encoding="UTF-8" standalone="yes"?>
<Relationships xmlns="http://schemas.openxmlformats.org/package/2006/relationships"><Relationship Id="rId3" Type="http://schemas.openxmlformats.org/officeDocument/2006/relationships/hyperlink" Target="http://en.wikipedia.org/wiki/Stephen_I_of_Hungary" TargetMode="External"/><Relationship Id="rId2" Type="http://schemas.openxmlformats.org/officeDocument/2006/relationships/notesSlide" Target="../notesSlides/notesSlide190.xml"/><Relationship Id="rId1" Type="http://schemas.openxmlformats.org/officeDocument/2006/relationships/slideLayout" Target="../slideLayouts/slideLayout18.xml"/><Relationship Id="rId4" Type="http://schemas.openxmlformats.org/officeDocument/2006/relationships/image" Target="../media/image194.png"/></Relationships>
</file>

<file path=ppt/slides/_rels/slide254.xml.rels><?xml version="1.0" encoding="UTF-8" standalone="yes"?>
<Relationships xmlns="http://schemas.openxmlformats.org/package/2006/relationships"><Relationship Id="rId3" Type="http://schemas.openxmlformats.org/officeDocument/2006/relationships/hyperlink" Target="http://en.wikipedia.org/wiki/Stephen_I_of_Hungary" TargetMode="External"/><Relationship Id="rId2" Type="http://schemas.openxmlformats.org/officeDocument/2006/relationships/notesSlide" Target="../notesSlides/notesSlide191.xml"/><Relationship Id="rId1" Type="http://schemas.openxmlformats.org/officeDocument/2006/relationships/slideLayout" Target="../slideLayouts/slideLayout18.xml"/><Relationship Id="rId4" Type="http://schemas.openxmlformats.org/officeDocument/2006/relationships/image" Target="../media/image195.png"/></Relationships>
</file>

<file path=ppt/slides/_rels/slide255.xml.rels><?xml version="1.0" encoding="UTF-8" standalone="yes"?>
<Relationships xmlns="http://schemas.openxmlformats.org/package/2006/relationships"><Relationship Id="rId3" Type="http://schemas.openxmlformats.org/officeDocument/2006/relationships/hyperlink" Target="http://en.wikipedia.org/wiki/Crown_of_Saint_Stephen" TargetMode="External"/><Relationship Id="rId2" Type="http://schemas.openxmlformats.org/officeDocument/2006/relationships/notesSlide" Target="../notesSlides/notesSlide192.xml"/><Relationship Id="rId1" Type="http://schemas.openxmlformats.org/officeDocument/2006/relationships/slideLayout" Target="../slideLayouts/slideLayout18.xml"/><Relationship Id="rId4" Type="http://schemas.openxmlformats.org/officeDocument/2006/relationships/image" Target="../media/image196.png"/></Relationships>
</file>

<file path=ppt/slides/_rels/slide25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93.xml"/><Relationship Id="rId1" Type="http://schemas.openxmlformats.org/officeDocument/2006/relationships/slideLayout" Target="../slideLayouts/slideLayout18.xml"/><Relationship Id="rId4" Type="http://schemas.openxmlformats.org/officeDocument/2006/relationships/image" Target="../media/image197.png"/></Relationships>
</file>

<file path=ppt/slides/_rels/slide257.xml.rels><?xml version="1.0" encoding="UTF-8" standalone="yes"?>
<Relationships xmlns="http://schemas.openxmlformats.org/package/2006/relationships"><Relationship Id="rId3" Type="http://schemas.openxmlformats.org/officeDocument/2006/relationships/hyperlink" Target="http://en.wikipedia.org/wiki/Doctrine_of_the_Holy_Crown" TargetMode="External"/><Relationship Id="rId2" Type="http://schemas.openxmlformats.org/officeDocument/2006/relationships/notesSlide" Target="../notesSlides/notesSlide194.xml"/><Relationship Id="rId1" Type="http://schemas.openxmlformats.org/officeDocument/2006/relationships/slideLayout" Target="../slideLayouts/slideLayout18.xml"/></Relationships>
</file>

<file path=ppt/slides/_rels/slide258.xml.rels><?xml version="1.0" encoding="UTF-8" standalone="yes"?>
<Relationships xmlns="http://schemas.openxmlformats.org/package/2006/relationships"><Relationship Id="rId3" Type="http://schemas.openxmlformats.org/officeDocument/2006/relationships/hyperlink" Target="http://en.wikipedia.org/wiki/Doctrine_of_the_Holy_Crown" TargetMode="External"/><Relationship Id="rId2" Type="http://schemas.openxmlformats.org/officeDocument/2006/relationships/notesSlide" Target="../notesSlides/notesSlide195.xml"/><Relationship Id="rId1" Type="http://schemas.openxmlformats.org/officeDocument/2006/relationships/slideLayout" Target="../slideLayouts/slideLayout18.xml"/></Relationships>
</file>

<file path=ppt/slides/_rels/slide259.xml.rels><?xml version="1.0" encoding="UTF-8" standalone="yes"?>
<Relationships xmlns="http://schemas.openxmlformats.org/package/2006/relationships"><Relationship Id="rId3" Type="http://schemas.openxmlformats.org/officeDocument/2006/relationships/hyperlink" Target="http://en.wikipedia.org/wiki/Stephen_I_of_Hungary" TargetMode="External"/><Relationship Id="rId2" Type="http://schemas.openxmlformats.org/officeDocument/2006/relationships/notesSlide" Target="../notesSlides/notesSlide196.xml"/><Relationship Id="rId1" Type="http://schemas.openxmlformats.org/officeDocument/2006/relationships/slideLayout" Target="../slideLayouts/slideLayout18.xml"/><Relationship Id="rId4" Type="http://schemas.openxmlformats.org/officeDocument/2006/relationships/image" Target="../media/image198.png"/></Relationships>
</file>

<file path=ppt/slides/_rels/slide260.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197.xml"/><Relationship Id="rId1" Type="http://schemas.openxmlformats.org/officeDocument/2006/relationships/slideLayout" Target="../slideLayouts/slideLayout18.xml"/><Relationship Id="rId4" Type="http://schemas.openxmlformats.org/officeDocument/2006/relationships/hyperlink" Target="http://en.wikipedia.org/wiki/Stephen_I_of_Hungary" TargetMode="External"/></Relationships>
</file>

<file path=ppt/slides/_rels/slide261.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198.xml"/><Relationship Id="rId1" Type="http://schemas.openxmlformats.org/officeDocument/2006/relationships/slideLayout" Target="../slideLayouts/slideLayout18.xml"/><Relationship Id="rId4" Type="http://schemas.openxmlformats.org/officeDocument/2006/relationships/image" Target="../media/image200.png"/></Relationships>
</file>

<file path=ppt/slides/_rels/slide26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6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199.xml"/><Relationship Id="rId1" Type="http://schemas.openxmlformats.org/officeDocument/2006/relationships/slideLayout" Target="../slideLayouts/slideLayout18.xml"/><Relationship Id="rId4" Type="http://schemas.openxmlformats.org/officeDocument/2006/relationships/image" Target="../media/image201.png"/></Relationships>
</file>

<file path=ppt/slides/_rels/slide26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00.xml"/><Relationship Id="rId1" Type="http://schemas.openxmlformats.org/officeDocument/2006/relationships/slideLayout" Target="../slideLayouts/slideLayout18.xml"/><Relationship Id="rId4" Type="http://schemas.openxmlformats.org/officeDocument/2006/relationships/image" Target="../media/image202.png"/></Relationships>
</file>

<file path=ppt/slides/_rels/slide26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66.xml.rels><?xml version="1.0" encoding="UTF-8" standalone="yes"?>
<Relationships xmlns="http://schemas.openxmlformats.org/package/2006/relationships"><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57.xml"/></Relationships>
</file>

<file path=ppt/slides/_rels/slide267.xml.rels><?xml version="1.0" encoding="UTF-8" standalone="yes"?>
<Relationships xmlns="http://schemas.openxmlformats.org/package/2006/relationships"><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57.xml"/></Relationships>
</file>

<file path=ppt/slides/_rels/slide26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h-net.msu.edu/cgi-bin/logbrowse.pl?trx=vx&amp;list=h-sae&amp;month=9502&amp;week=c&amp;msg=s7Tkjn1xeOR4jDS8E2IpPw&amp;user=&amp;pw=" TargetMode="External"/><Relationship Id="rId1" Type="http://schemas.openxmlformats.org/officeDocument/2006/relationships/slideLayout" Target="../slideLayouts/slideLayout57.xml"/></Relationships>
</file>

<file path=ppt/slides/_rels/slide269.xml.rels><?xml version="1.0" encoding="UTF-8" standalone="yes"?>
<Relationships xmlns="http://schemas.openxmlformats.org/package/2006/relationships"><Relationship Id="rId2" Type="http://schemas.openxmlformats.org/officeDocument/2006/relationships/image" Target="../media/image203.png"/><Relationship Id="rId1" Type="http://schemas.openxmlformats.org/officeDocument/2006/relationships/slideLayout" Target="../slideLayouts/slideLayout62.xml"/></Relationships>
</file>

<file path=ppt/slides/_rels/slide270.xml.rels><?xml version="1.0" encoding="UTF-8" standalone="yes"?>
<Relationships xmlns="http://schemas.openxmlformats.org/package/2006/relationships"><Relationship Id="rId2" Type="http://schemas.openxmlformats.org/officeDocument/2006/relationships/image" Target="../media/image204.png"/><Relationship Id="rId1" Type="http://schemas.openxmlformats.org/officeDocument/2006/relationships/slideLayout" Target="../slideLayouts/slideLayout62.xml"/></Relationships>
</file>

<file path=ppt/slides/_rels/slide271.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7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73.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7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7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1.xml"/><Relationship Id="rId1" Type="http://schemas.openxmlformats.org/officeDocument/2006/relationships/slideLayout" Target="../slideLayouts/slideLayout40.xml"/><Relationship Id="rId4" Type="http://schemas.openxmlformats.org/officeDocument/2006/relationships/image" Target="../media/image205.png"/></Relationships>
</file>

<file path=ppt/slides/_rels/slide27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02.xml"/><Relationship Id="rId1" Type="http://schemas.openxmlformats.org/officeDocument/2006/relationships/slideLayout" Target="../slideLayouts/slideLayout18.xml"/><Relationship Id="rId4" Type="http://schemas.openxmlformats.org/officeDocument/2006/relationships/image" Target="../media/image206.png"/></Relationships>
</file>

<file path=ppt/slides/_rels/slide277.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3.xml"/><Relationship Id="rId1" Type="http://schemas.openxmlformats.org/officeDocument/2006/relationships/slideLayout" Target="../slideLayouts/slideLayout18.xml"/><Relationship Id="rId4" Type="http://schemas.openxmlformats.org/officeDocument/2006/relationships/image" Target="../media/image207.png"/></Relationships>
</file>

<file path=ppt/slides/_rels/slide278.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4.xml"/><Relationship Id="rId1" Type="http://schemas.openxmlformats.org/officeDocument/2006/relationships/slideLayout" Target="../slideLayouts/slideLayout18.xml"/><Relationship Id="rId4" Type="http://schemas.openxmlformats.org/officeDocument/2006/relationships/image" Target="../media/image208.png"/></Relationships>
</file>

<file path=ppt/slides/_rels/slide27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80.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81.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5.xml"/><Relationship Id="rId1" Type="http://schemas.openxmlformats.org/officeDocument/2006/relationships/slideLayout" Target="../slideLayouts/slideLayout18.xml"/><Relationship Id="rId4" Type="http://schemas.openxmlformats.org/officeDocument/2006/relationships/image" Target="../media/image209.png"/></Relationships>
</file>

<file path=ppt/slides/_rels/slide28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06.xml"/><Relationship Id="rId1" Type="http://schemas.openxmlformats.org/officeDocument/2006/relationships/slideLayout" Target="../slideLayouts/slideLayout18.xml"/><Relationship Id="rId4" Type="http://schemas.openxmlformats.org/officeDocument/2006/relationships/image" Target="../media/image210.png"/></Relationships>
</file>

<file path=ppt/slides/_rels/slide283.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7.xml"/><Relationship Id="rId1" Type="http://schemas.openxmlformats.org/officeDocument/2006/relationships/slideLayout" Target="../slideLayouts/slideLayout18.xml"/><Relationship Id="rId4" Type="http://schemas.openxmlformats.org/officeDocument/2006/relationships/image" Target="../media/image211.png"/></Relationships>
</file>

<file path=ppt/slides/_rels/slide284.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8.xml"/><Relationship Id="rId1" Type="http://schemas.openxmlformats.org/officeDocument/2006/relationships/slideLayout" Target="../slideLayouts/slideLayout18.xml"/><Relationship Id="rId4" Type="http://schemas.openxmlformats.org/officeDocument/2006/relationships/image" Target="../media/image212.png"/></Relationships>
</file>

<file path=ppt/slides/_rels/slide28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09.xml"/><Relationship Id="rId1" Type="http://schemas.openxmlformats.org/officeDocument/2006/relationships/slideLayout" Target="../slideLayouts/slideLayout18.xml"/><Relationship Id="rId4" Type="http://schemas.openxmlformats.org/officeDocument/2006/relationships/image" Target="../media/image213.png"/></Relationships>
</file>

<file path=ppt/slides/_rels/slide28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10.xml"/><Relationship Id="rId1" Type="http://schemas.openxmlformats.org/officeDocument/2006/relationships/slideLayout" Target="../slideLayouts/slideLayout18.xml"/><Relationship Id="rId4" Type="http://schemas.openxmlformats.org/officeDocument/2006/relationships/image" Target="../media/image214.png"/></Relationships>
</file>

<file path=ppt/slides/_rels/slide28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11.xml"/><Relationship Id="rId1" Type="http://schemas.openxmlformats.org/officeDocument/2006/relationships/slideLayout" Target="../slideLayouts/slideLayout18.xml"/><Relationship Id="rId4" Type="http://schemas.openxmlformats.org/officeDocument/2006/relationships/image" Target="../media/image215.png"/></Relationships>
</file>

<file path=ppt/slides/_rels/slide288.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12.xml"/><Relationship Id="rId1" Type="http://schemas.openxmlformats.org/officeDocument/2006/relationships/slideLayout" Target="../slideLayouts/slideLayout18.xml"/><Relationship Id="rId4" Type="http://schemas.openxmlformats.org/officeDocument/2006/relationships/image" Target="../media/image216.png"/></Relationships>
</file>

<file path=ppt/slides/_rels/slide289.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13.xml"/><Relationship Id="rId1" Type="http://schemas.openxmlformats.org/officeDocument/2006/relationships/slideLayout" Target="../slideLayouts/slideLayout18.xml"/><Relationship Id="rId4" Type="http://schemas.openxmlformats.org/officeDocument/2006/relationships/image" Target="../media/image217.png"/></Relationships>
</file>

<file path=ppt/slides/_rels/slide290.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14.xml"/><Relationship Id="rId1" Type="http://schemas.openxmlformats.org/officeDocument/2006/relationships/slideLayout" Target="../slideLayouts/slideLayout18.xml"/><Relationship Id="rId4" Type="http://schemas.openxmlformats.org/officeDocument/2006/relationships/image" Target="../media/image218.png"/></Relationships>
</file>

<file path=ppt/slides/_rels/slide291.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15.xml"/><Relationship Id="rId1" Type="http://schemas.openxmlformats.org/officeDocument/2006/relationships/slideLayout" Target="../slideLayouts/slideLayout18.xml"/><Relationship Id="rId4" Type="http://schemas.openxmlformats.org/officeDocument/2006/relationships/image" Target="../media/image219.png"/></Relationships>
</file>

<file path=ppt/slides/_rels/slide292.xml.rels><?xml version="1.0" encoding="UTF-8" standalone="yes"?>
<Relationships xmlns="http://schemas.openxmlformats.org/package/2006/relationships"><Relationship Id="rId3" Type="http://schemas.openxmlformats.org/officeDocument/2006/relationships/hyperlink" Target="http://marksquires.com/pineur.htm" TargetMode="External"/><Relationship Id="rId2" Type="http://schemas.openxmlformats.org/officeDocument/2006/relationships/notesSlide" Target="../notesSlides/notesSlide216.xml"/><Relationship Id="rId1" Type="http://schemas.openxmlformats.org/officeDocument/2006/relationships/slideLayout" Target="../slideLayouts/slideLayout18.xml"/><Relationship Id="rId4" Type="http://schemas.openxmlformats.org/officeDocument/2006/relationships/image" Target="../media/image220.png"/></Relationships>
</file>

<file path=ppt/slides/_rels/slide293.xml.rels><?xml version="1.0" encoding="UTF-8" standalone="yes"?>
<Relationships xmlns="http://schemas.openxmlformats.org/package/2006/relationships"><Relationship Id="rId3" Type="http://schemas.openxmlformats.org/officeDocument/2006/relationships/hyperlink" Target="http://marksquires.com/pineur.htm" TargetMode="External"/><Relationship Id="rId2" Type="http://schemas.openxmlformats.org/officeDocument/2006/relationships/notesSlide" Target="../notesSlides/notesSlide217.xml"/><Relationship Id="rId1" Type="http://schemas.openxmlformats.org/officeDocument/2006/relationships/slideLayout" Target="../slideLayouts/slideLayout18.xml"/><Relationship Id="rId4" Type="http://schemas.openxmlformats.org/officeDocument/2006/relationships/image" Target="../media/image221.png"/></Relationships>
</file>

<file path=ppt/slides/_rels/slide29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18.xml"/><Relationship Id="rId1" Type="http://schemas.openxmlformats.org/officeDocument/2006/relationships/slideLayout" Target="../slideLayouts/slideLayout18.xml"/><Relationship Id="rId4" Type="http://schemas.openxmlformats.org/officeDocument/2006/relationships/image" Target="../media/image222.png"/></Relationships>
</file>

<file path=ppt/slides/_rels/slide29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19.xml"/><Relationship Id="rId1" Type="http://schemas.openxmlformats.org/officeDocument/2006/relationships/slideLayout" Target="../slideLayouts/slideLayout18.xml"/><Relationship Id="rId4" Type="http://schemas.openxmlformats.org/officeDocument/2006/relationships/image" Target="../media/image223.png"/></Relationships>
</file>

<file path=ppt/slides/_rels/slide296.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20.xml"/><Relationship Id="rId1" Type="http://schemas.openxmlformats.org/officeDocument/2006/relationships/slideLayout" Target="../slideLayouts/slideLayout18.xml"/><Relationship Id="rId4" Type="http://schemas.openxmlformats.org/officeDocument/2006/relationships/image" Target="../media/image224.png"/></Relationships>
</file>

<file path=ppt/slides/_rels/slide297.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21.xml"/><Relationship Id="rId1" Type="http://schemas.openxmlformats.org/officeDocument/2006/relationships/slideLayout" Target="../slideLayouts/slideLayout18.xml"/><Relationship Id="rId4" Type="http://schemas.openxmlformats.org/officeDocument/2006/relationships/image" Target="../media/image225.png"/></Relationships>
</file>

<file path=ppt/slides/_rels/slide298.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22.xml"/><Relationship Id="rId1" Type="http://schemas.openxmlformats.org/officeDocument/2006/relationships/slideLayout" Target="../slideLayouts/slideLayout18.xml"/><Relationship Id="rId4" Type="http://schemas.openxmlformats.org/officeDocument/2006/relationships/image" Target="../media/image226.png"/></Relationships>
</file>

<file path=ppt/slides/_rels/slide299.xml.rels><?xml version="1.0" encoding="UTF-8" standalone="yes"?>
<Relationships xmlns="http://schemas.openxmlformats.org/package/2006/relationships"><Relationship Id="rId3" Type="http://schemas.openxmlformats.org/officeDocument/2006/relationships/hyperlink" Target="http://marksquires.com/pineur.htm" TargetMode="External"/><Relationship Id="rId2" Type="http://schemas.openxmlformats.org/officeDocument/2006/relationships/notesSlide" Target="../notesSlides/notesSlide223.xml"/><Relationship Id="rId1" Type="http://schemas.openxmlformats.org/officeDocument/2006/relationships/slideLayout" Target="../slideLayouts/slideLayout18.xml"/><Relationship Id="rId4" Type="http://schemas.openxmlformats.org/officeDocument/2006/relationships/image" Target="../media/image227.jpeg"/></Relationships>
</file>

<file path=ppt/slides/_rels/slide30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24.xml"/><Relationship Id="rId1" Type="http://schemas.openxmlformats.org/officeDocument/2006/relationships/slideLayout" Target="../slideLayouts/slideLayout18.xml"/><Relationship Id="rId4" Type="http://schemas.openxmlformats.org/officeDocument/2006/relationships/image" Target="../media/image228.png"/></Relationships>
</file>

<file path=ppt/slides/_rels/slide30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25.xml"/><Relationship Id="rId1" Type="http://schemas.openxmlformats.org/officeDocument/2006/relationships/slideLayout" Target="../slideLayouts/slideLayout18.xml"/><Relationship Id="rId4" Type="http://schemas.openxmlformats.org/officeDocument/2006/relationships/image" Target="../media/image229.png"/></Relationships>
</file>

<file path=ppt/slides/_rels/slide302.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26.xml"/><Relationship Id="rId1" Type="http://schemas.openxmlformats.org/officeDocument/2006/relationships/slideLayout" Target="../slideLayouts/slideLayout18.xml"/><Relationship Id="rId4" Type="http://schemas.openxmlformats.org/officeDocument/2006/relationships/image" Target="../media/image230.png"/></Relationships>
</file>

<file path=ppt/slides/_rels/slide303.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27.xml"/><Relationship Id="rId1" Type="http://schemas.openxmlformats.org/officeDocument/2006/relationships/slideLayout" Target="../slideLayouts/slideLayout18.xml"/><Relationship Id="rId4" Type="http://schemas.openxmlformats.org/officeDocument/2006/relationships/image" Target="../media/image231.png"/></Relationships>
</file>

<file path=ppt/slides/_rels/slide304.xml.rels><?xml version="1.0" encoding="UTF-8" standalone="yes"?>
<Relationships xmlns="http://schemas.openxmlformats.org/package/2006/relationships"><Relationship Id="rId3" Type="http://schemas.openxmlformats.org/officeDocument/2006/relationships/hyperlink" Target="http://www.galenfrysinger.com/hungary.htm" TargetMode="External"/><Relationship Id="rId2" Type="http://schemas.openxmlformats.org/officeDocument/2006/relationships/notesSlide" Target="../notesSlides/notesSlide228.xml"/><Relationship Id="rId1" Type="http://schemas.openxmlformats.org/officeDocument/2006/relationships/slideLayout" Target="../slideLayouts/slideLayout18.xml"/><Relationship Id="rId4" Type="http://schemas.openxmlformats.org/officeDocument/2006/relationships/image" Target="../media/image232.png"/></Relationships>
</file>

<file path=ppt/slides/_rels/slide30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29.xml"/><Relationship Id="rId1" Type="http://schemas.openxmlformats.org/officeDocument/2006/relationships/slideLayout" Target="../slideLayouts/slideLayout18.xml"/><Relationship Id="rId4" Type="http://schemas.openxmlformats.org/officeDocument/2006/relationships/image" Target="../media/image233.png"/></Relationships>
</file>

<file path=ppt/slides/_rels/slide306.xml.rels><?xml version="1.0" encoding="UTF-8" standalone="yes"?>
<Relationships xmlns="http://schemas.openxmlformats.org/package/2006/relationships"><Relationship Id="rId3" Type="http://schemas.openxmlformats.org/officeDocument/2006/relationships/hyperlink" Target="https://dailynewshungary.com/budapest2024-stunning-new-visuals/" TargetMode="External"/><Relationship Id="rId2" Type="http://schemas.openxmlformats.org/officeDocument/2006/relationships/notesSlide" Target="../notesSlides/notesSlide230.xml"/><Relationship Id="rId1" Type="http://schemas.openxmlformats.org/officeDocument/2006/relationships/slideLayout" Target="../slideLayouts/slideLayout18.xml"/><Relationship Id="rId4" Type="http://schemas.openxmlformats.org/officeDocument/2006/relationships/image" Target="../media/image234.png"/></Relationships>
</file>

<file path=ppt/slides/_rels/slide307.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31.xml"/><Relationship Id="rId1" Type="http://schemas.openxmlformats.org/officeDocument/2006/relationships/slideLayout" Target="../slideLayouts/slideLayout18.xml"/><Relationship Id="rId4" Type="http://schemas.openxmlformats.org/officeDocument/2006/relationships/image" Target="../media/image235.png"/></Relationships>
</file>

<file path=ppt/slides/_rels/slide308.xml.rels><?xml version="1.0" encoding="UTF-8" standalone="yes"?>
<Relationships xmlns="http://schemas.openxmlformats.org/package/2006/relationships"><Relationship Id="rId3" Type="http://schemas.openxmlformats.org/officeDocument/2006/relationships/hyperlink" Target="http://en.wikipedia.org/wiki/Gell%C3%A9rt_Baths" TargetMode="External"/><Relationship Id="rId2" Type="http://schemas.openxmlformats.org/officeDocument/2006/relationships/notesSlide" Target="../notesSlides/notesSlide232.xml"/><Relationship Id="rId1" Type="http://schemas.openxmlformats.org/officeDocument/2006/relationships/slideLayout" Target="../slideLayouts/slideLayout18.xml"/><Relationship Id="rId4" Type="http://schemas.openxmlformats.org/officeDocument/2006/relationships/image" Target="../media/image224.png"/></Relationships>
</file>

<file path=ppt/slides/_rels/slide309.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33.xml"/><Relationship Id="rId1" Type="http://schemas.openxmlformats.org/officeDocument/2006/relationships/slideLayout" Target="../slideLayouts/slideLayout18.xml"/><Relationship Id="rId4" Type="http://schemas.openxmlformats.org/officeDocument/2006/relationships/image" Target="../media/image236.png"/></Relationships>
</file>

<file path=ppt/slides/_rels/slide310.xml.rels><?xml version="1.0" encoding="UTF-8" standalone="yes"?>
<Relationships xmlns="http://schemas.openxmlformats.org/package/2006/relationships"><Relationship Id="rId3" Type="http://schemas.openxmlformats.org/officeDocument/2006/relationships/hyperlink" Target="http://en.wikipedia.org/wiki/Gell%C3%A9rt_Baths" TargetMode="External"/><Relationship Id="rId2" Type="http://schemas.openxmlformats.org/officeDocument/2006/relationships/notesSlide" Target="../notesSlides/notesSlide234.xml"/><Relationship Id="rId1" Type="http://schemas.openxmlformats.org/officeDocument/2006/relationships/slideLayout" Target="../slideLayouts/slideLayout18.xml"/><Relationship Id="rId4" Type="http://schemas.openxmlformats.org/officeDocument/2006/relationships/image" Target="../media/image237.png"/></Relationships>
</file>

<file path=ppt/slides/_rels/slide311.xml.rels><?xml version="1.0" encoding="UTF-8" standalone="yes"?>
<Relationships xmlns="http://schemas.openxmlformats.org/package/2006/relationships"><Relationship Id="rId3" Type="http://schemas.openxmlformats.org/officeDocument/2006/relationships/hyperlink" Target="http://en.wikipedia.org/wiki/Rudas_Baths" TargetMode="External"/><Relationship Id="rId2" Type="http://schemas.openxmlformats.org/officeDocument/2006/relationships/notesSlide" Target="../notesSlides/notesSlide235.xml"/><Relationship Id="rId1" Type="http://schemas.openxmlformats.org/officeDocument/2006/relationships/slideLayout" Target="../slideLayouts/slideLayout18.xml"/><Relationship Id="rId4" Type="http://schemas.openxmlformats.org/officeDocument/2006/relationships/image" Target="../media/image238.png"/></Relationships>
</file>

<file path=ppt/slides/_rels/slide31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36.xml"/><Relationship Id="rId1" Type="http://schemas.openxmlformats.org/officeDocument/2006/relationships/slideLayout" Target="../slideLayouts/slideLayout18.xml"/><Relationship Id="rId4" Type="http://schemas.openxmlformats.org/officeDocument/2006/relationships/image" Target="../media/image239.png"/></Relationships>
</file>

<file path=ppt/slides/_rels/slide313.xml.rels><?xml version="1.0" encoding="UTF-8" standalone="yes"?>
<Relationships xmlns="http://schemas.openxmlformats.org/package/2006/relationships"><Relationship Id="rId3" Type="http://schemas.openxmlformats.org/officeDocument/2006/relationships/hyperlink" Target="http://en.wikipedia.org/wiki/Kir%C3%A1ly_Baths" TargetMode="External"/><Relationship Id="rId2" Type="http://schemas.openxmlformats.org/officeDocument/2006/relationships/notesSlide" Target="../notesSlides/notesSlide237.xml"/><Relationship Id="rId1" Type="http://schemas.openxmlformats.org/officeDocument/2006/relationships/slideLayout" Target="../slideLayouts/slideLayout18.xml"/><Relationship Id="rId4" Type="http://schemas.openxmlformats.org/officeDocument/2006/relationships/image" Target="../media/image240.png"/></Relationships>
</file>

<file path=ppt/slides/_rels/slide314.xml.rels><?xml version="1.0" encoding="UTF-8" standalone="yes"?>
<Relationships xmlns="http://schemas.openxmlformats.org/package/2006/relationships"><Relationship Id="rId3" Type="http://schemas.openxmlformats.org/officeDocument/2006/relationships/hyperlink" Target="http://www.galenfrysinger.com/hungary.htm" TargetMode="External"/><Relationship Id="rId2" Type="http://schemas.openxmlformats.org/officeDocument/2006/relationships/notesSlide" Target="../notesSlides/notesSlide238.xml"/><Relationship Id="rId1" Type="http://schemas.openxmlformats.org/officeDocument/2006/relationships/slideLayout" Target="../slideLayouts/slideLayout18.xml"/><Relationship Id="rId4" Type="http://schemas.openxmlformats.org/officeDocument/2006/relationships/image" Target="../media/image241.png"/></Relationships>
</file>

<file path=ppt/slides/_rels/slide315.xml.rels><?xml version="1.0" encoding="UTF-8" standalone="yes"?>
<Relationships xmlns="http://schemas.openxmlformats.org/package/2006/relationships"><Relationship Id="rId3" Type="http://schemas.openxmlformats.org/officeDocument/2006/relationships/hyperlink" Target="http://en.wikipedia.org/wiki/Sz%C3%A9chenyi_Medicinal_Bath" TargetMode="External"/><Relationship Id="rId2" Type="http://schemas.openxmlformats.org/officeDocument/2006/relationships/notesSlide" Target="../notesSlides/notesSlide239.xml"/><Relationship Id="rId1" Type="http://schemas.openxmlformats.org/officeDocument/2006/relationships/slideLayout" Target="../slideLayouts/slideLayout18.xml"/><Relationship Id="rId4" Type="http://schemas.openxmlformats.org/officeDocument/2006/relationships/image" Target="../media/image242.png"/></Relationships>
</file>

<file path=ppt/slides/_rels/slide316.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40.xml"/><Relationship Id="rId1" Type="http://schemas.openxmlformats.org/officeDocument/2006/relationships/slideLayout" Target="../slideLayouts/slideLayout18.xml"/><Relationship Id="rId4" Type="http://schemas.openxmlformats.org/officeDocument/2006/relationships/image" Target="../media/image243.png"/></Relationships>
</file>

<file path=ppt/slides/_rels/slide317.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41.xml"/><Relationship Id="rId1" Type="http://schemas.openxmlformats.org/officeDocument/2006/relationships/slideLayout" Target="../slideLayouts/slideLayout18.xml"/><Relationship Id="rId4" Type="http://schemas.openxmlformats.org/officeDocument/2006/relationships/image" Target="../media/image244.png"/></Relationships>
</file>

<file path=ppt/slides/_rels/slide318.xml.rels><?xml version="1.0" encoding="UTF-8" standalone="yes"?>
<Relationships xmlns="http://schemas.openxmlformats.org/package/2006/relationships"><Relationship Id="rId3" Type="http://schemas.openxmlformats.org/officeDocument/2006/relationships/hyperlink" Target="http://en.wikipedia.org/wiki/Sz%C3%A9chenyi_Medicinal_Bath" TargetMode="External"/><Relationship Id="rId2" Type="http://schemas.openxmlformats.org/officeDocument/2006/relationships/notesSlide" Target="../notesSlides/notesSlide242.xml"/><Relationship Id="rId1" Type="http://schemas.openxmlformats.org/officeDocument/2006/relationships/slideLayout" Target="../slideLayouts/slideLayout18.xml"/><Relationship Id="rId4" Type="http://schemas.openxmlformats.org/officeDocument/2006/relationships/image" Target="../media/image245.png"/></Relationships>
</file>

<file path=ppt/slides/_rels/slide319.xml.rels><?xml version="1.0" encoding="UTF-8" standalone="yes"?>
<Relationships xmlns="http://schemas.openxmlformats.org/package/2006/relationships"><Relationship Id="rId3" Type="http://schemas.openxmlformats.org/officeDocument/2006/relationships/hyperlink" Target="http://en.wikipedia.org/wiki/Sz%C3%A9chenyi_Medicinal_Bath" TargetMode="External"/><Relationship Id="rId2" Type="http://schemas.openxmlformats.org/officeDocument/2006/relationships/notesSlide" Target="../notesSlides/notesSlide243.xml"/><Relationship Id="rId1" Type="http://schemas.openxmlformats.org/officeDocument/2006/relationships/slideLayout" Target="../slideLayouts/slideLayout18.xml"/><Relationship Id="rId4" Type="http://schemas.openxmlformats.org/officeDocument/2006/relationships/image" Target="../media/image246.png"/></Relationships>
</file>

<file path=ppt/slides/_rels/slide320.xml.rels><?xml version="1.0" encoding="UTF-8" standalone="yes"?>
<Relationships xmlns="http://schemas.openxmlformats.org/package/2006/relationships"><Relationship Id="rId3" Type="http://schemas.openxmlformats.org/officeDocument/2006/relationships/hyperlink" Target="http://www.galenfrysinger.com/hungary.htm" TargetMode="External"/><Relationship Id="rId2" Type="http://schemas.openxmlformats.org/officeDocument/2006/relationships/notesSlide" Target="../notesSlides/notesSlide244.xml"/><Relationship Id="rId1" Type="http://schemas.openxmlformats.org/officeDocument/2006/relationships/slideLayout" Target="../slideLayouts/slideLayout18.xml"/><Relationship Id="rId4" Type="http://schemas.openxmlformats.org/officeDocument/2006/relationships/image" Target="../media/image247.png"/></Relationships>
</file>

<file path=ppt/slides/_rels/slide321.xml.rels><?xml version="1.0" encoding="UTF-8" standalone="yes"?>
<Relationships xmlns="http://schemas.openxmlformats.org/package/2006/relationships"><Relationship Id="rId3" Type="http://schemas.openxmlformats.org/officeDocument/2006/relationships/hyperlink" Target="http://www.galenfrysinger.com/hungary.htm" TargetMode="External"/><Relationship Id="rId2" Type="http://schemas.openxmlformats.org/officeDocument/2006/relationships/notesSlide" Target="../notesSlides/notesSlide245.xml"/><Relationship Id="rId1" Type="http://schemas.openxmlformats.org/officeDocument/2006/relationships/slideLayout" Target="../slideLayouts/slideLayout18.xml"/><Relationship Id="rId4" Type="http://schemas.openxmlformats.org/officeDocument/2006/relationships/image" Target="../media/image248.png"/></Relationships>
</file>

<file path=ppt/slides/_rels/slide322.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46.xml"/><Relationship Id="rId1" Type="http://schemas.openxmlformats.org/officeDocument/2006/relationships/slideLayout" Target="../slideLayouts/slideLayout18.xml"/><Relationship Id="rId4" Type="http://schemas.openxmlformats.org/officeDocument/2006/relationships/image" Target="../media/image249.png"/></Relationships>
</file>

<file path=ppt/slides/_rels/slide323.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47.xml"/><Relationship Id="rId1" Type="http://schemas.openxmlformats.org/officeDocument/2006/relationships/slideLayout" Target="../slideLayouts/slideLayout18.xml"/><Relationship Id="rId4" Type="http://schemas.openxmlformats.org/officeDocument/2006/relationships/image" Target="../media/image250.png"/></Relationships>
</file>

<file path=ppt/slides/_rels/slide324.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48.xml"/><Relationship Id="rId1" Type="http://schemas.openxmlformats.org/officeDocument/2006/relationships/slideLayout" Target="../slideLayouts/slideLayout18.xml"/><Relationship Id="rId4" Type="http://schemas.openxmlformats.org/officeDocument/2006/relationships/image" Target="../media/image251.png"/></Relationships>
</file>

<file path=ppt/slides/_rels/slide32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49.xml"/><Relationship Id="rId1" Type="http://schemas.openxmlformats.org/officeDocument/2006/relationships/slideLayout" Target="../slideLayouts/slideLayout18.xml"/><Relationship Id="rId4" Type="http://schemas.openxmlformats.org/officeDocument/2006/relationships/image" Target="../media/image252.png"/></Relationships>
</file>

<file path=ppt/slides/_rels/slide32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50.xml"/><Relationship Id="rId1" Type="http://schemas.openxmlformats.org/officeDocument/2006/relationships/slideLayout" Target="../slideLayouts/slideLayout18.xml"/><Relationship Id="rId4" Type="http://schemas.openxmlformats.org/officeDocument/2006/relationships/image" Target="../media/image253.png"/></Relationships>
</file>

<file path=ppt/slides/_rels/slide327.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51.xml"/><Relationship Id="rId1" Type="http://schemas.openxmlformats.org/officeDocument/2006/relationships/slideLayout" Target="../slideLayouts/slideLayout18.xml"/><Relationship Id="rId4" Type="http://schemas.openxmlformats.org/officeDocument/2006/relationships/image" Target="../media/image254.png"/></Relationships>
</file>

<file path=ppt/slides/_rels/slide328.xml.rels><?xml version="1.0" encoding="UTF-8" standalone="yes"?>
<Relationships xmlns="http://schemas.openxmlformats.org/package/2006/relationships"><Relationship Id="rId3" Type="http://schemas.openxmlformats.org/officeDocument/2006/relationships/hyperlink" Target="http://commons.wikimedia.org/wiki/Category:Maps_of_Budapest" TargetMode="External"/><Relationship Id="rId2" Type="http://schemas.openxmlformats.org/officeDocument/2006/relationships/notesSlide" Target="../notesSlides/notesSlide252.xml"/><Relationship Id="rId1" Type="http://schemas.openxmlformats.org/officeDocument/2006/relationships/slideLayout" Target="../slideLayouts/slideLayout18.xml"/><Relationship Id="rId4" Type="http://schemas.openxmlformats.org/officeDocument/2006/relationships/image" Target="../media/image255.png"/></Relationships>
</file>

<file path=ppt/slides/_rels/slide329.xml.rels><?xml version="1.0" encoding="UTF-8" standalone="yes"?>
<Relationships xmlns="http://schemas.openxmlformats.org/package/2006/relationships"><Relationship Id="rId3" Type="http://schemas.openxmlformats.org/officeDocument/2006/relationships/hyperlink" Target="http://commons.wikimedia.org/wiki/Category:Maps_of_Budapest" TargetMode="External"/><Relationship Id="rId2" Type="http://schemas.openxmlformats.org/officeDocument/2006/relationships/notesSlide" Target="../notesSlides/notesSlide253.xml"/><Relationship Id="rId1" Type="http://schemas.openxmlformats.org/officeDocument/2006/relationships/slideLayout" Target="../slideLayouts/slideLayout18.xml"/><Relationship Id="rId4" Type="http://schemas.openxmlformats.org/officeDocument/2006/relationships/image" Target="../media/image256.png"/></Relationships>
</file>

<file path=ppt/slides/_rels/slide33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54.xml"/><Relationship Id="rId1" Type="http://schemas.openxmlformats.org/officeDocument/2006/relationships/slideLayout" Target="../slideLayouts/slideLayout18.xml"/><Relationship Id="rId4" Type="http://schemas.openxmlformats.org/officeDocument/2006/relationships/image" Target="../media/image257.png"/></Relationships>
</file>

<file path=ppt/slides/_rels/slide33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55.xml"/><Relationship Id="rId1" Type="http://schemas.openxmlformats.org/officeDocument/2006/relationships/slideLayout" Target="../slideLayouts/slideLayout18.xml"/><Relationship Id="rId4" Type="http://schemas.openxmlformats.org/officeDocument/2006/relationships/image" Target="../media/image258.png"/></Relationships>
</file>

<file path=ppt/slides/_rels/slide33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56.xml"/><Relationship Id="rId1" Type="http://schemas.openxmlformats.org/officeDocument/2006/relationships/slideLayout" Target="../slideLayouts/slideLayout18.xml"/><Relationship Id="rId4" Type="http://schemas.openxmlformats.org/officeDocument/2006/relationships/image" Target="../media/image259.png"/></Relationships>
</file>

<file path=ppt/slides/_rels/slide333.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57.xml"/><Relationship Id="rId1" Type="http://schemas.openxmlformats.org/officeDocument/2006/relationships/slideLayout" Target="../slideLayouts/slideLayout18.xml"/><Relationship Id="rId4" Type="http://schemas.openxmlformats.org/officeDocument/2006/relationships/image" Target="../media/image260.png"/></Relationships>
</file>

<file path=ppt/slides/_rels/slide33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58.xml"/><Relationship Id="rId1" Type="http://schemas.openxmlformats.org/officeDocument/2006/relationships/slideLayout" Target="../slideLayouts/slideLayout18.xml"/><Relationship Id="rId6" Type="http://schemas.openxmlformats.org/officeDocument/2006/relationships/image" Target="../media/image263.png"/><Relationship Id="rId5" Type="http://schemas.openxmlformats.org/officeDocument/2006/relationships/image" Target="../media/image262.png"/><Relationship Id="rId4" Type="http://schemas.openxmlformats.org/officeDocument/2006/relationships/image" Target="../media/image261.png"/></Relationships>
</file>

<file path=ppt/slides/_rels/slide335.xml.rels><?xml version="1.0" encoding="UTF-8" standalone="yes"?>
<Relationships xmlns="http://schemas.openxmlformats.org/package/2006/relationships"><Relationship Id="rId3" Type="http://schemas.openxmlformats.org/officeDocument/2006/relationships/hyperlink" Target="http://photos.igougo.com/pictures-photos-b117098-p44078-Klaszikus_Gundel_palacsinta.html" TargetMode="External"/><Relationship Id="rId2" Type="http://schemas.openxmlformats.org/officeDocument/2006/relationships/notesSlide" Target="../notesSlides/notesSlide259.xml"/><Relationship Id="rId1" Type="http://schemas.openxmlformats.org/officeDocument/2006/relationships/slideLayout" Target="../slideLayouts/slideLayout18.xml"/><Relationship Id="rId4" Type="http://schemas.openxmlformats.org/officeDocument/2006/relationships/image" Target="../media/image264.png"/></Relationships>
</file>

<file path=ppt/slides/_rels/slide336.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0.xml"/><Relationship Id="rId1" Type="http://schemas.openxmlformats.org/officeDocument/2006/relationships/slideLayout" Target="../slideLayouts/slideLayout18.xml"/><Relationship Id="rId4" Type="http://schemas.openxmlformats.org/officeDocument/2006/relationships/image" Target="../media/image265.png"/></Relationships>
</file>

<file path=ppt/slides/_rels/slide337.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1.xml"/><Relationship Id="rId1" Type="http://schemas.openxmlformats.org/officeDocument/2006/relationships/slideLayout" Target="../slideLayouts/slideLayout18.xml"/><Relationship Id="rId4" Type="http://schemas.openxmlformats.org/officeDocument/2006/relationships/image" Target="../media/image266.png"/></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339.xml.rels><?xml version="1.0" encoding="UTF-8" standalone="yes"?>
<Relationships xmlns="http://schemas.openxmlformats.org/package/2006/relationships"><Relationship Id="rId3" Type="http://schemas.openxmlformats.org/officeDocument/2006/relationships/hyperlink" Target="http://www.galenfrysinger.com/hungary.htm" TargetMode="External"/><Relationship Id="rId2" Type="http://schemas.openxmlformats.org/officeDocument/2006/relationships/notesSlide" Target="../notesSlides/notesSlide262.xml"/><Relationship Id="rId1" Type="http://schemas.openxmlformats.org/officeDocument/2006/relationships/slideLayout" Target="../slideLayouts/slideLayout18.xml"/><Relationship Id="rId4" Type="http://schemas.openxmlformats.org/officeDocument/2006/relationships/image" Target="../media/image267.jpeg"/></Relationships>
</file>

<file path=ppt/slides/_rels/slide340.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3.xml"/><Relationship Id="rId1" Type="http://schemas.openxmlformats.org/officeDocument/2006/relationships/slideLayout" Target="../slideLayouts/slideLayout18.xml"/><Relationship Id="rId4" Type="http://schemas.openxmlformats.org/officeDocument/2006/relationships/image" Target="../media/image268.png"/></Relationships>
</file>

<file path=ppt/slides/_rels/slide341.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4.xml"/><Relationship Id="rId1" Type="http://schemas.openxmlformats.org/officeDocument/2006/relationships/slideLayout" Target="../slideLayouts/slideLayout18.xml"/><Relationship Id="rId4" Type="http://schemas.openxmlformats.org/officeDocument/2006/relationships/image" Target="../media/image269.jpeg"/></Relationships>
</file>

<file path=ppt/slides/_rels/slide342.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5.xml"/><Relationship Id="rId1" Type="http://schemas.openxmlformats.org/officeDocument/2006/relationships/slideLayout" Target="../slideLayouts/slideLayout18.xml"/><Relationship Id="rId4" Type="http://schemas.openxmlformats.org/officeDocument/2006/relationships/image" Target="../media/image270.png"/></Relationships>
</file>

<file path=ppt/slides/_rels/slide343.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6.xml"/><Relationship Id="rId1" Type="http://schemas.openxmlformats.org/officeDocument/2006/relationships/slideLayout" Target="../slideLayouts/slideLayout18.xml"/><Relationship Id="rId5" Type="http://schemas.openxmlformats.org/officeDocument/2006/relationships/image" Target="../media/image272.png"/><Relationship Id="rId4" Type="http://schemas.openxmlformats.org/officeDocument/2006/relationships/image" Target="../media/image271.png"/></Relationships>
</file>

<file path=ppt/slides/_rels/slide344.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7.xml"/><Relationship Id="rId1" Type="http://schemas.openxmlformats.org/officeDocument/2006/relationships/slideLayout" Target="../slideLayouts/slideLayout18.xml"/><Relationship Id="rId4" Type="http://schemas.openxmlformats.org/officeDocument/2006/relationships/image" Target="../media/image273.png"/></Relationships>
</file>

<file path=ppt/slides/_rels/slide34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68.xml"/><Relationship Id="rId1" Type="http://schemas.openxmlformats.org/officeDocument/2006/relationships/slideLayout" Target="../slideLayouts/slideLayout18.xml"/><Relationship Id="rId4" Type="http://schemas.openxmlformats.org/officeDocument/2006/relationships/image" Target="../media/image274.png"/></Relationships>
</file>

<file path=ppt/slides/_rels/slide346.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69.xml"/><Relationship Id="rId1" Type="http://schemas.openxmlformats.org/officeDocument/2006/relationships/slideLayout" Target="../slideLayouts/slideLayout18.xml"/><Relationship Id="rId4" Type="http://schemas.openxmlformats.org/officeDocument/2006/relationships/image" Target="../media/image275.png"/></Relationships>
</file>

<file path=ppt/slides/_rels/slide347.xml.rels><?xml version="1.0" encoding="UTF-8" standalone="yes"?>
<Relationships xmlns="http://schemas.openxmlformats.org/package/2006/relationships"><Relationship Id="rId3" Type="http://schemas.openxmlformats.org/officeDocument/2006/relationships/hyperlink" Target="http://commons.wikimedia.org/wiki/Budapest" TargetMode="External"/><Relationship Id="rId2" Type="http://schemas.openxmlformats.org/officeDocument/2006/relationships/notesSlide" Target="../notesSlides/notesSlide270.xml"/><Relationship Id="rId1" Type="http://schemas.openxmlformats.org/officeDocument/2006/relationships/slideLayout" Target="../slideLayouts/slideLayout18.xml"/><Relationship Id="rId4" Type="http://schemas.openxmlformats.org/officeDocument/2006/relationships/image" Target="../media/image276.jpeg"/></Relationships>
</file>

<file path=ppt/slides/_rels/slide348.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1.xml"/><Relationship Id="rId1" Type="http://schemas.openxmlformats.org/officeDocument/2006/relationships/slideLayout" Target="../slideLayouts/slideLayout18.xml"/><Relationship Id="rId4" Type="http://schemas.openxmlformats.org/officeDocument/2006/relationships/image" Target="../media/image277.png"/></Relationships>
</file>

<file path=ppt/slides/_rels/slide349.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2.xml"/><Relationship Id="rId1" Type="http://schemas.openxmlformats.org/officeDocument/2006/relationships/slideLayout" Target="../slideLayouts/slideLayout18.xml"/><Relationship Id="rId4" Type="http://schemas.openxmlformats.org/officeDocument/2006/relationships/image" Target="../media/image278.png"/></Relationships>
</file>

<file path=ppt/slides/_rels/slide350.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3.xml"/><Relationship Id="rId1" Type="http://schemas.openxmlformats.org/officeDocument/2006/relationships/slideLayout" Target="../slideLayouts/slideLayout18.xml"/><Relationship Id="rId4" Type="http://schemas.openxmlformats.org/officeDocument/2006/relationships/image" Target="../media/image279.png"/></Relationships>
</file>

<file path=ppt/slides/_rels/slide351.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4.xml"/><Relationship Id="rId1" Type="http://schemas.openxmlformats.org/officeDocument/2006/relationships/slideLayout" Target="../slideLayouts/slideLayout18.xml"/><Relationship Id="rId4" Type="http://schemas.openxmlformats.org/officeDocument/2006/relationships/image" Target="../media/image280.png"/></Relationships>
</file>

<file path=ppt/slides/_rels/slide352.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5.xml"/><Relationship Id="rId1" Type="http://schemas.openxmlformats.org/officeDocument/2006/relationships/slideLayout" Target="../slideLayouts/slideLayout18.xml"/><Relationship Id="rId4" Type="http://schemas.openxmlformats.org/officeDocument/2006/relationships/image" Target="../media/image281.jpeg"/></Relationships>
</file>

<file path=ppt/slides/_rels/slide353.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6.xml"/><Relationship Id="rId1" Type="http://schemas.openxmlformats.org/officeDocument/2006/relationships/slideLayout" Target="../slideLayouts/slideLayout18.xml"/><Relationship Id="rId4" Type="http://schemas.openxmlformats.org/officeDocument/2006/relationships/image" Target="../media/image282.png"/></Relationships>
</file>

<file path=ppt/slides/_rels/slide354.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7.xml"/><Relationship Id="rId1" Type="http://schemas.openxmlformats.org/officeDocument/2006/relationships/slideLayout" Target="../slideLayouts/slideLayout18.xml"/><Relationship Id="rId4" Type="http://schemas.openxmlformats.org/officeDocument/2006/relationships/image" Target="../media/image283.png"/></Relationships>
</file>

<file path=ppt/slides/_rels/slide35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8.xml"/><Relationship Id="rId1" Type="http://schemas.openxmlformats.org/officeDocument/2006/relationships/slideLayout" Target="../slideLayouts/slideLayout18.xml"/><Relationship Id="rId4" Type="http://schemas.openxmlformats.org/officeDocument/2006/relationships/image" Target="../media/image284.jpeg"/></Relationships>
</file>

<file path=ppt/slides/_rels/slide356.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79.xml"/><Relationship Id="rId1" Type="http://schemas.openxmlformats.org/officeDocument/2006/relationships/slideLayout" Target="../slideLayouts/slideLayout18.xml"/><Relationship Id="rId4" Type="http://schemas.openxmlformats.org/officeDocument/2006/relationships/image" Target="../media/image285.png"/></Relationships>
</file>

<file path=ppt/slides/_rels/slide357.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80.xml"/><Relationship Id="rId1" Type="http://schemas.openxmlformats.org/officeDocument/2006/relationships/slideLayout" Target="../slideLayouts/slideLayout18.xml"/><Relationship Id="rId4" Type="http://schemas.openxmlformats.org/officeDocument/2006/relationships/image" Target="../media/image286.png"/></Relationships>
</file>

<file path=ppt/slides/_rels/slide358.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81.xml"/><Relationship Id="rId1" Type="http://schemas.openxmlformats.org/officeDocument/2006/relationships/slideLayout" Target="../slideLayouts/slideLayout18.xml"/><Relationship Id="rId4" Type="http://schemas.openxmlformats.org/officeDocument/2006/relationships/image" Target="../media/image287.png"/></Relationships>
</file>

<file path=ppt/slides/_rels/slide359.xml.rels><?xml version="1.0" encoding="UTF-8" standalone="yes"?>
<Relationships xmlns="http://schemas.openxmlformats.org/package/2006/relationships"><Relationship Id="rId3" Type="http://schemas.openxmlformats.org/officeDocument/2006/relationships/image" Target="../media/image288.png"/><Relationship Id="rId2" Type="http://schemas.openxmlformats.org/officeDocument/2006/relationships/notesSlide" Target="../notesSlides/notesSlide282.xml"/><Relationship Id="rId1" Type="http://schemas.openxmlformats.org/officeDocument/2006/relationships/slideLayout" Target="../slideLayouts/slideLayout18.xml"/><Relationship Id="rId4" Type="http://schemas.openxmlformats.org/officeDocument/2006/relationships/hyperlink" Target="http://commons.wikimedia.org/wiki/Budapest#Railway_stations_.2F_Gares" TargetMode="External"/></Relationships>
</file>

<file path=ppt/slides/_rels/slide360.xml.rels><?xml version="1.0" encoding="UTF-8" standalone="yes"?>
<Relationships xmlns="http://schemas.openxmlformats.org/package/2006/relationships"><Relationship Id="rId3" Type="http://schemas.openxmlformats.org/officeDocument/2006/relationships/image" Target="../media/image289.png"/><Relationship Id="rId2" Type="http://schemas.openxmlformats.org/officeDocument/2006/relationships/notesSlide" Target="../notesSlides/notesSlide283.xml"/><Relationship Id="rId1" Type="http://schemas.openxmlformats.org/officeDocument/2006/relationships/slideLayout" Target="../slideLayouts/slideLayout18.xml"/><Relationship Id="rId4" Type="http://schemas.openxmlformats.org/officeDocument/2006/relationships/hyperlink" Target="http://commons.wikimedia.org/wiki/Budapest#Railway_stations_.2F_Gares" TargetMode="External"/></Relationships>
</file>

<file path=ppt/slides/_rels/slide361.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284.xml"/><Relationship Id="rId1" Type="http://schemas.openxmlformats.org/officeDocument/2006/relationships/slideLayout" Target="../slideLayouts/slideLayout18.xml"/><Relationship Id="rId4" Type="http://schemas.openxmlformats.org/officeDocument/2006/relationships/hyperlink" Target="http://commons.wikimedia.org/wiki/Budapest#Railway_stations_.2F_Gares" TargetMode="External"/></Relationships>
</file>

<file path=ppt/slides/_rels/slide362.xml.rels><?xml version="1.0" encoding="UTF-8" standalone="yes"?>
<Relationships xmlns="http://schemas.openxmlformats.org/package/2006/relationships"><Relationship Id="rId3" Type="http://schemas.openxmlformats.org/officeDocument/2006/relationships/image" Target="../media/image291.jpeg"/><Relationship Id="rId2" Type="http://schemas.openxmlformats.org/officeDocument/2006/relationships/notesSlide" Target="../notesSlides/notesSlide285.xml"/><Relationship Id="rId1" Type="http://schemas.openxmlformats.org/officeDocument/2006/relationships/slideLayout" Target="../slideLayouts/slideLayout18.xml"/><Relationship Id="rId4" Type="http://schemas.openxmlformats.org/officeDocument/2006/relationships/hyperlink" Target="http://commons.wikimedia.org/wiki/Budapest#Railway_stations_.2F_Gares" TargetMode="External"/></Relationships>
</file>

<file path=ppt/slides/_rels/slide363.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notesSlide" Target="../notesSlides/notesSlide286.xml"/><Relationship Id="rId1" Type="http://schemas.openxmlformats.org/officeDocument/2006/relationships/slideLayout" Target="../slideLayouts/slideLayout18.xml"/><Relationship Id="rId4" Type="http://schemas.openxmlformats.org/officeDocument/2006/relationships/hyperlink" Target="http://commons.wikimedia.org/wiki/Budapest#Railway_stations_.2F_Gares" TargetMode="External"/></Relationships>
</file>

<file path=ppt/slides/_rels/slide364.xml.rels><?xml version="1.0" encoding="UTF-8" standalone="yes"?>
<Relationships xmlns="http://schemas.openxmlformats.org/package/2006/relationships"><Relationship Id="rId3" Type="http://schemas.openxmlformats.org/officeDocument/2006/relationships/hyperlink" Target="http://commons.wikimedia.org/wiki/Budapest#Railway_stations_.2F_Gares" TargetMode="External"/><Relationship Id="rId2" Type="http://schemas.openxmlformats.org/officeDocument/2006/relationships/notesSlide" Target="../notesSlides/notesSlide287.xml"/><Relationship Id="rId1" Type="http://schemas.openxmlformats.org/officeDocument/2006/relationships/slideLayout" Target="../slideLayouts/slideLayout18.xml"/><Relationship Id="rId4" Type="http://schemas.openxmlformats.org/officeDocument/2006/relationships/image" Target="../media/image293.png"/></Relationships>
</file>

<file path=ppt/slides/_rels/slide365.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88.xml"/><Relationship Id="rId1" Type="http://schemas.openxmlformats.org/officeDocument/2006/relationships/slideLayout" Target="../slideLayouts/slideLayout18.xml"/><Relationship Id="rId4" Type="http://schemas.openxmlformats.org/officeDocument/2006/relationships/image" Target="../media/image294.jpeg"/></Relationships>
</file>

<file path=ppt/slides/_rels/slide366.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89.xml"/><Relationship Id="rId1" Type="http://schemas.openxmlformats.org/officeDocument/2006/relationships/slideLayout" Target="../slideLayouts/slideLayout18.xml"/><Relationship Id="rId4" Type="http://schemas.openxmlformats.org/officeDocument/2006/relationships/image" Target="../media/image295.png"/></Relationships>
</file>

<file path=ppt/slides/_rels/slide36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36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369.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90.xml"/><Relationship Id="rId1" Type="http://schemas.openxmlformats.org/officeDocument/2006/relationships/slideLayout" Target="../slideLayouts/slideLayout18.xml"/><Relationship Id="rId4" Type="http://schemas.openxmlformats.org/officeDocument/2006/relationships/image" Target="../media/image296.jpeg"/></Relationships>
</file>

<file path=ppt/slides/_rels/slide370.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91.xml"/><Relationship Id="rId1" Type="http://schemas.openxmlformats.org/officeDocument/2006/relationships/slideLayout" Target="../slideLayouts/slideLayout18.xml"/><Relationship Id="rId4" Type="http://schemas.openxmlformats.org/officeDocument/2006/relationships/image" Target="../media/image297.png"/></Relationships>
</file>

<file path=ppt/slides/_rels/slide371.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92.xml"/><Relationship Id="rId1" Type="http://schemas.openxmlformats.org/officeDocument/2006/relationships/slideLayout" Target="../slideLayouts/slideLayout18.xml"/><Relationship Id="rId4" Type="http://schemas.openxmlformats.org/officeDocument/2006/relationships/image" Target="../media/image298.png"/></Relationships>
</file>

<file path=ppt/slides/_rels/slide372.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93.xml"/><Relationship Id="rId1" Type="http://schemas.openxmlformats.org/officeDocument/2006/relationships/slideLayout" Target="../slideLayouts/slideLayout18.xml"/><Relationship Id="rId4" Type="http://schemas.openxmlformats.org/officeDocument/2006/relationships/image" Target="../media/image299.png"/></Relationships>
</file>

<file path=ppt/slides/_rels/slide373.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94.xml"/><Relationship Id="rId1" Type="http://schemas.openxmlformats.org/officeDocument/2006/relationships/slideLayout" Target="../slideLayouts/slideLayout18.xml"/><Relationship Id="rId4" Type="http://schemas.openxmlformats.org/officeDocument/2006/relationships/image" Target="../media/image300.png"/></Relationships>
</file>

<file path=ppt/slides/_rels/slide374.xml.rels><?xml version="1.0" encoding="UTF-8" standalone="yes"?>
<Relationships xmlns="http://schemas.openxmlformats.org/package/2006/relationships"><Relationship Id="rId3" Type="http://schemas.openxmlformats.org/officeDocument/2006/relationships/hyperlink" Target="http://commons.wikimedia.org/wiki/Main_Page" TargetMode="External"/><Relationship Id="rId2" Type="http://schemas.openxmlformats.org/officeDocument/2006/relationships/notesSlide" Target="../notesSlides/notesSlide295.xml"/><Relationship Id="rId1" Type="http://schemas.openxmlformats.org/officeDocument/2006/relationships/slideLayout" Target="../slideLayouts/slideLayout18.xml"/><Relationship Id="rId4" Type="http://schemas.openxmlformats.org/officeDocument/2006/relationships/image" Target="../media/image301.png"/></Relationships>
</file>

<file path=ppt/slides/_rels/slide37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37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7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78.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296.xml"/><Relationship Id="rId1" Type="http://schemas.openxmlformats.org/officeDocument/2006/relationships/slideLayout" Target="../slideLayouts/slideLayout18.xml"/><Relationship Id="rId4" Type="http://schemas.openxmlformats.org/officeDocument/2006/relationships/image" Target="../media/image141.png"/></Relationships>
</file>

<file path=ppt/slides/_rels/slide37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97.xml"/><Relationship Id="rId1" Type="http://schemas.openxmlformats.org/officeDocument/2006/relationships/slideLayout" Target="../slideLayouts/slideLayout18.xml"/><Relationship Id="rId4" Type="http://schemas.openxmlformats.org/officeDocument/2006/relationships/image" Target="../media/image302.jpeg"/></Relationships>
</file>

<file path=ppt/slides/_rels/slide38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98.xml"/><Relationship Id="rId1" Type="http://schemas.openxmlformats.org/officeDocument/2006/relationships/slideLayout" Target="../slideLayouts/slideLayout18.xml"/><Relationship Id="rId4" Type="http://schemas.openxmlformats.org/officeDocument/2006/relationships/image" Target="../media/image303.jpeg"/></Relationships>
</file>

<file path=ppt/slides/_rels/slide38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299.xml"/><Relationship Id="rId1" Type="http://schemas.openxmlformats.org/officeDocument/2006/relationships/slideLayout" Target="../slideLayouts/slideLayout18.xml"/><Relationship Id="rId4" Type="http://schemas.openxmlformats.org/officeDocument/2006/relationships/image" Target="../media/image304.jpeg"/></Relationships>
</file>

<file path=ppt/slides/_rels/slide38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00.xml"/><Relationship Id="rId1" Type="http://schemas.openxmlformats.org/officeDocument/2006/relationships/slideLayout" Target="../slideLayouts/slideLayout18.xml"/><Relationship Id="rId5" Type="http://schemas.openxmlformats.org/officeDocument/2006/relationships/image" Target="../media/image306.png"/><Relationship Id="rId4" Type="http://schemas.openxmlformats.org/officeDocument/2006/relationships/image" Target="../media/image305.jpeg"/></Relationships>
</file>

<file path=ppt/slides/_rels/slide38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01.xml"/><Relationship Id="rId1" Type="http://schemas.openxmlformats.org/officeDocument/2006/relationships/slideLayout" Target="../slideLayouts/slideLayout18.xml"/><Relationship Id="rId5" Type="http://schemas.openxmlformats.org/officeDocument/2006/relationships/image" Target="../media/image308.png"/><Relationship Id="rId4" Type="http://schemas.openxmlformats.org/officeDocument/2006/relationships/image" Target="../media/image307.png"/></Relationships>
</file>

<file path=ppt/slides/_rels/slide384.xml.rels><?xml version="1.0" encoding="UTF-8" standalone="yes"?>
<Relationships xmlns="http://schemas.openxmlformats.org/package/2006/relationships"><Relationship Id="rId3" Type="http://schemas.openxmlformats.org/officeDocument/2006/relationships/image" Target="../media/image309.png"/><Relationship Id="rId2" Type="http://schemas.openxmlformats.org/officeDocument/2006/relationships/notesSlide" Target="../notesSlides/notesSlide302.xml"/><Relationship Id="rId1" Type="http://schemas.openxmlformats.org/officeDocument/2006/relationships/slideLayout" Target="../slideLayouts/slideLayout18.xml"/><Relationship Id="rId6" Type="http://schemas.openxmlformats.org/officeDocument/2006/relationships/hyperlink" Target="http://www.kieselbach.hu/cgi-bin/kieselbach.cgi?MENUID=0" TargetMode="External"/><Relationship Id="rId5" Type="http://schemas.openxmlformats.org/officeDocument/2006/relationships/image" Target="../media/image311.png"/><Relationship Id="rId4" Type="http://schemas.openxmlformats.org/officeDocument/2006/relationships/image" Target="../media/image310.png"/></Relationships>
</file>

<file path=ppt/slides/_rels/slide385.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notesSlide" Target="../notesSlides/notesSlide303.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86.xml.rels><?xml version="1.0" encoding="UTF-8" standalone="yes"?>
<Relationships xmlns="http://schemas.openxmlformats.org/package/2006/relationships"><Relationship Id="rId3" Type="http://schemas.openxmlformats.org/officeDocument/2006/relationships/image" Target="../media/image313.png"/><Relationship Id="rId2" Type="http://schemas.openxmlformats.org/officeDocument/2006/relationships/notesSlide" Target="../notesSlides/notesSlide304.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87.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notesSlide" Target="../notesSlides/notesSlide305.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88.xml.rels><?xml version="1.0" encoding="UTF-8" standalone="yes"?>
<Relationships xmlns="http://schemas.openxmlformats.org/package/2006/relationships"><Relationship Id="rId3" Type="http://schemas.openxmlformats.org/officeDocument/2006/relationships/image" Target="../media/image315.png"/><Relationship Id="rId2" Type="http://schemas.openxmlformats.org/officeDocument/2006/relationships/notesSlide" Target="../notesSlides/notesSlide306.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89.xml.rels><?xml version="1.0" encoding="UTF-8" standalone="yes"?>
<Relationships xmlns="http://schemas.openxmlformats.org/package/2006/relationships"><Relationship Id="rId3" Type="http://schemas.openxmlformats.org/officeDocument/2006/relationships/image" Target="../media/image316.png"/><Relationship Id="rId2" Type="http://schemas.openxmlformats.org/officeDocument/2006/relationships/notesSlide" Target="../notesSlides/notesSlide307.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90.xml.rels><?xml version="1.0" encoding="UTF-8" standalone="yes"?>
<Relationships xmlns="http://schemas.openxmlformats.org/package/2006/relationships"><Relationship Id="rId3" Type="http://schemas.openxmlformats.org/officeDocument/2006/relationships/hyperlink" Target="http://www.kieselbach.hu/cgi-bin/kieselbach.cgi?MENUID=0" TargetMode="External"/><Relationship Id="rId2" Type="http://schemas.openxmlformats.org/officeDocument/2006/relationships/notesSlide" Target="../notesSlides/notesSlide308.xml"/><Relationship Id="rId1" Type="http://schemas.openxmlformats.org/officeDocument/2006/relationships/slideLayout" Target="../slideLayouts/slideLayout18.xml"/><Relationship Id="rId4" Type="http://schemas.openxmlformats.org/officeDocument/2006/relationships/image" Target="../media/image317.png"/></Relationships>
</file>

<file path=ppt/slides/_rels/slide391.xml.rels><?xml version="1.0" encoding="UTF-8" standalone="yes"?>
<Relationships xmlns="http://schemas.openxmlformats.org/package/2006/relationships"><Relationship Id="rId3" Type="http://schemas.openxmlformats.org/officeDocument/2006/relationships/image" Target="../media/image318.png"/><Relationship Id="rId2" Type="http://schemas.openxmlformats.org/officeDocument/2006/relationships/notesSlide" Target="../notesSlides/notesSlide309.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92.xml.rels><?xml version="1.0" encoding="UTF-8" standalone="yes"?>
<Relationships xmlns="http://schemas.openxmlformats.org/package/2006/relationships"><Relationship Id="rId3" Type="http://schemas.openxmlformats.org/officeDocument/2006/relationships/image" Target="../media/image319.png"/><Relationship Id="rId2" Type="http://schemas.openxmlformats.org/officeDocument/2006/relationships/notesSlide" Target="../notesSlides/notesSlide310.xml"/><Relationship Id="rId1" Type="http://schemas.openxmlformats.org/officeDocument/2006/relationships/slideLayout" Target="../slideLayouts/slideLayout18.xml"/><Relationship Id="rId4" Type="http://schemas.openxmlformats.org/officeDocument/2006/relationships/hyperlink" Target="http://www.kieselbach.hu/cgi-bin/kieselbach.cgi?MENUID=0" TargetMode="External"/></Relationships>
</file>

<file path=ppt/slides/_rels/slide39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11.xml"/><Relationship Id="rId1" Type="http://schemas.openxmlformats.org/officeDocument/2006/relationships/slideLayout" Target="../slideLayouts/slideLayout18.xml"/><Relationship Id="rId4" Type="http://schemas.openxmlformats.org/officeDocument/2006/relationships/image" Target="../media/image320.png"/></Relationships>
</file>

<file path=ppt/slides/_rels/slide39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9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96.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312.xml"/><Relationship Id="rId1" Type="http://schemas.openxmlformats.org/officeDocument/2006/relationships/slideLayout" Target="../slideLayouts/slideLayout18.xml"/><Relationship Id="rId4" Type="http://schemas.openxmlformats.org/officeDocument/2006/relationships/image" Target="../media/image141.png"/></Relationships>
</file>

<file path=ppt/slides/_rels/slide397.xml.rels><?xml version="1.0" encoding="UTF-8" standalone="yes"?>
<Relationships xmlns="http://schemas.openxmlformats.org/package/2006/relationships"><Relationship Id="rId3" Type="http://schemas.openxmlformats.org/officeDocument/2006/relationships/hyperlink" Target="http://en.wikipedia.org/wiki/P%C3%A9cs" TargetMode="External"/><Relationship Id="rId2" Type="http://schemas.openxmlformats.org/officeDocument/2006/relationships/notesSlide" Target="../notesSlides/notesSlide313.xml"/><Relationship Id="rId1" Type="http://schemas.openxmlformats.org/officeDocument/2006/relationships/slideLayout" Target="../slideLayouts/slideLayout18.xml"/><Relationship Id="rId4" Type="http://schemas.openxmlformats.org/officeDocument/2006/relationships/image" Target="../media/image321.png"/></Relationships>
</file>

<file path=ppt/slides/_rels/slide398.xml.rels><?xml version="1.0" encoding="UTF-8" standalone="yes"?>
<Relationships xmlns="http://schemas.openxmlformats.org/package/2006/relationships"><Relationship Id="rId3" Type="http://schemas.openxmlformats.org/officeDocument/2006/relationships/hyperlink" Target="http://en.wikipedia.org/wiki/P%C3%A9cs" TargetMode="External"/><Relationship Id="rId2" Type="http://schemas.openxmlformats.org/officeDocument/2006/relationships/notesSlide" Target="../notesSlides/notesSlide314.xml"/><Relationship Id="rId1" Type="http://schemas.openxmlformats.org/officeDocument/2006/relationships/slideLayout" Target="../slideLayouts/slideLayout18.xml"/><Relationship Id="rId4" Type="http://schemas.openxmlformats.org/officeDocument/2006/relationships/image" Target="../media/image322.png"/></Relationships>
</file>

<file path=ppt/slides/_rels/slide39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15.xml"/><Relationship Id="rId1" Type="http://schemas.openxmlformats.org/officeDocument/2006/relationships/slideLayout" Target="../slideLayouts/slideLayout18.xml"/><Relationship Id="rId4" Type="http://schemas.openxmlformats.org/officeDocument/2006/relationships/image" Target="../media/image323.png"/></Relationships>
</file>

<file path=ppt/slides/_rels/slide400.xml.rels><?xml version="1.0" encoding="UTF-8" standalone="yes"?>
<Relationships xmlns="http://schemas.openxmlformats.org/package/2006/relationships"><Relationship Id="rId3" Type="http://schemas.openxmlformats.org/officeDocument/2006/relationships/hyperlink" Target="http://en.wikipedia.org/wiki/P%C3%A9cs" TargetMode="External"/><Relationship Id="rId2" Type="http://schemas.openxmlformats.org/officeDocument/2006/relationships/notesSlide" Target="../notesSlides/notesSlide316.xml"/><Relationship Id="rId1" Type="http://schemas.openxmlformats.org/officeDocument/2006/relationships/slideLayout" Target="../slideLayouts/slideLayout18.xml"/><Relationship Id="rId4" Type="http://schemas.openxmlformats.org/officeDocument/2006/relationships/image" Target="../media/image324.png"/></Relationships>
</file>

<file path=ppt/slides/_rels/slide401.xml.rels><?xml version="1.0" encoding="UTF-8" standalone="yes"?>
<Relationships xmlns="http://schemas.openxmlformats.org/package/2006/relationships"><Relationship Id="rId3" Type="http://schemas.openxmlformats.org/officeDocument/2006/relationships/hyperlink" Target="http://en.wikipedia.org/wiki/P%C3%A9cs" TargetMode="External"/><Relationship Id="rId2" Type="http://schemas.openxmlformats.org/officeDocument/2006/relationships/notesSlide" Target="../notesSlides/notesSlide317.xml"/><Relationship Id="rId1" Type="http://schemas.openxmlformats.org/officeDocument/2006/relationships/slideLayout" Target="../slideLayouts/slideLayout18.xml"/><Relationship Id="rId4" Type="http://schemas.openxmlformats.org/officeDocument/2006/relationships/image" Target="../media/image325.png"/></Relationships>
</file>

<file path=ppt/slides/_rels/slide40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18.xml"/><Relationship Id="rId1" Type="http://schemas.openxmlformats.org/officeDocument/2006/relationships/slideLayout" Target="../slideLayouts/slideLayout18.xml"/><Relationship Id="rId4" Type="http://schemas.openxmlformats.org/officeDocument/2006/relationships/image" Target="../media/image326.png"/></Relationships>
</file>

<file path=ppt/slides/_rels/slide403.xml.rels><?xml version="1.0" encoding="UTF-8" standalone="yes"?>
<Relationships xmlns="http://schemas.openxmlformats.org/package/2006/relationships"><Relationship Id="rId3" Type="http://schemas.openxmlformats.org/officeDocument/2006/relationships/hyperlink" Target="http://en.wikipedia.org/wiki/Tivadar_Csontv%C3%A1ry_Kosztka" TargetMode="External"/><Relationship Id="rId2" Type="http://schemas.openxmlformats.org/officeDocument/2006/relationships/notesSlide" Target="../notesSlides/notesSlide319.xml"/><Relationship Id="rId1" Type="http://schemas.openxmlformats.org/officeDocument/2006/relationships/slideLayout" Target="../slideLayouts/slideLayout18.xml"/><Relationship Id="rId4" Type="http://schemas.openxmlformats.org/officeDocument/2006/relationships/image" Target="../media/image327.png"/></Relationships>
</file>

<file path=ppt/slides/_rels/slide404.xml.rels><?xml version="1.0" encoding="UTF-8" standalone="yes"?>
<Relationships xmlns="http://schemas.openxmlformats.org/package/2006/relationships"><Relationship Id="rId3" Type="http://schemas.openxmlformats.org/officeDocument/2006/relationships/hyperlink" Target="http://en.wikipedia.org/wiki/Tivadar_Csontv%C3%A1ry_Kosztka" TargetMode="External"/><Relationship Id="rId2" Type="http://schemas.openxmlformats.org/officeDocument/2006/relationships/notesSlide" Target="../notesSlides/notesSlide320.xml"/><Relationship Id="rId1" Type="http://schemas.openxmlformats.org/officeDocument/2006/relationships/slideLayout" Target="../slideLayouts/slideLayout18.xml"/><Relationship Id="rId4" Type="http://schemas.openxmlformats.org/officeDocument/2006/relationships/image" Target="../media/image328.png"/></Relationships>
</file>

<file path=ppt/slides/_rels/slide405.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1.xml"/><Relationship Id="rId1" Type="http://schemas.openxmlformats.org/officeDocument/2006/relationships/slideLayout" Target="../slideLayouts/slideLayout18.xml"/><Relationship Id="rId5" Type="http://schemas.openxmlformats.org/officeDocument/2006/relationships/image" Target="../media/image330.png"/><Relationship Id="rId4" Type="http://schemas.openxmlformats.org/officeDocument/2006/relationships/image" Target="../media/image329.png"/></Relationships>
</file>

<file path=ppt/slides/_rels/slide406.xml.rels><?xml version="1.0" encoding="UTF-8" standalone="yes"?>
<Relationships xmlns="http://schemas.openxmlformats.org/package/2006/relationships"><Relationship Id="rId3" Type="http://schemas.openxmlformats.org/officeDocument/2006/relationships/image" Target="../media/image331.jpg"/><Relationship Id="rId2" Type="http://schemas.openxmlformats.org/officeDocument/2006/relationships/notesSlide" Target="../notesSlides/notesSlide322.xml"/><Relationship Id="rId1" Type="http://schemas.openxmlformats.org/officeDocument/2006/relationships/slideLayout" Target="../slideLayouts/slideLayout18.xml"/><Relationship Id="rId4" Type="http://schemas.openxmlformats.org/officeDocument/2006/relationships/hyperlink" Target="http://en.wikipedia.org/wiki/Tivadar_Csontv%C3%A1ry_Kosztka" TargetMode="External"/></Relationships>
</file>

<file path=ppt/slides/_rels/slide40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408.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3.xml"/><Relationship Id="rId1" Type="http://schemas.openxmlformats.org/officeDocument/2006/relationships/slideLayout" Target="../slideLayouts/slideLayout18.xml"/><Relationship Id="rId4" Type="http://schemas.openxmlformats.org/officeDocument/2006/relationships/image" Target="../media/image332.png"/></Relationships>
</file>

<file path=ppt/slides/_rels/slide409.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324.xml"/><Relationship Id="rId1" Type="http://schemas.openxmlformats.org/officeDocument/2006/relationships/slideLayout" Target="../slideLayouts/slideLayout18.xml"/><Relationship Id="rId4" Type="http://schemas.openxmlformats.org/officeDocument/2006/relationships/image" Target="../media/image130.png"/></Relationships>
</file>

<file path=ppt/slides/_rels/slide41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5.xml"/><Relationship Id="rId1" Type="http://schemas.openxmlformats.org/officeDocument/2006/relationships/slideLayout" Target="../slideLayouts/slideLayout18.xml"/><Relationship Id="rId4" Type="http://schemas.openxmlformats.org/officeDocument/2006/relationships/image" Target="../media/image333.png"/></Relationships>
</file>

<file path=ppt/slides/_rels/slide41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6.xml"/><Relationship Id="rId1" Type="http://schemas.openxmlformats.org/officeDocument/2006/relationships/slideLayout" Target="../slideLayouts/slideLayout18.xml"/><Relationship Id="rId4" Type="http://schemas.openxmlformats.org/officeDocument/2006/relationships/image" Target="../media/image334.png"/></Relationships>
</file>

<file path=ppt/slides/_rels/slide41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7.xml"/><Relationship Id="rId1" Type="http://schemas.openxmlformats.org/officeDocument/2006/relationships/slideLayout" Target="../slideLayouts/slideLayout18.xml"/><Relationship Id="rId4" Type="http://schemas.openxmlformats.org/officeDocument/2006/relationships/image" Target="../media/image335.png"/></Relationships>
</file>

<file path=ppt/slides/_rels/slide413.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8.xml"/><Relationship Id="rId1" Type="http://schemas.openxmlformats.org/officeDocument/2006/relationships/slideLayout" Target="../slideLayouts/slideLayout18.xml"/><Relationship Id="rId4" Type="http://schemas.openxmlformats.org/officeDocument/2006/relationships/image" Target="../media/image336.png"/></Relationships>
</file>

<file path=ppt/slides/_rels/slide41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29.xml"/><Relationship Id="rId1" Type="http://schemas.openxmlformats.org/officeDocument/2006/relationships/slideLayout" Target="../slideLayouts/slideLayout18.xml"/><Relationship Id="rId4" Type="http://schemas.openxmlformats.org/officeDocument/2006/relationships/image" Target="../media/image337.png"/></Relationships>
</file>

<file path=ppt/slides/_rels/slide41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416.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330.xml"/><Relationship Id="rId1" Type="http://schemas.openxmlformats.org/officeDocument/2006/relationships/slideLayout" Target="../slideLayouts/slideLayout18.xml"/><Relationship Id="rId4" Type="http://schemas.openxmlformats.org/officeDocument/2006/relationships/image" Target="../media/image141.png"/></Relationships>
</file>

<file path=ppt/slides/_rels/slide417.xml.rels><?xml version="1.0" encoding="UTF-8" standalone="yes"?>
<Relationships xmlns="http://schemas.openxmlformats.org/package/2006/relationships"><Relationship Id="rId3" Type="http://schemas.openxmlformats.org/officeDocument/2006/relationships/hyperlink" Target="http://en.wikipedia.org/wiki/Lake_Balaton" TargetMode="External"/><Relationship Id="rId2" Type="http://schemas.openxmlformats.org/officeDocument/2006/relationships/notesSlide" Target="../notesSlides/notesSlide331.xml"/><Relationship Id="rId1" Type="http://schemas.openxmlformats.org/officeDocument/2006/relationships/slideLayout" Target="../slideLayouts/slideLayout18.xml"/><Relationship Id="rId4" Type="http://schemas.openxmlformats.org/officeDocument/2006/relationships/image" Target="../media/image338.png"/></Relationships>
</file>

<file path=ppt/slides/_rels/slide418.xml.rels><?xml version="1.0" encoding="UTF-8" standalone="yes"?>
<Relationships xmlns="http://schemas.openxmlformats.org/package/2006/relationships"><Relationship Id="rId3" Type="http://schemas.openxmlformats.org/officeDocument/2006/relationships/image" Target="../media/image339.png"/><Relationship Id="rId2" Type="http://schemas.openxmlformats.org/officeDocument/2006/relationships/notesSlide" Target="../notesSlides/notesSlide332.xml"/><Relationship Id="rId1" Type="http://schemas.openxmlformats.org/officeDocument/2006/relationships/slideLayout" Target="../slideLayouts/slideLayout18.xml"/><Relationship Id="rId4" Type="http://schemas.openxmlformats.org/officeDocument/2006/relationships/hyperlink" Target="http://en.wikipedia.org/wiki/Lake_Balaton" TargetMode="External"/></Relationships>
</file>

<file path=ppt/slides/_rels/slide419.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33.xml"/><Relationship Id="rId1" Type="http://schemas.openxmlformats.org/officeDocument/2006/relationships/slideLayout" Target="../slideLayouts/slideLayout18.xml"/><Relationship Id="rId4" Type="http://schemas.openxmlformats.org/officeDocument/2006/relationships/image" Target="../media/image340.png"/></Relationships>
</file>

<file path=ppt/slides/_rels/slide420.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34.xml"/><Relationship Id="rId1" Type="http://schemas.openxmlformats.org/officeDocument/2006/relationships/slideLayout" Target="../slideLayouts/slideLayout18.xml"/><Relationship Id="rId4" Type="http://schemas.openxmlformats.org/officeDocument/2006/relationships/image" Target="../media/image341.png"/></Relationships>
</file>

<file path=ppt/slides/_rels/slide42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422.xml.rels><?xml version="1.0" encoding="UTF-8" standalone="yes"?>
<Relationships xmlns="http://schemas.openxmlformats.org/package/2006/relationships"><Relationship Id="rId3" Type="http://schemas.openxmlformats.org/officeDocument/2006/relationships/hyperlink" Target="http://en.wikipedia.org/wiki/Esztergom" TargetMode="External"/><Relationship Id="rId2" Type="http://schemas.openxmlformats.org/officeDocument/2006/relationships/notesSlide" Target="../notesSlides/notesSlide335.xml"/><Relationship Id="rId1" Type="http://schemas.openxmlformats.org/officeDocument/2006/relationships/slideLayout" Target="../slideLayouts/slideLayout18.xml"/><Relationship Id="rId4" Type="http://schemas.openxmlformats.org/officeDocument/2006/relationships/image" Target="../media/image342.png"/></Relationships>
</file>

<file path=ppt/slides/_rels/slide423.xml.rels><?xml version="1.0" encoding="UTF-8" standalone="yes"?>
<Relationships xmlns="http://schemas.openxmlformats.org/package/2006/relationships"><Relationship Id="rId3" Type="http://schemas.openxmlformats.org/officeDocument/2006/relationships/hyperlink" Target="http://en.wikipedia.org/wiki/Esztergom" TargetMode="External"/><Relationship Id="rId2" Type="http://schemas.openxmlformats.org/officeDocument/2006/relationships/notesSlide" Target="../notesSlides/notesSlide336.xml"/><Relationship Id="rId1" Type="http://schemas.openxmlformats.org/officeDocument/2006/relationships/slideLayout" Target="../slideLayouts/slideLayout18.xml"/><Relationship Id="rId4" Type="http://schemas.openxmlformats.org/officeDocument/2006/relationships/image" Target="../media/image343.png"/></Relationships>
</file>

<file path=ppt/slides/_rels/slide424.xml.rels><?xml version="1.0" encoding="UTF-8" standalone="yes"?>
<Relationships xmlns="http://schemas.openxmlformats.org/package/2006/relationships"><Relationship Id="rId3" Type="http://schemas.openxmlformats.org/officeDocument/2006/relationships/hyperlink" Target="http://en.wikipedia.org/wiki/Esztergom" TargetMode="External"/><Relationship Id="rId2" Type="http://schemas.openxmlformats.org/officeDocument/2006/relationships/notesSlide" Target="../notesSlides/notesSlide337.xml"/><Relationship Id="rId1" Type="http://schemas.openxmlformats.org/officeDocument/2006/relationships/slideLayout" Target="../slideLayouts/slideLayout18.xml"/><Relationship Id="rId4" Type="http://schemas.openxmlformats.org/officeDocument/2006/relationships/image" Target="../media/image344.png"/></Relationships>
</file>

<file path=ppt/slides/_rels/slide425.xml.rels><?xml version="1.0" encoding="UTF-8" standalone="yes"?>
<Relationships xmlns="http://schemas.openxmlformats.org/package/2006/relationships"><Relationship Id="rId3" Type="http://schemas.openxmlformats.org/officeDocument/2006/relationships/hyperlink" Target="http://en.wikipedia.org/wiki/Esztergom" TargetMode="External"/><Relationship Id="rId2" Type="http://schemas.openxmlformats.org/officeDocument/2006/relationships/notesSlide" Target="../notesSlides/notesSlide338.xml"/><Relationship Id="rId1" Type="http://schemas.openxmlformats.org/officeDocument/2006/relationships/slideLayout" Target="../slideLayouts/slideLayout18.xml"/><Relationship Id="rId4" Type="http://schemas.openxmlformats.org/officeDocument/2006/relationships/image" Target="../media/image345.png"/></Relationships>
</file>

<file path=ppt/slides/_rels/slide426.xml.rels><?xml version="1.0" encoding="UTF-8" standalone="yes"?>
<Relationships xmlns="http://schemas.openxmlformats.org/package/2006/relationships"><Relationship Id="rId3" Type="http://schemas.openxmlformats.org/officeDocument/2006/relationships/hyperlink" Target="http://en.wikipedia.org/wiki/Esztergom" TargetMode="External"/><Relationship Id="rId2" Type="http://schemas.openxmlformats.org/officeDocument/2006/relationships/notesSlide" Target="../notesSlides/notesSlide339.xml"/><Relationship Id="rId1" Type="http://schemas.openxmlformats.org/officeDocument/2006/relationships/slideLayout" Target="../slideLayouts/slideLayout18.xml"/><Relationship Id="rId4" Type="http://schemas.openxmlformats.org/officeDocument/2006/relationships/image" Target="../media/image346.png"/></Relationships>
</file>

<file path=ppt/slides/_rels/slide427.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40.xml"/><Relationship Id="rId1" Type="http://schemas.openxmlformats.org/officeDocument/2006/relationships/slideLayout" Target="../slideLayouts/slideLayout18.xml"/><Relationship Id="rId4" Type="http://schemas.openxmlformats.org/officeDocument/2006/relationships/image" Target="../media/image347.png"/></Relationships>
</file>

<file path=ppt/slides/_rels/slide428.xml.rels><?xml version="1.0" encoding="UTF-8" standalone="yes"?>
<Relationships xmlns="http://schemas.openxmlformats.org/package/2006/relationships"><Relationship Id="rId3" Type="http://schemas.openxmlformats.org/officeDocument/2006/relationships/hyperlink" Target="http://en.wikipedia.org/wiki/Esztergom" TargetMode="External"/><Relationship Id="rId2" Type="http://schemas.openxmlformats.org/officeDocument/2006/relationships/notesSlide" Target="../notesSlides/notesSlide341.xml"/><Relationship Id="rId1" Type="http://schemas.openxmlformats.org/officeDocument/2006/relationships/slideLayout" Target="../slideLayouts/slideLayout18.xml"/><Relationship Id="rId4" Type="http://schemas.openxmlformats.org/officeDocument/2006/relationships/image" Target="../media/image348.png"/></Relationships>
</file>

<file path=ppt/slides/_rels/slide429.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430.xml.rels><?xml version="1.0" encoding="UTF-8" standalone="yes"?>
<Relationships xmlns="http://schemas.openxmlformats.org/package/2006/relationships"><Relationship Id="rId3" Type="http://schemas.openxmlformats.org/officeDocument/2006/relationships/hyperlink" Target="http://news.bbc.co.uk/1/hi/world/europe/4307700.stm" TargetMode="External"/><Relationship Id="rId2" Type="http://schemas.openxmlformats.org/officeDocument/2006/relationships/notesSlide" Target="../notesSlides/notesSlide342.xml"/><Relationship Id="rId1" Type="http://schemas.openxmlformats.org/officeDocument/2006/relationships/slideLayout" Target="../slideLayouts/slideLayout18.xml"/><Relationship Id="rId4" Type="http://schemas.openxmlformats.org/officeDocument/2006/relationships/image" Target="../media/image141.png"/></Relationships>
</file>

<file path=ppt/slides/_rels/slide431.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43.xml"/><Relationship Id="rId1" Type="http://schemas.openxmlformats.org/officeDocument/2006/relationships/slideLayout" Target="../slideLayouts/slideLayout18.xml"/><Relationship Id="rId4" Type="http://schemas.openxmlformats.org/officeDocument/2006/relationships/image" Target="../media/image349.png"/></Relationships>
</file>

<file path=ppt/slides/_rels/slide432.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44.xml"/><Relationship Id="rId1" Type="http://schemas.openxmlformats.org/officeDocument/2006/relationships/slideLayout" Target="../slideLayouts/slideLayout18.xml"/><Relationship Id="rId4" Type="http://schemas.openxmlformats.org/officeDocument/2006/relationships/image" Target="../media/image350.png"/></Relationships>
</file>

<file path=ppt/slides/_rels/slide433.xml.rels><?xml version="1.0" encoding="UTF-8" standalone="yes"?>
<Relationships xmlns="http://schemas.openxmlformats.org/package/2006/relationships"><Relationship Id="rId3" Type="http://schemas.openxmlformats.org/officeDocument/2006/relationships/hyperlink" Target="http://www.utazolap.hu/FulemuleCsarda/fulemule.php" TargetMode="External"/><Relationship Id="rId2" Type="http://schemas.openxmlformats.org/officeDocument/2006/relationships/notesSlide" Target="../notesSlides/notesSlide345.xml"/><Relationship Id="rId1" Type="http://schemas.openxmlformats.org/officeDocument/2006/relationships/slideLayout" Target="../slideLayouts/slideLayout18.xml"/><Relationship Id="rId4" Type="http://schemas.openxmlformats.org/officeDocument/2006/relationships/image" Target="../media/image351.png"/></Relationships>
</file>

<file path=ppt/slides/_rels/slide434.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46.xml"/><Relationship Id="rId1" Type="http://schemas.openxmlformats.org/officeDocument/2006/relationships/slideLayout" Target="../slideLayouts/slideLayout18.xml"/><Relationship Id="rId4" Type="http://schemas.openxmlformats.org/officeDocument/2006/relationships/image" Target="../media/image352.png"/></Relationships>
</file>

<file path=ppt/slides/_rels/slide43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436.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47.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437.xml.rels><?xml version="1.0" encoding="UTF-8" standalone="yes"?>
<Relationships xmlns="http://schemas.openxmlformats.org/package/2006/relationships"><Relationship Id="rId3" Type="http://schemas.openxmlformats.org/officeDocument/2006/relationships/hyperlink" Target="http://commons.wikimedia.org/wiki/Turul" TargetMode="External"/><Relationship Id="rId2" Type="http://schemas.openxmlformats.org/officeDocument/2006/relationships/notesSlide" Target="../notesSlides/notesSlide348.xml"/><Relationship Id="rId1" Type="http://schemas.openxmlformats.org/officeDocument/2006/relationships/slideLayout" Target="../slideLayouts/slideLayout74.xml"/><Relationship Id="rId4" Type="http://schemas.openxmlformats.org/officeDocument/2006/relationships/image" Target="../media/image353.png"/></Relationships>
</file>

<file path=ppt/slides/_rels/slide438.xml.rels><?xml version="1.0" encoding="UTF-8" standalone="yes"?>
<Relationships xmlns="http://schemas.openxmlformats.org/package/2006/relationships"><Relationship Id="rId3" Type="http://schemas.openxmlformats.org/officeDocument/2006/relationships/hyperlink" Target="http://en.wikipedia.org/wiki/Hungary" TargetMode="External"/><Relationship Id="rId2" Type="http://schemas.openxmlformats.org/officeDocument/2006/relationships/notesSlide" Target="../notesSlides/notesSlide349.xml"/><Relationship Id="rId1" Type="http://schemas.openxmlformats.org/officeDocument/2006/relationships/slideLayout" Target="../slideLayouts/slideLayout74.xml"/><Relationship Id="rId4" Type="http://schemas.openxmlformats.org/officeDocument/2006/relationships/image" Target="../media/image354.png"/></Relationships>
</file>

<file path=ppt/slides/_rels/slide4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914400" y="1192812"/>
            <a:ext cx="7315200" cy="4750788"/>
          </a:xfrm>
          <a:prstGeom prst="rect">
            <a:avLst/>
          </a:prstGeom>
          <a:noFill/>
          <a:ln w="9525">
            <a:noFill/>
            <a:miter lim="800000"/>
            <a:headEnd/>
            <a:tailEnd/>
          </a:ln>
        </p:spPr>
      </p:pic>
      <p:sp>
        <p:nvSpPr>
          <p:cNvPr id="11267" name="Oval 6"/>
          <p:cNvSpPr>
            <a:spLocks noChangeArrowheads="1"/>
          </p:cNvSpPr>
          <p:nvPr/>
        </p:nvSpPr>
        <p:spPr bwMode="auto">
          <a:xfrm>
            <a:off x="2286000" y="2895600"/>
            <a:ext cx="838200" cy="688975"/>
          </a:xfrm>
          <a:prstGeom prst="ellipse">
            <a:avLst/>
          </a:prstGeom>
          <a:noFill/>
          <a:ln w="76200">
            <a:solidFill>
              <a:schemeClr val="tx1"/>
            </a:solidFill>
            <a:round/>
            <a:headEnd/>
            <a:tailEnd/>
          </a:ln>
        </p:spPr>
        <p:txBody>
          <a:bodyPr wrap="none" anchor="ctr"/>
          <a:lstStyle/>
          <a:p>
            <a:endParaRPr lang="en-US" sz="1200">
              <a:latin typeface="Arial" charset="0"/>
            </a:endParaRPr>
          </a:p>
        </p:txBody>
      </p:sp>
      <p:sp>
        <p:nvSpPr>
          <p:cNvPr id="11268" name="Text Box 12"/>
          <p:cNvSpPr txBox="1">
            <a:spLocks noChangeArrowheads="1"/>
          </p:cNvSpPr>
          <p:nvPr/>
        </p:nvSpPr>
        <p:spPr bwMode="auto">
          <a:xfrm>
            <a:off x="914400" y="573087"/>
            <a:ext cx="4119562" cy="646113"/>
          </a:xfrm>
          <a:prstGeom prst="rect">
            <a:avLst/>
          </a:prstGeom>
          <a:noFill/>
          <a:ln w="9525">
            <a:noFill/>
            <a:miter lim="800000"/>
            <a:headEnd/>
            <a:tailEnd/>
          </a:ln>
        </p:spPr>
        <p:txBody>
          <a:bodyPr wrap="none">
            <a:spAutoFit/>
          </a:bodyPr>
          <a:lstStyle/>
          <a:p>
            <a:r>
              <a:rPr lang="en-US" sz="3600" b="1" dirty="0"/>
              <a:t>Explore Europe</a:t>
            </a:r>
            <a:endParaRPr lang="en-US" sz="3600" b="1" dirty="0">
              <a:solidFill>
                <a:schemeClr val="bg1"/>
              </a:solidFill>
            </a:endParaRPr>
          </a:p>
        </p:txBody>
      </p:sp>
      <p:sp>
        <p:nvSpPr>
          <p:cNvPr id="11269" name="Text Box 5"/>
          <p:cNvSpPr txBox="1">
            <a:spLocks noChangeArrowheads="1"/>
          </p:cNvSpPr>
          <p:nvPr/>
        </p:nvSpPr>
        <p:spPr bwMode="auto">
          <a:xfrm>
            <a:off x="1540080" y="3810000"/>
            <a:ext cx="2387192" cy="646331"/>
          </a:xfrm>
          <a:prstGeom prst="rect">
            <a:avLst/>
          </a:prstGeom>
          <a:noFill/>
          <a:ln w="9525">
            <a:noFill/>
            <a:miter lim="800000"/>
            <a:headEnd/>
            <a:tailEnd/>
          </a:ln>
        </p:spPr>
        <p:txBody>
          <a:bodyPr wrap="none">
            <a:spAutoFit/>
          </a:bodyPr>
          <a:lstStyle/>
          <a:p>
            <a:r>
              <a:rPr lang="en-US" sz="3600" b="1" dirty="0">
                <a:ln w="12700">
                  <a:solidFill>
                    <a:schemeClr val="accent1"/>
                  </a:solidFill>
                </a:ln>
                <a:solidFill>
                  <a:srgbClr val="FF0000"/>
                </a:solidFill>
                <a:effectLst>
                  <a:outerShdw blurRad="50800" dist="38100" algn="l" rotWithShape="0">
                    <a:prstClr val="black">
                      <a:alpha val="40000"/>
                    </a:prstClr>
                  </a:outerShdw>
                </a:effectLst>
              </a:rPr>
              <a:t>Hungary</a:t>
            </a:r>
            <a:endParaRPr lang="en-US" sz="3600" b="1" dirty="0">
              <a:solidFill>
                <a:srgbClr val="FF0000"/>
              </a:solidFill>
            </a:endParaRPr>
          </a:p>
        </p:txBody>
      </p:sp>
      <p:sp>
        <p:nvSpPr>
          <p:cNvPr id="7" name="Rectangle 6"/>
          <p:cNvSpPr/>
          <p:nvPr/>
        </p:nvSpPr>
        <p:spPr>
          <a:xfrm>
            <a:off x="3422492" y="6513370"/>
            <a:ext cx="2299027" cy="253916"/>
          </a:xfrm>
          <a:prstGeom prst="rect">
            <a:avLst/>
          </a:prstGeom>
        </p:spPr>
        <p:txBody>
          <a:bodyPr wrap="none">
            <a:spAutoFit/>
          </a:bodyPr>
          <a:lstStyle/>
          <a:p>
            <a:pPr eaLnBrk="0" hangingPunct="0"/>
            <a:r>
              <a:rPr lang="en-US" sz="1050" baseline="30000" dirty="0">
                <a:solidFill>
                  <a:srgbClr val="000000"/>
                </a:solidFill>
                <a:latin typeface="Arial" charset="0"/>
              </a:rPr>
              <a:t>©</a:t>
            </a:r>
            <a:r>
              <a:rPr lang="en-US" sz="1050" dirty="0">
                <a:solidFill>
                  <a:srgbClr val="000000"/>
                </a:solidFill>
                <a:latin typeface="Arial" charset="0"/>
              </a:rPr>
              <a:t>Timothy G. Roufs </a:t>
            </a:r>
            <a:r>
              <a:rPr lang="en-US" sz="1050" b="1" dirty="0"/>
              <a:t>© </a:t>
            </a:r>
            <a:r>
              <a:rPr lang="en-US" sz="1050" dirty="0"/>
              <a:t>2010-2024 </a:t>
            </a:r>
            <a:endParaRPr kumimoji="1" lang="en-US" sz="1050" dirty="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2051411"/>
            <a:ext cx="8001000" cy="2363724"/>
          </a:xfrm>
          <a:prstGeom prst="rect">
            <a:avLst/>
          </a:prstGeom>
          <a:noFill/>
          <a:ln w="9525">
            <a:noFill/>
            <a:miter lim="800000"/>
            <a:headEnd/>
            <a:tailEnd/>
          </a:ln>
        </p:spPr>
        <p:txBody>
          <a:bodyPr wrap="square">
            <a:spAutoFit/>
          </a:bodyPr>
          <a:lstStyle/>
          <a:p>
            <a:r>
              <a:rPr lang="en-US" sz="6000" b="1" dirty="0">
                <a:solidFill>
                  <a:srgbClr val="FF0000"/>
                </a:solidFill>
                <a:latin typeface="Arial" charset="0"/>
              </a:rPr>
              <a:t>Hungary</a:t>
            </a:r>
          </a:p>
          <a:p>
            <a:endParaRPr lang="en-US" sz="100" b="1" dirty="0">
              <a:solidFill>
                <a:schemeClr val="bg1">
                  <a:lumMod val="95000"/>
                </a:schemeClr>
              </a:solidFill>
              <a:latin typeface="Arial" charset="0"/>
            </a:endParaRPr>
          </a:p>
          <a:p>
            <a:r>
              <a:rPr lang="en-US" sz="7200" b="1" i="1" dirty="0">
                <a:solidFill>
                  <a:schemeClr val="bg1">
                    <a:lumMod val="95000"/>
                  </a:schemeClr>
                </a:solidFill>
                <a:latin typeface="Arial" charset="0"/>
              </a:rPr>
              <a:t>In the News . . .</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0" y="685800"/>
            <a:ext cx="2362200" cy="1219200"/>
          </a:xfrm>
          <a:prstGeom prst="rect">
            <a:avLst/>
          </a:prstGeom>
        </p:spPr>
      </p:pic>
    </p:spTree>
    <p:extLst>
      <p:ext uri="{BB962C8B-B14F-4D97-AF65-F5344CB8AC3E}">
        <p14:creationId xmlns:p14="http://schemas.microsoft.com/office/powerpoint/2010/main" val="267914845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14400" y="217605"/>
            <a:ext cx="6858000" cy="6487995"/>
          </a:xfrm>
          <a:prstGeom prst="rect">
            <a:avLst/>
          </a:prstGeom>
        </p:spPr>
      </p:pic>
      <p:sp>
        <p:nvSpPr>
          <p:cNvPr id="9" name="Text Box 2"/>
          <p:cNvSpPr txBox="1">
            <a:spLocks noChangeArrowheads="1"/>
          </p:cNvSpPr>
          <p:nvPr/>
        </p:nvSpPr>
        <p:spPr bwMode="auto">
          <a:xfrm>
            <a:off x="4243147" y="6553200"/>
            <a:ext cx="673582" cy="2616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chemeClr val="bg1">
                    <a:lumMod val="95000"/>
                  </a:schemeClr>
                </a:solidFill>
                <a:effectLst/>
                <a:uLnTx/>
                <a:uFillTx/>
                <a:latin typeface="Verdana" pitchFamily="34" charset="0"/>
                <a:ea typeface="+mn-ea"/>
                <a:cs typeface="+mn-cs"/>
                <a:hlinkClick r:id="rId4"/>
              </a:rPr>
              <a:t>Source</a:t>
            </a:r>
            <a:endParaRPr kumimoji="0" lang="en-US" sz="1050" b="0" i="0" u="none" strike="noStrike" kern="1200" cap="none" spc="0" normalizeH="0" baseline="0" noProof="0" dirty="0">
              <a:ln>
                <a:noFill/>
              </a:ln>
              <a:solidFill>
                <a:schemeClr val="bg1">
                  <a:lumMod val="95000"/>
                </a:schemeClr>
              </a:solidFill>
              <a:effectLst/>
              <a:uLnTx/>
              <a:uFillTx/>
              <a:latin typeface="Verdana" pitchFamily="34" charset="0"/>
              <a:ea typeface="+mn-ea"/>
              <a:cs typeface="+mn-cs"/>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8400" y="980775"/>
            <a:ext cx="1371600" cy="301925"/>
          </a:xfrm>
          <a:prstGeom prst="rect">
            <a:avLst/>
          </a:prstGeom>
        </p:spPr>
      </p:pic>
      <p:sp>
        <p:nvSpPr>
          <p:cNvPr id="5" name="Rectangle 4"/>
          <p:cNvSpPr/>
          <p:nvPr/>
        </p:nvSpPr>
        <p:spPr>
          <a:xfrm>
            <a:off x="6045200" y="1308100"/>
            <a:ext cx="1739900" cy="276999"/>
          </a:xfrm>
          <a:prstGeom prst="rect">
            <a:avLst/>
          </a:prstGeom>
        </p:spPr>
        <p:txBody>
          <a:bodyPr wrap="square">
            <a:spAutoFit/>
          </a:bodyPr>
          <a:lstStyle/>
          <a:p>
            <a:r>
              <a:rPr lang="en-US" sz="1200" dirty="0"/>
              <a:t>Thu 2 Apr 2020</a:t>
            </a:r>
          </a:p>
        </p:txBody>
      </p:sp>
    </p:spTree>
    <p:extLst>
      <p:ext uri="{BB962C8B-B14F-4D97-AF65-F5344CB8AC3E}">
        <p14:creationId xmlns:p14="http://schemas.microsoft.com/office/powerpoint/2010/main" val="277102701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14400" y="217605"/>
            <a:ext cx="6858000" cy="6487995"/>
          </a:xfrm>
          <a:prstGeom prst="rect">
            <a:avLst/>
          </a:prstGeom>
        </p:spPr>
      </p:pic>
      <p:sp>
        <p:nvSpPr>
          <p:cNvPr id="9" name="Text Box 2"/>
          <p:cNvSpPr txBox="1">
            <a:spLocks noChangeArrowheads="1"/>
          </p:cNvSpPr>
          <p:nvPr/>
        </p:nvSpPr>
        <p:spPr bwMode="auto">
          <a:xfrm>
            <a:off x="4243147" y="6553200"/>
            <a:ext cx="673582" cy="26161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schemeClr val="bg1">
                    <a:lumMod val="95000"/>
                  </a:schemeClr>
                </a:solidFill>
                <a:effectLst/>
                <a:uLnTx/>
                <a:uFillTx/>
                <a:latin typeface="Verdana" pitchFamily="34" charset="0"/>
                <a:ea typeface="+mn-ea"/>
                <a:cs typeface="+mn-cs"/>
                <a:hlinkClick r:id="rId4"/>
              </a:rPr>
              <a:t>Source</a:t>
            </a:r>
            <a:endParaRPr kumimoji="0" lang="en-US" sz="1050" b="0" i="0" u="none" strike="noStrike" kern="1200" cap="none" spc="0" normalizeH="0" baseline="0" noProof="0" dirty="0">
              <a:ln>
                <a:noFill/>
              </a:ln>
              <a:solidFill>
                <a:schemeClr val="bg1">
                  <a:lumMod val="95000"/>
                </a:schemeClr>
              </a:solidFill>
              <a:effectLst/>
              <a:uLnTx/>
              <a:uFillTx/>
              <a:latin typeface="Verdana" pitchFamily="34" charset="0"/>
              <a:ea typeface="+mn-ea"/>
              <a:cs typeface="+mn-cs"/>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8400" y="980775"/>
            <a:ext cx="1371600" cy="301925"/>
          </a:xfrm>
          <a:prstGeom prst="rect">
            <a:avLst/>
          </a:prstGeom>
        </p:spPr>
      </p:pic>
      <p:sp>
        <p:nvSpPr>
          <p:cNvPr id="5" name="Rectangle 4"/>
          <p:cNvSpPr/>
          <p:nvPr/>
        </p:nvSpPr>
        <p:spPr>
          <a:xfrm>
            <a:off x="6045200" y="1308100"/>
            <a:ext cx="1739900" cy="276999"/>
          </a:xfrm>
          <a:prstGeom prst="rect">
            <a:avLst/>
          </a:prstGeom>
        </p:spPr>
        <p:txBody>
          <a:bodyPr wrap="square">
            <a:spAutoFit/>
          </a:bodyPr>
          <a:lstStyle/>
          <a:p>
            <a:r>
              <a:rPr lang="en-US" sz="1200" dirty="0"/>
              <a:t>Thu 2 Apr 2020</a:t>
            </a:r>
          </a:p>
        </p:txBody>
      </p:sp>
      <p:sp>
        <p:nvSpPr>
          <p:cNvPr id="4" name="Down Arrow 3"/>
          <p:cNvSpPr/>
          <p:nvPr/>
        </p:nvSpPr>
        <p:spPr bwMode="auto">
          <a:xfrm rot="2165981">
            <a:off x="6091163" y="229566"/>
            <a:ext cx="1104900" cy="6972300"/>
          </a:xfrm>
          <a:prstGeom prst="downArrow">
            <a:avLst/>
          </a:prstGeom>
          <a:solidFill>
            <a:srgbClr val="FFC000"/>
          </a:solidFill>
          <a:ln w="57150" cap="flat" cmpd="sng" algn="ctr">
            <a:solidFill>
              <a:srgbClr val="C00000"/>
            </a:solidFill>
            <a:prstDash val="solid"/>
            <a:round/>
            <a:headEnd type="none" w="med" len="med"/>
            <a:tailEnd type="none" w="med" len="med"/>
          </a:ln>
          <a:effectLst/>
        </p:spPr>
        <p:txBody>
          <a:bodyPr vert="vert270"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C00000"/>
                </a:solidFill>
                <a:effectLst/>
                <a:latin typeface="Verdana" pitchFamily="34" charset="0"/>
              </a:rPr>
              <a:t>URLs are at the bottom of the pages</a:t>
            </a:r>
          </a:p>
        </p:txBody>
      </p:sp>
    </p:spTree>
    <p:extLst>
      <p:ext uri="{BB962C8B-B14F-4D97-AF65-F5344CB8AC3E}">
        <p14:creationId xmlns:p14="http://schemas.microsoft.com/office/powerpoint/2010/main" val="2950532342"/>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Text Box 2"/>
          <p:cNvSpPr txBox="1">
            <a:spLocks noChangeArrowheads="1"/>
          </p:cNvSpPr>
          <p:nvPr/>
        </p:nvSpPr>
        <p:spPr bwMode="auto">
          <a:xfrm>
            <a:off x="2604075" y="6519863"/>
            <a:ext cx="3951723" cy="261610"/>
          </a:xfrm>
          <a:prstGeom prst="rect">
            <a:avLst/>
          </a:prstGeom>
          <a:noFill/>
          <a:ln w="9525">
            <a:noFill/>
            <a:miter lim="800000"/>
            <a:headEnd/>
            <a:tailEnd/>
          </a:ln>
        </p:spPr>
        <p:txBody>
          <a:bodyPr wrap="none">
            <a:spAutoFit/>
          </a:bodyPr>
          <a:lstStyle/>
          <a:p>
            <a:pPr lvl="0">
              <a:spcBef>
                <a:spcPct val="0"/>
              </a:spcBef>
            </a:pPr>
            <a:r>
              <a:rPr lang="en-US" sz="1100" dirty="0">
                <a:solidFill>
                  <a:schemeClr val="bg1">
                    <a:lumMod val="95000"/>
                  </a:schemeClr>
                </a:solidFill>
                <a:hlinkClick r:id="rId3"/>
              </a:rPr>
              <a:t>https://www.bbc.com/news/world-europe-51612549</a:t>
            </a:r>
            <a:endParaRPr kumimoji="0" lang="en-US" sz="1100" b="0" i="0" u="none" strike="noStrike" kern="1200" cap="none" spc="0" normalizeH="0" baseline="0" noProof="0" dirty="0">
              <a:ln>
                <a:noFill/>
              </a:ln>
              <a:solidFill>
                <a:schemeClr val="bg1">
                  <a:lumMod val="95000"/>
                </a:schemeClr>
              </a:solidFill>
              <a:effectLst/>
              <a:uLnTx/>
              <a:uFillTx/>
            </a:endParaRPr>
          </a:p>
        </p:txBody>
      </p:sp>
      <p:pic>
        <p:nvPicPr>
          <p:cNvPr id="2" name="Picture 1"/>
          <p:cNvPicPr>
            <a:picLocks noChangeAspect="1"/>
          </p:cNvPicPr>
          <p:nvPr/>
        </p:nvPicPr>
        <p:blipFill>
          <a:blip r:embed="rId4"/>
          <a:stretch>
            <a:fillRect/>
          </a:stretch>
        </p:blipFill>
        <p:spPr>
          <a:xfrm>
            <a:off x="1379537" y="297762"/>
            <a:ext cx="6400800" cy="6145901"/>
          </a:xfrm>
          <a:prstGeom prst="rect">
            <a:avLst/>
          </a:prstGeom>
          <a:solidFill>
            <a:schemeClr val="bg1"/>
          </a:solidFill>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46900" y="1689100"/>
            <a:ext cx="635000" cy="304800"/>
          </a:xfrm>
          <a:prstGeom prst="rect">
            <a:avLst/>
          </a:prstGeom>
        </p:spPr>
      </p:pic>
    </p:spTree>
    <p:extLst>
      <p:ext uri="{BB962C8B-B14F-4D97-AF65-F5344CB8AC3E}">
        <p14:creationId xmlns:p14="http://schemas.microsoft.com/office/powerpoint/2010/main" val="4078842154"/>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Text Box 2"/>
          <p:cNvSpPr txBox="1">
            <a:spLocks noChangeArrowheads="1"/>
          </p:cNvSpPr>
          <p:nvPr/>
        </p:nvSpPr>
        <p:spPr bwMode="auto">
          <a:xfrm>
            <a:off x="2790517" y="6527800"/>
            <a:ext cx="3610283" cy="246221"/>
          </a:xfrm>
          <a:prstGeom prst="rect">
            <a:avLst/>
          </a:prstGeom>
          <a:noFill/>
          <a:ln w="9525">
            <a:noFill/>
            <a:miter lim="800000"/>
            <a:headEnd/>
            <a:tailEnd/>
          </a:ln>
        </p:spPr>
        <p:txBody>
          <a:bodyPr wrap="none">
            <a:spAutoFit/>
          </a:bodyPr>
          <a:lstStyle/>
          <a:p>
            <a:pPr lvl="0">
              <a:spcBef>
                <a:spcPct val="0"/>
              </a:spcBef>
            </a:pPr>
            <a:r>
              <a:rPr lang="en-US" sz="1000" dirty="0">
                <a:solidFill>
                  <a:schemeClr val="bg1">
                    <a:lumMod val="95000"/>
                  </a:schemeClr>
                </a:solidFill>
                <a:hlinkClick r:id="rId3"/>
              </a:rPr>
              <a:t>https://www.bbc.com/news/world-europe-51061499</a:t>
            </a:r>
            <a:endParaRPr kumimoji="0" lang="en-US" sz="1000" b="0" i="0" u="none" strike="noStrike" kern="1200" cap="none" spc="0" normalizeH="0" baseline="0" noProof="0" dirty="0">
              <a:ln>
                <a:noFill/>
              </a:ln>
              <a:solidFill>
                <a:schemeClr val="bg1">
                  <a:lumMod val="95000"/>
                </a:schemeClr>
              </a:solidFill>
              <a:effectLst/>
              <a:uLnTx/>
              <a:uFillTx/>
            </a:endParaRPr>
          </a:p>
        </p:txBody>
      </p:sp>
      <p:pic>
        <p:nvPicPr>
          <p:cNvPr id="2" name="Picture 1"/>
          <p:cNvPicPr>
            <a:picLocks noChangeAspect="1"/>
          </p:cNvPicPr>
          <p:nvPr/>
        </p:nvPicPr>
        <p:blipFill>
          <a:blip r:embed="rId4"/>
          <a:stretch>
            <a:fillRect/>
          </a:stretch>
        </p:blipFill>
        <p:spPr>
          <a:xfrm>
            <a:off x="1371600" y="228600"/>
            <a:ext cx="6400800" cy="6301563"/>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34200" y="1066800"/>
            <a:ext cx="635000" cy="304800"/>
          </a:xfrm>
          <a:prstGeom prst="rect">
            <a:avLst/>
          </a:prstGeom>
        </p:spPr>
      </p:pic>
    </p:spTree>
    <p:extLst>
      <p:ext uri="{BB962C8B-B14F-4D97-AF65-F5344CB8AC3E}">
        <p14:creationId xmlns:p14="http://schemas.microsoft.com/office/powerpoint/2010/main" val="123562835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4279707" y="6527800"/>
            <a:ext cx="631904" cy="246221"/>
          </a:xfrm>
          <a:prstGeom prst="rect">
            <a:avLst/>
          </a:prstGeom>
          <a:noFill/>
          <a:ln w="9525">
            <a:noFill/>
            <a:miter lim="800000"/>
            <a:headEnd/>
            <a:tailEnd/>
          </a:ln>
        </p:spPr>
        <p:txBody>
          <a:bodyPr wrap="none">
            <a:spAutoFit/>
          </a:bodyPr>
          <a:lstStyle/>
          <a:p>
            <a:pPr lvl="0">
              <a:spcBef>
                <a:spcPct val="0"/>
              </a:spcBef>
            </a:pPr>
            <a:r>
              <a:rPr lang="en-US" sz="1000" dirty="0">
                <a:solidFill>
                  <a:schemeClr val="bg1">
                    <a:lumMod val="95000"/>
                  </a:schemeClr>
                </a:solidFill>
                <a:hlinkClick r:id="rId3"/>
              </a:rPr>
              <a:t>Source</a:t>
            </a:r>
            <a:endParaRPr kumimoji="0" lang="en-US" sz="1000" b="0" i="0" u="none" strike="noStrike" kern="1200" cap="none" spc="0" normalizeH="0" baseline="0" noProof="0" dirty="0">
              <a:ln>
                <a:noFill/>
              </a:ln>
              <a:solidFill>
                <a:schemeClr val="bg1">
                  <a:lumMod val="95000"/>
                </a:schemeClr>
              </a:solidFill>
              <a:effectLst/>
              <a:uLnTx/>
              <a:uFillTx/>
            </a:endParaRPr>
          </a:p>
        </p:txBody>
      </p:sp>
      <p:pic>
        <p:nvPicPr>
          <p:cNvPr id="2" name="Picture 1"/>
          <p:cNvPicPr>
            <a:picLocks noChangeAspect="1"/>
          </p:cNvPicPr>
          <p:nvPr/>
        </p:nvPicPr>
        <p:blipFill>
          <a:blip r:embed="rId4"/>
          <a:stretch>
            <a:fillRect/>
          </a:stretch>
        </p:blipFill>
        <p:spPr>
          <a:xfrm>
            <a:off x="1371600" y="442592"/>
            <a:ext cx="6400800" cy="6110608"/>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0" y="762000"/>
            <a:ext cx="1371600" cy="301925"/>
          </a:xfrm>
          <a:prstGeom prst="rect">
            <a:avLst/>
          </a:prstGeom>
        </p:spPr>
      </p:pic>
    </p:spTree>
    <p:extLst>
      <p:ext uri="{BB962C8B-B14F-4D97-AF65-F5344CB8AC3E}">
        <p14:creationId xmlns:p14="http://schemas.microsoft.com/office/powerpoint/2010/main" val="115064483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701804" y="6527800"/>
            <a:ext cx="7787709" cy="400110"/>
          </a:xfrm>
          <a:prstGeom prst="rect">
            <a:avLst/>
          </a:prstGeom>
          <a:noFill/>
          <a:ln w="9525">
            <a:noFill/>
            <a:miter lim="800000"/>
            <a:headEnd/>
            <a:tailEnd/>
          </a:ln>
        </p:spPr>
        <p:txBody>
          <a:bodyPr wrap="none">
            <a:spAutoFit/>
          </a:bodyPr>
          <a:lstStyle/>
          <a:p>
            <a:pPr lvl="0" algn="l">
              <a:spcBef>
                <a:spcPct val="0"/>
              </a:spcBef>
            </a:pPr>
            <a:r>
              <a:rPr lang="en-US" sz="1000" dirty="0">
                <a:solidFill>
                  <a:schemeClr val="bg1">
                    <a:lumMod val="95000"/>
                  </a:schemeClr>
                </a:solidFill>
                <a:hlinkClick r:id="rId3"/>
              </a:rPr>
              <a:t>https://www.theguardian.com/world/2019/dec/27/hungary-fight-to-save-mangalica-pigs?CMP=Share_iOSApp_Other</a:t>
            </a:r>
            <a:endParaRPr lang="en-US" sz="1000" dirty="0">
              <a:solidFill>
                <a:schemeClr val="bg1">
                  <a:lumMod val="95000"/>
                </a:schemeClr>
              </a:solidFill>
            </a:endParaRPr>
          </a:p>
          <a:p>
            <a:pPr lvl="0" algn="l">
              <a:spcBef>
                <a:spcPct val="0"/>
              </a:spcBef>
            </a:pPr>
            <a:endParaRPr kumimoji="0" lang="en-US" sz="1000" b="0" i="0" u="none" strike="noStrike" kern="1200" cap="none" spc="0" normalizeH="0" baseline="0" noProof="0" dirty="0">
              <a:ln>
                <a:noFill/>
              </a:ln>
              <a:solidFill>
                <a:schemeClr val="bg1">
                  <a:lumMod val="95000"/>
                </a:schemeClr>
              </a:solidFill>
              <a:effectLst/>
              <a:uLnTx/>
              <a:uFillTx/>
            </a:endParaRPr>
          </a:p>
        </p:txBody>
      </p:sp>
      <p:pic>
        <p:nvPicPr>
          <p:cNvPr id="2" name="Picture 1"/>
          <p:cNvPicPr>
            <a:picLocks noChangeAspect="1"/>
          </p:cNvPicPr>
          <p:nvPr/>
        </p:nvPicPr>
        <p:blipFill>
          <a:blip r:embed="rId4"/>
          <a:stretch>
            <a:fillRect/>
          </a:stretch>
        </p:blipFill>
        <p:spPr>
          <a:xfrm>
            <a:off x="1143000" y="417146"/>
            <a:ext cx="6858000" cy="6110654"/>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0" y="1295400"/>
            <a:ext cx="1371600" cy="301925"/>
          </a:xfrm>
          <a:prstGeom prst="rect">
            <a:avLst/>
          </a:prstGeom>
        </p:spPr>
      </p:pic>
      <p:sp>
        <p:nvSpPr>
          <p:cNvPr id="5" name="Rectangle 4"/>
          <p:cNvSpPr/>
          <p:nvPr/>
        </p:nvSpPr>
        <p:spPr>
          <a:xfrm>
            <a:off x="6832600" y="1671571"/>
            <a:ext cx="1828800" cy="276999"/>
          </a:xfrm>
          <a:prstGeom prst="rect">
            <a:avLst/>
          </a:prstGeom>
        </p:spPr>
        <p:txBody>
          <a:bodyPr wrap="square">
            <a:spAutoFit/>
          </a:bodyPr>
          <a:lstStyle/>
          <a:p>
            <a:r>
              <a:rPr lang="fr-FR" sz="1200" dirty="0"/>
              <a:t>27 </a:t>
            </a:r>
            <a:r>
              <a:rPr lang="fr-FR" sz="1200" dirty="0" err="1"/>
              <a:t>Dec</a:t>
            </a:r>
            <a:r>
              <a:rPr lang="fr-FR" sz="1200" dirty="0"/>
              <a:t> 2019</a:t>
            </a:r>
            <a:endParaRPr lang="en-US" sz="1200" dirty="0"/>
          </a:p>
        </p:txBody>
      </p:sp>
    </p:spTree>
    <p:extLst>
      <p:ext uri="{BB962C8B-B14F-4D97-AF65-F5344CB8AC3E}">
        <p14:creationId xmlns:p14="http://schemas.microsoft.com/office/powerpoint/2010/main" val="32863974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701804" y="6527800"/>
            <a:ext cx="7787709" cy="400110"/>
          </a:xfrm>
          <a:prstGeom prst="rect">
            <a:avLst/>
          </a:prstGeom>
          <a:noFill/>
          <a:ln w="9525">
            <a:noFill/>
            <a:miter lim="800000"/>
            <a:headEnd/>
            <a:tailEnd/>
          </a:ln>
        </p:spPr>
        <p:txBody>
          <a:bodyPr wrap="none">
            <a:spAutoFit/>
          </a:bodyPr>
          <a:lstStyle/>
          <a:p>
            <a:pPr lvl="0" algn="l">
              <a:spcBef>
                <a:spcPct val="0"/>
              </a:spcBef>
            </a:pPr>
            <a:r>
              <a:rPr lang="en-US" sz="1000" dirty="0">
                <a:solidFill>
                  <a:schemeClr val="bg1">
                    <a:lumMod val="95000"/>
                  </a:schemeClr>
                </a:solidFill>
                <a:hlinkClick r:id="rId3"/>
              </a:rPr>
              <a:t>https://www.theguardian.com/world/2019/dec/27/hungary-fight-to-save-mangalica-pigs?CMP=Share_iOSApp_Other</a:t>
            </a:r>
            <a:endParaRPr lang="en-US" sz="1000" dirty="0">
              <a:solidFill>
                <a:schemeClr val="bg1">
                  <a:lumMod val="95000"/>
                </a:schemeClr>
              </a:solidFill>
            </a:endParaRPr>
          </a:p>
          <a:p>
            <a:pPr lvl="0" algn="l">
              <a:spcBef>
                <a:spcPct val="0"/>
              </a:spcBef>
            </a:pPr>
            <a:endParaRPr kumimoji="0" lang="en-US" sz="1000" b="0" i="0" u="none" strike="noStrike" kern="1200" cap="none" spc="0" normalizeH="0" baseline="0" noProof="0" dirty="0">
              <a:ln>
                <a:noFill/>
              </a:ln>
              <a:solidFill>
                <a:schemeClr val="bg1">
                  <a:lumMod val="95000"/>
                </a:schemeClr>
              </a:solidFill>
              <a:effectLst/>
              <a:uLnTx/>
              <a:uFillTx/>
            </a:endParaRPr>
          </a:p>
        </p:txBody>
      </p:sp>
      <p:pic>
        <p:nvPicPr>
          <p:cNvPr id="2" name="Picture 1"/>
          <p:cNvPicPr>
            <a:picLocks noChangeAspect="1"/>
          </p:cNvPicPr>
          <p:nvPr/>
        </p:nvPicPr>
        <p:blipFill>
          <a:blip r:embed="rId4"/>
          <a:stretch>
            <a:fillRect/>
          </a:stretch>
        </p:blipFill>
        <p:spPr>
          <a:xfrm>
            <a:off x="1143000" y="417146"/>
            <a:ext cx="6858000" cy="6110654"/>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0" y="1295400"/>
            <a:ext cx="1371600" cy="301925"/>
          </a:xfrm>
          <a:prstGeom prst="rect">
            <a:avLst/>
          </a:prstGeom>
        </p:spPr>
      </p:pic>
      <p:sp>
        <p:nvSpPr>
          <p:cNvPr id="5" name="Rectangle 4"/>
          <p:cNvSpPr/>
          <p:nvPr/>
        </p:nvSpPr>
        <p:spPr>
          <a:xfrm>
            <a:off x="6832600" y="1671571"/>
            <a:ext cx="1828800" cy="276999"/>
          </a:xfrm>
          <a:prstGeom prst="rect">
            <a:avLst/>
          </a:prstGeom>
        </p:spPr>
        <p:txBody>
          <a:bodyPr wrap="square">
            <a:spAutoFit/>
          </a:bodyPr>
          <a:lstStyle/>
          <a:p>
            <a:r>
              <a:rPr lang="fr-FR" sz="1200" dirty="0"/>
              <a:t>27 </a:t>
            </a:r>
            <a:r>
              <a:rPr lang="fr-FR" sz="1200" dirty="0" err="1"/>
              <a:t>Dec</a:t>
            </a:r>
            <a:r>
              <a:rPr lang="fr-FR" sz="1200" dirty="0"/>
              <a:t> 2019</a:t>
            </a:r>
            <a:endParaRPr lang="en-US" sz="1200" dirty="0"/>
          </a:p>
        </p:txBody>
      </p:sp>
      <p:pic>
        <p:nvPicPr>
          <p:cNvPr id="8" name="Picture 7"/>
          <p:cNvPicPr>
            <a:picLocks noChangeAspect="1"/>
          </p:cNvPicPr>
          <p:nvPr/>
        </p:nvPicPr>
        <p:blipFill>
          <a:blip r:embed="rId6"/>
          <a:stretch>
            <a:fillRect/>
          </a:stretch>
        </p:blipFill>
        <p:spPr>
          <a:xfrm>
            <a:off x="1981200" y="2590800"/>
            <a:ext cx="5229225" cy="3420726"/>
          </a:xfrm>
          <a:prstGeom prst="rect">
            <a:avLst/>
          </a:prstGeom>
        </p:spPr>
      </p:pic>
    </p:spTree>
    <p:extLst>
      <p:ext uri="{BB962C8B-B14F-4D97-AF65-F5344CB8AC3E}">
        <p14:creationId xmlns:p14="http://schemas.microsoft.com/office/powerpoint/2010/main" val="228781634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290" name="Rectangle 3"/>
          <p:cNvSpPr>
            <a:spLocks noChangeArrowheads="1"/>
          </p:cNvSpPr>
          <p:nvPr/>
        </p:nvSpPr>
        <p:spPr bwMode="auto">
          <a:xfrm>
            <a:off x="2286000" y="2879725"/>
            <a:ext cx="4572000" cy="2895600"/>
          </a:xfrm>
          <a:prstGeom prst="rect">
            <a:avLst/>
          </a:prstGeom>
          <a:noFill/>
          <a:ln w="9525">
            <a:noFill/>
            <a:miter lim="800000"/>
            <a:headEnd/>
            <a:tailEnd/>
          </a:ln>
        </p:spPr>
        <p:txBody>
          <a:bodyPr>
            <a:spAutoFit/>
          </a:bodyPr>
          <a:lstStyle/>
          <a:p>
            <a:r>
              <a:rPr lang="en-US" sz="4000" b="1" dirty="0">
                <a:solidFill>
                  <a:srgbClr val="FF0000"/>
                </a:solidFill>
                <a:latin typeface="Arial" charset="0"/>
              </a:rPr>
              <a:t>a country</a:t>
            </a:r>
            <a:r>
              <a:rPr lang="en-US" sz="1200" b="1" dirty="0">
                <a:solidFill>
                  <a:srgbClr val="FF0000"/>
                </a:solidFill>
                <a:latin typeface="Arial" charset="0"/>
              </a:rPr>
              <a:t> </a:t>
            </a:r>
          </a:p>
          <a:p>
            <a:endParaRPr lang="en-US" sz="2000" b="1" dirty="0">
              <a:solidFill>
                <a:srgbClr val="FF0000"/>
              </a:solidFill>
              <a:latin typeface="Arial" charset="0"/>
            </a:endParaRPr>
          </a:p>
          <a:p>
            <a:r>
              <a:rPr lang="en-US" sz="2000" b="1" dirty="0">
                <a:solidFill>
                  <a:srgbClr val="FF0000"/>
                </a:solidFill>
                <a:latin typeface="Arial" charset="0"/>
              </a:rPr>
              <a:t>as a</a:t>
            </a:r>
          </a:p>
          <a:p>
            <a:r>
              <a:rPr lang="en-US" sz="4000" b="1" dirty="0">
                <a:solidFill>
                  <a:srgbClr val="FF0000"/>
                </a:solidFill>
                <a:latin typeface="Arial" charset="0"/>
              </a:rPr>
              <a:t>Unit of Analysis:</a:t>
            </a:r>
          </a:p>
          <a:p>
            <a:r>
              <a:rPr lang="en-US" sz="4000" b="1" dirty="0">
                <a:solidFill>
                  <a:srgbClr val="FF0000"/>
                </a:solidFill>
                <a:latin typeface="Arial" charset="0"/>
              </a:rPr>
              <a:t>Hungary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0" y="685800"/>
            <a:ext cx="2362200" cy="1219200"/>
          </a:xfrm>
          <a:prstGeom prst="rect">
            <a:avLst/>
          </a:prstGeom>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2530475" y="6519863"/>
            <a:ext cx="4098925" cy="33813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www.ezilon.com/european_maps.htm</a:t>
            </a:r>
            <a:endParaRPr kumimoji="0" lang="en-US" sz="16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pic>
        <p:nvPicPr>
          <p:cNvPr id="73731" name="Picture 4" descr="map_eu_countries_europe_ezilon.jpg"/>
          <p:cNvPicPr>
            <a:picLocks noChangeAspect="1"/>
          </p:cNvPicPr>
          <p:nvPr/>
        </p:nvPicPr>
        <p:blipFill>
          <a:blip r:embed="rId4" cstate="print"/>
          <a:srcRect/>
          <a:stretch>
            <a:fillRect/>
          </a:stretch>
        </p:blipFill>
        <p:spPr bwMode="auto">
          <a:xfrm>
            <a:off x="352425" y="76200"/>
            <a:ext cx="8458200" cy="6324600"/>
          </a:xfrm>
          <a:prstGeom prst="rect">
            <a:avLst/>
          </a:prstGeom>
          <a:noFill/>
          <a:ln w="76200">
            <a:solidFill>
              <a:schemeClr val="tx1"/>
            </a:solidFill>
            <a:miter lim="800000"/>
            <a:headEnd/>
            <a:tailEnd/>
          </a:ln>
        </p:spPr>
      </p:pic>
      <p:sp>
        <p:nvSpPr>
          <p:cNvPr id="6" name="Freeform 5"/>
          <p:cNvSpPr>
            <a:spLocks noChangeArrowheads="1"/>
          </p:cNvSpPr>
          <p:nvPr/>
        </p:nvSpPr>
        <p:spPr bwMode="auto">
          <a:xfrm>
            <a:off x="5257800" y="4027488"/>
            <a:ext cx="952500" cy="485775"/>
          </a:xfrm>
          <a:custGeom>
            <a:avLst/>
            <a:gdLst>
              <a:gd name="T0" fmla="*/ 0 w 952500"/>
              <a:gd name="T1" fmla="*/ 0 h 486026"/>
              <a:gd name="T2" fmla="*/ 952500 w 952500"/>
              <a:gd name="T3" fmla="*/ 486026 h 486026"/>
            </a:gdLst>
            <a:ahLst/>
            <a:cxnLst/>
            <a:rect l="T0" t="T1" r="T2" b="T3"/>
            <a:pathLst>
              <a:path w="952500" h="486026">
                <a:moveTo>
                  <a:pt x="140494" y="107156"/>
                </a:moveTo>
                <a:lnTo>
                  <a:pt x="200025" y="138112"/>
                </a:lnTo>
                <a:lnTo>
                  <a:pt x="247650" y="161925"/>
                </a:lnTo>
                <a:lnTo>
                  <a:pt x="269081" y="152400"/>
                </a:lnTo>
                <a:lnTo>
                  <a:pt x="338138" y="150019"/>
                </a:lnTo>
                <a:lnTo>
                  <a:pt x="378619" y="109537"/>
                </a:lnTo>
                <a:lnTo>
                  <a:pt x="438150" y="97631"/>
                </a:lnTo>
                <a:lnTo>
                  <a:pt x="476250" y="78581"/>
                </a:lnTo>
                <a:lnTo>
                  <a:pt x="504825" y="66675"/>
                </a:lnTo>
                <a:lnTo>
                  <a:pt x="531019" y="78581"/>
                </a:lnTo>
                <a:lnTo>
                  <a:pt x="540544" y="76200"/>
                </a:lnTo>
                <a:lnTo>
                  <a:pt x="557213" y="71437"/>
                </a:lnTo>
                <a:lnTo>
                  <a:pt x="578644" y="57150"/>
                </a:lnTo>
                <a:lnTo>
                  <a:pt x="602456" y="50006"/>
                </a:lnTo>
                <a:lnTo>
                  <a:pt x="602456" y="35719"/>
                </a:lnTo>
                <a:lnTo>
                  <a:pt x="638175" y="14287"/>
                </a:lnTo>
                <a:lnTo>
                  <a:pt x="666750" y="11906"/>
                </a:lnTo>
                <a:lnTo>
                  <a:pt x="697706" y="7144"/>
                </a:lnTo>
                <a:lnTo>
                  <a:pt x="704850" y="4762"/>
                </a:lnTo>
                <a:lnTo>
                  <a:pt x="723900" y="0"/>
                </a:lnTo>
                <a:lnTo>
                  <a:pt x="771525" y="9525"/>
                </a:lnTo>
                <a:cubicBezTo>
                  <a:pt x="814208" y="27101"/>
                  <a:pt x="797413" y="26194"/>
                  <a:pt x="819150" y="26194"/>
                </a:cubicBezTo>
                <a:lnTo>
                  <a:pt x="854869" y="21431"/>
                </a:lnTo>
                <a:lnTo>
                  <a:pt x="907256" y="35719"/>
                </a:lnTo>
                <a:lnTo>
                  <a:pt x="940594" y="61912"/>
                </a:lnTo>
                <a:lnTo>
                  <a:pt x="952500" y="76200"/>
                </a:lnTo>
                <a:lnTo>
                  <a:pt x="942975" y="111919"/>
                </a:lnTo>
                <a:lnTo>
                  <a:pt x="892969" y="126206"/>
                </a:lnTo>
                <a:lnTo>
                  <a:pt x="862013" y="145256"/>
                </a:lnTo>
                <a:lnTo>
                  <a:pt x="850106" y="157162"/>
                </a:lnTo>
                <a:lnTo>
                  <a:pt x="842963" y="197644"/>
                </a:lnTo>
                <a:lnTo>
                  <a:pt x="821531" y="230981"/>
                </a:lnTo>
                <a:cubicBezTo>
                  <a:pt x="799569" y="255384"/>
                  <a:pt x="789421" y="254794"/>
                  <a:pt x="802481" y="254794"/>
                </a:cubicBezTo>
                <a:cubicBezTo>
                  <a:pt x="782417" y="297430"/>
                  <a:pt x="783431" y="280362"/>
                  <a:pt x="783431" y="302419"/>
                </a:cubicBezTo>
                <a:cubicBezTo>
                  <a:pt x="751935" y="336338"/>
                  <a:pt x="752475" y="320592"/>
                  <a:pt x="752475" y="338137"/>
                </a:cubicBezTo>
                <a:lnTo>
                  <a:pt x="745331" y="357187"/>
                </a:lnTo>
                <a:lnTo>
                  <a:pt x="714375" y="378619"/>
                </a:lnTo>
                <a:lnTo>
                  <a:pt x="669131" y="397669"/>
                </a:lnTo>
                <a:lnTo>
                  <a:pt x="609600" y="411956"/>
                </a:lnTo>
                <a:lnTo>
                  <a:pt x="588169" y="397669"/>
                </a:lnTo>
                <a:lnTo>
                  <a:pt x="554831" y="409575"/>
                </a:lnTo>
                <a:lnTo>
                  <a:pt x="535781" y="409575"/>
                </a:lnTo>
                <a:lnTo>
                  <a:pt x="495300" y="431006"/>
                </a:lnTo>
                <a:lnTo>
                  <a:pt x="454819" y="433387"/>
                </a:lnTo>
                <a:lnTo>
                  <a:pt x="428625" y="450056"/>
                </a:lnTo>
                <a:lnTo>
                  <a:pt x="404813" y="450056"/>
                </a:lnTo>
                <a:lnTo>
                  <a:pt x="361950" y="473869"/>
                </a:lnTo>
                <a:lnTo>
                  <a:pt x="330994" y="476250"/>
                </a:lnTo>
                <a:cubicBezTo>
                  <a:pt x="301666" y="486026"/>
                  <a:pt x="312459" y="485775"/>
                  <a:pt x="300038" y="485775"/>
                </a:cubicBezTo>
                <a:lnTo>
                  <a:pt x="269081" y="478631"/>
                </a:lnTo>
                <a:lnTo>
                  <a:pt x="226219" y="459581"/>
                </a:lnTo>
                <a:lnTo>
                  <a:pt x="204788" y="452437"/>
                </a:lnTo>
                <a:cubicBezTo>
                  <a:pt x="163045" y="420517"/>
                  <a:pt x="181293" y="421481"/>
                  <a:pt x="159544" y="421481"/>
                </a:cubicBezTo>
                <a:lnTo>
                  <a:pt x="140494" y="414337"/>
                </a:lnTo>
                <a:lnTo>
                  <a:pt x="114300" y="395287"/>
                </a:lnTo>
                <a:cubicBezTo>
                  <a:pt x="108768" y="373157"/>
                  <a:pt x="116083" y="376237"/>
                  <a:pt x="100013" y="376237"/>
                </a:cubicBezTo>
                <a:lnTo>
                  <a:pt x="73819" y="366712"/>
                </a:lnTo>
                <a:lnTo>
                  <a:pt x="52388" y="342900"/>
                </a:lnTo>
                <a:lnTo>
                  <a:pt x="45244" y="330994"/>
                </a:lnTo>
                <a:cubicBezTo>
                  <a:pt x="25400" y="311150"/>
                  <a:pt x="32544" y="305594"/>
                  <a:pt x="23813" y="314325"/>
                </a:cubicBezTo>
                <a:lnTo>
                  <a:pt x="7144" y="311944"/>
                </a:lnTo>
                <a:lnTo>
                  <a:pt x="0" y="297656"/>
                </a:lnTo>
                <a:lnTo>
                  <a:pt x="23813" y="280987"/>
                </a:lnTo>
                <a:lnTo>
                  <a:pt x="45244" y="280987"/>
                </a:lnTo>
                <a:cubicBezTo>
                  <a:pt x="48065" y="266880"/>
                  <a:pt x="50487" y="271943"/>
                  <a:pt x="42863" y="264319"/>
                </a:cubicBezTo>
                <a:lnTo>
                  <a:pt x="45244" y="240506"/>
                </a:lnTo>
                <a:lnTo>
                  <a:pt x="66675" y="202406"/>
                </a:lnTo>
                <a:lnTo>
                  <a:pt x="47625" y="180975"/>
                </a:lnTo>
                <a:lnTo>
                  <a:pt x="61913" y="164306"/>
                </a:lnTo>
                <a:lnTo>
                  <a:pt x="130969" y="169069"/>
                </a:lnTo>
                <a:lnTo>
                  <a:pt x="140494" y="107156"/>
                </a:lnTo>
                <a:close/>
              </a:path>
            </a:pathLst>
          </a:custGeom>
          <a:solidFill>
            <a:srgbClr val="C0C0C0">
              <a:alpha val="34117"/>
            </a:srgbClr>
          </a:solidFill>
          <a:ln w="57150" algn="ctr">
            <a:solidFill>
              <a:srgbClr val="FF0000"/>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2" name="Rectangle 1"/>
          <p:cNvSpPr/>
          <p:nvPr/>
        </p:nvSpPr>
        <p:spPr>
          <a:xfrm>
            <a:off x="4800600" y="3581400"/>
            <a:ext cx="1433406" cy="461665"/>
          </a:xfrm>
          <a:prstGeom prst="rect">
            <a:avLst/>
          </a:prstGeom>
        </p:spPr>
        <p:txBody>
          <a:bodyPr wrap="none">
            <a:spAutoFit/>
          </a:bodyPr>
          <a:lstStyle/>
          <a:p>
            <a:r>
              <a:rPr lang="en-US" sz="2400" b="1" dirty="0">
                <a:solidFill>
                  <a:srgbClr val="FF0000"/>
                </a:solidFill>
                <a:latin typeface="Arial" charset="0"/>
              </a:rPr>
              <a:t>Hungary</a:t>
            </a:r>
          </a:p>
        </p:txBody>
      </p:sp>
    </p:spTree>
    <p:extLst>
      <p:ext uri="{BB962C8B-B14F-4D97-AF65-F5344CB8AC3E}">
        <p14:creationId xmlns:p14="http://schemas.microsoft.com/office/powerpoint/2010/main" val="12573115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2286000" y="2879725"/>
            <a:ext cx="4572000" cy="2895600"/>
          </a:xfrm>
          <a:prstGeom prst="rect">
            <a:avLst/>
          </a:prstGeom>
          <a:noFill/>
          <a:ln w="9525">
            <a:noFill/>
            <a:miter lim="800000"/>
            <a:headEnd/>
            <a:tailEnd/>
          </a:ln>
        </p:spPr>
        <p:txBody>
          <a:bodyPr>
            <a:spAutoFit/>
          </a:bodyPr>
          <a:lstStyle/>
          <a:p>
            <a:r>
              <a:rPr lang="en-US" sz="4000" b="1">
                <a:solidFill>
                  <a:srgbClr val="FF0000"/>
                </a:solidFill>
                <a:latin typeface="Arial" charset="0"/>
              </a:rPr>
              <a:t>a culture</a:t>
            </a:r>
          </a:p>
          <a:p>
            <a:endParaRPr lang="en-US" sz="2000" b="1">
              <a:solidFill>
                <a:srgbClr val="FF0000"/>
              </a:solidFill>
              <a:latin typeface="Arial" charset="0"/>
            </a:endParaRPr>
          </a:p>
          <a:p>
            <a:r>
              <a:rPr lang="en-US" sz="2000" b="1">
                <a:solidFill>
                  <a:schemeClr val="hlink"/>
                </a:solidFill>
                <a:latin typeface="Arial" charset="0"/>
              </a:rPr>
              <a:t>as a</a:t>
            </a:r>
          </a:p>
          <a:p>
            <a:r>
              <a:rPr lang="en-US" sz="4000" b="1">
                <a:solidFill>
                  <a:schemeClr val="hlink"/>
                </a:solidFill>
                <a:latin typeface="Arial" charset="0"/>
              </a:rPr>
              <a:t>Unit of Analysis:</a:t>
            </a:r>
          </a:p>
          <a:p>
            <a:r>
              <a:rPr lang="en-US" sz="4000" b="1">
                <a:solidFill>
                  <a:srgbClr val="FF0000"/>
                </a:solidFill>
                <a:latin typeface="Arial" charset="0"/>
              </a:rPr>
              <a:t>“The Hungarians”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0" y="685800"/>
            <a:ext cx="2362200" cy="1219200"/>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847207"/>
          </a:xfrm>
          <a:prstGeom prst="rect">
            <a:avLst/>
          </a:prstGeom>
          <a:noFill/>
          <a:ln w="9525">
            <a:noFill/>
            <a:miter lim="800000"/>
            <a:headEnd/>
            <a:tailEnd/>
          </a:ln>
        </p:spPr>
        <p:txBody>
          <a:bodyPr wrap="square">
            <a:spAutoFit/>
          </a:bodyPr>
          <a:lstStyle/>
          <a:p>
            <a:r>
              <a:rPr lang="en-US" sz="6000" b="1" dirty="0">
                <a:solidFill>
                  <a:srgbClr val="FF0000"/>
                </a:solidFill>
                <a:latin typeface="Arial" charset="0"/>
              </a:rPr>
              <a:t>Hungary</a:t>
            </a:r>
          </a:p>
          <a:p>
            <a:r>
              <a:rPr lang="en-US" sz="4000" b="1" dirty="0">
                <a:solidFill>
                  <a:srgbClr val="FF0000"/>
                </a:solidFill>
                <a:latin typeface="Arial" charset="0"/>
              </a:rPr>
              <a:t>is a small country with a great history and culture . . .</a:t>
            </a:r>
          </a:p>
          <a:p>
            <a:r>
              <a:rPr lang="en-US" sz="4000" b="1" dirty="0">
                <a:latin typeface="Arial" charset="0"/>
              </a:rPr>
              <a:t>including a number of </a:t>
            </a:r>
          </a:p>
          <a:p>
            <a:r>
              <a:rPr lang="en-US" sz="4000" b="1" dirty="0">
                <a:latin typeface="Arial" charset="0"/>
              </a:rPr>
              <a:t>important </a:t>
            </a:r>
            <a:r>
              <a:rPr lang="en-US" sz="4000" b="1" dirty="0" err="1">
                <a:latin typeface="Arial" charset="0"/>
              </a:rPr>
              <a:t>microcultures</a:t>
            </a:r>
            <a:r>
              <a:rPr lang="en-US" sz="4000" b="1" dirty="0">
                <a:latin typeface="Arial" charset="0"/>
              </a:rPr>
              <a:t> . . .</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2800" y="4191000"/>
            <a:ext cx="2362200" cy="1219200"/>
          </a:xfrm>
          <a:prstGeom prst="rect">
            <a:avLst/>
          </a:prstGeom>
        </p:spPr>
      </p:pic>
    </p:spTree>
    <p:extLst>
      <p:ext uri="{BB962C8B-B14F-4D97-AF65-F5344CB8AC3E}">
        <p14:creationId xmlns:p14="http://schemas.microsoft.com/office/powerpoint/2010/main" val="3154579600"/>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847207"/>
          </a:xfrm>
          <a:prstGeom prst="rect">
            <a:avLst/>
          </a:prstGeom>
          <a:noFill/>
          <a:ln w="9525">
            <a:noFill/>
            <a:miter lim="800000"/>
            <a:headEnd/>
            <a:tailEnd/>
          </a:ln>
        </p:spPr>
        <p:txBody>
          <a:bodyPr wrap="square">
            <a:spAutoFit/>
          </a:bodyPr>
          <a:lstStyle/>
          <a:p>
            <a:r>
              <a:rPr lang="en-US" sz="6000" b="1" dirty="0">
                <a:solidFill>
                  <a:srgbClr val="008000"/>
                </a:solidFill>
                <a:latin typeface="Arial" charset="0"/>
              </a:rPr>
              <a:t>Hungary</a:t>
            </a:r>
          </a:p>
          <a:p>
            <a:r>
              <a:rPr lang="en-US" sz="4000" b="1" dirty="0">
                <a:solidFill>
                  <a:srgbClr val="008000"/>
                </a:solidFill>
                <a:latin typeface="Arial" charset="0"/>
              </a:rPr>
              <a:t>is a small country with a great history and culture . . .</a:t>
            </a:r>
          </a:p>
          <a:p>
            <a:r>
              <a:rPr lang="en-US" sz="4000" b="1" dirty="0">
                <a:solidFill>
                  <a:srgbClr val="FF0000"/>
                </a:solidFill>
                <a:latin typeface="Arial" charset="0"/>
              </a:rPr>
              <a:t>including a number of </a:t>
            </a:r>
          </a:p>
          <a:p>
            <a:r>
              <a:rPr lang="en-US" sz="4000" b="1" dirty="0">
                <a:solidFill>
                  <a:srgbClr val="FF0000"/>
                </a:solidFill>
                <a:latin typeface="Arial" charset="0"/>
              </a:rPr>
              <a:t>important </a:t>
            </a:r>
            <a:r>
              <a:rPr lang="en-US" sz="4000" b="1" dirty="0" err="1">
                <a:solidFill>
                  <a:srgbClr val="FF0000"/>
                </a:solidFill>
                <a:latin typeface="Arial" charset="0"/>
              </a:rPr>
              <a:t>microcultures</a:t>
            </a:r>
            <a:r>
              <a:rPr lang="en-US" sz="4000" b="1" dirty="0">
                <a:solidFill>
                  <a:srgbClr val="FF0000"/>
                </a:solidFill>
                <a:latin typeface="Arial" charset="0"/>
              </a:rPr>
              <a:t> . . .</a:t>
            </a:r>
          </a:p>
        </p:txBody>
      </p:sp>
    </p:spTree>
    <p:extLst>
      <p:ext uri="{BB962C8B-B14F-4D97-AF65-F5344CB8AC3E}">
        <p14:creationId xmlns:p14="http://schemas.microsoft.com/office/powerpoint/2010/main" val="853067863"/>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724096"/>
          </a:xfrm>
          <a:prstGeom prst="rect">
            <a:avLst/>
          </a:prstGeom>
          <a:noFill/>
          <a:ln w="9525">
            <a:noFill/>
            <a:miter lim="800000"/>
            <a:headEnd/>
            <a:tailEnd/>
          </a:ln>
        </p:spPr>
        <p:txBody>
          <a:bodyPr wrap="square">
            <a:spAutoFit/>
          </a:bodyPr>
          <a:lstStyle/>
          <a:p>
            <a:r>
              <a:rPr lang="en-US" sz="6000" b="1" dirty="0">
                <a:solidFill>
                  <a:srgbClr val="008000"/>
                </a:solidFill>
                <a:latin typeface="Arial" charset="0"/>
              </a:rPr>
              <a:t>Hungary</a:t>
            </a:r>
          </a:p>
          <a:p>
            <a:r>
              <a:rPr lang="en-US" sz="4000" b="1" dirty="0">
                <a:solidFill>
                  <a:srgbClr val="008000"/>
                </a:solidFill>
                <a:latin typeface="Arial" charset="0"/>
              </a:rPr>
              <a:t>is a small country with a great history and culture . . .</a:t>
            </a:r>
          </a:p>
          <a:p>
            <a:r>
              <a:rPr lang="en-US" sz="4000" b="1" dirty="0">
                <a:solidFill>
                  <a:srgbClr val="FF0000"/>
                </a:solidFill>
                <a:latin typeface="Arial" charset="0"/>
              </a:rPr>
              <a:t>and one of the world’s most interesting languages . . .</a:t>
            </a:r>
          </a:p>
        </p:txBody>
      </p:sp>
    </p:spTree>
    <p:extLst>
      <p:ext uri="{BB962C8B-B14F-4D97-AF65-F5344CB8AC3E}">
        <p14:creationId xmlns:p14="http://schemas.microsoft.com/office/powerpoint/2010/main" val="186390999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3226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914400" y="1192812"/>
            <a:ext cx="7315200" cy="4750788"/>
          </a:xfrm>
          <a:prstGeom prst="rect">
            <a:avLst/>
          </a:prstGeom>
          <a:noFill/>
          <a:ln w="9525">
            <a:noFill/>
            <a:miter lim="800000"/>
            <a:headEnd/>
            <a:tailEnd/>
          </a:ln>
        </p:spPr>
      </p:pic>
      <p:sp>
        <p:nvSpPr>
          <p:cNvPr id="11267" name="Oval 6"/>
          <p:cNvSpPr>
            <a:spLocks noChangeArrowheads="1"/>
          </p:cNvSpPr>
          <p:nvPr/>
        </p:nvSpPr>
        <p:spPr bwMode="auto">
          <a:xfrm>
            <a:off x="2286000" y="2895600"/>
            <a:ext cx="838200" cy="688975"/>
          </a:xfrm>
          <a:prstGeom prst="ellipse">
            <a:avLst/>
          </a:prstGeom>
          <a:noFill/>
          <a:ln w="76200">
            <a:solidFill>
              <a:schemeClr val="tx1"/>
            </a:solidFill>
            <a:round/>
            <a:headEnd/>
            <a:tailEnd/>
          </a:ln>
        </p:spPr>
        <p:txBody>
          <a:bodyPr wrap="none" anchor="ctr"/>
          <a:lstStyle/>
          <a:p>
            <a:endParaRPr lang="en-US" sz="1200">
              <a:latin typeface="Arial" charset="0"/>
            </a:endParaRPr>
          </a:p>
        </p:txBody>
      </p:sp>
      <p:sp>
        <p:nvSpPr>
          <p:cNvPr id="11268" name="Text Box 12"/>
          <p:cNvSpPr txBox="1">
            <a:spLocks noChangeArrowheads="1"/>
          </p:cNvSpPr>
          <p:nvPr/>
        </p:nvSpPr>
        <p:spPr bwMode="auto">
          <a:xfrm>
            <a:off x="914400" y="573087"/>
            <a:ext cx="4119562" cy="646113"/>
          </a:xfrm>
          <a:prstGeom prst="rect">
            <a:avLst/>
          </a:prstGeom>
          <a:noFill/>
          <a:ln w="9525">
            <a:noFill/>
            <a:miter lim="800000"/>
            <a:headEnd/>
            <a:tailEnd/>
          </a:ln>
        </p:spPr>
        <p:txBody>
          <a:bodyPr wrap="none">
            <a:spAutoFit/>
          </a:bodyPr>
          <a:lstStyle/>
          <a:p>
            <a:r>
              <a:rPr lang="en-US" sz="3600" b="1" dirty="0"/>
              <a:t>Explore Europe</a:t>
            </a:r>
            <a:endParaRPr lang="en-US" sz="3600" b="1" dirty="0">
              <a:solidFill>
                <a:schemeClr val="bg1"/>
              </a:solidFill>
            </a:endParaRPr>
          </a:p>
        </p:txBody>
      </p:sp>
      <p:sp>
        <p:nvSpPr>
          <p:cNvPr id="11269" name="Text Box 5"/>
          <p:cNvSpPr txBox="1">
            <a:spLocks noChangeArrowheads="1"/>
          </p:cNvSpPr>
          <p:nvPr/>
        </p:nvSpPr>
        <p:spPr bwMode="auto">
          <a:xfrm>
            <a:off x="1540080" y="3810000"/>
            <a:ext cx="2387192" cy="646331"/>
          </a:xfrm>
          <a:prstGeom prst="rect">
            <a:avLst/>
          </a:prstGeom>
          <a:noFill/>
          <a:ln w="9525">
            <a:noFill/>
            <a:miter lim="800000"/>
            <a:headEnd/>
            <a:tailEnd/>
          </a:ln>
        </p:spPr>
        <p:txBody>
          <a:bodyPr wrap="none">
            <a:spAutoFit/>
          </a:bodyPr>
          <a:lstStyle/>
          <a:p>
            <a:r>
              <a:rPr lang="en-US" sz="3600" b="1" dirty="0">
                <a:ln w="12700">
                  <a:solidFill>
                    <a:schemeClr val="accent1"/>
                  </a:solidFill>
                </a:ln>
                <a:solidFill>
                  <a:srgbClr val="FF0000"/>
                </a:solidFill>
                <a:effectLst>
                  <a:outerShdw blurRad="50800" dist="38100" algn="l" rotWithShape="0">
                    <a:prstClr val="black">
                      <a:alpha val="40000"/>
                    </a:prstClr>
                  </a:outerShdw>
                </a:effectLst>
              </a:rPr>
              <a:t>Hungary</a:t>
            </a:r>
            <a:endParaRPr lang="en-US" sz="3600" b="1" dirty="0">
              <a:solidFill>
                <a:srgbClr val="FF0000"/>
              </a:solidFill>
            </a:endParaRPr>
          </a:p>
        </p:txBody>
      </p:sp>
      <p:sp>
        <p:nvSpPr>
          <p:cNvPr id="7" name="Rectangle 6"/>
          <p:cNvSpPr/>
          <p:nvPr/>
        </p:nvSpPr>
        <p:spPr>
          <a:xfrm>
            <a:off x="3422492" y="6513370"/>
            <a:ext cx="2299027" cy="253916"/>
          </a:xfrm>
          <a:prstGeom prst="rect">
            <a:avLst/>
          </a:prstGeom>
        </p:spPr>
        <p:txBody>
          <a:bodyPr wrap="none">
            <a:spAutoFit/>
          </a:bodyPr>
          <a:lstStyle/>
          <a:p>
            <a:pPr eaLnBrk="0" hangingPunct="0"/>
            <a:r>
              <a:rPr lang="en-US" sz="1050" baseline="30000" dirty="0">
                <a:solidFill>
                  <a:srgbClr val="000000"/>
                </a:solidFill>
                <a:latin typeface="Arial" charset="0"/>
              </a:rPr>
              <a:t>©</a:t>
            </a:r>
            <a:r>
              <a:rPr lang="en-US" sz="1050" dirty="0">
                <a:solidFill>
                  <a:srgbClr val="000000"/>
                </a:solidFill>
                <a:latin typeface="Arial" charset="0"/>
              </a:rPr>
              <a:t>Timothy G. Roufs </a:t>
            </a:r>
            <a:r>
              <a:rPr lang="en-US" sz="1050" b="1" dirty="0"/>
              <a:t>© </a:t>
            </a:r>
            <a:r>
              <a:rPr lang="en-US" sz="1050" dirty="0"/>
              <a:t>2010-2024 </a:t>
            </a:r>
            <a:endParaRPr kumimoji="1" lang="en-US" sz="1050" dirty="0">
              <a:solidFill>
                <a:srgbClr val="FFFFFF"/>
              </a:solidFill>
            </a:endParaRPr>
          </a:p>
        </p:txBody>
      </p:sp>
      <p:sp>
        <p:nvSpPr>
          <p:cNvPr id="9" name="Text Box 3"/>
          <p:cNvSpPr txBox="1">
            <a:spLocks noChangeArrowheads="1"/>
          </p:cNvSpPr>
          <p:nvPr/>
        </p:nvSpPr>
        <p:spPr bwMode="auto">
          <a:xfrm>
            <a:off x="857346" y="1839178"/>
            <a:ext cx="3916458" cy="830997"/>
          </a:xfrm>
          <a:prstGeom prst="rect">
            <a:avLst/>
          </a:prstGeom>
          <a:noFill/>
          <a:ln w="9525">
            <a:noFill/>
            <a:miter lim="800000"/>
            <a:headEnd/>
            <a:tailEnd/>
          </a:ln>
        </p:spPr>
        <p:txBody>
          <a:bodyPr wrap="none">
            <a:spAutoFit/>
          </a:bodyPr>
          <a:lstStyle/>
          <a:p>
            <a:r>
              <a:rPr lang="en-US" sz="4800" b="1" dirty="0">
                <a:ln w="12700">
                  <a:solidFill>
                    <a:schemeClr val="accent1"/>
                  </a:solidFill>
                </a:ln>
                <a:solidFill>
                  <a:srgbClr val="006300"/>
                </a:solidFill>
                <a:effectLst>
                  <a:outerShdw blurRad="50800" dist="38100" algn="l" rotWithShape="0">
                    <a:prstClr val="black">
                      <a:alpha val="40000"/>
                    </a:prstClr>
                  </a:outerShdw>
                </a:effectLst>
              </a:rPr>
              <a:t>Languages</a:t>
            </a:r>
          </a:p>
        </p:txBody>
      </p:sp>
    </p:spTree>
    <p:extLst>
      <p:ext uri="{BB962C8B-B14F-4D97-AF65-F5344CB8AC3E}">
        <p14:creationId xmlns:p14="http://schemas.microsoft.com/office/powerpoint/2010/main" val="2834356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971800" y="6565900"/>
            <a:ext cx="3167063"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http://en.wikipedia.org/wiki/Hungarian_language</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5363" name="Picture 2"/>
          <p:cNvPicPr>
            <a:picLocks noChangeAspect="1" noChangeArrowheads="1"/>
          </p:cNvPicPr>
          <p:nvPr/>
        </p:nvPicPr>
        <p:blipFill>
          <a:blip r:embed="rId4" cstate="print"/>
          <a:srcRect/>
          <a:stretch>
            <a:fillRect/>
          </a:stretch>
        </p:blipFill>
        <p:spPr bwMode="auto">
          <a:xfrm>
            <a:off x="914400" y="898877"/>
            <a:ext cx="7315200" cy="5349523"/>
          </a:xfrm>
          <a:prstGeom prst="rect">
            <a:avLst/>
          </a:prstGeom>
          <a:noFill/>
          <a:ln w="9525">
            <a:noFill/>
            <a:miter lim="800000"/>
            <a:headEnd/>
            <a:tailEnd/>
          </a:ln>
        </p:spPr>
      </p:pic>
      <p:sp>
        <p:nvSpPr>
          <p:cNvPr id="6" name="Text Box 2"/>
          <p:cNvSpPr txBox="1">
            <a:spLocks noChangeArrowheads="1"/>
          </p:cNvSpPr>
          <p:nvPr/>
        </p:nvSpPr>
        <p:spPr bwMode="auto">
          <a:xfrm>
            <a:off x="1447800" y="4060372"/>
            <a:ext cx="3810000" cy="1016000"/>
          </a:xfrm>
          <a:prstGeom prst="rect">
            <a:avLst/>
          </a:prstGeom>
          <a:solidFill>
            <a:schemeClr val="tx2"/>
          </a:solidFill>
          <a:ln w="9525">
            <a:noFill/>
            <a:miter lim="800000"/>
            <a:headEnd/>
            <a:tailEnd/>
          </a:ln>
        </p:spPr>
        <p:txBody>
          <a:bodyPr>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Finno-Ugric</a:t>
            </a:r>
          </a:p>
        </p:txBody>
      </p:sp>
      <p:sp>
        <p:nvSpPr>
          <p:cNvPr id="7" name="Text Box 2"/>
          <p:cNvSpPr txBox="1">
            <a:spLocks noChangeArrowheads="1"/>
          </p:cNvSpPr>
          <p:nvPr/>
        </p:nvSpPr>
        <p:spPr bwMode="auto">
          <a:xfrm>
            <a:off x="1447800" y="3224212"/>
            <a:ext cx="3810000" cy="890588"/>
          </a:xfrm>
          <a:prstGeom prst="rect">
            <a:avLst/>
          </a:prstGeom>
          <a:solidFill>
            <a:schemeClr val="tx2"/>
          </a:solidFill>
          <a:ln w="9525">
            <a:noFill/>
            <a:miter lim="800000"/>
            <a:headEnd/>
            <a:tailEnd/>
          </a:ln>
        </p:spPr>
        <p:txBody>
          <a:bodyPr>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Verdana" pitchFamily="34" charset="0"/>
                <a:ea typeface="+mn-ea"/>
                <a:cs typeface="+mn-cs"/>
              </a:rPr>
              <a:t>Uralic</a:t>
            </a:r>
          </a:p>
        </p:txBody>
      </p:sp>
      <p:cxnSp>
        <p:nvCxnSpPr>
          <p:cNvPr id="9" name="Straight Connector 8"/>
          <p:cNvCxnSpPr>
            <a:cxnSpLocks noChangeShapeType="1"/>
          </p:cNvCxnSpPr>
          <p:nvPr/>
        </p:nvCxnSpPr>
        <p:spPr bwMode="auto">
          <a:xfrm>
            <a:off x="4310742" y="3810000"/>
            <a:ext cx="2057400" cy="228600"/>
          </a:xfrm>
          <a:prstGeom prst="line">
            <a:avLst/>
          </a:prstGeom>
          <a:noFill/>
          <a:ln w="50800" algn="ctr">
            <a:solidFill>
              <a:schemeClr val="tx1"/>
            </a:solidFill>
            <a:round/>
            <a:headEnd/>
            <a:tailEnd/>
          </a:ln>
        </p:spPr>
      </p:cxnSp>
      <p:cxnSp>
        <p:nvCxnSpPr>
          <p:cNvPr id="10" name="Straight Connector 9"/>
          <p:cNvCxnSpPr>
            <a:cxnSpLocks noChangeShapeType="1"/>
          </p:cNvCxnSpPr>
          <p:nvPr/>
        </p:nvCxnSpPr>
        <p:spPr bwMode="auto">
          <a:xfrm flipV="1">
            <a:off x="5145318" y="4252686"/>
            <a:ext cx="1219200" cy="381000"/>
          </a:xfrm>
          <a:prstGeom prst="line">
            <a:avLst/>
          </a:prstGeom>
          <a:noFill/>
          <a:ln w="50800" algn="ctr">
            <a:solidFill>
              <a:schemeClr val="tx1"/>
            </a:solidFill>
            <a:round/>
            <a:headEnd/>
            <a:tailEnd/>
          </a:ln>
        </p:spPr>
      </p:cxnSp>
    </p:spTree>
    <p:extLst>
      <p:ext uri="{BB962C8B-B14F-4D97-AF65-F5344CB8AC3E}">
        <p14:creationId xmlns:p14="http://schemas.microsoft.com/office/powerpoint/2010/main" val="13353100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971800" y="6626225"/>
            <a:ext cx="3167063"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http://en.wikipedia.org/wiki/Hungarian_language</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6387" name="Picture 2"/>
          <p:cNvPicPr>
            <a:picLocks noChangeAspect="1" noChangeArrowheads="1"/>
          </p:cNvPicPr>
          <p:nvPr/>
        </p:nvPicPr>
        <p:blipFill>
          <a:blip r:embed="rId4" cstate="print"/>
          <a:srcRect/>
          <a:stretch>
            <a:fillRect/>
          </a:stretch>
        </p:blipFill>
        <p:spPr bwMode="auto">
          <a:xfrm>
            <a:off x="914400" y="898877"/>
            <a:ext cx="7315200" cy="5349523"/>
          </a:xfrm>
          <a:prstGeom prst="rect">
            <a:avLst/>
          </a:prstGeom>
          <a:noFill/>
          <a:ln w="9525">
            <a:noFill/>
            <a:miter lim="800000"/>
            <a:headEnd/>
            <a:tailEnd/>
          </a:ln>
        </p:spPr>
      </p:pic>
      <p:sp>
        <p:nvSpPr>
          <p:cNvPr id="8" name="Rectangle 7"/>
          <p:cNvSpPr>
            <a:spLocks noChangeArrowheads="1"/>
          </p:cNvSpPr>
          <p:nvPr/>
        </p:nvSpPr>
        <p:spPr bwMode="auto">
          <a:xfrm>
            <a:off x="944880" y="2438400"/>
            <a:ext cx="4389120" cy="762000"/>
          </a:xfrm>
          <a:prstGeom prst="rect">
            <a:avLst/>
          </a:prstGeom>
          <a:noFill/>
          <a:ln w="76200" algn="ctr">
            <a:solidFill>
              <a:schemeClr val="tx1"/>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11" name="Rectangle 10"/>
          <p:cNvSpPr>
            <a:spLocks noChangeArrowheads="1"/>
          </p:cNvSpPr>
          <p:nvPr/>
        </p:nvSpPr>
        <p:spPr bwMode="auto">
          <a:xfrm>
            <a:off x="944880" y="3214914"/>
            <a:ext cx="4389120" cy="762000"/>
          </a:xfrm>
          <a:prstGeom prst="rect">
            <a:avLst/>
          </a:prstGeom>
          <a:noFill/>
          <a:ln w="76200" algn="ctr">
            <a:solidFill>
              <a:schemeClr val="tx1"/>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12" name="Rectangle 11"/>
          <p:cNvSpPr>
            <a:spLocks noChangeArrowheads="1"/>
          </p:cNvSpPr>
          <p:nvPr/>
        </p:nvSpPr>
        <p:spPr bwMode="auto">
          <a:xfrm>
            <a:off x="943428" y="1676400"/>
            <a:ext cx="4390572" cy="762000"/>
          </a:xfrm>
          <a:prstGeom prst="rect">
            <a:avLst/>
          </a:prstGeom>
          <a:noFill/>
          <a:ln w="76200" algn="ctr">
            <a:solidFill>
              <a:schemeClr val="tx1"/>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13" name="Text Box 2"/>
          <p:cNvSpPr txBox="1">
            <a:spLocks noChangeArrowheads="1"/>
          </p:cNvSpPr>
          <p:nvPr/>
        </p:nvSpPr>
        <p:spPr bwMode="auto">
          <a:xfrm>
            <a:off x="1219200" y="2717800"/>
            <a:ext cx="3810000" cy="1016000"/>
          </a:xfrm>
          <a:prstGeom prst="rect">
            <a:avLst/>
          </a:prstGeom>
          <a:solidFill>
            <a:schemeClr val="tx2"/>
          </a:solidFill>
          <a:ln w="9525">
            <a:noFill/>
            <a:miter lim="800000"/>
            <a:headEnd/>
            <a:tailEnd/>
          </a:ln>
        </p:spPr>
        <p:txBody>
          <a:bodyPr>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4000" b="1" i="1" u="none" strike="noStrike" kern="1200" cap="none" spc="0" normalizeH="0" baseline="0" noProof="0" dirty="0">
                <a:ln>
                  <a:noFill/>
                </a:ln>
                <a:solidFill>
                  <a:srgbClr val="000000"/>
                </a:solidFill>
                <a:effectLst/>
                <a:uLnTx/>
                <a:uFillTx/>
                <a:latin typeface="Verdana" pitchFamily="34" charset="0"/>
                <a:ea typeface="+mn-ea"/>
                <a:cs typeface="+mn-cs"/>
              </a:rPr>
              <a:t>Magyar</a:t>
            </a:r>
          </a:p>
        </p:txBody>
      </p:sp>
      <p:sp>
        <p:nvSpPr>
          <p:cNvPr id="2" name="Rectangle 1"/>
          <p:cNvSpPr/>
          <p:nvPr/>
        </p:nvSpPr>
        <p:spPr>
          <a:xfrm>
            <a:off x="1521325" y="228600"/>
            <a:ext cx="6101350" cy="584775"/>
          </a:xfrm>
          <a:prstGeom prst="rect">
            <a:avLst/>
          </a:prstGeom>
        </p:spPr>
        <p:txBody>
          <a:bodyPr wrap="none">
            <a:spAutoFit/>
          </a:bodyPr>
          <a:lstStyle/>
          <a:p>
            <a:r>
              <a:rPr lang="en-US" b="1" dirty="0">
                <a:solidFill>
                  <a:srgbClr val="FF0000"/>
                </a:solidFill>
                <a:latin typeface="Arial" charset="0"/>
              </a:rPr>
              <a:t>their language is known as . . .</a:t>
            </a:r>
            <a:endParaRPr lang="en-US" dirty="0"/>
          </a:p>
        </p:txBody>
      </p:sp>
    </p:spTree>
    <p:extLst>
      <p:ext uri="{BB962C8B-B14F-4D97-AF65-F5344CB8AC3E}">
        <p14:creationId xmlns:p14="http://schemas.microsoft.com/office/powerpoint/2010/main" val="198318647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subTnLst>
                                    <p:set>
                                      <p:cBhvr override="childStyle">
                                        <p:cTn dur="1" fill="hold" display="0" masterRel="nextClick" afterEffect="1"/>
                                        <p:tgtEl>
                                          <p:spTgt spid="12"/>
                                        </p:tgtEl>
                                        <p:attrNameLst>
                                          <p:attrName>style.visibility</p:attrName>
                                        </p:attrNameLst>
                                      </p:cBhvr>
                                      <p:to>
                                        <p:strVal val="hidden"/>
                                      </p:to>
                                    </p:set>
                                  </p:sub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subTnLst>
                                    <p:set>
                                      <p:cBhvr override="childStyle">
                                        <p:cTn dur="1" fill="hold" display="0" masterRel="nextClick" afterEffect="1"/>
                                        <p:tgtEl>
                                          <p:spTgt spid="13"/>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4462760"/>
          </a:xfrm>
          <a:prstGeom prst="rect">
            <a:avLst/>
          </a:prstGeom>
          <a:noFill/>
          <a:ln w="9525">
            <a:noFill/>
            <a:miter lim="800000"/>
            <a:headEnd/>
            <a:tailEnd/>
          </a:ln>
        </p:spPr>
        <p:txBody>
          <a:bodyPr wrap="square">
            <a:spAutoFit/>
          </a:bodyPr>
          <a:lstStyle/>
          <a:p>
            <a:r>
              <a:rPr lang="en-US" sz="6000" b="1" dirty="0">
                <a:solidFill>
                  <a:srgbClr val="008000"/>
                </a:solidFill>
                <a:latin typeface="Arial" charset="0"/>
              </a:rPr>
              <a:t>Hungary</a:t>
            </a:r>
          </a:p>
          <a:p>
            <a:r>
              <a:rPr lang="en-US" sz="4000" b="1" dirty="0">
                <a:solidFill>
                  <a:srgbClr val="008000"/>
                </a:solidFill>
                <a:latin typeface="Arial" charset="0"/>
              </a:rPr>
              <a:t>is a small country with a great history and culture . . .</a:t>
            </a:r>
          </a:p>
          <a:p>
            <a:r>
              <a:rPr lang="en-US" sz="4000" b="1" dirty="0">
                <a:solidFill>
                  <a:srgbClr val="008000"/>
                </a:solidFill>
                <a:latin typeface="Arial" charset="0"/>
              </a:rPr>
              <a:t>and one of the world’s most interesting languages . . .</a:t>
            </a:r>
          </a:p>
          <a:p>
            <a:r>
              <a:rPr lang="en-US" sz="4000" b="1" dirty="0">
                <a:solidFill>
                  <a:srgbClr val="FF0000"/>
                </a:solidFill>
                <a:latin typeface="Arial" charset="0"/>
              </a:rPr>
              <a:t>here’s a sample . . .</a:t>
            </a:r>
          </a:p>
        </p:txBody>
      </p:sp>
    </p:spTree>
    <p:extLst>
      <p:ext uri="{BB962C8B-B14F-4D97-AF65-F5344CB8AC3E}">
        <p14:creationId xmlns:p14="http://schemas.microsoft.com/office/powerpoint/2010/main" val="136904653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914400" y="1292225"/>
            <a:ext cx="7315200" cy="5170488"/>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Nagyra</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becsült</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miskolci</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magyarországi</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nemzetközi</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kollégák</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és</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vendégek</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Nagy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megtiszteltetésnek</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tartom</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hogy</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meghívást</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kaptam</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ezt</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beszédet</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Önnöknek</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 </a:t>
            </a:r>
            <a:r>
              <a:rPr kumimoji="0" lang="en-US" sz="3200" b="1" i="1" u="none" strike="noStrike" kern="1200" cap="none" spc="0" normalizeH="0" baseline="0" noProof="0" dirty="0" err="1">
                <a:ln>
                  <a:noFill/>
                </a:ln>
                <a:solidFill>
                  <a:srgbClr val="FFFFFF"/>
                </a:solidFill>
                <a:effectLst/>
                <a:uLnTx/>
                <a:uFillTx/>
                <a:latin typeface="Verdana" pitchFamily="34" charset="0"/>
                <a:ea typeface="+mn-ea"/>
                <a:cs typeface="+mn-cs"/>
              </a:rPr>
              <a:t>eladni</a:t>
            </a:r>
            <a:r>
              <a:rPr kumimoji="0" lang="en-US" sz="3200" b="1" i="1" u="none" strike="noStrike" kern="1200" cap="none" spc="0" normalizeH="0" baseline="0" noProof="0" dirty="0">
                <a:ln>
                  <a:noFill/>
                </a:ln>
                <a:solidFill>
                  <a:srgbClr val="FFFFFF"/>
                </a:solidFill>
                <a:effectLst/>
                <a:uLnTx/>
                <a:uFillTx/>
                <a:latin typeface="Verdana" pitchFamily="34" charset="0"/>
                <a:ea typeface="+mn-ea"/>
                <a:cs typeface="+mn-cs"/>
              </a:rPr>
              <a:t>.”</a:t>
            </a:r>
          </a:p>
          <a:p>
            <a:pPr marL="0" marR="0" lvl="0" indent="0" algn="ctr" defTabSz="914400" rtl="0" eaLnBrk="1" fontAlgn="base" latinLnBrk="0" hangingPunct="1">
              <a:lnSpc>
                <a:spcPct val="2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Tim Roufs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Verdana" pitchFamily="34" charset="0"/>
                <a:ea typeface="+mn-ea"/>
                <a:cs typeface="+mn-cs"/>
              </a:rPr>
              <a:t>24 February 1999</a:t>
            </a:r>
            <a:endParaRPr kumimoji="0" lang="en-US" sz="11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7411" name="Text Box 2"/>
          <p:cNvSpPr txBox="1">
            <a:spLocks noChangeArrowheads="1"/>
          </p:cNvSpPr>
          <p:nvPr/>
        </p:nvSpPr>
        <p:spPr bwMode="auto">
          <a:xfrm>
            <a:off x="2819400" y="6400800"/>
            <a:ext cx="3552825"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www.d.umn.edu/cla/faculty/troufs/tr/Miskolc.html#title</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128201839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3124200" y="5943600"/>
            <a:ext cx="2862263" cy="3381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1600" b="1" i="0" u="none" strike="noStrike" kern="1200" cap="none" spc="0" normalizeH="0" baseline="0" noProof="0" dirty="0">
                <a:ln>
                  <a:noFill/>
                </a:ln>
                <a:solidFill>
                  <a:srgbClr val="003300"/>
                </a:solidFill>
                <a:effectLst/>
                <a:uLnTx/>
                <a:uFillTx/>
                <a:latin typeface="Verdana" pitchFamily="34" charset="0"/>
                <a:ea typeface="+mn-ea"/>
                <a:cs typeface="+mn-cs"/>
              </a:rPr>
              <a:t>Hungarian Vowel Chart</a:t>
            </a:r>
          </a:p>
        </p:txBody>
      </p:sp>
      <p:sp>
        <p:nvSpPr>
          <p:cNvPr id="19459" name="Text Box 2"/>
          <p:cNvSpPr txBox="1">
            <a:spLocks noChangeArrowheads="1"/>
          </p:cNvSpPr>
          <p:nvPr/>
        </p:nvSpPr>
        <p:spPr bwMode="auto">
          <a:xfrm>
            <a:off x="3322638" y="6400800"/>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9460" name="Picture 2"/>
          <p:cNvPicPr>
            <a:picLocks noChangeAspect="1" noChangeArrowheads="1"/>
          </p:cNvPicPr>
          <p:nvPr/>
        </p:nvPicPr>
        <p:blipFill>
          <a:blip r:embed="rId4" cstate="print"/>
          <a:srcRect/>
          <a:stretch>
            <a:fillRect/>
          </a:stretch>
        </p:blipFill>
        <p:spPr bwMode="auto">
          <a:xfrm>
            <a:off x="3295650" y="2509838"/>
            <a:ext cx="2552700" cy="1838325"/>
          </a:xfrm>
          <a:prstGeom prst="rect">
            <a:avLst/>
          </a:prstGeom>
          <a:noFill/>
          <a:ln w="9525">
            <a:noFill/>
            <a:miter lim="800000"/>
            <a:headEnd/>
            <a:tailEnd/>
          </a:ln>
        </p:spPr>
      </p:pic>
    </p:spTree>
    <p:extLst>
      <p:ext uri="{BB962C8B-B14F-4D97-AF65-F5344CB8AC3E}">
        <p14:creationId xmlns:p14="http://schemas.microsoft.com/office/powerpoint/2010/main" val="407675085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990600" y="6019800"/>
            <a:ext cx="7137400" cy="46196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Verdana" pitchFamily="34" charset="0"/>
                <a:ea typeface="+mn-ea"/>
                <a:cs typeface="+mn-cs"/>
              </a:rPr>
              <a:t>Regions in Europe where the Hungarian Language is Spoken</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8435" name="Text Box 2"/>
          <p:cNvSpPr txBox="1">
            <a:spLocks noChangeArrowheads="1"/>
          </p:cNvSpPr>
          <p:nvPr/>
        </p:nvSpPr>
        <p:spPr bwMode="auto">
          <a:xfrm>
            <a:off x="3322638" y="6400800"/>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18436" name="Picture 2"/>
          <p:cNvPicPr>
            <a:picLocks noChangeAspect="1" noChangeArrowheads="1"/>
          </p:cNvPicPr>
          <p:nvPr/>
        </p:nvPicPr>
        <p:blipFill>
          <a:blip r:embed="rId4" cstate="print"/>
          <a:srcRect/>
          <a:stretch>
            <a:fillRect/>
          </a:stretch>
        </p:blipFill>
        <p:spPr bwMode="auto">
          <a:xfrm>
            <a:off x="457200" y="776288"/>
            <a:ext cx="8229600" cy="5243512"/>
          </a:xfrm>
          <a:prstGeom prst="rect">
            <a:avLst/>
          </a:prstGeom>
          <a:noFill/>
          <a:ln w="9525">
            <a:noFill/>
            <a:miter lim="800000"/>
            <a:headEnd/>
            <a:tailEnd/>
          </a:ln>
        </p:spPr>
      </p:pic>
    </p:spTree>
    <p:extLst>
      <p:ext uri="{BB962C8B-B14F-4D97-AF65-F5344CB8AC3E}">
        <p14:creationId xmlns:p14="http://schemas.microsoft.com/office/powerpoint/2010/main" val="6848377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59859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914400" y="1192812"/>
            <a:ext cx="7315200" cy="4750788"/>
          </a:xfrm>
          <a:prstGeom prst="rect">
            <a:avLst/>
          </a:prstGeom>
          <a:noFill/>
          <a:ln w="9525">
            <a:noFill/>
            <a:miter lim="800000"/>
            <a:headEnd/>
            <a:tailEnd/>
          </a:ln>
        </p:spPr>
      </p:pic>
      <p:sp>
        <p:nvSpPr>
          <p:cNvPr id="11267" name="Oval 6"/>
          <p:cNvSpPr>
            <a:spLocks noChangeArrowheads="1"/>
          </p:cNvSpPr>
          <p:nvPr/>
        </p:nvSpPr>
        <p:spPr bwMode="auto">
          <a:xfrm>
            <a:off x="2286000" y="2895600"/>
            <a:ext cx="838200" cy="688975"/>
          </a:xfrm>
          <a:prstGeom prst="ellipse">
            <a:avLst/>
          </a:prstGeom>
          <a:noFill/>
          <a:ln w="76200">
            <a:solidFill>
              <a:schemeClr val="tx1"/>
            </a:solidFill>
            <a:round/>
            <a:headEnd/>
            <a:tailEnd/>
          </a:ln>
        </p:spPr>
        <p:txBody>
          <a:bodyPr wrap="none" anchor="ctr"/>
          <a:lstStyle/>
          <a:p>
            <a:endParaRPr lang="en-US" sz="1200">
              <a:latin typeface="Arial" charset="0"/>
            </a:endParaRPr>
          </a:p>
        </p:txBody>
      </p:sp>
      <p:sp>
        <p:nvSpPr>
          <p:cNvPr id="11268" name="Text Box 12"/>
          <p:cNvSpPr txBox="1">
            <a:spLocks noChangeArrowheads="1"/>
          </p:cNvSpPr>
          <p:nvPr/>
        </p:nvSpPr>
        <p:spPr bwMode="auto">
          <a:xfrm>
            <a:off x="914400" y="573087"/>
            <a:ext cx="4119562" cy="646113"/>
          </a:xfrm>
          <a:prstGeom prst="rect">
            <a:avLst/>
          </a:prstGeom>
          <a:noFill/>
          <a:ln w="9525">
            <a:noFill/>
            <a:miter lim="800000"/>
            <a:headEnd/>
            <a:tailEnd/>
          </a:ln>
        </p:spPr>
        <p:txBody>
          <a:bodyPr wrap="none">
            <a:spAutoFit/>
          </a:bodyPr>
          <a:lstStyle/>
          <a:p>
            <a:r>
              <a:rPr lang="en-US" sz="3600" b="1" dirty="0"/>
              <a:t>Explore Europe</a:t>
            </a:r>
            <a:endParaRPr lang="en-US" sz="3600" b="1" dirty="0">
              <a:solidFill>
                <a:schemeClr val="bg1"/>
              </a:solidFill>
            </a:endParaRPr>
          </a:p>
        </p:txBody>
      </p:sp>
      <p:sp>
        <p:nvSpPr>
          <p:cNvPr id="11269" name="Text Box 5"/>
          <p:cNvSpPr txBox="1">
            <a:spLocks noChangeArrowheads="1"/>
          </p:cNvSpPr>
          <p:nvPr/>
        </p:nvSpPr>
        <p:spPr bwMode="auto">
          <a:xfrm>
            <a:off x="1540080" y="3810000"/>
            <a:ext cx="2387192" cy="646331"/>
          </a:xfrm>
          <a:prstGeom prst="rect">
            <a:avLst/>
          </a:prstGeom>
          <a:noFill/>
          <a:ln w="9525">
            <a:noFill/>
            <a:miter lim="800000"/>
            <a:headEnd/>
            <a:tailEnd/>
          </a:ln>
        </p:spPr>
        <p:txBody>
          <a:bodyPr wrap="none">
            <a:spAutoFit/>
          </a:bodyPr>
          <a:lstStyle/>
          <a:p>
            <a:r>
              <a:rPr lang="en-US" sz="3600" b="1" dirty="0">
                <a:ln w="12700">
                  <a:solidFill>
                    <a:schemeClr val="accent1"/>
                  </a:solidFill>
                </a:ln>
                <a:solidFill>
                  <a:srgbClr val="FF0000"/>
                </a:solidFill>
                <a:effectLst>
                  <a:outerShdw blurRad="50800" dist="38100" algn="l" rotWithShape="0">
                    <a:prstClr val="black">
                      <a:alpha val="40000"/>
                    </a:prstClr>
                  </a:outerShdw>
                </a:effectLst>
              </a:rPr>
              <a:t>Hungary</a:t>
            </a:r>
            <a:endParaRPr lang="en-US" sz="3600" b="1" dirty="0">
              <a:solidFill>
                <a:srgbClr val="FF0000"/>
              </a:solidFill>
            </a:endParaRPr>
          </a:p>
        </p:txBody>
      </p:sp>
      <p:sp>
        <p:nvSpPr>
          <p:cNvPr id="7" name="Rectangle 6"/>
          <p:cNvSpPr/>
          <p:nvPr/>
        </p:nvSpPr>
        <p:spPr>
          <a:xfrm>
            <a:off x="3422492" y="6513370"/>
            <a:ext cx="2299027" cy="253916"/>
          </a:xfrm>
          <a:prstGeom prst="rect">
            <a:avLst/>
          </a:prstGeom>
        </p:spPr>
        <p:txBody>
          <a:bodyPr wrap="none">
            <a:spAutoFit/>
          </a:bodyPr>
          <a:lstStyle/>
          <a:p>
            <a:pPr eaLnBrk="0" hangingPunct="0"/>
            <a:r>
              <a:rPr lang="en-US" sz="1050" baseline="30000" dirty="0">
                <a:solidFill>
                  <a:srgbClr val="000000"/>
                </a:solidFill>
                <a:latin typeface="Arial" charset="0"/>
              </a:rPr>
              <a:t>©</a:t>
            </a:r>
            <a:r>
              <a:rPr lang="en-US" sz="1050" dirty="0">
                <a:solidFill>
                  <a:srgbClr val="000000"/>
                </a:solidFill>
                <a:latin typeface="Arial" charset="0"/>
              </a:rPr>
              <a:t>Timothy G. Roufs </a:t>
            </a:r>
            <a:r>
              <a:rPr lang="en-US" sz="1050" b="1" dirty="0"/>
              <a:t>© </a:t>
            </a:r>
            <a:r>
              <a:rPr lang="en-US" sz="1050" dirty="0"/>
              <a:t>2010-2024 </a:t>
            </a:r>
            <a:endParaRPr kumimoji="1" lang="en-US" sz="1050" dirty="0">
              <a:solidFill>
                <a:srgbClr val="FFFFFF"/>
              </a:solidFill>
            </a:endParaRPr>
          </a:p>
        </p:txBody>
      </p:sp>
      <p:sp>
        <p:nvSpPr>
          <p:cNvPr id="8" name="Text Box 3"/>
          <p:cNvSpPr txBox="1">
            <a:spLocks noChangeArrowheads="1"/>
          </p:cNvSpPr>
          <p:nvPr/>
        </p:nvSpPr>
        <p:spPr bwMode="auto">
          <a:xfrm>
            <a:off x="515905" y="1839178"/>
            <a:ext cx="4599336" cy="830997"/>
          </a:xfrm>
          <a:prstGeom prst="rect">
            <a:avLst/>
          </a:prstGeom>
          <a:noFill/>
          <a:ln w="9525">
            <a:noFill/>
            <a:miter lim="800000"/>
            <a:headEnd/>
            <a:tailEnd/>
          </a:ln>
        </p:spPr>
        <p:txBody>
          <a:bodyPr wrap="none">
            <a:spAutoFit/>
          </a:bodyPr>
          <a:lstStyle/>
          <a:p>
            <a:r>
              <a:rPr lang="en-US" sz="4800" b="1" dirty="0">
                <a:ln w="12700">
                  <a:solidFill>
                    <a:schemeClr val="accent1"/>
                  </a:solidFill>
                </a:ln>
                <a:solidFill>
                  <a:srgbClr val="006300"/>
                </a:solidFill>
                <a:effectLst>
                  <a:outerShdw blurRad="50800" dist="38100" algn="l" rotWithShape="0">
                    <a:prstClr val="black">
                      <a:alpha val="40000"/>
                    </a:prstClr>
                  </a:outerShdw>
                </a:effectLst>
              </a:rPr>
              <a:t>Demography</a:t>
            </a:r>
          </a:p>
        </p:txBody>
      </p:sp>
    </p:spTree>
    <p:extLst>
      <p:ext uri="{BB962C8B-B14F-4D97-AF65-F5344CB8AC3E}">
        <p14:creationId xmlns:p14="http://schemas.microsoft.com/office/powerpoint/2010/main" val="386689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14339" name="Picture 5"/>
          <p:cNvPicPr>
            <a:picLocks noChangeAspect="1" noChangeArrowheads="1"/>
          </p:cNvPicPr>
          <p:nvPr/>
        </p:nvPicPr>
        <p:blipFill>
          <a:blip r:embed="rId3" cstate="print"/>
          <a:srcRect/>
          <a:stretch>
            <a:fillRect/>
          </a:stretch>
        </p:blipFill>
        <p:spPr bwMode="auto">
          <a:xfrm>
            <a:off x="914400" y="914400"/>
            <a:ext cx="7315200" cy="5257800"/>
          </a:xfrm>
          <a:prstGeom prst="rect">
            <a:avLst/>
          </a:prstGeom>
          <a:noFill/>
          <a:ln w="9525">
            <a:noFill/>
            <a:miter lim="800000"/>
            <a:headEnd/>
            <a:tailEnd/>
          </a:ln>
        </p:spPr>
      </p:pic>
      <p:sp>
        <p:nvSpPr>
          <p:cNvPr id="14340" name="Text Box 6"/>
          <p:cNvSpPr txBox="1">
            <a:spLocks noChangeArrowheads="1"/>
          </p:cNvSpPr>
          <p:nvPr/>
        </p:nvSpPr>
        <p:spPr bwMode="auto">
          <a:xfrm>
            <a:off x="1963738" y="6339114"/>
            <a:ext cx="5175250" cy="2746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Verdana" pitchFamily="34" charset="0"/>
                <a:ea typeface="+mn-ea"/>
                <a:cs typeface="+mn-cs"/>
                <a:hlinkClick r:id="rId4"/>
              </a:rPr>
              <a:t>www.d.umn.edu/cla/faculty/troufs/anth1095/Hungary.html#title</a:t>
            </a:r>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6" name="Rectangle 5"/>
          <p:cNvSpPr/>
          <p:nvPr/>
        </p:nvSpPr>
        <p:spPr>
          <a:xfrm>
            <a:off x="2166258" y="3763697"/>
            <a:ext cx="4800600" cy="1951303"/>
          </a:xfrm>
          <a:prstGeom prst="rect">
            <a:avLst/>
          </a:prstGeom>
          <a:solidFill>
            <a:schemeClr val="bg1"/>
          </a:solidFill>
          <a:ln w="76200">
            <a:solidFill>
              <a:srgbClr val="FF0000"/>
            </a:solidFill>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Verdana" pitchFamily="34" charset="0"/>
                <a:ea typeface="+mn-ea"/>
                <a:cs typeface="+mn-cs"/>
              </a:rPr>
              <a:t>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2020 July estimate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9,771,827</a:t>
            </a:r>
          </a:p>
        </p:txBody>
      </p:sp>
    </p:spTree>
    <p:extLst>
      <p:ext uri="{BB962C8B-B14F-4D97-AF65-F5344CB8AC3E}">
        <p14:creationId xmlns:p14="http://schemas.microsoft.com/office/powerpoint/2010/main" val="26724166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1600200" y="1143000"/>
            <a:ext cx="5943600" cy="255454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the population of Hungary is about twice</a:t>
            </a:r>
            <a:r>
              <a:rPr kumimoji="0" lang="en-US" sz="4000" b="1" i="0" u="none" strike="noStrike" kern="1200" cap="none" spc="0" normalizeH="0" noProof="0" dirty="0">
                <a:ln>
                  <a:noFill/>
                </a:ln>
                <a:solidFill>
                  <a:srgbClr val="FF0000"/>
                </a:solidFill>
                <a:effectLst/>
                <a:uLnTx/>
                <a:uFillTx/>
                <a:latin typeface="Arial" charset="0"/>
                <a:ea typeface="+mn-ea"/>
                <a:cs typeface="+mn-cs"/>
              </a:rPr>
              <a:t> </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the population size of Minnesota . . .</a:t>
            </a:r>
          </a:p>
        </p:txBody>
      </p:sp>
    </p:spTree>
    <p:extLst>
      <p:ext uri="{BB962C8B-B14F-4D97-AF65-F5344CB8AC3E}">
        <p14:creationId xmlns:p14="http://schemas.microsoft.com/office/powerpoint/2010/main" val="652283971"/>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1600200" y="1143000"/>
            <a:ext cx="5943600" cy="390876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8000"/>
                </a:solidFill>
                <a:effectLst/>
                <a:uLnTx/>
                <a:uFillTx/>
                <a:latin typeface="Arial" charset="0"/>
                <a:ea typeface="+mn-ea"/>
                <a:cs typeface="+mn-cs"/>
              </a:rPr>
              <a:t>the population of Hungary is about</a:t>
            </a:r>
            <a:r>
              <a:rPr kumimoji="0" lang="en-US" sz="4000" b="1" i="0" u="none" strike="noStrike" kern="1200" cap="none" spc="0" normalizeH="0" noProof="0" dirty="0">
                <a:ln>
                  <a:noFill/>
                </a:ln>
                <a:solidFill>
                  <a:srgbClr val="008000"/>
                </a:solidFill>
                <a:effectLst/>
                <a:uLnTx/>
                <a:uFillTx/>
                <a:latin typeface="Arial" charset="0"/>
                <a:ea typeface="+mn-ea"/>
                <a:cs typeface="+mn-cs"/>
              </a:rPr>
              <a:t> twice </a:t>
            </a:r>
            <a:r>
              <a:rPr kumimoji="0" lang="en-US" sz="4000" b="1" i="0" u="none" strike="noStrike" kern="1200" cap="none" spc="0" normalizeH="0" baseline="0" noProof="0" dirty="0">
                <a:ln>
                  <a:noFill/>
                </a:ln>
                <a:solidFill>
                  <a:srgbClr val="008000"/>
                </a:solidFill>
                <a:effectLst/>
                <a:uLnTx/>
                <a:uFillTx/>
                <a:latin typeface="Arial" charset="0"/>
                <a:ea typeface="+mn-ea"/>
                <a:cs typeface="+mn-cs"/>
              </a:rPr>
              <a:t> the population size of Minnesota . .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4000" b="1" dirty="0">
                <a:solidFill>
                  <a:srgbClr val="FF0000"/>
                </a:solidFill>
                <a:latin typeface="Arial" charset="0"/>
              </a:rPr>
              <a:t>and it’s smaller than half the size in area . . .</a:t>
            </a:r>
            <a:endParaRPr kumimoji="0" lang="en-US" sz="4000" b="1" i="0" u="none" strike="noStrike" kern="1200" cap="none" spc="0" normalizeH="0" baseline="0" noProof="0" dirty="0">
              <a:ln>
                <a:noFill/>
              </a:ln>
              <a:solidFill>
                <a:srgbClr val="FF0000"/>
              </a:solidFill>
              <a:effectLst/>
              <a:uLnTx/>
              <a:uFillTx/>
              <a:latin typeface="Arial" charset="0"/>
            </a:endParaRPr>
          </a:p>
        </p:txBody>
      </p:sp>
    </p:spTree>
    <p:extLst>
      <p:ext uri="{BB962C8B-B14F-4D97-AF65-F5344CB8AC3E}">
        <p14:creationId xmlns:p14="http://schemas.microsoft.com/office/powerpoint/2010/main" val="3918230874"/>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733925" y="2714625"/>
            <a:ext cx="3724275" cy="2314575"/>
          </a:xfrm>
          <a:prstGeom prst="rect">
            <a:avLst/>
          </a:prstGeom>
        </p:spPr>
      </p:pic>
      <p:pic>
        <p:nvPicPr>
          <p:cNvPr id="3" name="Picture 2"/>
          <p:cNvPicPr>
            <a:picLocks noChangeAspect="1"/>
          </p:cNvPicPr>
          <p:nvPr/>
        </p:nvPicPr>
        <p:blipFill>
          <a:blip r:embed="rId4"/>
          <a:stretch>
            <a:fillRect/>
          </a:stretch>
        </p:blipFill>
        <p:spPr>
          <a:xfrm>
            <a:off x="914400" y="1371600"/>
            <a:ext cx="3495675" cy="4438650"/>
          </a:xfrm>
          <a:prstGeom prst="rect">
            <a:avLst/>
          </a:prstGeom>
        </p:spPr>
      </p:pic>
      <p:sp>
        <p:nvSpPr>
          <p:cNvPr id="6" name="Rectangle 5"/>
          <p:cNvSpPr/>
          <p:nvPr/>
        </p:nvSpPr>
        <p:spPr>
          <a:xfrm>
            <a:off x="4229100" y="5924490"/>
            <a:ext cx="4572000" cy="400110"/>
          </a:xfrm>
          <a:prstGeom prst="rect">
            <a:avLst/>
          </a:prstGeom>
        </p:spPr>
        <p:txBody>
          <a:bodyPr>
            <a:spAutoFit/>
          </a:bodyPr>
          <a:lstStyle/>
          <a:p>
            <a:r>
              <a:rPr lang="en-US" sz="2000" b="1" dirty="0">
                <a:solidFill>
                  <a:srgbClr val="FFFFFF"/>
                </a:solidFill>
                <a:latin typeface="Arial" panose="020B0604020202020204" pitchFamily="34" charset="0"/>
                <a:cs typeface="Arial" panose="020B0604020202020204" pitchFamily="34" charset="0"/>
              </a:rPr>
              <a:t>Hungary: 35,919 mi²</a:t>
            </a:r>
          </a:p>
        </p:txBody>
      </p:sp>
      <p:sp>
        <p:nvSpPr>
          <p:cNvPr id="8" name="Rectangle 7"/>
          <p:cNvSpPr/>
          <p:nvPr/>
        </p:nvSpPr>
        <p:spPr>
          <a:xfrm>
            <a:off x="939800" y="5924490"/>
            <a:ext cx="3733800" cy="400110"/>
          </a:xfrm>
          <a:prstGeom prst="rect">
            <a:avLst/>
          </a:prstGeom>
        </p:spPr>
        <p:txBody>
          <a:bodyPr wrap="square">
            <a:spAutoFit/>
          </a:bodyPr>
          <a:lstStyle/>
          <a:p>
            <a:pPr algn="l">
              <a:tabLst>
                <a:tab pos="2060575" algn="l"/>
              </a:tabLst>
            </a:pPr>
            <a:r>
              <a:rPr lang="en-US" sz="2000" b="1" dirty="0">
                <a:solidFill>
                  <a:srgbClr val="FFFFFF"/>
                </a:solidFill>
                <a:latin typeface="Arial" panose="020B0604020202020204" pitchFamily="34" charset="0"/>
                <a:cs typeface="Arial" panose="020B0604020202020204" pitchFamily="34" charset="0"/>
              </a:rPr>
              <a:t>Minnesota:  86,943 mi²</a:t>
            </a:r>
          </a:p>
        </p:txBody>
      </p:sp>
      <p:sp>
        <p:nvSpPr>
          <p:cNvPr id="10" name="Text Box 10"/>
          <p:cNvSpPr txBox="1">
            <a:spLocks noChangeArrowheads="1"/>
          </p:cNvSpPr>
          <p:nvPr/>
        </p:nvSpPr>
        <p:spPr bwMode="auto">
          <a:xfrm>
            <a:off x="4648200" y="611142"/>
            <a:ext cx="4495800" cy="165583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  </a:t>
            </a:r>
          </a:p>
          <a:p>
            <a:pPr algn="l">
              <a:tabLst>
                <a:tab pos="2060575" algn="l"/>
              </a:tabLst>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Hungary: 	  </a:t>
            </a:r>
            <a:r>
              <a:rPr lang="en-US" sz="2000" b="1" dirty="0">
                <a:solidFill>
                  <a:srgbClr val="FF0000"/>
                </a:solidFill>
              </a:rPr>
              <a:t>9,771,827</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FF0000"/>
                </a:solidFill>
                <a:effectLst/>
                <a:uLnTx/>
                <a:uFillTx/>
                <a:latin typeface="Verdana" pitchFamily="34" charset="0"/>
                <a:ea typeface="+mn-ea"/>
                <a:cs typeface="+mn-cs"/>
              </a:rPr>
              <a:t>(July 2020 est.)</a:t>
            </a:r>
            <a:endParaRPr kumimoji="0" lang="en-US" sz="800" b="0" i="0" u="none" strike="noStrike" kern="1200" cap="none" spc="0" normalizeH="0" baseline="0" noProof="0" dirty="0">
              <a:ln>
                <a:noFill/>
              </a:ln>
              <a:solidFill>
                <a:srgbClr val="FF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5,700,6713</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1000" b="0" i="0" u="none" strike="noStrike" kern="1200" cap="none" spc="0" normalizeH="0" baseline="0" noProof="0" dirty="0">
                <a:ln>
                  <a:noFill/>
                </a:ln>
                <a:effectLst/>
                <a:uLnTx/>
                <a:uFillTx/>
                <a:latin typeface="Verdana" pitchFamily="34" charset="0"/>
                <a:ea typeface="+mn-ea"/>
                <a:cs typeface="+mn-cs"/>
              </a:rPr>
              <a:t>(2020 </a:t>
            </a:r>
            <a:r>
              <a:rPr kumimoji="0" lang="en-US" sz="1000" b="0" i="0" u="none" strike="noStrike" kern="1200" cap="none" spc="0" normalizeH="0" baseline="0" noProof="0" dirty="0" err="1">
                <a:ln>
                  <a:noFill/>
                </a:ln>
                <a:effectLst/>
                <a:uLnTx/>
                <a:uFillTx/>
                <a:latin typeface="Verdana" pitchFamily="34" charset="0"/>
                <a:ea typeface="+mn-ea"/>
                <a:cs typeface="+mn-cs"/>
              </a:rPr>
              <a:t>est</a:t>
            </a:r>
            <a:r>
              <a:rPr kumimoji="0" lang="en-US" sz="1000" b="0" i="0" u="none" strike="noStrike" kern="1200" cap="none" spc="0" normalizeH="0" baseline="0" noProof="0" dirty="0">
                <a:ln>
                  <a:noFill/>
                </a:ln>
                <a:effectLst/>
                <a:uLnTx/>
                <a:uFillTx/>
                <a:latin typeface="Verdana" pitchFamily="34" charset="0"/>
                <a:ea typeface="+mn-ea"/>
                <a:cs typeface="+mn-cs"/>
              </a:rPr>
              <a:t>)</a:t>
            </a:r>
          </a:p>
        </p:txBody>
      </p:sp>
    </p:spTree>
    <p:extLst>
      <p:ext uri="{BB962C8B-B14F-4D97-AF65-F5344CB8AC3E}">
        <p14:creationId xmlns:p14="http://schemas.microsoft.com/office/powerpoint/2010/main" val="422687531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1600200" y="1143000"/>
            <a:ext cx="5943600" cy="4647426"/>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8000"/>
                </a:solidFill>
                <a:effectLst/>
                <a:uLnTx/>
                <a:uFillTx/>
                <a:latin typeface="Arial" charset="0"/>
                <a:ea typeface="+mn-ea"/>
                <a:cs typeface="+mn-cs"/>
              </a:rPr>
              <a:t>the population of Hungary is less than 2X the population of Minnesota . . .</a:t>
            </a:r>
          </a:p>
          <a:p>
            <a:pPr lvl="0">
              <a:defRPr/>
            </a:pPr>
            <a:r>
              <a:rPr lang="en-US" sz="4000" b="1" dirty="0">
                <a:solidFill>
                  <a:srgbClr val="FF0000"/>
                </a:solidFill>
                <a:latin typeface="Arial" charset="0"/>
              </a:rPr>
              <a:t>but there are about 4X as many people / mi</a:t>
            </a:r>
            <a:r>
              <a:rPr lang="en-US" sz="4000" b="1" baseline="30000" dirty="0">
                <a:solidFill>
                  <a:srgbClr val="FF0000"/>
                </a:solidFill>
                <a:latin typeface="Arial" charset="0"/>
              </a:rPr>
              <a:t>2 </a:t>
            </a:r>
          </a:p>
          <a:p>
            <a:pPr lvl="0">
              <a:defRPr/>
            </a:pPr>
            <a:r>
              <a:rPr lang="en-US" sz="4000" b="1" dirty="0">
                <a:solidFill>
                  <a:srgbClr val="FF0000"/>
                </a:solidFill>
                <a:latin typeface="Arial" charset="0"/>
              </a:rPr>
              <a:t>in Hungary </a:t>
            </a:r>
            <a:endParaRPr kumimoji="0" lang="en-US" sz="4000" b="1" i="0" u="none" strike="noStrike" kern="1200" cap="none" spc="0" normalizeH="0" baseline="30000" noProof="0" dirty="0">
              <a:ln>
                <a:noFill/>
              </a:ln>
              <a:solidFill>
                <a:srgbClr val="FF0000"/>
              </a:solidFill>
              <a:effectLst/>
              <a:uLnTx/>
              <a:uFillTx/>
              <a:latin typeface="Arial" charset="0"/>
            </a:endParaRPr>
          </a:p>
        </p:txBody>
      </p:sp>
    </p:spTree>
    <p:extLst>
      <p:ext uri="{BB962C8B-B14F-4D97-AF65-F5344CB8AC3E}">
        <p14:creationId xmlns:p14="http://schemas.microsoft.com/office/powerpoint/2010/main" val="2526373237"/>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Text Box 10"/>
          <p:cNvSpPr txBox="1">
            <a:spLocks noChangeArrowheads="1"/>
          </p:cNvSpPr>
          <p:nvPr/>
        </p:nvSpPr>
        <p:spPr bwMode="auto">
          <a:xfrm>
            <a:off x="838200" y="1252073"/>
            <a:ext cx="7543800" cy="1569660"/>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lang="en-US" sz="2400" b="1" dirty="0">
                <a:solidFill>
                  <a:srgbClr val="FF0000"/>
                </a:solidFill>
              </a:rPr>
              <a:t>Geographical Size</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p>
          <a:p>
            <a:pPr algn="l">
              <a:tabLst>
                <a:tab pos="2060575" algn="l"/>
              </a:tabLst>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8000"/>
                </a:solidFill>
                <a:effectLst/>
                <a:uLnTx/>
                <a:uFillTx/>
                <a:latin typeface="Verdana" pitchFamily="34" charset="0"/>
                <a:ea typeface="+mn-ea"/>
                <a:cs typeface="+mn-cs"/>
              </a:rPr>
              <a:t>Hungary: 	  </a:t>
            </a:r>
            <a:r>
              <a:rPr lang="en-US" sz="2000" dirty="0">
                <a:solidFill>
                  <a:srgbClr val="008000"/>
                </a:solidFill>
              </a:rPr>
              <a:t>35,919 mi²  </a:t>
            </a:r>
            <a:r>
              <a:rPr lang="en-US" sz="2800" b="1" dirty="0">
                <a:solidFill>
                  <a:srgbClr val="000000"/>
                </a:solidFill>
              </a:rPr>
              <a:t>less than ½ </a:t>
            </a:r>
            <a:r>
              <a:rPr lang="en-US" sz="2400" dirty="0">
                <a:solidFill>
                  <a:srgbClr val="000000"/>
                </a:solidFill>
              </a:rPr>
              <a:t>(.41)</a:t>
            </a:r>
            <a:endParaRPr lang="en-US" sz="2800" dirty="0">
              <a:solidFill>
                <a:srgbClr val="000000"/>
              </a:solidFill>
            </a:endParaRPr>
          </a:p>
          <a:p>
            <a:pPr algn="l">
              <a:tabLst>
                <a:tab pos="2060575" algn="l"/>
              </a:tabLst>
            </a:pPr>
            <a:endParaRPr kumimoji="0" lang="en-US" sz="800" b="0" i="0" u="none" strike="noStrike" kern="1200" cap="none" spc="0" normalizeH="0" baseline="0" noProof="0" dirty="0">
              <a:ln>
                <a:noFill/>
              </a:ln>
              <a:solidFill>
                <a:srgbClr val="008000"/>
              </a:solidFill>
              <a:effectLst/>
              <a:uLnTx/>
              <a:uFillTx/>
            </a:endParaRPr>
          </a:p>
          <a:p>
            <a:pPr algn="l">
              <a:tabLst>
                <a:tab pos="2060575" algn="l"/>
              </a:tabLst>
            </a:pPr>
            <a:r>
              <a:rPr kumimoji="0" lang="en-US" sz="2400" b="1" i="0" u="none" strike="noStrike" kern="1200" cap="none" spc="0" normalizeH="0" baseline="0" noProof="0" dirty="0">
                <a:ln>
                  <a:noFill/>
                </a:ln>
                <a:solidFill>
                  <a:srgbClr val="008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B0F0"/>
                </a:solidFill>
                <a:effectLst/>
                <a:uLnTx/>
                <a:uFillTx/>
                <a:latin typeface="Verdana" pitchFamily="34" charset="0"/>
                <a:ea typeface="+mn-ea"/>
                <a:cs typeface="+mn-cs"/>
              </a:rPr>
              <a:t>Minnesota:  </a:t>
            </a:r>
            <a:r>
              <a:rPr lang="en-US" sz="2000" dirty="0">
                <a:solidFill>
                  <a:srgbClr val="00B0F0"/>
                </a:solidFill>
              </a:rPr>
              <a:t>86,943 mi²</a:t>
            </a:r>
          </a:p>
        </p:txBody>
      </p:sp>
      <p:sp>
        <p:nvSpPr>
          <p:cNvPr id="4" name="Text Box 10"/>
          <p:cNvSpPr txBox="1">
            <a:spLocks noChangeArrowheads="1"/>
          </p:cNvSpPr>
          <p:nvPr/>
        </p:nvSpPr>
        <p:spPr bwMode="auto">
          <a:xfrm>
            <a:off x="2667000" y="4800600"/>
            <a:ext cx="6172200" cy="1421928"/>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 Density:  </a:t>
            </a:r>
          </a:p>
          <a:p>
            <a:pPr lvl="0" algn="l">
              <a:tabLst>
                <a:tab pos="2060575" algn="l"/>
              </a:tabLst>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8000"/>
                </a:solidFill>
                <a:effectLst/>
                <a:uLnTx/>
                <a:uFillTx/>
                <a:latin typeface="Verdana" pitchFamily="34" charset="0"/>
                <a:ea typeface="+mn-ea"/>
                <a:cs typeface="+mn-cs"/>
              </a:rPr>
              <a:t>Hungary: 	 </a:t>
            </a:r>
            <a:r>
              <a:rPr kumimoji="0" lang="en-US" sz="2000" b="1" i="0" u="none" strike="noStrike" kern="1200" cap="none" spc="0" normalizeH="0" baseline="0" noProof="0" dirty="0">
                <a:ln>
                  <a:noFill/>
                </a:ln>
                <a:solidFill>
                  <a:srgbClr val="008000"/>
                </a:solidFill>
                <a:effectLst/>
                <a:uLnTx/>
                <a:uFillTx/>
                <a:latin typeface="Verdana" pitchFamily="34" charset="0"/>
                <a:ea typeface="+mn-ea"/>
                <a:cs typeface="+mn-cs"/>
              </a:rPr>
              <a:t>276+ / mi</a:t>
            </a:r>
            <a:r>
              <a:rPr lang="en-US" sz="2000" b="1" baseline="30000" dirty="0">
                <a:solidFill>
                  <a:srgbClr val="008000"/>
                </a:solidFill>
              </a:rPr>
              <a:t>2 ca. 2X</a:t>
            </a:r>
            <a:r>
              <a:rPr lang="en-US" sz="2000" b="1" dirty="0">
                <a:solidFill>
                  <a:srgbClr val="008000"/>
                </a:solidFill>
              </a:rPr>
              <a:t>   </a:t>
            </a:r>
            <a:r>
              <a:rPr lang="en-US" sz="2800" b="1" i="1" dirty="0">
                <a:solidFill>
                  <a:srgbClr val="000000"/>
                </a:solidFill>
              </a:rPr>
              <a:t>ca</a:t>
            </a:r>
            <a:r>
              <a:rPr lang="en-US" sz="2800" b="1" dirty="0">
                <a:solidFill>
                  <a:srgbClr val="000000"/>
                </a:solidFill>
              </a:rPr>
              <a:t>. 4X</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B0F0"/>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00B0F0"/>
                </a:solidFill>
                <a:effectLst/>
                <a:uLnTx/>
                <a:uFillTx/>
                <a:latin typeface="Verdana" pitchFamily="34" charset="0"/>
                <a:ea typeface="+mn-ea"/>
                <a:cs typeface="+mn-cs"/>
              </a:rPr>
              <a:t>66.6 /  mi</a:t>
            </a:r>
            <a:r>
              <a:rPr kumimoji="0" lang="en-US" sz="2000" b="1" i="0" u="none" strike="noStrike" kern="1200" cap="none" spc="0" normalizeH="0" baseline="30000" noProof="0" dirty="0">
                <a:ln>
                  <a:noFill/>
                </a:ln>
                <a:solidFill>
                  <a:srgbClr val="00B0F0"/>
                </a:solidFill>
                <a:effectLst/>
                <a:uLnTx/>
                <a:uFillTx/>
                <a:latin typeface="Verdana" pitchFamily="34" charset="0"/>
                <a:ea typeface="+mn-ea"/>
                <a:cs typeface="+mn-cs"/>
              </a:rPr>
              <a:t>2</a:t>
            </a:r>
            <a:endParaRPr kumimoji="0" lang="en-US" sz="2000" b="0" i="0" u="none" strike="noStrike" kern="1200" cap="none" spc="0" normalizeH="0" baseline="0" noProof="0" dirty="0">
              <a:ln>
                <a:noFill/>
              </a:ln>
              <a:solidFill>
                <a:srgbClr val="00B0F0"/>
              </a:solidFill>
              <a:effectLst/>
              <a:uLnTx/>
              <a:uFillTx/>
              <a:latin typeface="Verdana" pitchFamily="34" charset="0"/>
              <a:ea typeface="+mn-ea"/>
              <a:cs typeface="+mn-cs"/>
            </a:endParaRPr>
          </a:p>
        </p:txBody>
      </p:sp>
      <p:sp>
        <p:nvSpPr>
          <p:cNvPr id="5" name="Text Box 10"/>
          <p:cNvSpPr txBox="1">
            <a:spLocks noChangeArrowheads="1"/>
          </p:cNvSpPr>
          <p:nvPr/>
        </p:nvSpPr>
        <p:spPr bwMode="auto">
          <a:xfrm>
            <a:off x="1714500" y="3073400"/>
            <a:ext cx="6515100" cy="1421928"/>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  </a:t>
            </a:r>
          </a:p>
          <a:p>
            <a:pPr algn="l">
              <a:tabLst>
                <a:tab pos="2060575" algn="l"/>
              </a:tabLst>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8000"/>
                </a:solidFill>
                <a:effectLst/>
                <a:uLnTx/>
                <a:uFillTx/>
                <a:latin typeface="Verdana" pitchFamily="34" charset="0"/>
                <a:ea typeface="+mn-ea"/>
                <a:cs typeface="+mn-cs"/>
              </a:rPr>
              <a:t>Hungary: 	  </a:t>
            </a:r>
            <a:r>
              <a:rPr lang="en-US" sz="2000" b="1" dirty="0">
                <a:solidFill>
                  <a:srgbClr val="008000"/>
                </a:solidFill>
              </a:rPr>
              <a:t>9,771,827</a:t>
            </a:r>
            <a:r>
              <a:rPr kumimoji="0" lang="en-US" sz="2400" b="1" i="0" u="none" strike="noStrike" kern="1200" cap="none" spc="0" normalizeH="0" baseline="0" noProof="0" dirty="0">
                <a:ln>
                  <a:noFill/>
                </a:ln>
                <a:solidFill>
                  <a:srgbClr val="008000"/>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008000"/>
                </a:solidFill>
                <a:effectLst/>
                <a:uLnTx/>
                <a:uFillTx/>
                <a:latin typeface="Verdana" pitchFamily="34" charset="0"/>
                <a:ea typeface="+mn-ea"/>
                <a:cs typeface="+mn-cs"/>
              </a:rPr>
              <a:t>(July 2020 est.)    </a:t>
            </a:r>
            <a:r>
              <a:rPr kumimoji="0" lang="en-US" sz="2800" b="1" i="1" u="none" strike="noStrike" kern="1200" cap="none" spc="0" normalizeH="0" baseline="0" noProof="0" dirty="0">
                <a:ln>
                  <a:noFill/>
                </a:ln>
                <a:solidFill>
                  <a:srgbClr val="000000"/>
                </a:solidFill>
                <a:effectLst/>
                <a:uLnTx/>
                <a:uFillTx/>
                <a:latin typeface="Verdana" pitchFamily="34" charset="0"/>
                <a:ea typeface="+mn-ea"/>
                <a:cs typeface="+mn-cs"/>
              </a:rPr>
              <a:t>ca</a:t>
            </a:r>
            <a:r>
              <a:rPr kumimoji="0" lang="en-US" sz="2800" b="1" u="none" strike="noStrike" kern="1200" cap="none" spc="0" normalizeH="0" baseline="0" noProof="0" dirty="0">
                <a:ln>
                  <a:noFill/>
                </a:ln>
                <a:solidFill>
                  <a:srgbClr val="000000"/>
                </a:solidFill>
                <a:effectLst/>
                <a:uLnTx/>
                <a:uFillTx/>
                <a:latin typeface="Verdana" pitchFamily="34" charset="0"/>
                <a:ea typeface="+mn-ea"/>
                <a:cs typeface="+mn-cs"/>
              </a:rPr>
              <a:t>. 2X</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2400" b="1" i="0" u="none" strike="noStrike" kern="1200" cap="none" spc="0" normalizeH="0" baseline="0" noProof="0" dirty="0">
                <a:ln>
                  <a:noFill/>
                </a:ln>
                <a:solidFill>
                  <a:srgbClr val="00B0F0"/>
                </a:solidFill>
                <a:effectLst/>
                <a:uLnTx/>
                <a:uFillTx/>
                <a:latin typeface="Verdana" pitchFamily="34" charset="0"/>
                <a:ea typeface="+mn-ea"/>
                <a:cs typeface="+mn-cs"/>
              </a:rPr>
              <a:t>Minnesota: </a:t>
            </a:r>
            <a:r>
              <a:rPr lang="en-US" sz="2400" b="1" dirty="0">
                <a:solidFill>
                  <a:srgbClr val="00B0F0"/>
                </a:solidFill>
              </a:rPr>
              <a:t> </a:t>
            </a:r>
            <a:r>
              <a:rPr kumimoji="0" lang="en-US" sz="2000" b="1" i="0" u="none" strike="noStrike" kern="1200" cap="none" spc="0" normalizeH="0" baseline="0" noProof="0" dirty="0">
                <a:ln>
                  <a:noFill/>
                </a:ln>
                <a:solidFill>
                  <a:srgbClr val="00B0F0"/>
                </a:solidFill>
                <a:effectLst/>
                <a:uLnTx/>
                <a:uFillTx/>
                <a:latin typeface="Verdana" pitchFamily="34" charset="0"/>
                <a:ea typeface="+mn-ea"/>
                <a:cs typeface="+mn-cs"/>
              </a:rPr>
              <a:t>5,700,6713</a:t>
            </a:r>
            <a:r>
              <a:rPr kumimoji="0" lang="en-US" sz="2400" b="1" i="0" u="none" strike="noStrike" kern="1200" cap="none" spc="0" normalizeH="0" baseline="0" noProof="0" dirty="0">
                <a:ln>
                  <a:noFill/>
                </a:ln>
                <a:solidFill>
                  <a:srgbClr val="00B0F0"/>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00B0F0"/>
                </a:solidFill>
                <a:effectLst/>
                <a:uLnTx/>
                <a:uFillTx/>
                <a:latin typeface="Verdana" pitchFamily="34" charset="0"/>
                <a:ea typeface="+mn-ea"/>
                <a:cs typeface="+mn-cs"/>
              </a:rPr>
              <a:t>(2020 </a:t>
            </a:r>
            <a:r>
              <a:rPr kumimoji="0" lang="en-US" sz="1000" b="0" i="0" u="none" strike="noStrike" kern="1200" cap="none" spc="0" normalizeH="0" baseline="0" noProof="0" dirty="0" err="1">
                <a:ln>
                  <a:noFill/>
                </a:ln>
                <a:solidFill>
                  <a:srgbClr val="00B0F0"/>
                </a:solidFill>
                <a:effectLst/>
                <a:uLnTx/>
                <a:uFillTx/>
                <a:latin typeface="Verdana" pitchFamily="34" charset="0"/>
                <a:ea typeface="+mn-ea"/>
                <a:cs typeface="+mn-cs"/>
              </a:rPr>
              <a:t>est</a:t>
            </a:r>
            <a:r>
              <a:rPr kumimoji="0" lang="en-US" sz="1000" b="0" i="0" u="none" strike="noStrike" kern="1200" cap="none" spc="0" normalizeH="0" baseline="0" noProof="0" dirty="0">
                <a:ln>
                  <a:noFill/>
                </a:ln>
                <a:solidFill>
                  <a:srgbClr val="00B0F0"/>
                </a:solidFill>
                <a:effectLst/>
                <a:uLnTx/>
                <a:uFillTx/>
                <a:latin typeface="Verdana" pitchFamily="34" charset="0"/>
                <a:ea typeface="+mn-ea"/>
                <a:cs typeface="+mn-cs"/>
              </a:rPr>
              <a:t>)</a:t>
            </a:r>
          </a:p>
        </p:txBody>
      </p:sp>
      <p:sp>
        <p:nvSpPr>
          <p:cNvPr id="2" name="Rectangle 1"/>
          <p:cNvSpPr/>
          <p:nvPr/>
        </p:nvSpPr>
        <p:spPr>
          <a:xfrm>
            <a:off x="1447800" y="6504801"/>
            <a:ext cx="6477000" cy="276999"/>
          </a:xfrm>
          <a:prstGeom prst="rect">
            <a:avLst/>
          </a:prstGeom>
        </p:spPr>
        <p:txBody>
          <a:bodyPr wrap="square">
            <a:spAutoFit/>
          </a:bodyPr>
          <a:lstStyle/>
          <a:p>
            <a:r>
              <a:rPr lang="en-US" sz="1200" dirty="0">
                <a:hlinkClick r:id="rId2"/>
              </a:rPr>
              <a:t>https://www.cia.gov/library/publications/the-world-factbook/geos/hu.html</a:t>
            </a:r>
            <a:endParaRPr lang="en-US" sz="1200" dirty="0"/>
          </a:p>
        </p:txBody>
      </p:sp>
      <p:sp>
        <p:nvSpPr>
          <p:cNvPr id="6" name="Rectangle 5"/>
          <p:cNvSpPr/>
          <p:nvPr/>
        </p:nvSpPr>
        <p:spPr>
          <a:xfrm>
            <a:off x="1828800" y="533400"/>
            <a:ext cx="5537093" cy="584775"/>
          </a:xfrm>
          <a:prstGeom prst="rect">
            <a:avLst/>
          </a:prstGeom>
        </p:spPr>
        <p:txBody>
          <a:bodyPr wrap="none">
            <a:spAutoFit/>
          </a:bodyPr>
          <a:lstStyle/>
          <a:p>
            <a:r>
              <a:rPr lang="en-US" b="1" dirty="0">
                <a:solidFill>
                  <a:srgbClr val="FF0000"/>
                </a:solidFill>
                <a:latin typeface="Arial" charset="0"/>
              </a:rPr>
              <a:t>Demographic Comparisons</a:t>
            </a:r>
            <a:endParaRPr lang="en-US" dirty="0"/>
          </a:p>
        </p:txBody>
      </p:sp>
    </p:spTree>
    <p:extLst>
      <p:ext uri="{BB962C8B-B14F-4D97-AF65-F5344CB8AC3E}">
        <p14:creationId xmlns:p14="http://schemas.microsoft.com/office/powerpoint/2010/main" val="259326909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75811" name="Picture 2"/>
          <p:cNvPicPr>
            <a:picLocks noChangeAspect="1" noChangeArrowheads="1"/>
          </p:cNvPicPr>
          <p:nvPr/>
        </p:nvPicPr>
        <p:blipFill>
          <a:blip r:embed="rId3" cstate="print"/>
          <a:srcRect/>
          <a:stretch>
            <a:fillRect/>
          </a:stretch>
        </p:blipFill>
        <p:spPr bwMode="auto">
          <a:xfrm>
            <a:off x="16771" y="330200"/>
            <a:ext cx="9190729" cy="6307138"/>
          </a:xfrm>
          <a:prstGeom prst="rect">
            <a:avLst/>
          </a:prstGeom>
          <a:noFill/>
          <a:ln w="9525">
            <a:noFill/>
            <a:miter lim="800000"/>
            <a:headEnd/>
            <a:tailEnd/>
          </a:ln>
        </p:spPr>
      </p:pic>
      <p:sp>
        <p:nvSpPr>
          <p:cNvPr id="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4"/>
              </a:rPr>
              <a:t>http://en.wikipedia.org/wiki/Hungary</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sp>
        <p:nvSpPr>
          <p:cNvPr id="6" name="Text Box 10"/>
          <p:cNvSpPr txBox="1">
            <a:spLocks noChangeArrowheads="1"/>
          </p:cNvSpPr>
          <p:nvPr/>
        </p:nvSpPr>
        <p:spPr bwMode="auto">
          <a:xfrm>
            <a:off x="4343400" y="2306562"/>
            <a:ext cx="4495800" cy="165583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  </a:t>
            </a:r>
          </a:p>
          <a:p>
            <a:pPr algn="l">
              <a:tabLst>
                <a:tab pos="2060575" algn="l"/>
              </a:tabLst>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Hungary: 	  </a:t>
            </a:r>
            <a:r>
              <a:rPr lang="en-US" sz="2000" b="1" dirty="0">
                <a:solidFill>
                  <a:srgbClr val="FF0000"/>
                </a:solidFill>
              </a:rPr>
              <a:t>9,771,827</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1000" b="0" i="0" u="none" strike="noStrike" kern="1200" cap="none" spc="0" normalizeH="0" baseline="0" noProof="0" dirty="0">
                <a:ln>
                  <a:noFill/>
                </a:ln>
                <a:solidFill>
                  <a:srgbClr val="FF0000"/>
                </a:solidFill>
                <a:effectLst/>
                <a:uLnTx/>
                <a:uFillTx/>
                <a:latin typeface="Verdana" pitchFamily="34" charset="0"/>
                <a:ea typeface="+mn-ea"/>
                <a:cs typeface="+mn-cs"/>
              </a:rPr>
              <a:t>(July 2020 est.)</a:t>
            </a:r>
            <a:endParaRPr kumimoji="0" lang="en-US" sz="800" b="0" i="0" u="none" strike="noStrike" kern="1200" cap="none" spc="0" normalizeH="0" baseline="0" noProof="0" dirty="0">
              <a:ln>
                <a:noFill/>
              </a:ln>
              <a:solidFill>
                <a:srgbClr val="FF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5,700,6713</a:t>
            </a: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 </a:t>
            </a:r>
            <a:r>
              <a:rPr kumimoji="0" lang="en-US" sz="1000" b="0" i="0" u="none" strike="noStrike" kern="1200" cap="none" spc="0" normalizeH="0" baseline="0" noProof="0" dirty="0">
                <a:ln>
                  <a:noFill/>
                </a:ln>
                <a:effectLst/>
                <a:uLnTx/>
                <a:uFillTx/>
                <a:latin typeface="Verdana" pitchFamily="34" charset="0"/>
                <a:ea typeface="+mn-ea"/>
                <a:cs typeface="+mn-cs"/>
              </a:rPr>
              <a:t>(2020 </a:t>
            </a:r>
            <a:r>
              <a:rPr kumimoji="0" lang="en-US" sz="1000" b="0" i="0" u="none" strike="noStrike" kern="1200" cap="none" spc="0" normalizeH="0" baseline="0" noProof="0" dirty="0" err="1">
                <a:ln>
                  <a:noFill/>
                </a:ln>
                <a:effectLst/>
                <a:uLnTx/>
                <a:uFillTx/>
                <a:latin typeface="Verdana" pitchFamily="34" charset="0"/>
                <a:ea typeface="+mn-ea"/>
                <a:cs typeface="+mn-cs"/>
              </a:rPr>
              <a:t>est</a:t>
            </a:r>
            <a:r>
              <a:rPr kumimoji="0" lang="en-US" sz="1000" b="0" i="0" u="none" strike="noStrike" kern="1200" cap="none" spc="0" normalizeH="0" baseline="0" noProof="0" dirty="0">
                <a:ln>
                  <a:noFill/>
                </a:ln>
                <a:effectLst/>
                <a:uLnTx/>
                <a:uFillTx/>
                <a:latin typeface="Verdana" pitchFamily="34" charset="0"/>
                <a:ea typeface="+mn-ea"/>
                <a:cs typeface="+mn-cs"/>
              </a:rPr>
              <a:t>)</a:t>
            </a:r>
          </a:p>
        </p:txBody>
      </p:sp>
      <p:sp>
        <p:nvSpPr>
          <p:cNvPr id="7" name="Text Box 10"/>
          <p:cNvSpPr txBox="1">
            <a:spLocks noChangeArrowheads="1"/>
          </p:cNvSpPr>
          <p:nvPr/>
        </p:nvSpPr>
        <p:spPr bwMode="auto">
          <a:xfrm>
            <a:off x="4343400" y="4343400"/>
            <a:ext cx="4356100" cy="134806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Population Density:  </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Hungary: 	</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276+ / mi</a:t>
            </a:r>
            <a:r>
              <a:rPr kumimoji="0" lang="en-US" sz="2000" b="1" i="0" u="none" strike="noStrike" kern="1200" cap="none" spc="0" normalizeH="0" baseline="30000" noProof="0" dirty="0">
                <a:ln>
                  <a:noFill/>
                </a:ln>
                <a:solidFill>
                  <a:srgbClr val="FF0000"/>
                </a:solidFill>
                <a:effectLst/>
                <a:uLnTx/>
                <a:uFillTx/>
                <a:latin typeface="Verdana" pitchFamily="34" charset="0"/>
                <a:ea typeface="+mn-ea"/>
                <a:cs typeface="+mn-cs"/>
              </a:rPr>
              <a:t>2</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  </a:t>
            </a:r>
          </a:p>
          <a:p>
            <a:pPr marL="0" marR="0" lvl="0" indent="0" algn="l" defTabSz="914400" rtl="0" eaLnBrk="1" fontAlgn="base" latinLnBrk="0" hangingPunct="1">
              <a:lnSpc>
                <a:spcPct val="100000"/>
              </a:lnSpc>
              <a:spcBef>
                <a:spcPct val="20000"/>
              </a:spcBef>
              <a:spcAft>
                <a:spcPct val="0"/>
              </a:spcAft>
              <a:buClrTx/>
              <a:buSzTx/>
              <a:buFontTx/>
              <a:buNone/>
              <a:tabLst>
                <a:tab pos="2060575" algn="l"/>
              </a:tabLst>
              <a:defRPr/>
            </a:pPr>
            <a:r>
              <a:rPr kumimoji="0" lang="en-US" sz="2400" b="1" i="0" u="none" strike="noStrike" kern="1200" cap="none" spc="0" normalizeH="0" baseline="0" noProof="0" dirty="0">
                <a:ln>
                  <a:noFill/>
                </a:ln>
                <a:solidFill>
                  <a:srgbClr val="FF0000"/>
                </a:solidFill>
                <a:effectLst/>
                <a:uLnTx/>
                <a:uFillTx/>
                <a:latin typeface="Verdana" pitchFamily="34" charset="0"/>
                <a:ea typeface="+mn-ea"/>
                <a:cs typeface="+mn-cs"/>
              </a:rPr>
              <a:t>Minnesota: 	  </a:t>
            </a:r>
            <a:r>
              <a:rPr kumimoji="0" lang="en-US" sz="2000" b="1" i="0" u="none" strike="noStrike" kern="1200" cap="none" spc="0" normalizeH="0" baseline="0" noProof="0" dirty="0">
                <a:ln>
                  <a:noFill/>
                </a:ln>
                <a:solidFill>
                  <a:srgbClr val="FF0000"/>
                </a:solidFill>
                <a:effectLst/>
                <a:uLnTx/>
                <a:uFillTx/>
                <a:latin typeface="Verdana" pitchFamily="34" charset="0"/>
                <a:ea typeface="+mn-ea"/>
                <a:cs typeface="+mn-cs"/>
              </a:rPr>
              <a:t>66.6 /  mi</a:t>
            </a:r>
            <a:r>
              <a:rPr kumimoji="0" lang="en-US" sz="2000" b="1" i="0" u="none" strike="noStrike" kern="1200" cap="none" spc="0" normalizeH="0" baseline="30000" noProof="0" dirty="0">
                <a:ln>
                  <a:noFill/>
                </a:ln>
                <a:solidFill>
                  <a:srgbClr val="FF0000"/>
                </a:solidFill>
                <a:effectLst/>
                <a:uLnTx/>
                <a:uFillTx/>
                <a:latin typeface="Verdana" pitchFamily="34" charset="0"/>
                <a:ea typeface="+mn-ea"/>
                <a:cs typeface="+mn-cs"/>
              </a:rPr>
              <a:t>2</a:t>
            </a:r>
            <a:endParaRPr kumimoji="0" lang="en-US" sz="2000" b="0" i="0" u="none" strike="noStrike" kern="1200" cap="none" spc="0" normalizeH="0" baseline="0" noProof="0" dirty="0">
              <a:ln>
                <a:noFill/>
              </a:ln>
              <a:solidFill>
                <a:srgbClr val="FF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854838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14339" name="Picture 5"/>
          <p:cNvPicPr>
            <a:picLocks noChangeAspect="1" noChangeArrowheads="1"/>
          </p:cNvPicPr>
          <p:nvPr/>
        </p:nvPicPr>
        <p:blipFill>
          <a:blip r:embed="rId3" cstate="print"/>
          <a:srcRect/>
          <a:stretch>
            <a:fillRect/>
          </a:stretch>
        </p:blipFill>
        <p:spPr bwMode="auto">
          <a:xfrm>
            <a:off x="914400" y="914400"/>
            <a:ext cx="7315200" cy="5257800"/>
          </a:xfrm>
          <a:prstGeom prst="rect">
            <a:avLst/>
          </a:prstGeom>
          <a:noFill/>
          <a:ln w="9525">
            <a:noFill/>
            <a:miter lim="800000"/>
            <a:headEnd/>
            <a:tailEnd/>
          </a:ln>
        </p:spPr>
      </p:pic>
      <p:sp>
        <p:nvSpPr>
          <p:cNvPr id="14340" name="Text Box 6"/>
          <p:cNvSpPr txBox="1">
            <a:spLocks noChangeArrowheads="1"/>
          </p:cNvSpPr>
          <p:nvPr/>
        </p:nvSpPr>
        <p:spPr bwMode="auto">
          <a:xfrm>
            <a:off x="1963738" y="6339114"/>
            <a:ext cx="5175250" cy="2746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Verdana" pitchFamily="34" charset="0"/>
                <a:ea typeface="+mn-ea"/>
                <a:cs typeface="+mn-cs"/>
                <a:hlinkClick r:id="rId4"/>
              </a:rPr>
              <a:t>www.d.umn.edu/cla/faculty/troufs/anth1095/Hungary.html#title</a:t>
            </a:r>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6" name="Rectangle 5"/>
          <p:cNvSpPr/>
          <p:nvPr/>
        </p:nvSpPr>
        <p:spPr>
          <a:xfrm>
            <a:off x="2166258" y="3763697"/>
            <a:ext cx="4800600" cy="1951303"/>
          </a:xfrm>
          <a:prstGeom prst="rect">
            <a:avLst/>
          </a:prstGeom>
          <a:solidFill>
            <a:schemeClr val="bg1"/>
          </a:solidFill>
          <a:ln w="76200">
            <a:solidFill>
              <a:srgbClr val="FF0000"/>
            </a:solidFill>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Verdana" pitchFamily="34" charset="0"/>
                <a:ea typeface="+mn-ea"/>
                <a:cs typeface="+mn-cs"/>
              </a:rPr>
              <a:t>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2020 July estimate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9,771,827</a:t>
            </a:r>
          </a:p>
        </p:txBody>
      </p:sp>
      <p:sp>
        <p:nvSpPr>
          <p:cNvPr id="2" name="Rectangle 1"/>
          <p:cNvSpPr/>
          <p:nvPr/>
        </p:nvSpPr>
        <p:spPr>
          <a:xfrm>
            <a:off x="1124586" y="2819400"/>
            <a:ext cx="6894836" cy="584775"/>
          </a:xfrm>
          <a:prstGeom prst="rect">
            <a:avLst/>
          </a:prstGeom>
          <a:solidFill>
            <a:schemeClr val="bg1"/>
          </a:solidFill>
        </p:spPr>
        <p:txBody>
          <a:bodyPr wrap="none">
            <a:spAutoFit/>
          </a:bodyPr>
          <a:lstStyle/>
          <a:p>
            <a:r>
              <a:rPr lang="en-US" b="1" dirty="0">
                <a:solidFill>
                  <a:srgbClr val="FF0000"/>
                </a:solidFill>
              </a:rPr>
              <a:t>Population is going down . . .</a:t>
            </a:r>
            <a:endParaRPr lang="en-US" dirty="0"/>
          </a:p>
        </p:txBody>
      </p:sp>
      <p:sp>
        <p:nvSpPr>
          <p:cNvPr id="8" name="Down Arrow 7"/>
          <p:cNvSpPr/>
          <p:nvPr/>
        </p:nvSpPr>
        <p:spPr bwMode="auto">
          <a:xfrm>
            <a:off x="6934200" y="3581400"/>
            <a:ext cx="990600" cy="2514600"/>
          </a:xfrm>
          <a:prstGeom prst="downArrow">
            <a:avLst/>
          </a:prstGeom>
          <a:solidFill>
            <a:srgbClr val="FAA100"/>
          </a:solidFill>
          <a:ln w="762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988967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14339" name="Picture 5"/>
          <p:cNvPicPr>
            <a:picLocks noChangeAspect="1" noChangeArrowheads="1"/>
          </p:cNvPicPr>
          <p:nvPr/>
        </p:nvPicPr>
        <p:blipFill>
          <a:blip r:embed="rId3" cstate="print"/>
          <a:srcRect/>
          <a:stretch>
            <a:fillRect/>
          </a:stretch>
        </p:blipFill>
        <p:spPr bwMode="auto">
          <a:xfrm>
            <a:off x="914400" y="914400"/>
            <a:ext cx="7315200" cy="5257800"/>
          </a:xfrm>
          <a:prstGeom prst="rect">
            <a:avLst/>
          </a:prstGeom>
          <a:noFill/>
          <a:ln w="9525">
            <a:noFill/>
            <a:miter lim="800000"/>
            <a:headEnd/>
            <a:tailEnd/>
          </a:ln>
        </p:spPr>
      </p:pic>
      <p:sp>
        <p:nvSpPr>
          <p:cNvPr id="14340" name="Text Box 6"/>
          <p:cNvSpPr txBox="1">
            <a:spLocks noChangeArrowheads="1"/>
          </p:cNvSpPr>
          <p:nvPr/>
        </p:nvSpPr>
        <p:spPr bwMode="auto">
          <a:xfrm>
            <a:off x="1963738" y="6339114"/>
            <a:ext cx="5175250" cy="274638"/>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Verdana" pitchFamily="34" charset="0"/>
                <a:ea typeface="+mn-ea"/>
                <a:cs typeface="+mn-cs"/>
                <a:hlinkClick r:id="rId4"/>
              </a:rPr>
              <a:t>www.d.umn.edu/cla/faculty/troufs/anth1095/Hungary.html#title</a:t>
            </a:r>
            <a:endParaRPr kumimoji="0" lang="en-US" sz="12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6" name="Rectangle 5"/>
          <p:cNvSpPr/>
          <p:nvPr/>
        </p:nvSpPr>
        <p:spPr>
          <a:xfrm>
            <a:off x="2166258" y="3763697"/>
            <a:ext cx="4800600" cy="1951303"/>
          </a:xfrm>
          <a:prstGeom prst="rect">
            <a:avLst/>
          </a:prstGeom>
          <a:solidFill>
            <a:schemeClr val="bg1"/>
          </a:solidFill>
          <a:ln w="76200">
            <a:solidFill>
              <a:srgbClr val="FF0000"/>
            </a:solidFill>
          </a:ln>
        </p:spPr>
        <p:txBody>
          <a:bodyPr wrap="square" lIns="228600" tIns="228600" rIns="228600" bIns="228600">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Verdana" pitchFamily="34" charset="0"/>
                <a:ea typeface="+mn-ea"/>
                <a:cs typeface="+mn-cs"/>
              </a:rPr>
              <a:t>population: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2009 July estimate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Verdana" pitchFamily="34" charset="0"/>
                <a:ea typeface="+mn-ea"/>
                <a:cs typeface="+mn-cs"/>
              </a:rPr>
              <a:t>10,020,000</a:t>
            </a:r>
          </a:p>
        </p:txBody>
      </p:sp>
    </p:spTree>
    <p:extLst>
      <p:ext uri="{BB962C8B-B14F-4D97-AF65-F5344CB8AC3E}">
        <p14:creationId xmlns:p14="http://schemas.microsoft.com/office/powerpoint/2010/main" val="320765368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4340" name="Text Box 6"/>
          <p:cNvSpPr txBox="1">
            <a:spLocks noChangeArrowheads="1"/>
          </p:cNvSpPr>
          <p:nvPr/>
        </p:nvSpPr>
        <p:spPr bwMode="auto">
          <a:xfrm>
            <a:off x="3862716" y="6339114"/>
            <a:ext cx="1377300" cy="276999"/>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hlinkClick r:id="rId3"/>
              </a:rPr>
              <a:t>Source: Google</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447800"/>
            <a:ext cx="8686800" cy="48883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Down Arrow 6"/>
          <p:cNvSpPr/>
          <p:nvPr/>
        </p:nvSpPr>
        <p:spPr bwMode="auto">
          <a:xfrm>
            <a:off x="6477000" y="2895600"/>
            <a:ext cx="304800" cy="838200"/>
          </a:xfrm>
          <a:prstGeom prst="downArrow">
            <a:avLst/>
          </a:prstGeom>
          <a:solidFill>
            <a:srgbClr val="FAA100"/>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019663752"/>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2" name="Picture 1"/>
          <p:cNvPicPr>
            <a:picLocks noChangeAspect="1"/>
          </p:cNvPicPr>
          <p:nvPr/>
        </p:nvPicPr>
        <p:blipFill>
          <a:blip r:embed="rId3"/>
          <a:stretch>
            <a:fillRect/>
          </a:stretch>
        </p:blipFill>
        <p:spPr>
          <a:xfrm>
            <a:off x="457200" y="1581307"/>
            <a:ext cx="8229600" cy="4590893"/>
          </a:xfrm>
          <a:prstGeom prst="rect">
            <a:avLst/>
          </a:prstGeom>
        </p:spPr>
      </p:pic>
      <p:sp>
        <p:nvSpPr>
          <p:cNvPr id="8" name="Rectangle 7"/>
          <p:cNvSpPr/>
          <p:nvPr/>
        </p:nvSpPr>
        <p:spPr>
          <a:xfrm>
            <a:off x="469900" y="1027309"/>
            <a:ext cx="4314001" cy="553998"/>
          </a:xfrm>
          <a:prstGeom prst="rect">
            <a:avLst/>
          </a:prstGeom>
        </p:spPr>
        <p:txBody>
          <a:bodyPr wrap="none">
            <a:spAutoFit/>
          </a:bodyPr>
          <a:lstStyle/>
          <a:p>
            <a:r>
              <a:rPr lang="en-US" sz="3000" dirty="0">
                <a:ea typeface="Verdana" panose="020B0604030504040204" pitchFamily="34" charset="0"/>
              </a:rPr>
              <a:t>9.666 million (2020)</a:t>
            </a:r>
          </a:p>
        </p:txBody>
      </p:sp>
      <p:sp>
        <p:nvSpPr>
          <p:cNvPr id="9" name="Text Box 6"/>
          <p:cNvSpPr txBox="1">
            <a:spLocks noChangeArrowheads="1"/>
          </p:cNvSpPr>
          <p:nvPr/>
        </p:nvSpPr>
        <p:spPr bwMode="auto">
          <a:xfrm>
            <a:off x="1723636" y="6504801"/>
            <a:ext cx="5655459" cy="276999"/>
          </a:xfrm>
          <a:prstGeom prst="rect">
            <a:avLst/>
          </a:prstGeom>
          <a:noFill/>
          <a:ln w="9525">
            <a:noFill/>
            <a:miter lim="800000"/>
            <a:headEnd/>
            <a:tailEnd/>
          </a:ln>
        </p:spPr>
        <p:txBody>
          <a:bodyPr wrap="none">
            <a:spAutoFit/>
          </a:bodyPr>
          <a:lstStyle/>
          <a:p>
            <a:pPr lvl="0">
              <a:spcBef>
                <a:spcPct val="0"/>
              </a:spcBef>
              <a:defRPr/>
            </a:pPr>
            <a:r>
              <a:rPr lang="en-US" sz="1200" dirty="0">
                <a:solidFill>
                  <a:srgbClr val="000000"/>
                </a:solidFill>
                <a:hlinkClick r:id="rId4"/>
              </a:rPr>
              <a:t>https://www.worldometers.info/world-population/hungary-population/</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10" name="Down Arrow 9"/>
          <p:cNvSpPr/>
          <p:nvPr/>
        </p:nvSpPr>
        <p:spPr bwMode="auto">
          <a:xfrm>
            <a:off x="8298571" y="1558096"/>
            <a:ext cx="446258" cy="1227208"/>
          </a:xfrm>
          <a:prstGeom prst="downArrow">
            <a:avLst/>
          </a:prstGeom>
          <a:solidFill>
            <a:srgbClr val="FAA100"/>
          </a:solidFill>
          <a:ln w="3810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002366100"/>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228600"/>
            <a:ext cx="6858000" cy="64576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 Box 6"/>
          <p:cNvSpPr txBox="1">
            <a:spLocks noChangeArrowheads="1"/>
          </p:cNvSpPr>
          <p:nvPr/>
        </p:nvSpPr>
        <p:spPr bwMode="auto">
          <a:xfrm>
            <a:off x="4192133" y="6504801"/>
            <a:ext cx="718465" cy="276999"/>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Source</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2883674884"/>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2" name="Rectangle 11"/>
          <p:cNvSpPr/>
          <p:nvPr/>
        </p:nvSpPr>
        <p:spPr>
          <a:xfrm>
            <a:off x="1219200" y="810606"/>
            <a:ext cx="2286000" cy="33855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da-DK" sz="1600" b="0" i="0" u="none" strike="noStrike" kern="1200" cap="none" spc="0" normalizeH="0" baseline="0" noProof="0" dirty="0">
                <a:ln>
                  <a:noFill/>
                </a:ln>
                <a:solidFill>
                  <a:srgbClr val="000000"/>
                </a:solidFill>
                <a:effectLst/>
                <a:uLnTx/>
                <a:uFillTx/>
                <a:latin typeface="Verdana" pitchFamily="34" charset="0"/>
                <a:ea typeface="+mn-ea"/>
                <a:cs typeface="+mn-cs"/>
              </a:rPr>
              <a:t>5 April 2019</a:t>
            </a:r>
            <a:endPar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 name="Picture 1"/>
          <p:cNvPicPr>
            <a:picLocks noChangeAspect="1"/>
          </p:cNvPicPr>
          <p:nvPr/>
        </p:nvPicPr>
        <p:blipFill>
          <a:blip r:embed="rId3"/>
          <a:stretch>
            <a:fillRect/>
          </a:stretch>
        </p:blipFill>
        <p:spPr>
          <a:xfrm>
            <a:off x="1446213" y="196831"/>
            <a:ext cx="6400800" cy="6574689"/>
          </a:xfrm>
          <a:prstGeom prst="rect">
            <a:avLst/>
          </a:prstGeom>
        </p:spPr>
      </p:pic>
      <p:sp>
        <p:nvSpPr>
          <p:cNvPr id="8" name="Text Box 6"/>
          <p:cNvSpPr txBox="1">
            <a:spLocks noChangeArrowheads="1"/>
          </p:cNvSpPr>
          <p:nvPr/>
        </p:nvSpPr>
        <p:spPr bwMode="auto">
          <a:xfrm>
            <a:off x="6705600" y="6494521"/>
            <a:ext cx="718465" cy="276999"/>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Source</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3788931827"/>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3" name="Picture 2"/>
          <p:cNvPicPr>
            <a:picLocks noChangeAspect="1"/>
          </p:cNvPicPr>
          <p:nvPr/>
        </p:nvPicPr>
        <p:blipFill>
          <a:blip r:embed="rId3"/>
          <a:stretch>
            <a:fillRect/>
          </a:stretch>
        </p:blipFill>
        <p:spPr>
          <a:xfrm>
            <a:off x="228600" y="160278"/>
            <a:ext cx="8686800" cy="6545322"/>
          </a:xfrm>
          <a:prstGeom prst="rect">
            <a:avLst/>
          </a:prstGeom>
          <a:solidFill>
            <a:srgbClr val="000000"/>
          </a:solidFill>
        </p:spPr>
      </p:pic>
      <p:sp>
        <p:nvSpPr>
          <p:cNvPr id="9" name="Text Box 6"/>
          <p:cNvSpPr txBox="1">
            <a:spLocks noChangeArrowheads="1"/>
          </p:cNvSpPr>
          <p:nvPr/>
        </p:nvSpPr>
        <p:spPr bwMode="auto">
          <a:xfrm>
            <a:off x="1676400" y="6504801"/>
            <a:ext cx="5845767" cy="276999"/>
          </a:xfrm>
          <a:prstGeom prst="rect">
            <a:avLst/>
          </a:prstGeom>
          <a:noFill/>
          <a:ln w="9525">
            <a:noFill/>
            <a:miter lim="800000"/>
            <a:headEnd/>
            <a:tailEnd/>
          </a:ln>
        </p:spPr>
        <p:txBody>
          <a:bodyPr wrap="none">
            <a:spAutoFit/>
          </a:bodyPr>
          <a:lstStyle/>
          <a:p>
            <a:pPr lvl="0">
              <a:spcBef>
                <a:spcPct val="0"/>
              </a:spcBef>
            </a:pPr>
            <a:r>
              <a:rPr lang="en-US" sz="1200" dirty="0">
                <a:solidFill>
                  <a:srgbClr val="000000"/>
                </a:solidFill>
                <a:hlinkClick r:id="rId4"/>
              </a:rPr>
              <a:t>https://www.nytimes.com/2019/05/03/business/hungary-slave-law.html</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2567" y="1066800"/>
            <a:ext cx="1905000" cy="276225"/>
          </a:xfrm>
          <a:prstGeom prst="rect">
            <a:avLst/>
          </a:prstGeom>
        </p:spPr>
      </p:pic>
      <p:sp>
        <p:nvSpPr>
          <p:cNvPr id="6" name="Rectangle 5"/>
          <p:cNvSpPr/>
          <p:nvPr/>
        </p:nvSpPr>
        <p:spPr>
          <a:xfrm>
            <a:off x="6395906" y="1280726"/>
            <a:ext cx="1151661" cy="276999"/>
          </a:xfrm>
          <a:prstGeom prst="rect">
            <a:avLst/>
          </a:prstGeom>
        </p:spPr>
        <p:txBody>
          <a:bodyPr wrap="none">
            <a:spAutoFit/>
          </a:bodyPr>
          <a:lstStyle/>
          <a:p>
            <a:r>
              <a:rPr lang="en-US" sz="1200" dirty="0">
                <a:solidFill>
                  <a:schemeClr val="bg1"/>
                </a:solidFill>
              </a:rPr>
              <a:t>May 3, 2019</a:t>
            </a:r>
          </a:p>
        </p:txBody>
      </p:sp>
    </p:spTree>
    <p:extLst>
      <p:ext uri="{BB962C8B-B14F-4D97-AF65-F5344CB8AC3E}">
        <p14:creationId xmlns:p14="http://schemas.microsoft.com/office/powerpoint/2010/main" val="114534584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sp>
        <p:nvSpPr>
          <p:cNvPr id="12" name="Rectangle 11"/>
          <p:cNvSpPr/>
          <p:nvPr/>
        </p:nvSpPr>
        <p:spPr>
          <a:xfrm>
            <a:off x="1219200" y="810606"/>
            <a:ext cx="2286000" cy="338554"/>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da-DK" sz="1600" b="0" i="0" u="none" strike="noStrike" kern="1200" cap="none" spc="0" normalizeH="0" baseline="0" noProof="0" dirty="0">
                <a:ln>
                  <a:noFill/>
                </a:ln>
                <a:solidFill>
                  <a:srgbClr val="000000"/>
                </a:solidFill>
                <a:effectLst/>
                <a:uLnTx/>
                <a:uFillTx/>
                <a:latin typeface="Verdana" pitchFamily="34" charset="0"/>
                <a:ea typeface="+mn-ea"/>
                <a:cs typeface="+mn-cs"/>
              </a:rPr>
              <a:t>5 April 2019</a:t>
            </a:r>
            <a:endParaRPr kumimoji="0" lang="en-US" sz="16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 name="Picture 1"/>
          <p:cNvPicPr>
            <a:picLocks noChangeAspect="1"/>
          </p:cNvPicPr>
          <p:nvPr/>
        </p:nvPicPr>
        <p:blipFill>
          <a:blip r:embed="rId3"/>
          <a:stretch>
            <a:fillRect/>
          </a:stretch>
        </p:blipFill>
        <p:spPr>
          <a:xfrm>
            <a:off x="1600200" y="381000"/>
            <a:ext cx="5976698" cy="6400800"/>
          </a:xfrm>
          <a:prstGeom prst="rect">
            <a:avLst/>
          </a:prstGeom>
        </p:spPr>
      </p:pic>
      <p:sp>
        <p:nvSpPr>
          <p:cNvPr id="8" name="Text Box 6"/>
          <p:cNvSpPr txBox="1">
            <a:spLocks noChangeArrowheads="1"/>
          </p:cNvSpPr>
          <p:nvPr/>
        </p:nvSpPr>
        <p:spPr bwMode="auto">
          <a:xfrm>
            <a:off x="4192133" y="6504801"/>
            <a:ext cx="718465" cy="276999"/>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Source</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
        <p:nvSpPr>
          <p:cNvPr id="9" name="Rectangle 8"/>
          <p:cNvSpPr/>
          <p:nvPr/>
        </p:nvSpPr>
        <p:spPr>
          <a:xfrm>
            <a:off x="7086600" y="685800"/>
            <a:ext cx="1192955" cy="276999"/>
          </a:xfrm>
          <a:prstGeom prst="rect">
            <a:avLst/>
          </a:prstGeom>
        </p:spPr>
        <p:txBody>
          <a:bodyPr wrap="none">
            <a:spAutoFit/>
          </a:bodyPr>
          <a:lstStyle/>
          <a:p>
            <a:r>
              <a:rPr lang="en-US" sz="1200" dirty="0"/>
              <a:t>Sept 6, 2019</a:t>
            </a:r>
          </a:p>
        </p:txBody>
      </p:sp>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91565" y="381000"/>
            <a:ext cx="1238035" cy="272524"/>
          </a:xfrm>
          <a:prstGeom prst="rect">
            <a:avLst/>
          </a:prstGeom>
        </p:spPr>
      </p:pic>
    </p:spTree>
    <p:extLst>
      <p:ext uri="{BB962C8B-B14F-4D97-AF65-F5344CB8AC3E}">
        <p14:creationId xmlns:p14="http://schemas.microsoft.com/office/powerpoint/2010/main" val="308511342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462463" y="6527800"/>
            <a:ext cx="184150" cy="3365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srgbClr val="000000"/>
              </a:solidFill>
              <a:effectLst/>
              <a:uLnTx/>
              <a:uFillTx/>
              <a:latin typeface="Verdana" pitchFamily="34" charset="0"/>
              <a:ea typeface="+mn-ea"/>
              <a:cs typeface="+mn-cs"/>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4920" y="533400"/>
            <a:ext cx="6583680" cy="60460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 Box 6"/>
          <p:cNvSpPr txBox="1">
            <a:spLocks noChangeArrowheads="1"/>
          </p:cNvSpPr>
          <p:nvPr/>
        </p:nvSpPr>
        <p:spPr bwMode="auto">
          <a:xfrm>
            <a:off x="4192133" y="6339114"/>
            <a:ext cx="718465" cy="276999"/>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hlinkClick r:id="rId4"/>
              </a:rPr>
              <a:t>Source</a:t>
            </a:r>
            <a:endParaRPr kumimoji="0" lang="en-US" sz="12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91565" y="641876"/>
            <a:ext cx="1238035" cy="272524"/>
          </a:xfrm>
          <a:prstGeom prst="rect">
            <a:avLst/>
          </a:prstGeom>
        </p:spPr>
      </p:pic>
      <p:sp>
        <p:nvSpPr>
          <p:cNvPr id="4" name="Rectangle 3"/>
          <p:cNvSpPr/>
          <p:nvPr/>
        </p:nvSpPr>
        <p:spPr>
          <a:xfrm>
            <a:off x="2819400" y="1890486"/>
            <a:ext cx="2286000" cy="261610"/>
          </a:xfrm>
          <a:prstGeom prst="rect">
            <a:avLst/>
          </a:prstGeom>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da-DK" sz="1100" b="0" i="0" u="none" strike="noStrike" kern="1200" cap="none" spc="0" normalizeH="0" baseline="0" noProof="0" dirty="0">
                <a:ln>
                  <a:noFill/>
                </a:ln>
                <a:solidFill>
                  <a:srgbClr val="000000"/>
                </a:solidFill>
                <a:effectLst/>
                <a:uLnTx/>
                <a:uFillTx/>
                <a:latin typeface="Verdana" pitchFamily="34" charset="0"/>
                <a:ea typeface="+mn-ea"/>
                <a:cs typeface="+mn-cs"/>
              </a:rPr>
              <a:t>Sun 10 Feb 2019 17.09 GMT</a:t>
            </a:r>
            <a:endParaRPr kumimoji="0" lang="en-US" sz="1100" b="0" i="0" u="none" strike="noStrike" kern="1200" cap="none" spc="0" normalizeH="0" baseline="0" noProof="0" dirty="0">
              <a:ln>
                <a:noFill/>
              </a:ln>
              <a:solidFill>
                <a:srgbClr val="000000"/>
              </a:solidFill>
              <a:effectLst/>
              <a:uLnTx/>
              <a:uFillTx/>
              <a:latin typeface="Verdana" pitchFamily="34" charset="0"/>
              <a:ea typeface="+mn-ea"/>
              <a:cs typeface="+mn-cs"/>
            </a:endParaRPr>
          </a:p>
        </p:txBody>
      </p:sp>
    </p:spTree>
    <p:extLst>
      <p:ext uri="{BB962C8B-B14F-4D97-AF65-F5344CB8AC3E}">
        <p14:creationId xmlns:p14="http://schemas.microsoft.com/office/powerpoint/2010/main" val="191200430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Text Box 2"/>
          <p:cNvSpPr txBox="1">
            <a:spLocks noChangeArrowheads="1"/>
          </p:cNvSpPr>
          <p:nvPr/>
        </p:nvSpPr>
        <p:spPr bwMode="auto">
          <a:xfrm>
            <a:off x="2790517" y="6527800"/>
            <a:ext cx="3610283" cy="24622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000" b="0" i="0" u="none" strike="noStrike" kern="1200" cap="none" spc="0" normalizeH="0" baseline="0" noProof="0" dirty="0">
                <a:ln>
                  <a:noFill/>
                </a:ln>
                <a:solidFill>
                  <a:srgbClr val="FFFFFF">
                    <a:lumMod val="95000"/>
                  </a:srgbClr>
                </a:solidFill>
                <a:effectLst/>
                <a:uLnTx/>
                <a:uFillTx/>
                <a:latin typeface="Verdana" pitchFamily="34" charset="0"/>
                <a:ea typeface="+mn-ea"/>
                <a:cs typeface="+mn-cs"/>
                <a:hlinkClick r:id="rId3"/>
              </a:rPr>
              <a:t>https://www.bbc.com/news/world-europe-51061499</a:t>
            </a:r>
            <a:endParaRPr kumimoji="0" lang="en-US" sz="1000" b="0" i="0" u="none" strike="noStrike" kern="1200" cap="none" spc="0" normalizeH="0" baseline="0" noProof="0" dirty="0">
              <a:ln>
                <a:noFill/>
              </a:ln>
              <a:solidFill>
                <a:srgbClr val="FFFFFF">
                  <a:lumMod val="95000"/>
                </a:srgbClr>
              </a:solidFill>
              <a:effectLst/>
              <a:uLnTx/>
              <a:uFillTx/>
              <a:latin typeface="Verdana" pitchFamily="34" charset="0"/>
              <a:ea typeface="+mn-ea"/>
              <a:cs typeface="+mn-cs"/>
            </a:endParaRPr>
          </a:p>
        </p:txBody>
      </p:sp>
      <p:pic>
        <p:nvPicPr>
          <p:cNvPr id="2" name="Picture 1"/>
          <p:cNvPicPr>
            <a:picLocks noChangeAspect="1"/>
          </p:cNvPicPr>
          <p:nvPr/>
        </p:nvPicPr>
        <p:blipFill>
          <a:blip r:embed="rId4"/>
          <a:stretch>
            <a:fillRect/>
          </a:stretch>
        </p:blipFill>
        <p:spPr>
          <a:xfrm>
            <a:off x="1371600" y="228600"/>
            <a:ext cx="6400800" cy="6301563"/>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34200" y="1066800"/>
            <a:ext cx="635000" cy="304800"/>
          </a:xfrm>
          <a:prstGeom prst="rect">
            <a:avLst/>
          </a:prstGeom>
        </p:spPr>
      </p:pic>
    </p:spTree>
    <p:extLst>
      <p:ext uri="{BB962C8B-B14F-4D97-AF65-F5344CB8AC3E}">
        <p14:creationId xmlns:p14="http://schemas.microsoft.com/office/powerpoint/2010/main" val="35480117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65570" name="Text Box 2"/>
          <p:cNvSpPr txBox="1">
            <a:spLocks noChangeArrowheads="1"/>
          </p:cNvSpPr>
          <p:nvPr/>
        </p:nvSpPr>
        <p:spPr bwMode="auto">
          <a:xfrm>
            <a:off x="3200400" y="6096000"/>
            <a:ext cx="2774950" cy="4111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Verdana" pitchFamily="34" charset="0"/>
                <a:ea typeface="+mn-ea"/>
                <a:cs typeface="+mn-cs"/>
              </a:rPr>
              <a:t>Population of Hungary</a:t>
            </a:r>
          </a:p>
        </p:txBody>
      </p:sp>
      <p:sp>
        <p:nvSpPr>
          <p:cNvPr id="365571"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http://en.wikipedia.org/wiki/Main_Page</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65572" name="Picture 2"/>
          <p:cNvPicPr>
            <a:picLocks noChangeAspect="1" noChangeArrowheads="1"/>
          </p:cNvPicPr>
          <p:nvPr/>
        </p:nvPicPr>
        <p:blipFill>
          <a:blip r:embed="rId4" cstate="print"/>
          <a:srcRect/>
          <a:stretch>
            <a:fillRect/>
          </a:stretch>
        </p:blipFill>
        <p:spPr bwMode="auto">
          <a:xfrm>
            <a:off x="914400" y="1312476"/>
            <a:ext cx="7315200" cy="4478724"/>
          </a:xfrm>
          <a:prstGeom prst="rect">
            <a:avLst/>
          </a:prstGeom>
          <a:noFill/>
          <a:ln w="9525">
            <a:noFill/>
            <a:miter lim="800000"/>
            <a:headEnd/>
            <a:tailEnd/>
          </a:ln>
        </p:spPr>
      </p:pic>
    </p:spTree>
    <p:extLst>
      <p:ext uri="{BB962C8B-B14F-4D97-AF65-F5344CB8AC3E}">
        <p14:creationId xmlns:p14="http://schemas.microsoft.com/office/powerpoint/2010/main" val="3707657819"/>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66594" name="Text Box 2"/>
          <p:cNvSpPr txBox="1">
            <a:spLocks noChangeArrowheads="1"/>
          </p:cNvSpPr>
          <p:nvPr/>
        </p:nvSpPr>
        <p:spPr bwMode="auto">
          <a:xfrm>
            <a:off x="3200400" y="6096000"/>
            <a:ext cx="2774950" cy="41116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Verdana" pitchFamily="34" charset="0"/>
                <a:ea typeface="+mn-ea"/>
                <a:cs typeface="+mn-cs"/>
              </a:rPr>
              <a:t>Population of Hungary</a:t>
            </a:r>
          </a:p>
        </p:txBody>
      </p:sp>
      <p:sp>
        <p:nvSpPr>
          <p:cNvPr id="366595"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http://en.wikipedia.org/wiki/Main_Page</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66596" name="Picture 2"/>
          <p:cNvPicPr>
            <a:picLocks noChangeAspect="1" noChangeArrowheads="1"/>
          </p:cNvPicPr>
          <p:nvPr/>
        </p:nvPicPr>
        <p:blipFill>
          <a:blip r:embed="rId4" cstate="print"/>
          <a:srcRect/>
          <a:stretch>
            <a:fillRect/>
          </a:stretch>
        </p:blipFill>
        <p:spPr bwMode="auto">
          <a:xfrm>
            <a:off x="914400" y="1313688"/>
            <a:ext cx="7315200" cy="4553712"/>
          </a:xfrm>
          <a:prstGeom prst="rect">
            <a:avLst/>
          </a:prstGeom>
          <a:noFill/>
          <a:ln w="9525">
            <a:noFill/>
            <a:miter lim="800000"/>
            <a:headEnd/>
            <a:tailEnd/>
          </a:ln>
        </p:spPr>
      </p:pic>
    </p:spTree>
    <p:extLst>
      <p:ext uri="{BB962C8B-B14F-4D97-AF65-F5344CB8AC3E}">
        <p14:creationId xmlns:p14="http://schemas.microsoft.com/office/powerpoint/2010/main" val="2510548204"/>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67618" name="Text Box 2"/>
          <p:cNvSpPr txBox="1">
            <a:spLocks noChangeArrowheads="1"/>
          </p:cNvSpPr>
          <p:nvPr/>
        </p:nvSpPr>
        <p:spPr bwMode="auto">
          <a:xfrm>
            <a:off x="1981200" y="5922963"/>
            <a:ext cx="5213350" cy="55403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a:ln>
                  <a:noFill/>
                </a:ln>
                <a:solidFill>
                  <a:srgbClr val="FFFFFF"/>
                </a:solidFill>
                <a:effectLst/>
                <a:uLnTx/>
                <a:uFillTx/>
                <a:latin typeface="Verdana" pitchFamily="34" charset="0"/>
                <a:ea typeface="+mn-ea"/>
                <a:cs typeface="+mn-cs"/>
              </a:rPr>
              <a:t>Population Change of Budapest, 1870-2007</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1" i="0" u="none" strike="noStrike" kern="1200" cap="none" spc="0" normalizeH="0" baseline="0" noProof="0">
                <a:ln>
                  <a:noFill/>
                </a:ln>
                <a:solidFill>
                  <a:srgbClr val="FFFFFF"/>
                </a:solidFill>
                <a:effectLst/>
                <a:uLnTx/>
                <a:uFillTx/>
                <a:latin typeface="Verdana" pitchFamily="34" charset="0"/>
                <a:ea typeface="+mn-ea"/>
                <a:cs typeface="+mn-cs"/>
              </a:rPr>
              <a:t>(present-day territory)</a:t>
            </a:r>
          </a:p>
        </p:txBody>
      </p:sp>
      <p:sp>
        <p:nvSpPr>
          <p:cNvPr id="367619"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http://en.wikipedia.org/wiki/Main_Page</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67620" name="Picture 2"/>
          <p:cNvPicPr>
            <a:picLocks noChangeAspect="1" noChangeArrowheads="1"/>
          </p:cNvPicPr>
          <p:nvPr/>
        </p:nvPicPr>
        <p:blipFill>
          <a:blip r:embed="rId4" cstate="print"/>
          <a:srcRect/>
          <a:stretch>
            <a:fillRect/>
          </a:stretch>
        </p:blipFill>
        <p:spPr bwMode="auto">
          <a:xfrm>
            <a:off x="914400" y="1313744"/>
            <a:ext cx="7315200" cy="4553656"/>
          </a:xfrm>
          <a:prstGeom prst="rect">
            <a:avLst/>
          </a:prstGeom>
          <a:noFill/>
          <a:ln w="9525">
            <a:noFill/>
            <a:miter lim="800000"/>
            <a:headEnd/>
            <a:tailEnd/>
          </a:ln>
        </p:spPr>
      </p:pic>
    </p:spTree>
    <p:extLst>
      <p:ext uri="{BB962C8B-B14F-4D97-AF65-F5344CB8AC3E}">
        <p14:creationId xmlns:p14="http://schemas.microsoft.com/office/powerpoint/2010/main" val="2820976258"/>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68642" name="Text Box 2"/>
          <p:cNvSpPr txBox="1">
            <a:spLocks noChangeArrowheads="1"/>
          </p:cNvSpPr>
          <p:nvPr/>
        </p:nvSpPr>
        <p:spPr bwMode="auto">
          <a:xfrm>
            <a:off x="3059113" y="6157913"/>
            <a:ext cx="3163887" cy="411162"/>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1600" b="1" i="0" u="none" strike="noStrike" kern="1200" cap="none" spc="0" normalizeH="0" baseline="0" noProof="0">
                <a:ln>
                  <a:noFill/>
                </a:ln>
                <a:solidFill>
                  <a:srgbClr val="000000"/>
                </a:solidFill>
                <a:effectLst/>
                <a:uLnTx/>
                <a:uFillTx/>
                <a:latin typeface="Verdana" pitchFamily="34" charset="0"/>
                <a:ea typeface="+mn-ea"/>
                <a:cs typeface="+mn-cs"/>
              </a:rPr>
              <a:t>Hungarians in Subregions</a:t>
            </a:r>
          </a:p>
        </p:txBody>
      </p:sp>
      <p:sp>
        <p:nvSpPr>
          <p:cNvPr id="36864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68644" name="Picture 2"/>
          <p:cNvPicPr>
            <a:picLocks noChangeAspect="1" noChangeArrowheads="1"/>
          </p:cNvPicPr>
          <p:nvPr/>
        </p:nvPicPr>
        <p:blipFill>
          <a:blip r:embed="rId4" cstate="print"/>
          <a:srcRect/>
          <a:stretch>
            <a:fillRect/>
          </a:stretch>
        </p:blipFill>
        <p:spPr bwMode="auto">
          <a:xfrm>
            <a:off x="914400" y="1200912"/>
            <a:ext cx="7315200" cy="4818888"/>
          </a:xfrm>
          <a:prstGeom prst="rect">
            <a:avLst/>
          </a:prstGeom>
          <a:noFill/>
          <a:ln w="9525">
            <a:noFill/>
            <a:miter lim="800000"/>
            <a:headEnd/>
            <a:tailEnd/>
          </a:ln>
        </p:spPr>
      </p:pic>
    </p:spTree>
    <p:extLst>
      <p:ext uri="{BB962C8B-B14F-4D97-AF65-F5344CB8AC3E}">
        <p14:creationId xmlns:p14="http://schemas.microsoft.com/office/powerpoint/2010/main" val="532993731"/>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69666"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69667" name="Picture 3"/>
          <p:cNvPicPr>
            <a:picLocks noChangeAspect="1" noChangeArrowheads="1"/>
          </p:cNvPicPr>
          <p:nvPr/>
        </p:nvPicPr>
        <p:blipFill>
          <a:blip r:embed="rId4" cstate="print"/>
          <a:srcRect/>
          <a:stretch>
            <a:fillRect/>
          </a:stretch>
        </p:blipFill>
        <p:spPr bwMode="auto">
          <a:xfrm>
            <a:off x="3100388" y="623888"/>
            <a:ext cx="2943225" cy="5610225"/>
          </a:xfrm>
          <a:prstGeom prst="rect">
            <a:avLst/>
          </a:prstGeom>
          <a:noFill/>
          <a:ln w="9525">
            <a:noFill/>
            <a:miter lim="800000"/>
            <a:headEnd/>
            <a:tailEnd/>
          </a:ln>
        </p:spPr>
      </p:pic>
      <p:sp>
        <p:nvSpPr>
          <p:cNvPr id="5" name="Rectangle 4"/>
          <p:cNvSpPr/>
          <p:nvPr/>
        </p:nvSpPr>
        <p:spPr>
          <a:xfrm>
            <a:off x="422255" y="329625"/>
            <a:ext cx="8340745" cy="584775"/>
          </a:xfrm>
          <a:prstGeom prst="rect">
            <a:avLst/>
          </a:prstGeom>
          <a:solidFill>
            <a:srgbClr val="FFFFFF"/>
          </a:solidFill>
        </p:spPr>
        <p:txBody>
          <a:bodyPr wrap="none">
            <a:spAutoFit/>
          </a:bodyPr>
          <a:lstStyle/>
          <a:p>
            <a:r>
              <a:rPr lang="en-US" b="1" dirty="0">
                <a:solidFill>
                  <a:srgbClr val="FF0000"/>
                </a:solidFill>
              </a:rPr>
              <a:t>Hungary is a “Catholic country” . . .</a:t>
            </a:r>
            <a:endParaRPr lang="en-US" dirty="0"/>
          </a:p>
        </p:txBody>
      </p:sp>
    </p:spTree>
    <p:extLst>
      <p:ext uri="{BB962C8B-B14F-4D97-AF65-F5344CB8AC3E}">
        <p14:creationId xmlns:p14="http://schemas.microsoft.com/office/powerpoint/2010/main" val="622270261"/>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69666"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69667" name="Picture 3"/>
          <p:cNvPicPr>
            <a:picLocks noChangeAspect="1" noChangeArrowheads="1"/>
          </p:cNvPicPr>
          <p:nvPr/>
        </p:nvPicPr>
        <p:blipFill>
          <a:blip r:embed="rId4" cstate="print"/>
          <a:srcRect/>
          <a:stretch>
            <a:fillRect/>
          </a:stretch>
        </p:blipFill>
        <p:spPr bwMode="auto">
          <a:xfrm>
            <a:off x="3100388" y="623888"/>
            <a:ext cx="2943225" cy="5610225"/>
          </a:xfrm>
          <a:prstGeom prst="rect">
            <a:avLst/>
          </a:prstGeom>
          <a:noFill/>
          <a:ln w="9525">
            <a:noFill/>
            <a:miter lim="800000"/>
            <a:headEnd/>
            <a:tailEnd/>
          </a:ln>
        </p:spPr>
      </p:pic>
      <p:sp>
        <p:nvSpPr>
          <p:cNvPr id="2" name="Rectangle 1"/>
          <p:cNvSpPr/>
          <p:nvPr/>
        </p:nvSpPr>
        <p:spPr>
          <a:xfrm>
            <a:off x="1828800" y="1676400"/>
            <a:ext cx="5562600" cy="4462760"/>
          </a:xfrm>
          <a:prstGeom prst="rect">
            <a:avLst/>
          </a:prstGeom>
        </p:spPr>
        <p:txBody>
          <a:bodyPr wrap="square">
            <a:spAutoFit/>
          </a:bodyPr>
          <a:lstStyle/>
          <a:p>
            <a:pPr algn="l"/>
            <a:r>
              <a:rPr lang="en-US" b="1" dirty="0">
                <a:solidFill>
                  <a:srgbClr val="006300"/>
                </a:solidFill>
              </a:rPr>
              <a:t>Roman Catholic 37.2%</a:t>
            </a:r>
          </a:p>
          <a:p>
            <a:pPr algn="l"/>
            <a:r>
              <a:rPr lang="en-US" b="1" dirty="0">
                <a:solidFill>
                  <a:srgbClr val="006300"/>
                </a:solidFill>
              </a:rPr>
              <a:t>Calvinist 11.6%</a:t>
            </a:r>
          </a:p>
          <a:p>
            <a:pPr algn="l"/>
            <a:r>
              <a:rPr lang="en-US" b="1" dirty="0">
                <a:solidFill>
                  <a:srgbClr val="006300"/>
                </a:solidFill>
              </a:rPr>
              <a:t>Lutheran 2.2%</a:t>
            </a:r>
          </a:p>
          <a:p>
            <a:pPr algn="l"/>
            <a:r>
              <a:rPr lang="en-US" b="1" dirty="0">
                <a:solidFill>
                  <a:srgbClr val="006300"/>
                </a:solidFill>
              </a:rPr>
              <a:t>Greek Catholic 1.8%</a:t>
            </a:r>
          </a:p>
          <a:p>
            <a:pPr algn="l"/>
            <a:r>
              <a:rPr lang="en-US" b="1" dirty="0">
                <a:solidFill>
                  <a:srgbClr val="006300"/>
                </a:solidFill>
              </a:rPr>
              <a:t>other 1.9%</a:t>
            </a:r>
          </a:p>
          <a:p>
            <a:pPr algn="l"/>
            <a:r>
              <a:rPr lang="en-US" b="1" dirty="0">
                <a:solidFill>
                  <a:srgbClr val="006300"/>
                </a:solidFill>
              </a:rPr>
              <a:t>none 18.2%</a:t>
            </a:r>
          </a:p>
          <a:p>
            <a:pPr algn="l"/>
            <a:r>
              <a:rPr lang="en-US" b="1" dirty="0">
                <a:solidFill>
                  <a:srgbClr val="006300"/>
                </a:solidFill>
              </a:rPr>
              <a:t>no response 27.2%</a:t>
            </a:r>
          </a:p>
          <a:p>
            <a:r>
              <a:rPr lang="en-US" sz="1800" dirty="0">
                <a:solidFill>
                  <a:srgbClr val="006300"/>
                </a:solidFill>
              </a:rPr>
              <a:t>(2011 est.)</a:t>
            </a:r>
          </a:p>
        </p:txBody>
      </p:sp>
      <p:sp>
        <p:nvSpPr>
          <p:cNvPr id="6" name="Rectangle 5"/>
          <p:cNvSpPr/>
          <p:nvPr/>
        </p:nvSpPr>
        <p:spPr>
          <a:xfrm>
            <a:off x="422255" y="329625"/>
            <a:ext cx="8340745" cy="584775"/>
          </a:xfrm>
          <a:prstGeom prst="rect">
            <a:avLst/>
          </a:prstGeom>
          <a:solidFill>
            <a:srgbClr val="FFFFFF"/>
          </a:solidFill>
        </p:spPr>
        <p:txBody>
          <a:bodyPr wrap="none">
            <a:spAutoFit/>
          </a:bodyPr>
          <a:lstStyle/>
          <a:p>
            <a:r>
              <a:rPr lang="en-US" b="1" dirty="0">
                <a:solidFill>
                  <a:srgbClr val="FF0000"/>
                </a:solidFill>
              </a:rPr>
              <a:t>Hungary is a “Catholic country” . . .</a:t>
            </a:r>
            <a:endParaRPr lang="en-US" dirty="0"/>
          </a:p>
        </p:txBody>
      </p:sp>
      <p:sp>
        <p:nvSpPr>
          <p:cNvPr id="3" name="Rectangle 2"/>
          <p:cNvSpPr/>
          <p:nvPr/>
        </p:nvSpPr>
        <p:spPr>
          <a:xfrm>
            <a:off x="1371600" y="6177260"/>
            <a:ext cx="6324600" cy="276999"/>
          </a:xfrm>
          <a:prstGeom prst="rect">
            <a:avLst/>
          </a:prstGeom>
        </p:spPr>
        <p:txBody>
          <a:bodyPr wrap="square">
            <a:spAutoFit/>
          </a:bodyPr>
          <a:lstStyle/>
          <a:p>
            <a:r>
              <a:rPr lang="en-US" sz="1200" dirty="0">
                <a:hlinkClick r:id="rId5"/>
              </a:rPr>
              <a:t>https://www.cia.gov/library/publications/the-world-factbook/geos/hu.html</a:t>
            </a:r>
            <a:endParaRPr lang="en-US" sz="1200" dirty="0"/>
          </a:p>
        </p:txBody>
      </p:sp>
    </p:spTree>
    <p:extLst>
      <p:ext uri="{BB962C8B-B14F-4D97-AF65-F5344CB8AC3E}">
        <p14:creationId xmlns:p14="http://schemas.microsoft.com/office/powerpoint/2010/main" val="1930125936"/>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416488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70690" name="Text Box 2"/>
          <p:cNvSpPr txBox="1">
            <a:spLocks noChangeArrowheads="1"/>
          </p:cNvSpPr>
          <p:nvPr/>
        </p:nvSpPr>
        <p:spPr bwMode="auto">
          <a:xfrm>
            <a:off x="2209800" y="6398986"/>
            <a:ext cx="4702175"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http://en.wikipedia.org/wiki/List_of_most_popular_family_names#Hungary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370692" name="Picture 5"/>
          <p:cNvPicPr>
            <a:picLocks noChangeAspect="1" noChangeArrowheads="1"/>
          </p:cNvPicPr>
          <p:nvPr/>
        </p:nvPicPr>
        <p:blipFill>
          <a:blip r:embed="rId4" cstate="print"/>
          <a:srcRect/>
          <a:stretch>
            <a:fillRect/>
          </a:stretch>
        </p:blipFill>
        <p:spPr bwMode="auto">
          <a:xfrm>
            <a:off x="5410200" y="1219200"/>
            <a:ext cx="3561496" cy="4572000"/>
          </a:xfrm>
          <a:prstGeom prst="rect">
            <a:avLst/>
          </a:prstGeom>
          <a:noFill/>
          <a:ln w="9525">
            <a:noFill/>
            <a:miter lim="800000"/>
            <a:headEnd/>
            <a:tailEnd/>
          </a:ln>
        </p:spPr>
      </p:pic>
      <p:pic>
        <p:nvPicPr>
          <p:cNvPr id="6" name="Picture 3"/>
          <p:cNvPicPr>
            <a:picLocks noChangeAspect="1" noChangeArrowheads="1"/>
          </p:cNvPicPr>
          <p:nvPr/>
        </p:nvPicPr>
        <p:blipFill>
          <a:blip r:embed="rId5" cstate="print"/>
          <a:srcRect/>
          <a:stretch>
            <a:fillRect/>
          </a:stretch>
        </p:blipFill>
        <p:spPr bwMode="auto">
          <a:xfrm>
            <a:off x="685800" y="1143000"/>
            <a:ext cx="4927680" cy="4572000"/>
          </a:xfrm>
          <a:prstGeom prst="rect">
            <a:avLst/>
          </a:prstGeom>
          <a:noFill/>
          <a:ln w="9525">
            <a:noFill/>
            <a:miter lim="800000"/>
            <a:headEnd/>
            <a:tailEnd/>
          </a:ln>
        </p:spPr>
      </p:pic>
      <p:sp>
        <p:nvSpPr>
          <p:cNvPr id="7" name="Text Box 2"/>
          <p:cNvSpPr txBox="1">
            <a:spLocks noChangeArrowheads="1"/>
          </p:cNvSpPr>
          <p:nvPr/>
        </p:nvSpPr>
        <p:spPr bwMode="auto">
          <a:xfrm>
            <a:off x="2057400" y="5756275"/>
            <a:ext cx="4999038" cy="49212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Popular Hungarian Family Names</a:t>
            </a:r>
          </a:p>
        </p:txBody>
      </p:sp>
      <p:sp>
        <p:nvSpPr>
          <p:cNvPr id="8" name="Down Arrow 7"/>
          <p:cNvSpPr/>
          <p:nvPr/>
        </p:nvSpPr>
        <p:spPr bwMode="auto">
          <a:xfrm rot="2165981">
            <a:off x="5986538" y="-496265"/>
            <a:ext cx="1104900" cy="6972300"/>
          </a:xfrm>
          <a:prstGeom prst="downArrow">
            <a:avLst/>
          </a:prstGeom>
          <a:solidFill>
            <a:srgbClr val="FFC000"/>
          </a:solidFill>
          <a:ln w="57150" cap="flat" cmpd="sng" algn="ctr">
            <a:solidFill>
              <a:srgbClr val="C00000"/>
            </a:solidFill>
            <a:prstDash val="solid"/>
            <a:round/>
            <a:headEnd type="none" w="med" len="med"/>
            <a:tailEnd type="none" w="med" len="med"/>
          </a:ln>
          <a:effectLst/>
        </p:spPr>
        <p:txBody>
          <a:bodyPr vert="vert270"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C00000"/>
                </a:solidFill>
                <a:effectLst/>
                <a:latin typeface="Verdana" pitchFamily="34" charset="0"/>
              </a:rPr>
              <a:t>URLs are at the bottom of the pages</a:t>
            </a:r>
          </a:p>
        </p:txBody>
      </p:sp>
    </p:spTree>
    <p:extLst>
      <p:ext uri="{BB962C8B-B14F-4D97-AF65-F5344CB8AC3E}">
        <p14:creationId xmlns:p14="http://schemas.microsoft.com/office/powerpoint/2010/main" val="782145688"/>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70690" name="Text Box 2"/>
          <p:cNvSpPr txBox="1">
            <a:spLocks noChangeArrowheads="1"/>
          </p:cNvSpPr>
          <p:nvPr/>
        </p:nvSpPr>
        <p:spPr bwMode="auto">
          <a:xfrm>
            <a:off x="2209800" y="6398986"/>
            <a:ext cx="4702175"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http://en.wikipedia.org/wiki/List_of_most_popular_family_names#Hungary</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370692" name="Picture 5"/>
          <p:cNvPicPr>
            <a:picLocks noChangeAspect="1" noChangeArrowheads="1"/>
          </p:cNvPicPr>
          <p:nvPr/>
        </p:nvPicPr>
        <p:blipFill>
          <a:blip r:embed="rId4" cstate="print"/>
          <a:srcRect/>
          <a:stretch>
            <a:fillRect/>
          </a:stretch>
        </p:blipFill>
        <p:spPr bwMode="auto">
          <a:xfrm>
            <a:off x="5410200" y="1219200"/>
            <a:ext cx="3561496" cy="4572000"/>
          </a:xfrm>
          <a:prstGeom prst="rect">
            <a:avLst/>
          </a:prstGeom>
          <a:noFill/>
          <a:ln w="9525">
            <a:noFill/>
            <a:miter lim="800000"/>
            <a:headEnd/>
            <a:tailEnd/>
          </a:ln>
        </p:spPr>
      </p:pic>
      <p:pic>
        <p:nvPicPr>
          <p:cNvPr id="6" name="Picture 3"/>
          <p:cNvPicPr>
            <a:picLocks noChangeAspect="1" noChangeArrowheads="1"/>
          </p:cNvPicPr>
          <p:nvPr/>
        </p:nvPicPr>
        <p:blipFill>
          <a:blip r:embed="rId5" cstate="print"/>
          <a:srcRect/>
          <a:stretch>
            <a:fillRect/>
          </a:stretch>
        </p:blipFill>
        <p:spPr bwMode="auto">
          <a:xfrm>
            <a:off x="685800" y="1143000"/>
            <a:ext cx="4927680" cy="4572000"/>
          </a:xfrm>
          <a:prstGeom prst="rect">
            <a:avLst/>
          </a:prstGeom>
          <a:noFill/>
          <a:ln w="9525">
            <a:noFill/>
            <a:miter lim="800000"/>
            <a:headEnd/>
            <a:tailEnd/>
          </a:ln>
        </p:spPr>
      </p:pic>
      <p:sp>
        <p:nvSpPr>
          <p:cNvPr id="7" name="Text Box 2"/>
          <p:cNvSpPr txBox="1">
            <a:spLocks noChangeArrowheads="1"/>
          </p:cNvSpPr>
          <p:nvPr/>
        </p:nvSpPr>
        <p:spPr bwMode="auto">
          <a:xfrm>
            <a:off x="2057400" y="5756275"/>
            <a:ext cx="4999038" cy="49212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Verdana" pitchFamily="34" charset="0"/>
                <a:ea typeface="+mn-ea"/>
                <a:cs typeface="+mn-cs"/>
              </a:rPr>
              <a:t>Popular Hungarian Family Names</a:t>
            </a:r>
          </a:p>
        </p:txBody>
      </p:sp>
    </p:spTree>
    <p:extLst>
      <p:ext uri="{BB962C8B-B14F-4D97-AF65-F5344CB8AC3E}">
        <p14:creationId xmlns:p14="http://schemas.microsoft.com/office/powerpoint/2010/main" val="704404146"/>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76819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914400" y="1192812"/>
            <a:ext cx="7315200" cy="4750788"/>
          </a:xfrm>
          <a:prstGeom prst="rect">
            <a:avLst/>
          </a:prstGeom>
          <a:noFill/>
          <a:ln w="9525">
            <a:noFill/>
            <a:miter lim="800000"/>
            <a:headEnd/>
            <a:tailEnd/>
          </a:ln>
        </p:spPr>
      </p:pic>
      <p:sp>
        <p:nvSpPr>
          <p:cNvPr id="11267" name="Oval 6"/>
          <p:cNvSpPr>
            <a:spLocks noChangeArrowheads="1"/>
          </p:cNvSpPr>
          <p:nvPr/>
        </p:nvSpPr>
        <p:spPr bwMode="auto">
          <a:xfrm>
            <a:off x="2286000" y="2895600"/>
            <a:ext cx="838200" cy="688975"/>
          </a:xfrm>
          <a:prstGeom prst="ellipse">
            <a:avLst/>
          </a:prstGeom>
          <a:noFill/>
          <a:ln w="76200">
            <a:solidFill>
              <a:schemeClr val="tx1"/>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1268" name="Text Box 12"/>
          <p:cNvSpPr txBox="1">
            <a:spLocks noChangeArrowheads="1"/>
          </p:cNvSpPr>
          <p:nvPr/>
        </p:nvSpPr>
        <p:spPr bwMode="auto">
          <a:xfrm>
            <a:off x="914400" y="573087"/>
            <a:ext cx="4119562" cy="6461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Explore Europe</a:t>
            </a:r>
            <a:endParaRPr kumimoji="0"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1269" name="Text Box 5"/>
          <p:cNvSpPr txBox="1">
            <a:spLocks noChangeArrowheads="1"/>
          </p:cNvSpPr>
          <p:nvPr/>
        </p:nvSpPr>
        <p:spPr bwMode="auto">
          <a:xfrm>
            <a:off x="1540080" y="3810000"/>
            <a:ext cx="2387192" cy="64633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Hungary</a:t>
            </a:r>
            <a:endParaRPr kumimoji="0" lang="en-US" sz="3600" b="1"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7" name="Rectangle 6"/>
          <p:cNvSpPr/>
          <p:nvPr/>
        </p:nvSpPr>
        <p:spPr>
          <a:xfrm>
            <a:off x="3422492" y="6513370"/>
            <a:ext cx="2299027" cy="253916"/>
          </a:xfrm>
          <a:prstGeom prst="rect">
            <a:avLst/>
          </a:prstGeom>
        </p:spPr>
        <p:txBody>
          <a:bodyPr wrap="non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1050" b="0" i="0" u="none" strike="noStrike" kern="1200" cap="none" spc="0" normalizeH="0" baseline="30000" noProof="0" dirty="0">
                <a:ln>
                  <a:noFill/>
                </a:ln>
                <a:solidFill>
                  <a:srgbClr val="000000"/>
                </a:solidFill>
                <a:effectLst/>
                <a:uLnTx/>
                <a:uFillTx/>
                <a:latin typeface="Arial" charset="0"/>
                <a:ea typeface="+mn-ea"/>
                <a:cs typeface="+mn-cs"/>
              </a:rPr>
              <a:t>©</a:t>
            </a:r>
            <a:r>
              <a:rPr kumimoji="0" lang="en-US" sz="1050" b="0" i="0" u="none" strike="noStrike" kern="1200" cap="none" spc="0" normalizeH="0" baseline="0" noProof="0" dirty="0">
                <a:ln>
                  <a:noFill/>
                </a:ln>
                <a:solidFill>
                  <a:srgbClr val="000000"/>
                </a:solidFill>
                <a:effectLst/>
                <a:uLnTx/>
                <a:uFillTx/>
                <a:latin typeface="Arial" charset="0"/>
                <a:ea typeface="+mn-ea"/>
                <a:cs typeface="+mn-cs"/>
              </a:rPr>
              <a:t>Timothy G. Roufs </a:t>
            </a:r>
            <a:r>
              <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050" b="0" i="0" u="none" strike="noStrike" kern="1200" cap="none" spc="0" normalizeH="0" baseline="0" noProof="0" dirty="0">
                <a:ln>
                  <a:noFill/>
                </a:ln>
                <a:solidFill>
                  <a:srgbClr val="000000"/>
                </a:solidFill>
                <a:effectLst/>
                <a:uLnTx/>
                <a:uFillTx/>
                <a:latin typeface="Verdana" pitchFamily="34" charset="0"/>
                <a:ea typeface="+mn-ea"/>
                <a:cs typeface="+mn-cs"/>
              </a:rPr>
              <a:t>2010-2024 </a:t>
            </a:r>
            <a:endParaRPr kumimoji="1" lang="en-US" sz="105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8" name="Text Box 3"/>
          <p:cNvSpPr txBox="1">
            <a:spLocks noChangeArrowheads="1"/>
          </p:cNvSpPr>
          <p:nvPr/>
        </p:nvSpPr>
        <p:spPr bwMode="auto">
          <a:xfrm>
            <a:off x="1004823" y="1600200"/>
            <a:ext cx="3621504" cy="1107996"/>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600" b="1" i="0" u="none" strike="noStrike" kern="1200" cap="none" spc="0" normalizeH="0" baseline="0" noProof="0" dirty="0">
                <a:ln w="12700">
                  <a:solidFill>
                    <a:srgbClr val="BBE0E3"/>
                  </a:solidFill>
                </a:ln>
                <a:solidFill>
                  <a:srgbClr val="006300"/>
                </a:solidFill>
                <a:effectLst>
                  <a:outerShdw blurRad="50800" dist="38100" algn="l" rotWithShape="0">
                    <a:prstClr val="black">
                      <a:alpha val="40000"/>
                    </a:prstClr>
                  </a:outerShdw>
                </a:effectLst>
                <a:uLnTx/>
                <a:uFillTx/>
                <a:latin typeface="Verdana" pitchFamily="34" charset="0"/>
                <a:ea typeface="+mn-ea"/>
                <a:cs typeface="+mn-cs"/>
              </a:rPr>
              <a:t>History</a:t>
            </a:r>
          </a:p>
        </p:txBody>
      </p:sp>
    </p:spTree>
    <p:extLst>
      <p:ext uri="{BB962C8B-B14F-4D97-AF65-F5344CB8AC3E}">
        <p14:creationId xmlns:p14="http://schemas.microsoft.com/office/powerpoint/2010/main" val="18168748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1828800" y="64008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21507" name="Text Box 2"/>
          <p:cNvSpPr txBox="1">
            <a:spLocks noChangeArrowheads="1"/>
          </p:cNvSpPr>
          <p:nvPr/>
        </p:nvSpPr>
        <p:spPr bwMode="auto">
          <a:xfrm rot="10800000" flipV="1">
            <a:off x="609600" y="6096000"/>
            <a:ext cx="7924800" cy="338137"/>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The Roman Empire 116 A.D.</a:t>
            </a:r>
            <a:endParaRPr lang="en-US" sz="1600" b="1" dirty="0">
              <a:solidFill>
                <a:schemeClr val="tx2"/>
              </a:solidFill>
            </a:endParaRPr>
          </a:p>
        </p:txBody>
      </p:sp>
      <p:pic>
        <p:nvPicPr>
          <p:cNvPr id="712706" name="Picture 2"/>
          <p:cNvPicPr>
            <a:picLocks noChangeAspect="1" noChangeArrowheads="1"/>
          </p:cNvPicPr>
          <p:nvPr/>
        </p:nvPicPr>
        <p:blipFill>
          <a:blip r:embed="rId4" cstate="print"/>
          <a:srcRect/>
          <a:stretch>
            <a:fillRect/>
          </a:stretch>
        </p:blipFill>
        <p:spPr bwMode="auto">
          <a:xfrm>
            <a:off x="762000" y="819150"/>
            <a:ext cx="7620000" cy="52197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27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1828800" y="64008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22531" name="Text Box 2"/>
          <p:cNvSpPr txBox="1">
            <a:spLocks noChangeArrowheads="1"/>
          </p:cNvSpPr>
          <p:nvPr/>
        </p:nvSpPr>
        <p:spPr bwMode="auto">
          <a:xfrm rot="10800000" flipV="1">
            <a:off x="609600" y="6096000"/>
            <a:ext cx="7924800" cy="338137"/>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Pannonia in the Roman Empire 116 A.D.</a:t>
            </a:r>
            <a:endParaRPr lang="en-US" sz="1600" b="1" dirty="0">
              <a:solidFill>
                <a:schemeClr val="tx2"/>
              </a:solidFill>
            </a:endParaRPr>
          </a:p>
        </p:txBody>
      </p:sp>
      <p:pic>
        <p:nvPicPr>
          <p:cNvPr id="22532" name="Picture 2"/>
          <p:cNvPicPr>
            <a:picLocks noChangeAspect="1" noChangeArrowheads="1"/>
          </p:cNvPicPr>
          <p:nvPr/>
        </p:nvPicPr>
        <p:blipFill>
          <a:blip r:embed="rId4" cstate="print"/>
          <a:srcRect/>
          <a:stretch>
            <a:fillRect/>
          </a:stretch>
        </p:blipFill>
        <p:spPr bwMode="auto">
          <a:xfrm>
            <a:off x="762000" y="819150"/>
            <a:ext cx="7620000" cy="5219700"/>
          </a:xfrm>
          <a:prstGeom prst="rect">
            <a:avLst/>
          </a:prstGeom>
          <a:noFill/>
          <a:ln w="9525">
            <a:noFill/>
            <a:miter lim="800000"/>
            <a:headEnd/>
            <a:tailEnd/>
          </a:ln>
        </p:spPr>
      </p:pic>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1828800" y="64008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22531" name="Text Box 2"/>
          <p:cNvSpPr txBox="1">
            <a:spLocks noChangeArrowheads="1"/>
          </p:cNvSpPr>
          <p:nvPr/>
        </p:nvSpPr>
        <p:spPr bwMode="auto">
          <a:xfrm rot="10800000" flipV="1">
            <a:off x="609600" y="6096000"/>
            <a:ext cx="7924800" cy="338137"/>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Pannonia in the Roman Empire 116 A.D.</a:t>
            </a:r>
            <a:endParaRPr lang="en-US" sz="1600" b="1" dirty="0">
              <a:solidFill>
                <a:schemeClr val="tx2"/>
              </a:solidFill>
            </a:endParaRPr>
          </a:p>
        </p:txBody>
      </p:sp>
      <p:pic>
        <p:nvPicPr>
          <p:cNvPr id="22532" name="Picture 2"/>
          <p:cNvPicPr>
            <a:picLocks noChangeAspect="1" noChangeArrowheads="1"/>
          </p:cNvPicPr>
          <p:nvPr/>
        </p:nvPicPr>
        <p:blipFill>
          <a:blip r:embed="rId4" cstate="print"/>
          <a:srcRect/>
          <a:stretch>
            <a:fillRect/>
          </a:stretch>
        </p:blipFill>
        <p:spPr bwMode="auto">
          <a:xfrm>
            <a:off x="762000" y="819150"/>
            <a:ext cx="7620000" cy="5219700"/>
          </a:xfrm>
          <a:prstGeom prst="rect">
            <a:avLst/>
          </a:prstGeom>
          <a:noFill/>
          <a:ln w="9525">
            <a:noFill/>
            <a:miter lim="800000"/>
            <a:headEnd/>
            <a:tailEnd/>
          </a:ln>
        </p:spPr>
      </p:pic>
      <p:sp>
        <p:nvSpPr>
          <p:cNvPr id="5" name="Left-Right Arrow 4"/>
          <p:cNvSpPr/>
          <p:nvPr/>
        </p:nvSpPr>
        <p:spPr bwMode="auto">
          <a:xfrm rot="17729268">
            <a:off x="1819560" y="4077924"/>
            <a:ext cx="3570113" cy="965888"/>
          </a:xfrm>
          <a:prstGeom prst="leftRightArrow">
            <a:avLst/>
          </a:prstGeom>
          <a:solidFill>
            <a:srgbClr val="FAA100"/>
          </a:solidFill>
          <a:ln w="5715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C00000"/>
                </a:solidFill>
                <a:effectLst/>
                <a:latin typeface="Verdana" pitchFamily="34" charset="0"/>
              </a:rPr>
              <a:t>NOTE: Pannonia</a:t>
            </a:r>
          </a:p>
        </p:txBody>
      </p:sp>
    </p:spTree>
    <p:extLst>
      <p:ext uri="{BB962C8B-B14F-4D97-AF65-F5344CB8AC3E}">
        <p14:creationId xmlns:p14="http://schemas.microsoft.com/office/powerpoint/2010/main" val="3376240360"/>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060575" y="64008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23555" name="Text Box 2"/>
          <p:cNvSpPr txBox="1">
            <a:spLocks noChangeArrowheads="1"/>
          </p:cNvSpPr>
          <p:nvPr/>
        </p:nvSpPr>
        <p:spPr bwMode="auto">
          <a:xfrm rot="10800000" flipV="1">
            <a:off x="609600" y="6096000"/>
            <a:ext cx="7924800" cy="338137"/>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Rise of the Frankish Empire 481-814 A.D.</a:t>
            </a:r>
            <a:endParaRPr lang="en-US" sz="1600" b="1" dirty="0">
              <a:solidFill>
                <a:schemeClr val="tx2"/>
              </a:solidFill>
            </a:endParaRPr>
          </a:p>
        </p:txBody>
      </p:sp>
      <p:pic>
        <p:nvPicPr>
          <p:cNvPr id="714754" name="Picture 2"/>
          <p:cNvPicPr>
            <a:picLocks noChangeAspect="1" noChangeArrowheads="1"/>
          </p:cNvPicPr>
          <p:nvPr/>
        </p:nvPicPr>
        <p:blipFill>
          <a:blip r:embed="rId4" cstate="print"/>
          <a:srcRect/>
          <a:stretch>
            <a:fillRect/>
          </a:stretch>
        </p:blipFill>
        <p:spPr bwMode="auto">
          <a:xfrm>
            <a:off x="914400" y="843844"/>
            <a:ext cx="7315200" cy="5175956"/>
          </a:xfrm>
          <a:prstGeom prst="rect">
            <a:avLst/>
          </a:prstGeom>
          <a:noFill/>
          <a:ln w="9525">
            <a:noFill/>
            <a:miter lim="800000"/>
            <a:headEnd/>
            <a:tailEnd/>
          </a:ln>
        </p:spPr>
      </p:pic>
      <p:sp>
        <p:nvSpPr>
          <p:cNvPr id="7" name="Text Box 2"/>
          <p:cNvSpPr txBox="1">
            <a:spLocks noChangeArrowheads="1"/>
          </p:cNvSpPr>
          <p:nvPr/>
        </p:nvSpPr>
        <p:spPr bwMode="auto">
          <a:xfrm rot="10800000" flipV="1">
            <a:off x="6096000" y="3886200"/>
            <a:ext cx="2133600" cy="584200"/>
          </a:xfrm>
          <a:prstGeom prst="rect">
            <a:avLst/>
          </a:prstGeom>
          <a:solidFill>
            <a:schemeClr val="tx2"/>
          </a:solidFill>
          <a:ln w="9525">
            <a:noFill/>
            <a:miter lim="800000"/>
            <a:headEnd/>
            <a:tailEnd/>
          </a:ln>
        </p:spPr>
        <p:txBody>
          <a:bodyPr>
            <a:spAutoFit/>
          </a:bodyPr>
          <a:lstStyle/>
          <a:p>
            <a:pPr>
              <a:spcBef>
                <a:spcPct val="0"/>
              </a:spcBef>
            </a:pPr>
            <a:r>
              <a:rPr lang="en-US" sz="1600" b="1" dirty="0">
                <a:solidFill>
                  <a:srgbClr val="000000"/>
                </a:solidFill>
              </a:rPr>
              <a:t>Charlemagne</a:t>
            </a:r>
          </a:p>
          <a:p>
            <a:pPr>
              <a:spcBef>
                <a:spcPct val="0"/>
              </a:spcBef>
            </a:pPr>
            <a:r>
              <a:rPr lang="en-US" sz="1600" b="1" dirty="0">
                <a:solidFill>
                  <a:srgbClr val="000000"/>
                </a:solidFill>
              </a:rPr>
              <a:t>768-814</a:t>
            </a:r>
            <a:endParaRPr lang="en-US" sz="1600" b="1" dirty="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47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1265238" y="5813425"/>
            <a:ext cx="6645275" cy="892175"/>
          </a:xfrm>
          <a:prstGeom prst="rect">
            <a:avLst/>
          </a:prstGeom>
          <a:noFill/>
          <a:ln w="9525">
            <a:noFill/>
            <a:miter lim="800000"/>
            <a:headEnd/>
            <a:tailEnd/>
          </a:ln>
        </p:spPr>
        <p:txBody>
          <a:bodyPr wrap="none">
            <a:spAutoFit/>
          </a:bodyPr>
          <a:lstStyle/>
          <a:p>
            <a:pPr>
              <a:spcBef>
                <a:spcPct val="0"/>
              </a:spcBef>
            </a:pPr>
            <a:r>
              <a:rPr lang="en-US" sz="1600" b="1" dirty="0">
                <a:solidFill>
                  <a:schemeClr val="tx2"/>
                </a:solidFill>
              </a:rPr>
              <a:t>Prince </a:t>
            </a:r>
            <a:r>
              <a:rPr lang="en-US" sz="1600" b="1" dirty="0" err="1">
                <a:solidFill>
                  <a:schemeClr val="tx2"/>
                </a:solidFill>
              </a:rPr>
              <a:t>Árpád</a:t>
            </a:r>
            <a:r>
              <a:rPr lang="en-US" sz="1600" b="1" dirty="0">
                <a:solidFill>
                  <a:schemeClr val="tx2"/>
                </a:solidFill>
              </a:rPr>
              <a:t> (c. 895–c. 907) and Arrival of the Magyars</a:t>
            </a:r>
          </a:p>
          <a:p>
            <a:pPr>
              <a:spcBef>
                <a:spcPct val="0"/>
              </a:spcBef>
            </a:pPr>
            <a:r>
              <a:rPr lang="en-US" sz="1600" b="1" dirty="0">
                <a:solidFill>
                  <a:schemeClr val="tx2"/>
                </a:solidFill>
              </a:rPr>
              <a:t>in the Carpathian Basin</a:t>
            </a:r>
          </a:p>
          <a:p>
            <a:pPr>
              <a:lnSpc>
                <a:spcPct val="150000"/>
              </a:lnSpc>
              <a:spcBef>
                <a:spcPct val="0"/>
              </a:spcBef>
            </a:pPr>
            <a:r>
              <a:rPr lang="en-US" sz="800" dirty="0" err="1">
                <a:solidFill>
                  <a:schemeClr val="tx2"/>
                </a:solidFill>
              </a:rPr>
              <a:t>Árpád</a:t>
            </a:r>
            <a:r>
              <a:rPr lang="en-US" sz="800" dirty="0">
                <a:solidFill>
                  <a:schemeClr val="tx2"/>
                </a:solidFill>
              </a:rPr>
              <a:t> </a:t>
            </a:r>
            <a:r>
              <a:rPr lang="en-US" sz="800" dirty="0" err="1">
                <a:solidFill>
                  <a:schemeClr val="tx2"/>
                </a:solidFill>
              </a:rPr>
              <a:t>Feszty</a:t>
            </a:r>
            <a:r>
              <a:rPr lang="en-US" sz="800" dirty="0">
                <a:solidFill>
                  <a:schemeClr val="tx2"/>
                </a:solidFill>
              </a:rPr>
              <a:t> 1856 - 1914</a:t>
            </a:r>
            <a:endParaRPr lang="en-US" sz="800" dirty="0">
              <a:solidFill>
                <a:schemeClr val="tx2"/>
              </a:solidFill>
              <a:hlinkClick r:id="rId3"/>
            </a:endParaRPr>
          </a:p>
          <a:p>
            <a:pPr>
              <a:spcBef>
                <a:spcPct val="0"/>
              </a:spcBef>
            </a:pPr>
            <a:r>
              <a:rPr lang="en-US" sz="800" dirty="0">
                <a:solidFill>
                  <a:schemeClr val="tx2"/>
                </a:solidFill>
                <a:hlinkClick r:id="rId3"/>
              </a:rPr>
              <a:t>http://en.wikipedia.org/wiki/Image:Arpadfeszty.jpg</a:t>
            </a:r>
            <a:endParaRPr lang="en-US" sz="800" dirty="0">
              <a:solidFill>
                <a:schemeClr val="tx2"/>
              </a:solidFill>
            </a:endParaRPr>
          </a:p>
        </p:txBody>
      </p:sp>
      <p:pic>
        <p:nvPicPr>
          <p:cNvPr id="17411" name="Picture 4"/>
          <p:cNvPicPr>
            <a:picLocks noChangeAspect="1" noChangeArrowheads="1"/>
          </p:cNvPicPr>
          <p:nvPr/>
        </p:nvPicPr>
        <p:blipFill>
          <a:blip r:embed="rId4" cstate="print"/>
          <a:srcRect/>
          <a:stretch>
            <a:fillRect/>
          </a:stretch>
        </p:blipFill>
        <p:spPr bwMode="auto">
          <a:xfrm>
            <a:off x="457200" y="152400"/>
            <a:ext cx="8229600" cy="5646738"/>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1265238" y="5813425"/>
            <a:ext cx="6645275" cy="892175"/>
          </a:xfrm>
          <a:prstGeom prst="rect">
            <a:avLst/>
          </a:prstGeom>
          <a:noFill/>
          <a:ln w="9525">
            <a:noFill/>
            <a:miter lim="800000"/>
            <a:headEnd/>
            <a:tailEnd/>
          </a:ln>
        </p:spPr>
        <p:txBody>
          <a:bodyPr wrap="none">
            <a:spAutoFit/>
          </a:bodyPr>
          <a:lstStyle/>
          <a:p>
            <a:pPr>
              <a:spcBef>
                <a:spcPct val="0"/>
              </a:spcBef>
            </a:pPr>
            <a:r>
              <a:rPr lang="en-US" sz="1600" b="1" dirty="0">
                <a:solidFill>
                  <a:schemeClr val="tx2"/>
                </a:solidFill>
              </a:rPr>
              <a:t>Prince </a:t>
            </a:r>
            <a:r>
              <a:rPr lang="en-US" sz="1600" b="1" dirty="0" err="1">
                <a:solidFill>
                  <a:schemeClr val="tx2"/>
                </a:solidFill>
              </a:rPr>
              <a:t>Árpád</a:t>
            </a:r>
            <a:r>
              <a:rPr lang="en-US" sz="1600" b="1" dirty="0">
                <a:solidFill>
                  <a:schemeClr val="tx2"/>
                </a:solidFill>
              </a:rPr>
              <a:t> (c. 895–c. 907) and Arrival of the Magyars</a:t>
            </a:r>
          </a:p>
          <a:p>
            <a:pPr>
              <a:spcBef>
                <a:spcPct val="0"/>
              </a:spcBef>
            </a:pPr>
            <a:r>
              <a:rPr lang="en-US" sz="1600" b="1" dirty="0">
                <a:solidFill>
                  <a:schemeClr val="tx2"/>
                </a:solidFill>
              </a:rPr>
              <a:t>in the Carpathian Basin</a:t>
            </a:r>
          </a:p>
          <a:p>
            <a:pPr>
              <a:lnSpc>
                <a:spcPct val="150000"/>
              </a:lnSpc>
              <a:spcBef>
                <a:spcPct val="0"/>
              </a:spcBef>
            </a:pPr>
            <a:r>
              <a:rPr lang="en-US" sz="800" dirty="0" err="1">
                <a:solidFill>
                  <a:schemeClr val="tx2"/>
                </a:solidFill>
              </a:rPr>
              <a:t>Árpád</a:t>
            </a:r>
            <a:r>
              <a:rPr lang="en-US" sz="800" dirty="0">
                <a:solidFill>
                  <a:schemeClr val="tx2"/>
                </a:solidFill>
              </a:rPr>
              <a:t> </a:t>
            </a:r>
            <a:r>
              <a:rPr lang="en-US" sz="800" dirty="0" err="1">
                <a:solidFill>
                  <a:schemeClr val="tx2"/>
                </a:solidFill>
              </a:rPr>
              <a:t>Feszty</a:t>
            </a:r>
            <a:r>
              <a:rPr lang="en-US" sz="800" dirty="0">
                <a:solidFill>
                  <a:schemeClr val="tx2"/>
                </a:solidFill>
              </a:rPr>
              <a:t> 1856 - 1914</a:t>
            </a:r>
            <a:endParaRPr lang="en-US" sz="800" dirty="0">
              <a:solidFill>
                <a:schemeClr val="tx2"/>
              </a:solidFill>
              <a:hlinkClick r:id="rId3"/>
            </a:endParaRPr>
          </a:p>
          <a:p>
            <a:pPr>
              <a:spcBef>
                <a:spcPct val="0"/>
              </a:spcBef>
            </a:pPr>
            <a:r>
              <a:rPr lang="en-US" sz="800" dirty="0">
                <a:solidFill>
                  <a:schemeClr val="tx2"/>
                </a:solidFill>
                <a:hlinkClick r:id="rId3"/>
              </a:rPr>
              <a:t>http://en.wikipedia.org/wiki/Image:Arpadfeszty.jpg</a:t>
            </a:r>
            <a:endParaRPr lang="en-US" sz="800" dirty="0">
              <a:solidFill>
                <a:schemeClr val="tx2"/>
              </a:solidFill>
            </a:endParaRPr>
          </a:p>
        </p:txBody>
      </p:sp>
      <p:pic>
        <p:nvPicPr>
          <p:cNvPr id="17411" name="Picture 4"/>
          <p:cNvPicPr>
            <a:picLocks noChangeAspect="1" noChangeArrowheads="1"/>
          </p:cNvPicPr>
          <p:nvPr/>
        </p:nvPicPr>
        <p:blipFill>
          <a:blip r:embed="rId4" cstate="print"/>
          <a:srcRect/>
          <a:stretch>
            <a:fillRect/>
          </a:stretch>
        </p:blipFill>
        <p:spPr bwMode="auto">
          <a:xfrm>
            <a:off x="457200" y="152400"/>
            <a:ext cx="8229600" cy="5646738"/>
          </a:xfrm>
          <a:prstGeom prst="rect">
            <a:avLst/>
          </a:prstGeom>
          <a:noFill/>
          <a:ln w="9525">
            <a:noFill/>
            <a:miter lim="800000"/>
            <a:headEnd/>
            <a:tailEnd/>
          </a:ln>
        </p:spPr>
      </p:pic>
      <p:sp>
        <p:nvSpPr>
          <p:cNvPr id="4" name="Text Box 3"/>
          <p:cNvSpPr txBox="1">
            <a:spLocks noChangeArrowheads="1"/>
          </p:cNvSpPr>
          <p:nvPr/>
        </p:nvSpPr>
        <p:spPr bwMode="auto">
          <a:xfrm>
            <a:off x="1908924" y="2438400"/>
            <a:ext cx="5634876" cy="313932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6600"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“Magyars”</a:t>
            </a:r>
          </a:p>
          <a:p>
            <a:pPr marL="0" marR="0" lvl="0" indent="0" algn="ctr" defTabSz="914400" rtl="0" eaLnBrk="1" fontAlgn="base" latinLnBrk="0" hangingPunct="1">
              <a:lnSpc>
                <a:spcPct val="100000"/>
              </a:lnSpc>
              <a:spcBef>
                <a:spcPts val="0"/>
              </a:spcBef>
              <a:spcAft>
                <a:spcPct val="0"/>
              </a:spcAft>
              <a:buClrTx/>
              <a:buSzTx/>
              <a:buFontTx/>
              <a:buNone/>
              <a:tabLst/>
              <a:defRPr/>
            </a:pPr>
            <a:r>
              <a:rPr lang="en-US" sz="6600" b="1" dirty="0">
                <a:ln w="12700">
                  <a:solidFill>
                    <a:srgbClr val="BBE0E3"/>
                  </a:solidFill>
                </a:ln>
                <a:solidFill>
                  <a:srgbClr val="FF0000"/>
                </a:solidFill>
                <a:effectLst>
                  <a:outerShdw blurRad="50800" dist="38100" algn="l" rotWithShape="0">
                    <a:prstClr val="black">
                      <a:alpha val="40000"/>
                    </a:prstClr>
                  </a:outerShdw>
                </a:effectLst>
              </a:rPr>
              <a:t>are </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sz="6600"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Hungarians</a:t>
            </a:r>
          </a:p>
        </p:txBody>
      </p:sp>
    </p:spTree>
    <p:extLst>
      <p:ext uri="{BB962C8B-B14F-4D97-AF65-F5344CB8AC3E}">
        <p14:creationId xmlns:p14="http://schemas.microsoft.com/office/powerpoint/2010/main" val="140895267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1171575" y="5715000"/>
            <a:ext cx="6829425" cy="992187"/>
          </a:xfrm>
          <a:prstGeom prst="rect">
            <a:avLst/>
          </a:prstGeom>
          <a:noFill/>
          <a:ln w="9525">
            <a:noFill/>
            <a:miter lim="800000"/>
            <a:headEnd/>
            <a:tailEnd/>
          </a:ln>
        </p:spPr>
        <p:txBody>
          <a:bodyPr wrap="none">
            <a:spAutoFit/>
          </a:bodyPr>
          <a:lstStyle/>
          <a:p>
            <a:pPr>
              <a:lnSpc>
                <a:spcPct val="150000"/>
              </a:lnSpc>
              <a:spcBef>
                <a:spcPct val="0"/>
              </a:spcBef>
            </a:pPr>
            <a:r>
              <a:rPr lang="en-US" sz="1600" b="1" i="1" dirty="0" err="1">
                <a:solidFill>
                  <a:schemeClr val="tx2"/>
                </a:solidFill>
              </a:rPr>
              <a:t>Chronicon</a:t>
            </a:r>
            <a:r>
              <a:rPr lang="en-US" sz="1600" b="1" i="1" dirty="0">
                <a:solidFill>
                  <a:schemeClr val="tx2"/>
                </a:solidFill>
              </a:rPr>
              <a:t> </a:t>
            </a:r>
            <a:r>
              <a:rPr lang="en-US" sz="1600" b="1" i="1" dirty="0" err="1">
                <a:solidFill>
                  <a:schemeClr val="tx2"/>
                </a:solidFill>
              </a:rPr>
              <a:t>Pictum</a:t>
            </a:r>
            <a:endParaRPr lang="en-US" sz="1600" b="1" i="1" dirty="0">
              <a:solidFill>
                <a:schemeClr val="tx2"/>
              </a:solidFill>
            </a:endParaRPr>
          </a:p>
          <a:p>
            <a:pPr>
              <a:lnSpc>
                <a:spcPct val="150000"/>
              </a:lnSpc>
              <a:spcBef>
                <a:spcPct val="0"/>
              </a:spcBef>
            </a:pPr>
            <a:r>
              <a:rPr lang="en-US" sz="1600" b="1" dirty="0">
                <a:solidFill>
                  <a:schemeClr val="tx2"/>
                </a:solidFill>
              </a:rPr>
              <a:t>The Entrance of the Hungarians into the Carpathian basin</a:t>
            </a:r>
          </a:p>
          <a:p>
            <a:pPr>
              <a:lnSpc>
                <a:spcPct val="150000"/>
              </a:lnSpc>
              <a:spcBef>
                <a:spcPct val="0"/>
              </a:spcBef>
            </a:pPr>
            <a:endParaRPr lang="en-US" sz="700" b="1" dirty="0">
              <a:solidFill>
                <a:schemeClr val="tx2"/>
              </a:solidFill>
            </a:endParaRPr>
          </a:p>
        </p:txBody>
      </p:sp>
      <p:sp>
        <p:nvSpPr>
          <p:cNvPr id="25603" name="Text Box 2"/>
          <p:cNvSpPr txBox="1">
            <a:spLocks noChangeArrowheads="1"/>
          </p:cNvSpPr>
          <p:nvPr/>
        </p:nvSpPr>
        <p:spPr bwMode="auto">
          <a:xfrm>
            <a:off x="3081338" y="6477000"/>
            <a:ext cx="3014662"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http://en.wikipedia.org/wiki/Chronicon_Pictum</a:t>
            </a:r>
            <a:endParaRPr lang="en-US" sz="800" b="1" dirty="0">
              <a:solidFill>
                <a:schemeClr val="tx2"/>
              </a:solidFill>
            </a:endParaRPr>
          </a:p>
        </p:txBody>
      </p:sp>
      <p:pic>
        <p:nvPicPr>
          <p:cNvPr id="25604" name="Picture 4"/>
          <p:cNvPicPr>
            <a:picLocks noChangeAspect="1" noChangeArrowheads="1"/>
          </p:cNvPicPr>
          <p:nvPr/>
        </p:nvPicPr>
        <p:blipFill>
          <a:blip r:embed="rId4" cstate="print"/>
          <a:srcRect/>
          <a:stretch>
            <a:fillRect/>
          </a:stretch>
        </p:blipFill>
        <p:spPr bwMode="auto">
          <a:xfrm>
            <a:off x="1152525" y="76200"/>
            <a:ext cx="6838950" cy="5705475"/>
          </a:xfrm>
          <a:prstGeom prst="rect">
            <a:avLst/>
          </a:prstGeom>
          <a:noFill/>
          <a:ln w="9525">
            <a:noFill/>
            <a:miter lim="800000"/>
            <a:headEnd/>
            <a:tailEnd/>
          </a:ln>
        </p:spPr>
      </p:pic>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279650" y="5791200"/>
            <a:ext cx="4578350" cy="784225"/>
          </a:xfrm>
          <a:prstGeom prst="rect">
            <a:avLst/>
          </a:prstGeom>
          <a:noFill/>
          <a:ln w="9525">
            <a:noFill/>
            <a:miter lim="800000"/>
            <a:headEnd/>
            <a:tailEnd/>
          </a:ln>
        </p:spPr>
        <p:txBody>
          <a:bodyPr wrap="none">
            <a:spAutoFit/>
          </a:bodyPr>
          <a:lstStyle/>
          <a:p>
            <a:pPr>
              <a:lnSpc>
                <a:spcPct val="150000"/>
              </a:lnSpc>
              <a:spcBef>
                <a:spcPct val="0"/>
              </a:spcBef>
            </a:pPr>
            <a:r>
              <a:rPr lang="en-US" sz="1600" b="1" i="1" dirty="0" err="1">
                <a:solidFill>
                  <a:schemeClr val="tx2"/>
                </a:solidFill>
              </a:rPr>
              <a:t>Chronicon</a:t>
            </a:r>
            <a:r>
              <a:rPr lang="en-US" sz="1600" b="1" i="1" dirty="0">
                <a:solidFill>
                  <a:schemeClr val="tx2"/>
                </a:solidFill>
              </a:rPr>
              <a:t> </a:t>
            </a:r>
            <a:r>
              <a:rPr lang="en-US" sz="1600" b="1" i="1" dirty="0" err="1">
                <a:solidFill>
                  <a:schemeClr val="tx2"/>
                </a:solidFill>
              </a:rPr>
              <a:t>Pictum</a:t>
            </a:r>
            <a:endParaRPr lang="en-US" sz="1600" b="1" i="1" dirty="0">
              <a:solidFill>
                <a:schemeClr val="tx2"/>
              </a:solidFill>
            </a:endParaRPr>
          </a:p>
          <a:p>
            <a:pPr>
              <a:lnSpc>
                <a:spcPct val="150000"/>
              </a:lnSpc>
              <a:spcBef>
                <a:spcPct val="0"/>
              </a:spcBef>
            </a:pPr>
            <a:r>
              <a:rPr lang="en-US" sz="1400" b="1" dirty="0">
                <a:solidFill>
                  <a:schemeClr val="tx2"/>
                </a:solidFill>
              </a:rPr>
              <a:t>From the Kingdom of Hungary, 14</a:t>
            </a:r>
            <a:r>
              <a:rPr lang="en-US" sz="1400" b="1" baseline="30000" dirty="0">
                <a:solidFill>
                  <a:schemeClr val="tx2"/>
                </a:solidFill>
              </a:rPr>
              <a:t>th</a:t>
            </a:r>
            <a:r>
              <a:rPr lang="en-US" sz="1400" b="1" dirty="0">
                <a:solidFill>
                  <a:schemeClr val="tx2"/>
                </a:solidFill>
              </a:rPr>
              <a:t> century</a:t>
            </a:r>
            <a:endParaRPr lang="en-US" sz="700" b="1" dirty="0">
              <a:solidFill>
                <a:schemeClr val="tx2"/>
              </a:solidFill>
            </a:endParaRPr>
          </a:p>
        </p:txBody>
      </p:sp>
      <p:sp>
        <p:nvSpPr>
          <p:cNvPr id="26627" name="Text Box 2"/>
          <p:cNvSpPr txBox="1">
            <a:spLocks noChangeArrowheads="1"/>
          </p:cNvSpPr>
          <p:nvPr/>
        </p:nvSpPr>
        <p:spPr bwMode="auto">
          <a:xfrm>
            <a:off x="3081338" y="6565900"/>
            <a:ext cx="3014662"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http://en.wikipedia.org/wiki/Chronicon_Pictum</a:t>
            </a:r>
            <a:endParaRPr lang="en-US" sz="800" b="1" dirty="0">
              <a:solidFill>
                <a:schemeClr val="tx2"/>
              </a:solidFill>
            </a:endParaRPr>
          </a:p>
        </p:txBody>
      </p:sp>
      <p:pic>
        <p:nvPicPr>
          <p:cNvPr id="26628" name="Picture 2"/>
          <p:cNvPicPr>
            <a:picLocks noChangeAspect="1" noChangeArrowheads="1"/>
          </p:cNvPicPr>
          <p:nvPr/>
        </p:nvPicPr>
        <p:blipFill>
          <a:blip r:embed="rId4" cstate="print"/>
          <a:srcRect/>
          <a:stretch>
            <a:fillRect/>
          </a:stretch>
        </p:blipFill>
        <p:spPr bwMode="auto">
          <a:xfrm>
            <a:off x="2509838" y="152400"/>
            <a:ext cx="4124325" cy="5705475"/>
          </a:xfrm>
          <a:prstGeom prst="rect">
            <a:avLst/>
          </a:prstGeom>
          <a:noFill/>
          <a:ln w="9525">
            <a:noFill/>
            <a:miter lim="800000"/>
            <a:headEnd/>
            <a:tailEnd/>
          </a:ln>
        </p:spPr>
      </p:pic>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79650" y="5791200"/>
            <a:ext cx="4578350" cy="784225"/>
          </a:xfrm>
          <a:prstGeom prst="rect">
            <a:avLst/>
          </a:prstGeom>
          <a:noFill/>
          <a:ln w="9525">
            <a:noFill/>
            <a:miter lim="800000"/>
            <a:headEnd/>
            <a:tailEnd/>
          </a:ln>
        </p:spPr>
        <p:txBody>
          <a:bodyPr wrap="none">
            <a:spAutoFit/>
          </a:bodyPr>
          <a:lstStyle/>
          <a:p>
            <a:pPr>
              <a:lnSpc>
                <a:spcPct val="150000"/>
              </a:lnSpc>
              <a:spcBef>
                <a:spcPct val="0"/>
              </a:spcBef>
            </a:pPr>
            <a:r>
              <a:rPr lang="en-US" sz="1600" b="1" i="1" dirty="0" err="1">
                <a:solidFill>
                  <a:schemeClr val="tx2"/>
                </a:solidFill>
              </a:rPr>
              <a:t>Chronicon</a:t>
            </a:r>
            <a:r>
              <a:rPr lang="en-US" sz="1600" b="1" i="1" dirty="0">
                <a:solidFill>
                  <a:schemeClr val="tx2"/>
                </a:solidFill>
              </a:rPr>
              <a:t> </a:t>
            </a:r>
            <a:r>
              <a:rPr lang="en-US" sz="1600" b="1" i="1" dirty="0" err="1">
                <a:solidFill>
                  <a:schemeClr val="tx2"/>
                </a:solidFill>
              </a:rPr>
              <a:t>Pictum</a:t>
            </a:r>
            <a:endParaRPr lang="en-US" sz="1600" b="1" i="1" dirty="0">
              <a:solidFill>
                <a:schemeClr val="tx2"/>
              </a:solidFill>
            </a:endParaRPr>
          </a:p>
          <a:p>
            <a:pPr>
              <a:lnSpc>
                <a:spcPct val="150000"/>
              </a:lnSpc>
              <a:spcBef>
                <a:spcPct val="0"/>
              </a:spcBef>
            </a:pPr>
            <a:r>
              <a:rPr lang="en-US" sz="1400" b="1" dirty="0">
                <a:solidFill>
                  <a:schemeClr val="tx2"/>
                </a:solidFill>
              </a:rPr>
              <a:t>From the Kingdom of Hungary, 14</a:t>
            </a:r>
            <a:r>
              <a:rPr lang="en-US" sz="1400" b="1" baseline="30000" dirty="0">
                <a:solidFill>
                  <a:schemeClr val="tx2"/>
                </a:solidFill>
              </a:rPr>
              <a:t>th</a:t>
            </a:r>
            <a:r>
              <a:rPr lang="en-US" sz="1400" b="1" dirty="0">
                <a:solidFill>
                  <a:schemeClr val="tx2"/>
                </a:solidFill>
              </a:rPr>
              <a:t> century</a:t>
            </a:r>
            <a:endParaRPr lang="en-US" sz="700" b="1" dirty="0">
              <a:solidFill>
                <a:schemeClr val="tx2"/>
              </a:solidFill>
            </a:endParaRPr>
          </a:p>
        </p:txBody>
      </p:sp>
      <p:sp>
        <p:nvSpPr>
          <p:cNvPr id="27651" name="Text Box 2"/>
          <p:cNvSpPr txBox="1">
            <a:spLocks noChangeArrowheads="1"/>
          </p:cNvSpPr>
          <p:nvPr/>
        </p:nvSpPr>
        <p:spPr bwMode="auto">
          <a:xfrm>
            <a:off x="3081338" y="6553200"/>
            <a:ext cx="3014662"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http://en.wikipedia.org/wiki/Chronicon_Pictum</a:t>
            </a:r>
            <a:endParaRPr lang="en-US" sz="800" b="1" dirty="0">
              <a:solidFill>
                <a:schemeClr val="tx2"/>
              </a:solidFill>
            </a:endParaRPr>
          </a:p>
        </p:txBody>
      </p:sp>
      <p:pic>
        <p:nvPicPr>
          <p:cNvPr id="27652" name="Picture 2"/>
          <p:cNvPicPr>
            <a:picLocks noChangeAspect="1" noChangeArrowheads="1"/>
          </p:cNvPicPr>
          <p:nvPr/>
        </p:nvPicPr>
        <p:blipFill>
          <a:blip r:embed="rId4" cstate="print"/>
          <a:srcRect/>
          <a:stretch>
            <a:fillRect/>
          </a:stretch>
        </p:blipFill>
        <p:spPr bwMode="auto">
          <a:xfrm>
            <a:off x="2509838" y="152400"/>
            <a:ext cx="4124325" cy="5705475"/>
          </a:xfrm>
          <a:prstGeom prst="rect">
            <a:avLst/>
          </a:prstGeom>
          <a:noFill/>
          <a:ln w="9525">
            <a:noFill/>
            <a:miter lim="800000"/>
            <a:headEnd/>
            <a:tailEnd/>
          </a:ln>
        </p:spPr>
      </p:pic>
      <p:sp>
        <p:nvSpPr>
          <p:cNvPr id="27653" name="Rectangle 5"/>
          <p:cNvSpPr>
            <a:spLocks noChangeArrowheads="1"/>
          </p:cNvSpPr>
          <p:nvPr/>
        </p:nvSpPr>
        <p:spPr bwMode="auto">
          <a:xfrm>
            <a:off x="914400" y="762000"/>
            <a:ext cx="7315200" cy="5078413"/>
          </a:xfrm>
          <a:prstGeom prst="rect">
            <a:avLst/>
          </a:prstGeom>
          <a:solidFill>
            <a:schemeClr val="tx2"/>
          </a:solidFill>
          <a:ln w="9525">
            <a:noFill/>
            <a:miter lim="800000"/>
            <a:headEnd/>
            <a:tailEnd/>
          </a:ln>
        </p:spPr>
        <p:txBody>
          <a:bodyPr>
            <a:spAutoFit/>
          </a:bodyPr>
          <a:lstStyle/>
          <a:p>
            <a:pPr>
              <a:lnSpc>
                <a:spcPct val="150000"/>
              </a:lnSpc>
              <a:spcBef>
                <a:spcPct val="0"/>
              </a:spcBef>
            </a:pPr>
            <a:r>
              <a:rPr lang="en-US" sz="2400" b="1" i="1" dirty="0">
                <a:solidFill>
                  <a:srgbClr val="000000"/>
                </a:solidFill>
              </a:rPr>
              <a:t>“The illuminated . . . manuscript was executed in the Kingdom of Hungary before 1360 and it proves the knowledge of the Hungarian life, historical traditions, and legends.</a:t>
            </a:r>
          </a:p>
          <a:p>
            <a:pPr>
              <a:lnSpc>
                <a:spcPct val="150000"/>
              </a:lnSpc>
              <a:spcBef>
                <a:spcPct val="0"/>
              </a:spcBef>
            </a:pPr>
            <a:r>
              <a:rPr lang="en-US" sz="2400" b="1" i="1" dirty="0">
                <a:solidFill>
                  <a:srgbClr val="000000"/>
                </a:solidFill>
              </a:rPr>
              <a:t>The 147 pictures of the Chronicle are great source of information on medieval Hungarian cultural history, costume, and court life in the 14</a:t>
            </a:r>
            <a:r>
              <a:rPr lang="en-US" sz="2400" b="1" i="1" baseline="30000" dirty="0">
                <a:solidFill>
                  <a:srgbClr val="000000"/>
                </a:solidFill>
              </a:rPr>
              <a:t>th</a:t>
            </a:r>
            <a:r>
              <a:rPr lang="en-US" sz="2400" b="1" i="1" dirty="0">
                <a:solidFill>
                  <a:srgbClr val="000000"/>
                </a:solidFill>
              </a:rPr>
              <a:t> century.”</a:t>
            </a:r>
          </a:p>
        </p:txBody>
      </p:sp>
    </p:spTree>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3076575" y="5715000"/>
            <a:ext cx="2943225" cy="992187"/>
          </a:xfrm>
          <a:prstGeom prst="rect">
            <a:avLst/>
          </a:prstGeom>
          <a:noFill/>
          <a:ln w="9525">
            <a:noFill/>
            <a:miter lim="800000"/>
            <a:headEnd/>
            <a:tailEnd/>
          </a:ln>
        </p:spPr>
        <p:txBody>
          <a:bodyPr wrap="none">
            <a:spAutoFit/>
          </a:bodyPr>
          <a:lstStyle/>
          <a:p>
            <a:pPr>
              <a:lnSpc>
                <a:spcPct val="150000"/>
              </a:lnSpc>
              <a:spcBef>
                <a:spcPct val="0"/>
              </a:spcBef>
            </a:pPr>
            <a:r>
              <a:rPr lang="en-US" sz="1600" b="1" i="1" dirty="0" err="1">
                <a:solidFill>
                  <a:schemeClr val="tx2"/>
                </a:solidFill>
              </a:rPr>
              <a:t>Chronicon</a:t>
            </a:r>
            <a:r>
              <a:rPr lang="en-US" sz="1600" b="1" i="1" dirty="0">
                <a:solidFill>
                  <a:schemeClr val="tx2"/>
                </a:solidFill>
              </a:rPr>
              <a:t> </a:t>
            </a:r>
            <a:r>
              <a:rPr lang="en-US" sz="1600" b="1" i="1" dirty="0" err="1">
                <a:solidFill>
                  <a:schemeClr val="tx2"/>
                </a:solidFill>
              </a:rPr>
              <a:t>Pictum</a:t>
            </a:r>
            <a:endParaRPr lang="en-US" sz="1600" b="1" i="1" dirty="0">
              <a:solidFill>
                <a:schemeClr val="tx2"/>
              </a:solidFill>
            </a:endParaRPr>
          </a:p>
          <a:p>
            <a:pPr>
              <a:lnSpc>
                <a:spcPct val="150000"/>
              </a:lnSpc>
              <a:spcBef>
                <a:spcPct val="0"/>
              </a:spcBef>
            </a:pPr>
            <a:r>
              <a:rPr lang="en-US" sz="1600" b="1" dirty="0">
                <a:solidFill>
                  <a:schemeClr val="tx2"/>
                </a:solidFill>
              </a:rPr>
              <a:t>Attila meeting Pope Leo</a:t>
            </a:r>
          </a:p>
          <a:p>
            <a:pPr>
              <a:lnSpc>
                <a:spcPct val="150000"/>
              </a:lnSpc>
              <a:spcBef>
                <a:spcPct val="0"/>
              </a:spcBef>
            </a:pPr>
            <a:endParaRPr lang="en-US" sz="700" b="1" dirty="0">
              <a:solidFill>
                <a:schemeClr val="tx2"/>
              </a:solidFill>
            </a:endParaRPr>
          </a:p>
        </p:txBody>
      </p:sp>
      <p:sp>
        <p:nvSpPr>
          <p:cNvPr id="28675" name="Text Box 2"/>
          <p:cNvSpPr txBox="1">
            <a:spLocks noChangeArrowheads="1"/>
          </p:cNvSpPr>
          <p:nvPr/>
        </p:nvSpPr>
        <p:spPr bwMode="auto">
          <a:xfrm>
            <a:off x="3081338" y="6477000"/>
            <a:ext cx="30146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http://en.wikipedia.org/wiki/Chronicon_Pictum</a:t>
            </a:r>
            <a:endParaRPr lang="en-US" sz="800" b="1">
              <a:solidFill>
                <a:schemeClr val="tx2"/>
              </a:solidFill>
            </a:endParaRPr>
          </a:p>
        </p:txBody>
      </p:sp>
      <p:pic>
        <p:nvPicPr>
          <p:cNvPr id="28676" name="Picture 2"/>
          <p:cNvPicPr>
            <a:picLocks noChangeAspect="1" noChangeArrowheads="1"/>
          </p:cNvPicPr>
          <p:nvPr/>
        </p:nvPicPr>
        <p:blipFill>
          <a:blip r:embed="rId4" cstate="print"/>
          <a:srcRect/>
          <a:stretch>
            <a:fillRect/>
          </a:stretch>
        </p:blipFill>
        <p:spPr bwMode="auto">
          <a:xfrm>
            <a:off x="1935163" y="228600"/>
            <a:ext cx="5260975" cy="5486400"/>
          </a:xfrm>
          <a:prstGeom prst="rect">
            <a:avLst/>
          </a:prstGeom>
          <a:noFill/>
          <a:ln w="9525">
            <a:noFill/>
            <a:miter lim="800000"/>
            <a:headEnd/>
            <a:tailEnd/>
          </a:ln>
        </p:spPr>
      </p:pic>
    </p:spTree>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933700" y="5715000"/>
            <a:ext cx="3314700" cy="992187"/>
          </a:xfrm>
          <a:prstGeom prst="rect">
            <a:avLst/>
          </a:prstGeom>
          <a:noFill/>
          <a:ln w="9525">
            <a:noFill/>
            <a:miter lim="800000"/>
            <a:headEnd/>
            <a:tailEnd/>
          </a:ln>
        </p:spPr>
        <p:txBody>
          <a:bodyPr wrap="none">
            <a:spAutoFit/>
          </a:bodyPr>
          <a:lstStyle/>
          <a:p>
            <a:pPr>
              <a:lnSpc>
                <a:spcPct val="150000"/>
              </a:lnSpc>
              <a:spcBef>
                <a:spcPct val="0"/>
              </a:spcBef>
            </a:pPr>
            <a:r>
              <a:rPr lang="en-US" sz="1600" b="1" i="1" dirty="0" err="1">
                <a:solidFill>
                  <a:schemeClr val="tx2"/>
                </a:solidFill>
              </a:rPr>
              <a:t>Chronicon</a:t>
            </a:r>
            <a:r>
              <a:rPr lang="en-US" sz="1600" b="1" i="1" dirty="0">
                <a:solidFill>
                  <a:schemeClr val="tx2"/>
                </a:solidFill>
              </a:rPr>
              <a:t> </a:t>
            </a:r>
            <a:r>
              <a:rPr lang="en-US" sz="1600" b="1" i="1" dirty="0" err="1">
                <a:solidFill>
                  <a:schemeClr val="tx2"/>
                </a:solidFill>
              </a:rPr>
              <a:t>Pictum</a:t>
            </a:r>
            <a:endParaRPr lang="en-US" sz="1600" b="1" i="1" dirty="0">
              <a:solidFill>
                <a:schemeClr val="tx2"/>
              </a:solidFill>
            </a:endParaRPr>
          </a:p>
          <a:p>
            <a:pPr>
              <a:lnSpc>
                <a:spcPct val="150000"/>
              </a:lnSpc>
              <a:spcBef>
                <a:spcPct val="0"/>
              </a:spcBef>
            </a:pPr>
            <a:r>
              <a:rPr lang="en-US" sz="1600" b="1" dirty="0">
                <a:solidFill>
                  <a:schemeClr val="tx2"/>
                </a:solidFill>
              </a:rPr>
              <a:t>The Hunt of the White Stag</a:t>
            </a:r>
          </a:p>
          <a:p>
            <a:pPr>
              <a:lnSpc>
                <a:spcPct val="150000"/>
              </a:lnSpc>
              <a:spcBef>
                <a:spcPct val="0"/>
              </a:spcBef>
            </a:pPr>
            <a:endParaRPr lang="en-US" sz="700" b="1" dirty="0">
              <a:solidFill>
                <a:schemeClr val="tx2"/>
              </a:solidFill>
            </a:endParaRPr>
          </a:p>
        </p:txBody>
      </p:sp>
      <p:sp>
        <p:nvSpPr>
          <p:cNvPr id="29699" name="Text Box 2"/>
          <p:cNvSpPr txBox="1">
            <a:spLocks noChangeArrowheads="1"/>
          </p:cNvSpPr>
          <p:nvPr/>
        </p:nvSpPr>
        <p:spPr bwMode="auto">
          <a:xfrm>
            <a:off x="3081338" y="6477000"/>
            <a:ext cx="3014662"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http://en.wikipedia.org/wiki/Chronicon_Pictum</a:t>
            </a:r>
            <a:endParaRPr lang="en-US" sz="800" b="1" dirty="0">
              <a:solidFill>
                <a:schemeClr val="tx2"/>
              </a:solidFill>
            </a:endParaRPr>
          </a:p>
        </p:txBody>
      </p:sp>
      <p:pic>
        <p:nvPicPr>
          <p:cNvPr id="29700" name="Picture 2"/>
          <p:cNvPicPr>
            <a:picLocks noChangeAspect="1" noChangeArrowheads="1"/>
          </p:cNvPicPr>
          <p:nvPr/>
        </p:nvPicPr>
        <p:blipFill>
          <a:blip r:embed="rId4" cstate="print"/>
          <a:srcRect/>
          <a:stretch>
            <a:fillRect/>
          </a:stretch>
        </p:blipFill>
        <p:spPr bwMode="auto">
          <a:xfrm>
            <a:off x="1922463" y="304800"/>
            <a:ext cx="5316537" cy="5486400"/>
          </a:xfrm>
          <a:prstGeom prst="rect">
            <a:avLst/>
          </a:prstGeom>
          <a:noFill/>
          <a:ln w="9525">
            <a:noFill/>
            <a:miter lim="800000"/>
            <a:headEnd/>
            <a:tailEnd/>
          </a:ln>
        </p:spPr>
      </p:pic>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1538865" y="5715000"/>
            <a:ext cx="6085320" cy="830997"/>
          </a:xfrm>
          <a:prstGeom prst="rect">
            <a:avLst/>
          </a:prstGeom>
          <a:noFill/>
          <a:ln w="9525">
            <a:noFill/>
            <a:miter lim="800000"/>
            <a:headEnd/>
            <a:tailEnd/>
          </a:ln>
        </p:spPr>
        <p:txBody>
          <a:bodyPr wrap="none">
            <a:spAutoFit/>
          </a:bodyPr>
          <a:lstStyle/>
          <a:p>
            <a:pPr>
              <a:lnSpc>
                <a:spcPct val="150000"/>
              </a:lnSpc>
              <a:spcBef>
                <a:spcPct val="0"/>
              </a:spcBef>
            </a:pPr>
            <a:r>
              <a:rPr lang="en-US" sz="1600" b="1" i="1" dirty="0" err="1">
                <a:solidFill>
                  <a:schemeClr val="tx2"/>
                </a:solidFill>
              </a:rPr>
              <a:t>Chronicon</a:t>
            </a:r>
            <a:r>
              <a:rPr lang="en-US" sz="1600" b="1" i="1" dirty="0">
                <a:solidFill>
                  <a:schemeClr val="tx2"/>
                </a:solidFill>
              </a:rPr>
              <a:t> </a:t>
            </a:r>
            <a:r>
              <a:rPr lang="en-US" sz="1600" b="1" i="1" dirty="0" err="1">
                <a:solidFill>
                  <a:schemeClr val="tx2"/>
                </a:solidFill>
              </a:rPr>
              <a:t>Pictum</a:t>
            </a:r>
            <a:endParaRPr lang="en-US" sz="1600" b="1" i="1" dirty="0">
              <a:solidFill>
                <a:schemeClr val="tx2"/>
              </a:solidFill>
            </a:endParaRPr>
          </a:p>
          <a:p>
            <a:pPr>
              <a:lnSpc>
                <a:spcPct val="150000"/>
              </a:lnSpc>
              <a:spcBef>
                <a:spcPct val="0"/>
              </a:spcBef>
            </a:pPr>
            <a:r>
              <a:rPr lang="en-US" sz="1600" b="1" i="1" dirty="0" err="1">
                <a:solidFill>
                  <a:schemeClr val="tx2"/>
                </a:solidFill>
              </a:rPr>
              <a:t>Szent</a:t>
            </a:r>
            <a:r>
              <a:rPr lang="en-US" sz="1600" b="1" dirty="0">
                <a:solidFill>
                  <a:schemeClr val="tx2"/>
                </a:solidFill>
              </a:rPr>
              <a:t> </a:t>
            </a:r>
            <a:r>
              <a:rPr lang="en-US" sz="1600" b="1" dirty="0" err="1">
                <a:solidFill>
                  <a:schemeClr val="tx2"/>
                </a:solidFill>
              </a:rPr>
              <a:t>István</a:t>
            </a:r>
            <a:r>
              <a:rPr lang="en-US" sz="1600" b="1" dirty="0">
                <a:solidFill>
                  <a:schemeClr val="tx2"/>
                </a:solidFill>
              </a:rPr>
              <a:t> (Saint Stephen), first king of Hungary</a:t>
            </a:r>
            <a:endParaRPr lang="en-US" sz="700" b="1" dirty="0">
              <a:solidFill>
                <a:schemeClr val="tx2"/>
              </a:solidFill>
            </a:endParaRPr>
          </a:p>
        </p:txBody>
      </p:sp>
      <p:sp>
        <p:nvSpPr>
          <p:cNvPr id="30723" name="Text Box 2"/>
          <p:cNvSpPr txBox="1">
            <a:spLocks noChangeArrowheads="1"/>
          </p:cNvSpPr>
          <p:nvPr/>
        </p:nvSpPr>
        <p:spPr bwMode="auto">
          <a:xfrm>
            <a:off x="3081338" y="6477000"/>
            <a:ext cx="30146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http://en.wikipedia.org/wiki/Chronicon_Pictum</a:t>
            </a:r>
            <a:endParaRPr lang="en-US" sz="800" b="1">
              <a:solidFill>
                <a:schemeClr val="tx2"/>
              </a:solidFill>
            </a:endParaRPr>
          </a:p>
        </p:txBody>
      </p:sp>
      <p:pic>
        <p:nvPicPr>
          <p:cNvPr id="23556" name="Picture 2"/>
          <p:cNvPicPr>
            <a:picLocks noChangeAspect="1" noChangeArrowheads="1"/>
          </p:cNvPicPr>
          <p:nvPr/>
        </p:nvPicPr>
        <p:blipFill>
          <a:blip r:embed="rId4" cstate="print"/>
          <a:srcRect/>
          <a:stretch>
            <a:fillRect/>
          </a:stretch>
        </p:blipFill>
        <p:spPr bwMode="auto">
          <a:xfrm>
            <a:off x="1617663" y="304800"/>
            <a:ext cx="5881687" cy="54864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3" cstate="print"/>
          <a:srcRect/>
          <a:stretch>
            <a:fillRect/>
          </a:stretch>
        </p:blipFill>
        <p:spPr bwMode="auto">
          <a:xfrm>
            <a:off x="914400" y="808566"/>
            <a:ext cx="7315200" cy="5363634"/>
          </a:xfrm>
          <a:prstGeom prst="rect">
            <a:avLst/>
          </a:prstGeom>
          <a:solidFill>
            <a:schemeClr val="tx2">
              <a:alpha val="50980"/>
            </a:schemeClr>
          </a:solidFill>
          <a:ln w="9525">
            <a:noFill/>
            <a:miter lim="800000"/>
            <a:headEnd/>
            <a:tailEnd/>
          </a:ln>
        </p:spPr>
      </p:pic>
      <p:sp>
        <p:nvSpPr>
          <p:cNvPr id="6" name="Rectangle 5"/>
          <p:cNvSpPr>
            <a:spLocks noChangeArrowheads="1"/>
          </p:cNvSpPr>
          <p:nvPr/>
        </p:nvSpPr>
        <p:spPr bwMode="auto">
          <a:xfrm>
            <a:off x="943428" y="5519058"/>
            <a:ext cx="4038600" cy="609600"/>
          </a:xfrm>
          <a:prstGeom prst="rect">
            <a:avLst/>
          </a:prstGeom>
          <a:noFill/>
          <a:ln w="50800" algn="ctr">
            <a:solidFill>
              <a:schemeClr val="tx1"/>
            </a:solidFill>
            <a:round/>
            <a:headEnd/>
            <a:tailEnd/>
          </a:ln>
        </p:spPr>
        <p:txBody>
          <a:bodyPr wrap="none"/>
          <a:lstStyle/>
          <a:p>
            <a:endParaRPr lang="en-US"/>
          </a:p>
        </p:txBody>
      </p:sp>
      <p:pic>
        <p:nvPicPr>
          <p:cNvPr id="646147" name="Picture 3"/>
          <p:cNvPicPr>
            <a:picLocks noChangeAspect="1" noChangeArrowheads="1"/>
          </p:cNvPicPr>
          <p:nvPr/>
        </p:nvPicPr>
        <p:blipFill>
          <a:blip r:embed="rId4" cstate="print"/>
          <a:srcRect/>
          <a:stretch>
            <a:fillRect/>
          </a:stretch>
        </p:blipFill>
        <p:spPr bwMode="auto">
          <a:xfrm>
            <a:off x="914400" y="3962400"/>
            <a:ext cx="7315200" cy="1357460"/>
          </a:xfrm>
          <a:prstGeom prst="rect">
            <a:avLst/>
          </a:prstGeom>
          <a:noFill/>
          <a:ln w="76200">
            <a:solidFill>
              <a:schemeClr val="tx1"/>
            </a:solidFill>
            <a:miter lim="800000"/>
            <a:headEnd/>
            <a:tailEnd/>
          </a:ln>
        </p:spPr>
      </p:pic>
      <p:sp>
        <p:nvSpPr>
          <p:cNvPr id="31751"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5"/>
              </a:rPr>
              <a:t>http://en.wikipedia.org/wiki/Stephen_I_of_Hungary</a:t>
            </a:r>
            <a:endParaRPr lang="en-US" sz="800" b="1" dirty="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61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3" cstate="print"/>
          <a:srcRect/>
          <a:stretch>
            <a:fillRect/>
          </a:stretch>
        </p:blipFill>
        <p:spPr bwMode="auto">
          <a:xfrm>
            <a:off x="914400" y="838200"/>
            <a:ext cx="7315200" cy="5363634"/>
          </a:xfrm>
          <a:prstGeom prst="rect">
            <a:avLst/>
          </a:prstGeom>
          <a:solidFill>
            <a:schemeClr val="tx2">
              <a:alpha val="50980"/>
            </a:schemeClr>
          </a:solidFill>
          <a:ln w="9525">
            <a:noFill/>
            <a:miter lim="800000"/>
            <a:headEnd/>
            <a:tailEnd/>
          </a:ln>
        </p:spPr>
      </p:pic>
      <p:sp>
        <p:nvSpPr>
          <p:cNvPr id="31751"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4"/>
              </a:rPr>
              <a:t>http://en.wikipedia.org/wiki/Stephen_I_of_Hungary</a:t>
            </a:r>
            <a:endParaRPr lang="en-US" sz="800" b="1" dirty="0">
              <a:solidFill>
                <a:schemeClr val="tx2"/>
              </a:solidFill>
            </a:endParaRPr>
          </a:p>
        </p:txBody>
      </p:sp>
      <p:sp>
        <p:nvSpPr>
          <p:cNvPr id="7" name="Rectangle 6"/>
          <p:cNvSpPr>
            <a:spLocks noChangeArrowheads="1"/>
          </p:cNvSpPr>
          <p:nvPr/>
        </p:nvSpPr>
        <p:spPr bwMode="auto">
          <a:xfrm>
            <a:off x="943428" y="1981200"/>
            <a:ext cx="4038600" cy="685800"/>
          </a:xfrm>
          <a:prstGeom prst="rect">
            <a:avLst/>
          </a:prstGeom>
          <a:noFill/>
          <a:ln w="50800" algn="ctr">
            <a:solidFill>
              <a:schemeClr val="tx1"/>
            </a:solidFill>
            <a:round/>
            <a:headEnd/>
            <a:tailEnd/>
          </a:ln>
        </p:spPr>
        <p:txBody>
          <a:bodyPr wrap="none"/>
          <a:lstStyle/>
          <a:p>
            <a:endParaRPr lang="en-US"/>
          </a:p>
        </p:txBody>
      </p:sp>
      <p:sp>
        <p:nvSpPr>
          <p:cNvPr id="9" name="Text Box 2"/>
          <p:cNvSpPr txBox="1">
            <a:spLocks noChangeArrowheads="1"/>
          </p:cNvSpPr>
          <p:nvPr/>
        </p:nvSpPr>
        <p:spPr bwMode="auto">
          <a:xfrm>
            <a:off x="1038225" y="3733800"/>
            <a:ext cx="7038975" cy="1292662"/>
          </a:xfrm>
          <a:prstGeom prst="rect">
            <a:avLst/>
          </a:prstGeom>
          <a:solidFill>
            <a:schemeClr val="tx2"/>
          </a:solidFill>
          <a:ln w="9525">
            <a:noFill/>
            <a:miter lim="800000"/>
            <a:headEnd/>
            <a:tailEnd/>
          </a:ln>
        </p:spPr>
        <p:txBody>
          <a:bodyPr wrap="square">
            <a:spAutoFit/>
          </a:bodyPr>
          <a:lstStyle/>
          <a:p>
            <a:pPr>
              <a:lnSpc>
                <a:spcPct val="150000"/>
              </a:lnSpc>
              <a:spcBef>
                <a:spcPct val="0"/>
              </a:spcBef>
            </a:pPr>
            <a:endParaRPr lang="en-US" sz="1600" b="1" dirty="0">
              <a:solidFill>
                <a:srgbClr val="000000"/>
              </a:solidFill>
            </a:endParaRPr>
          </a:p>
          <a:p>
            <a:pPr>
              <a:lnSpc>
                <a:spcPct val="150000"/>
              </a:lnSpc>
              <a:spcBef>
                <a:spcPct val="0"/>
              </a:spcBef>
            </a:pPr>
            <a:r>
              <a:rPr lang="en-US" sz="2000" b="1" dirty="0">
                <a:solidFill>
                  <a:srgbClr val="000000"/>
                </a:solidFill>
              </a:rPr>
              <a:t>And what did Europe look like in A.D. 998?</a:t>
            </a:r>
          </a:p>
          <a:p>
            <a:pPr>
              <a:lnSpc>
                <a:spcPct val="150000"/>
              </a:lnSpc>
              <a:spcBef>
                <a:spcPct val="0"/>
              </a:spcBef>
            </a:pPr>
            <a:r>
              <a:rPr lang="en-US" sz="1600" b="1" dirty="0">
                <a:solidFill>
                  <a:srgbClr val="000000"/>
                </a:solidFill>
              </a:rPr>
              <a:t> </a:t>
            </a:r>
          </a:p>
        </p:txBody>
      </p:sp>
      <p:cxnSp>
        <p:nvCxnSpPr>
          <p:cNvPr id="10" name="Straight Connector 9"/>
          <p:cNvCxnSpPr>
            <a:cxnSpLocks noChangeShapeType="1"/>
          </p:cNvCxnSpPr>
          <p:nvPr/>
        </p:nvCxnSpPr>
        <p:spPr bwMode="auto">
          <a:xfrm>
            <a:off x="4982028" y="2667000"/>
            <a:ext cx="3048000" cy="1066800"/>
          </a:xfrm>
          <a:prstGeom prst="line">
            <a:avLst/>
          </a:prstGeom>
          <a:noFill/>
          <a:ln w="63500" algn="ctr">
            <a:solidFill>
              <a:srgbClr val="000000"/>
            </a:solidFill>
            <a:round/>
            <a:headEnd/>
            <a:tailEnd/>
          </a:ln>
        </p:spPr>
      </p:cxnSp>
      <p:sp>
        <p:nvSpPr>
          <p:cNvPr id="15" name="Rectangle 14"/>
          <p:cNvSpPr>
            <a:spLocks noChangeArrowheads="1"/>
          </p:cNvSpPr>
          <p:nvPr/>
        </p:nvSpPr>
        <p:spPr bwMode="auto">
          <a:xfrm>
            <a:off x="1066800" y="3733800"/>
            <a:ext cx="7010400" cy="1295400"/>
          </a:xfrm>
          <a:prstGeom prst="rect">
            <a:avLst/>
          </a:prstGeom>
          <a:noFill/>
          <a:ln w="50800" algn="ctr">
            <a:solidFill>
              <a:schemeClr val="tx1"/>
            </a:solidFill>
            <a:round/>
            <a:headEnd/>
            <a:tailEnd/>
          </a:ln>
        </p:spPr>
        <p:txBody>
          <a:bodyPr wrap="none"/>
          <a:lstStyle/>
          <a:p>
            <a:endParaRPr lang="en-US"/>
          </a:p>
        </p:txBody>
      </p:sp>
      <p:cxnSp>
        <p:nvCxnSpPr>
          <p:cNvPr id="16" name="Straight Connector 13"/>
          <p:cNvCxnSpPr>
            <a:cxnSpLocks noChangeShapeType="1"/>
          </p:cNvCxnSpPr>
          <p:nvPr/>
        </p:nvCxnSpPr>
        <p:spPr bwMode="auto">
          <a:xfrm rot="16200000" flipH="1">
            <a:off x="457204" y="3124203"/>
            <a:ext cx="1066797" cy="152395"/>
          </a:xfrm>
          <a:prstGeom prst="line">
            <a:avLst/>
          </a:prstGeom>
          <a:noFill/>
          <a:ln w="63500" algn="ctr">
            <a:solidFill>
              <a:srgbClr val="000000"/>
            </a:solidFill>
            <a:round/>
            <a:headEnd/>
            <a:tailEnd/>
          </a:ln>
        </p:spPr>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1"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Lst>
  </p:timing>
</p:sld>
</file>

<file path=ppt/slides/slide6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cxnSp>
        <p:nvCxnSpPr>
          <p:cNvPr id="33796" name="Straight Connector 9"/>
          <p:cNvCxnSpPr>
            <a:cxnSpLocks noChangeShapeType="1"/>
          </p:cNvCxnSpPr>
          <p:nvPr/>
        </p:nvCxnSpPr>
        <p:spPr bwMode="auto">
          <a:xfrm>
            <a:off x="4924425" y="2424113"/>
            <a:ext cx="3609975" cy="1614487"/>
          </a:xfrm>
          <a:prstGeom prst="line">
            <a:avLst/>
          </a:prstGeom>
          <a:noFill/>
          <a:ln w="63500" algn="ctr">
            <a:solidFill>
              <a:srgbClr val="000000"/>
            </a:solidFill>
            <a:round/>
            <a:headEnd/>
            <a:tailEnd/>
          </a:ln>
        </p:spPr>
      </p:cxnSp>
      <p:cxnSp>
        <p:nvCxnSpPr>
          <p:cNvPr id="33798" name="Straight Connector 13"/>
          <p:cNvCxnSpPr>
            <a:cxnSpLocks noChangeShapeType="1"/>
          </p:cNvCxnSpPr>
          <p:nvPr/>
        </p:nvCxnSpPr>
        <p:spPr bwMode="auto">
          <a:xfrm rot="16200000" flipH="1">
            <a:off x="-218281" y="3164681"/>
            <a:ext cx="1582738" cy="130175"/>
          </a:xfrm>
          <a:prstGeom prst="line">
            <a:avLst/>
          </a:prstGeom>
          <a:noFill/>
          <a:ln w="63500" algn="ctr">
            <a:solidFill>
              <a:srgbClr val="000000"/>
            </a:solidFill>
            <a:round/>
            <a:headEnd/>
            <a:tailEnd/>
          </a:ln>
        </p:spPr>
      </p:cxnSp>
      <p:sp>
        <p:nvSpPr>
          <p:cNvPr id="33799"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http://en.wikipedia.org/wiki/Stephen_I_of_Hungary</a:t>
            </a:r>
            <a:endParaRPr lang="en-US" sz="800" b="1" dirty="0">
              <a:solidFill>
                <a:schemeClr val="tx2"/>
              </a:solidFill>
            </a:endParaRPr>
          </a:p>
        </p:txBody>
      </p:sp>
      <p:sp>
        <p:nvSpPr>
          <p:cNvPr id="8" name="Text Box 2"/>
          <p:cNvSpPr txBox="1">
            <a:spLocks noChangeArrowheads="1"/>
          </p:cNvSpPr>
          <p:nvPr/>
        </p:nvSpPr>
        <p:spPr bwMode="auto">
          <a:xfrm>
            <a:off x="1038225" y="3733800"/>
            <a:ext cx="7038975" cy="1292662"/>
          </a:xfrm>
          <a:prstGeom prst="rect">
            <a:avLst/>
          </a:prstGeom>
          <a:solidFill>
            <a:schemeClr val="tx2"/>
          </a:solidFill>
          <a:ln w="9525">
            <a:noFill/>
            <a:miter lim="800000"/>
            <a:headEnd/>
            <a:tailEnd/>
          </a:ln>
        </p:spPr>
        <p:txBody>
          <a:bodyPr wrap="square">
            <a:spAutoFit/>
          </a:bodyPr>
          <a:lstStyle/>
          <a:p>
            <a:pPr>
              <a:lnSpc>
                <a:spcPct val="150000"/>
              </a:lnSpc>
              <a:spcBef>
                <a:spcPct val="0"/>
              </a:spcBef>
            </a:pPr>
            <a:endParaRPr lang="en-US" sz="1600" b="1" dirty="0">
              <a:solidFill>
                <a:srgbClr val="000000"/>
              </a:solidFill>
            </a:endParaRPr>
          </a:p>
          <a:p>
            <a:pPr>
              <a:lnSpc>
                <a:spcPct val="150000"/>
              </a:lnSpc>
              <a:spcBef>
                <a:spcPct val="0"/>
              </a:spcBef>
            </a:pPr>
            <a:r>
              <a:rPr lang="en-US" sz="2000" b="1" dirty="0">
                <a:solidFill>
                  <a:srgbClr val="000000"/>
                </a:solidFill>
              </a:rPr>
              <a:t>And what did Europe look like in A.D. 998?</a:t>
            </a:r>
          </a:p>
          <a:p>
            <a:pPr>
              <a:lnSpc>
                <a:spcPct val="150000"/>
              </a:lnSpc>
              <a:spcBef>
                <a:spcPct val="0"/>
              </a:spcBef>
            </a:pPr>
            <a:r>
              <a:rPr lang="en-US" sz="1600" b="1" dirty="0">
                <a:solidFill>
                  <a:srgbClr val="000000"/>
                </a:solidFill>
              </a:rPr>
              <a:t> </a:t>
            </a:r>
          </a:p>
        </p:txBody>
      </p:sp>
    </p:spTree>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cxnSp>
        <p:nvCxnSpPr>
          <p:cNvPr id="33796" name="Straight Connector 9"/>
          <p:cNvCxnSpPr>
            <a:cxnSpLocks noChangeShapeType="1"/>
          </p:cNvCxnSpPr>
          <p:nvPr/>
        </p:nvCxnSpPr>
        <p:spPr bwMode="auto">
          <a:xfrm>
            <a:off x="4924425" y="2424113"/>
            <a:ext cx="3609975" cy="1614487"/>
          </a:xfrm>
          <a:prstGeom prst="line">
            <a:avLst/>
          </a:prstGeom>
          <a:noFill/>
          <a:ln w="63500" algn="ctr">
            <a:solidFill>
              <a:srgbClr val="000000"/>
            </a:solidFill>
            <a:round/>
            <a:headEnd/>
            <a:tailEnd/>
          </a:ln>
        </p:spPr>
      </p:cxnSp>
      <p:cxnSp>
        <p:nvCxnSpPr>
          <p:cNvPr id="33798" name="Straight Connector 13"/>
          <p:cNvCxnSpPr>
            <a:cxnSpLocks noChangeShapeType="1"/>
          </p:cNvCxnSpPr>
          <p:nvPr/>
        </p:nvCxnSpPr>
        <p:spPr bwMode="auto">
          <a:xfrm rot="16200000" flipH="1">
            <a:off x="-218281" y="3164681"/>
            <a:ext cx="1582738" cy="130175"/>
          </a:xfrm>
          <a:prstGeom prst="line">
            <a:avLst/>
          </a:prstGeom>
          <a:noFill/>
          <a:ln w="63500" algn="ctr">
            <a:solidFill>
              <a:srgbClr val="000000"/>
            </a:solidFill>
            <a:round/>
            <a:headEnd/>
            <a:tailEnd/>
          </a:ln>
        </p:spPr>
      </p:cxnSp>
      <p:sp>
        <p:nvSpPr>
          <p:cNvPr id="33799" name="Text Box 2"/>
          <p:cNvSpPr txBox="1">
            <a:spLocks noChangeArrowheads="1"/>
          </p:cNvSpPr>
          <p:nvPr/>
        </p:nvSpPr>
        <p:spPr bwMode="auto">
          <a:xfrm>
            <a:off x="2553838" y="6626225"/>
            <a:ext cx="3999813"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http://en.wikipedia.org/wiki/User:Qorilla/Territorial_changes_of_Hungary</a:t>
            </a:r>
            <a:endParaRPr lang="en-US" sz="800" dirty="0">
              <a:solidFill>
                <a:schemeClr val="tx2"/>
              </a:solidFill>
            </a:endParaRPr>
          </a:p>
        </p:txBody>
      </p:sp>
      <p:pic>
        <p:nvPicPr>
          <p:cNvPr id="18434" name="Picture 2"/>
          <p:cNvPicPr>
            <a:picLocks noChangeAspect="1" noChangeArrowheads="1"/>
          </p:cNvPicPr>
          <p:nvPr/>
        </p:nvPicPr>
        <p:blipFill>
          <a:blip r:embed="rId4" cstate="print"/>
          <a:srcRect/>
          <a:stretch>
            <a:fillRect/>
          </a:stretch>
        </p:blipFill>
        <p:spPr bwMode="auto">
          <a:xfrm>
            <a:off x="671286" y="181428"/>
            <a:ext cx="7772400" cy="6266418"/>
          </a:xfrm>
          <a:prstGeom prst="rect">
            <a:avLst/>
          </a:prstGeom>
          <a:noFill/>
          <a:ln w="9525">
            <a:noFill/>
            <a:miter lim="800000"/>
            <a:headEnd/>
            <a:tailEnd/>
          </a:ln>
        </p:spPr>
      </p:pic>
      <p:sp>
        <p:nvSpPr>
          <p:cNvPr id="9" name="Rectangle 8"/>
          <p:cNvSpPr/>
          <p:nvPr/>
        </p:nvSpPr>
        <p:spPr>
          <a:xfrm>
            <a:off x="1676400" y="5218354"/>
            <a:ext cx="5791200" cy="1077218"/>
          </a:xfrm>
          <a:prstGeom prst="rect">
            <a:avLst/>
          </a:prstGeom>
        </p:spPr>
        <p:txBody>
          <a:bodyPr wrap="square">
            <a:spAutoFit/>
          </a:bodyPr>
          <a:lstStyle/>
          <a:p>
            <a:r>
              <a:rPr lang="en-US" b="1" dirty="0">
                <a:solidFill>
                  <a:schemeClr val="tx2"/>
                </a:solidFill>
              </a:rPr>
              <a:t>The Kingdom of Hungary around 1000</a:t>
            </a:r>
          </a:p>
        </p:txBody>
      </p:sp>
    </p:spTree>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4819"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4820"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10" name="Text Box 3"/>
          <p:cNvSpPr txBox="1">
            <a:spLocks noChangeArrowheads="1"/>
          </p:cNvSpPr>
          <p:nvPr/>
        </p:nvSpPr>
        <p:spPr bwMode="auto">
          <a:xfrm>
            <a:off x="5218748" y="636043"/>
            <a:ext cx="4142179" cy="353943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NB:</a:t>
            </a: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the relationship between the Holy Roman Empire and the Byzantine Empire</a:t>
            </a:r>
            <a:endPar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endParaRPr>
          </a:p>
        </p:txBody>
      </p:sp>
    </p:spTree>
    <p:extLst>
      <p:ext uri="{BB962C8B-B14F-4D97-AF65-F5344CB8AC3E}">
        <p14:creationId xmlns:p14="http://schemas.microsoft.com/office/powerpoint/2010/main" val="3428582253"/>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4819"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4820"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19" name="Freeform 18"/>
          <p:cNvSpPr>
            <a:spLocks noChangeArrowheads="1"/>
          </p:cNvSpPr>
          <p:nvPr/>
        </p:nvSpPr>
        <p:spPr bwMode="auto">
          <a:xfrm>
            <a:off x="5057775" y="3192463"/>
            <a:ext cx="3905250" cy="2608262"/>
          </a:xfrm>
          <a:custGeom>
            <a:avLst/>
            <a:gdLst>
              <a:gd name="T0" fmla="*/ 2095146 w 3904342"/>
              <a:gd name="T1" fmla="*/ 45417 h 2607129"/>
              <a:gd name="T2" fmla="*/ 2155058 w 3904342"/>
              <a:gd name="T3" fmla="*/ 285215 h 2607129"/>
              <a:gd name="T4" fmla="*/ 2095146 w 3904342"/>
              <a:gd name="T5" fmla="*/ 525012 h 2607129"/>
              <a:gd name="T6" fmla="*/ 2236760 w 3904342"/>
              <a:gd name="T7" fmla="*/ 895610 h 2607129"/>
              <a:gd name="T8" fmla="*/ 2530879 w 3904342"/>
              <a:gd name="T9" fmla="*/ 982809 h 2607129"/>
              <a:gd name="T10" fmla="*/ 2803212 w 3904342"/>
              <a:gd name="T11" fmla="*/ 852010 h 2607129"/>
              <a:gd name="T12" fmla="*/ 3238941 w 3904342"/>
              <a:gd name="T13" fmla="*/ 546814 h 2607129"/>
              <a:gd name="T14" fmla="*/ 3685569 w 3904342"/>
              <a:gd name="T15" fmla="*/ 410562 h 2607129"/>
              <a:gd name="T16" fmla="*/ 3881649 w 3904342"/>
              <a:gd name="T17" fmla="*/ 437813 h 2607129"/>
              <a:gd name="T18" fmla="*/ 3838076 w 3904342"/>
              <a:gd name="T19" fmla="*/ 1925654 h 2607129"/>
              <a:gd name="T20" fmla="*/ 3723696 w 3904342"/>
              <a:gd name="T21" fmla="*/ 2296250 h 2607129"/>
              <a:gd name="T22" fmla="*/ 3462255 w 3904342"/>
              <a:gd name="T23" fmla="*/ 2508799 h 2607129"/>
              <a:gd name="T24" fmla="*/ 3135455 w 3904342"/>
              <a:gd name="T25" fmla="*/ 2192699 h 2607129"/>
              <a:gd name="T26" fmla="*/ 2901251 w 3904342"/>
              <a:gd name="T27" fmla="*/ 1996503 h 2607129"/>
              <a:gd name="T28" fmla="*/ 2699726 w 3904342"/>
              <a:gd name="T29" fmla="*/ 2176352 h 2607129"/>
              <a:gd name="T30" fmla="*/ 2530879 w 3904342"/>
              <a:gd name="T31" fmla="*/ 2187251 h 2607129"/>
              <a:gd name="T32" fmla="*/ 2389268 w 3904342"/>
              <a:gd name="T33" fmla="*/ 2285348 h 2607129"/>
              <a:gd name="T34" fmla="*/ 2383819 w 3904342"/>
              <a:gd name="T35" fmla="*/ 2372548 h 2607129"/>
              <a:gd name="T36" fmla="*/ 2258544 w 3904342"/>
              <a:gd name="T37" fmla="*/ 2536049 h 2607129"/>
              <a:gd name="T38" fmla="*/ 2122382 w 3904342"/>
              <a:gd name="T39" fmla="*/ 2606897 h 2607129"/>
              <a:gd name="T40" fmla="*/ 1702988 w 3904342"/>
              <a:gd name="T41" fmla="*/ 2514247 h 2607129"/>
              <a:gd name="T42" fmla="*/ 1610394 w 3904342"/>
              <a:gd name="T43" fmla="*/ 2361649 h 2607129"/>
              <a:gd name="T44" fmla="*/ 1403420 w 3904342"/>
              <a:gd name="T45" fmla="*/ 2312600 h 2607129"/>
              <a:gd name="T46" fmla="*/ 1103856 w 3904342"/>
              <a:gd name="T47" fmla="*/ 1963804 h 2607129"/>
              <a:gd name="T48" fmla="*/ 907775 w 3904342"/>
              <a:gd name="T49" fmla="*/ 1805755 h 2607129"/>
              <a:gd name="T50" fmla="*/ 673571 w 3904342"/>
              <a:gd name="T51" fmla="*/ 1980153 h 2607129"/>
              <a:gd name="T52" fmla="*/ 499276 w 3904342"/>
              <a:gd name="T53" fmla="*/ 2236302 h 2607129"/>
              <a:gd name="T54" fmla="*/ 395790 w 3904342"/>
              <a:gd name="T55" fmla="*/ 2301701 h 2607129"/>
              <a:gd name="T56" fmla="*/ 330431 w 3904342"/>
              <a:gd name="T57" fmla="*/ 2040103 h 2607129"/>
              <a:gd name="T58" fmla="*/ 161585 w 3904342"/>
              <a:gd name="T59" fmla="*/ 1843904 h 2607129"/>
              <a:gd name="T60" fmla="*/ 112563 w 3904342"/>
              <a:gd name="T61" fmla="*/ 1582307 h 2607129"/>
              <a:gd name="T62" fmla="*/ 14523 w 3904342"/>
              <a:gd name="T63" fmla="*/ 1004609 h 2607129"/>
              <a:gd name="T64" fmla="*/ 25418 w 3904342"/>
              <a:gd name="T65" fmla="*/ 917410 h 2607129"/>
              <a:gd name="T66" fmla="*/ 107117 w 3904342"/>
              <a:gd name="T67" fmla="*/ 917410 h 2607129"/>
              <a:gd name="T68" fmla="*/ 439363 w 3904342"/>
              <a:gd name="T69" fmla="*/ 1026409 h 2607129"/>
              <a:gd name="T70" fmla="*/ 831521 w 3904342"/>
              <a:gd name="T71" fmla="*/ 1189909 h 2607129"/>
              <a:gd name="T72" fmla="*/ 1016708 w 3904342"/>
              <a:gd name="T73" fmla="*/ 1386108 h 2607129"/>
              <a:gd name="T74" fmla="*/ 1131089 w 3904342"/>
              <a:gd name="T75" fmla="*/ 1527807 h 2607129"/>
              <a:gd name="T76" fmla="*/ 1223683 w 3904342"/>
              <a:gd name="T77" fmla="*/ 1544157 h 2607129"/>
              <a:gd name="T78" fmla="*/ 1338061 w 3904342"/>
              <a:gd name="T79" fmla="*/ 1391558 h 2607129"/>
              <a:gd name="T80" fmla="*/ 1397975 w 3904342"/>
              <a:gd name="T81" fmla="*/ 1244410 h 2607129"/>
              <a:gd name="T82" fmla="*/ 1583161 w 3904342"/>
              <a:gd name="T83" fmla="*/ 1091811 h 2607129"/>
              <a:gd name="T84" fmla="*/ 1479674 w 3904342"/>
              <a:gd name="T85" fmla="*/ 710313 h 2607129"/>
              <a:gd name="T86" fmla="*/ 1686647 w 3904342"/>
              <a:gd name="T87" fmla="*/ 612212 h 2607129"/>
              <a:gd name="T88" fmla="*/ 1866387 w 3904342"/>
              <a:gd name="T89" fmla="*/ 399665 h 2607129"/>
              <a:gd name="T90" fmla="*/ 1871833 w 3904342"/>
              <a:gd name="T91" fmla="*/ 198015 h 2607129"/>
              <a:gd name="T92" fmla="*/ 1899066 w 3904342"/>
              <a:gd name="T93" fmla="*/ 78116 h 2607129"/>
              <a:gd name="T94" fmla="*/ 2024340 w 3904342"/>
              <a:gd name="T95" fmla="*/ 12718 h 2607129"/>
              <a:gd name="T96" fmla="*/ 2095146 w 3904342"/>
              <a:gd name="T97" fmla="*/ 45417 h 26071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904342"/>
              <a:gd name="T148" fmla="*/ 0 h 2607129"/>
              <a:gd name="T149" fmla="*/ 3904342 w 3904342"/>
              <a:gd name="T150" fmla="*/ 2607129 h 26071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904342" h="2607129">
                <a:moveTo>
                  <a:pt x="2093685" y="45357"/>
                </a:moveTo>
                <a:cubicBezTo>
                  <a:pt x="2115456" y="90714"/>
                  <a:pt x="2153557" y="205015"/>
                  <a:pt x="2153557" y="284843"/>
                </a:cubicBezTo>
                <a:cubicBezTo>
                  <a:pt x="2153557" y="364671"/>
                  <a:pt x="2080078" y="422728"/>
                  <a:pt x="2093685" y="524328"/>
                </a:cubicBezTo>
                <a:cubicBezTo>
                  <a:pt x="2107292" y="625928"/>
                  <a:pt x="2162629" y="818243"/>
                  <a:pt x="2235200" y="894443"/>
                </a:cubicBezTo>
                <a:cubicBezTo>
                  <a:pt x="2307771" y="970643"/>
                  <a:pt x="2434771" y="988785"/>
                  <a:pt x="2529114" y="981528"/>
                </a:cubicBezTo>
                <a:cubicBezTo>
                  <a:pt x="2623457" y="974271"/>
                  <a:pt x="2683328" y="923471"/>
                  <a:pt x="2801257" y="850900"/>
                </a:cubicBezTo>
                <a:cubicBezTo>
                  <a:pt x="2919186" y="778329"/>
                  <a:pt x="3089728" y="619579"/>
                  <a:pt x="3236685" y="546100"/>
                </a:cubicBezTo>
                <a:cubicBezTo>
                  <a:pt x="3383642" y="472621"/>
                  <a:pt x="3575957" y="428171"/>
                  <a:pt x="3683000" y="410028"/>
                </a:cubicBezTo>
                <a:cubicBezTo>
                  <a:pt x="3790043" y="391885"/>
                  <a:pt x="3853542" y="185057"/>
                  <a:pt x="3878942" y="437243"/>
                </a:cubicBezTo>
                <a:cubicBezTo>
                  <a:pt x="3904342" y="689429"/>
                  <a:pt x="3861707" y="1613807"/>
                  <a:pt x="3835400" y="1923143"/>
                </a:cubicBezTo>
                <a:cubicBezTo>
                  <a:pt x="3809093" y="2232479"/>
                  <a:pt x="3783693" y="2196193"/>
                  <a:pt x="3721100" y="2293257"/>
                </a:cubicBezTo>
                <a:cubicBezTo>
                  <a:pt x="3658507" y="2390321"/>
                  <a:pt x="3557814" y="2522764"/>
                  <a:pt x="3459842" y="2505528"/>
                </a:cubicBezTo>
                <a:cubicBezTo>
                  <a:pt x="3361871" y="2488292"/>
                  <a:pt x="3226706" y="2275114"/>
                  <a:pt x="3133271" y="2189843"/>
                </a:cubicBezTo>
                <a:cubicBezTo>
                  <a:pt x="3039836" y="2104572"/>
                  <a:pt x="2971799" y="1996621"/>
                  <a:pt x="2899228" y="1993900"/>
                </a:cubicBezTo>
                <a:cubicBezTo>
                  <a:pt x="2826657" y="1991179"/>
                  <a:pt x="2759528" y="2141764"/>
                  <a:pt x="2697842" y="2173514"/>
                </a:cubicBezTo>
                <a:cubicBezTo>
                  <a:pt x="2636156" y="2205264"/>
                  <a:pt x="2580821" y="2166257"/>
                  <a:pt x="2529114" y="2184400"/>
                </a:cubicBezTo>
                <a:cubicBezTo>
                  <a:pt x="2477407" y="2202543"/>
                  <a:pt x="2412093" y="2251528"/>
                  <a:pt x="2387600" y="2282371"/>
                </a:cubicBezTo>
                <a:cubicBezTo>
                  <a:pt x="2363107" y="2313214"/>
                  <a:pt x="2403928" y="2327729"/>
                  <a:pt x="2382157" y="2369457"/>
                </a:cubicBezTo>
                <a:cubicBezTo>
                  <a:pt x="2360386" y="2411185"/>
                  <a:pt x="2300514" y="2493736"/>
                  <a:pt x="2256971" y="2532743"/>
                </a:cubicBezTo>
                <a:cubicBezTo>
                  <a:pt x="2213428" y="2571750"/>
                  <a:pt x="2213428" y="2607129"/>
                  <a:pt x="2120900" y="2603500"/>
                </a:cubicBezTo>
                <a:cubicBezTo>
                  <a:pt x="2028372" y="2599871"/>
                  <a:pt x="1787071" y="2551792"/>
                  <a:pt x="1701800" y="2510971"/>
                </a:cubicBezTo>
                <a:cubicBezTo>
                  <a:pt x="1616529" y="2470150"/>
                  <a:pt x="1659164" y="2392135"/>
                  <a:pt x="1609271" y="2358571"/>
                </a:cubicBezTo>
                <a:cubicBezTo>
                  <a:pt x="1559378" y="2325007"/>
                  <a:pt x="1486806" y="2375807"/>
                  <a:pt x="1402442" y="2309586"/>
                </a:cubicBezTo>
                <a:cubicBezTo>
                  <a:pt x="1318078" y="2243365"/>
                  <a:pt x="1185635" y="2045607"/>
                  <a:pt x="1103085" y="1961243"/>
                </a:cubicBezTo>
                <a:cubicBezTo>
                  <a:pt x="1020535" y="1876879"/>
                  <a:pt x="978806" y="1800679"/>
                  <a:pt x="907142" y="1803400"/>
                </a:cubicBezTo>
                <a:cubicBezTo>
                  <a:pt x="835478" y="1806121"/>
                  <a:pt x="741136" y="1905907"/>
                  <a:pt x="673100" y="1977571"/>
                </a:cubicBezTo>
                <a:cubicBezTo>
                  <a:pt x="605064" y="2049235"/>
                  <a:pt x="545192" y="2179865"/>
                  <a:pt x="498928" y="2233386"/>
                </a:cubicBezTo>
                <a:cubicBezTo>
                  <a:pt x="452664" y="2286907"/>
                  <a:pt x="423635" y="2331357"/>
                  <a:pt x="395514" y="2298700"/>
                </a:cubicBezTo>
                <a:cubicBezTo>
                  <a:pt x="367393" y="2266043"/>
                  <a:pt x="369207" y="2113643"/>
                  <a:pt x="330200" y="2037443"/>
                </a:cubicBezTo>
                <a:cubicBezTo>
                  <a:pt x="291193" y="1961243"/>
                  <a:pt x="197757" y="1917700"/>
                  <a:pt x="161471" y="1841500"/>
                </a:cubicBezTo>
                <a:cubicBezTo>
                  <a:pt x="125185" y="1765300"/>
                  <a:pt x="136978" y="1719943"/>
                  <a:pt x="112485" y="1580243"/>
                </a:cubicBezTo>
                <a:cubicBezTo>
                  <a:pt x="87992" y="1440543"/>
                  <a:pt x="29028" y="1113972"/>
                  <a:pt x="14514" y="1003300"/>
                </a:cubicBezTo>
                <a:cubicBezTo>
                  <a:pt x="0" y="892628"/>
                  <a:pt x="9979" y="930728"/>
                  <a:pt x="25400" y="916214"/>
                </a:cubicBezTo>
                <a:cubicBezTo>
                  <a:pt x="40821" y="901700"/>
                  <a:pt x="38099" y="898071"/>
                  <a:pt x="107042" y="916214"/>
                </a:cubicBezTo>
                <a:cubicBezTo>
                  <a:pt x="175985" y="934357"/>
                  <a:pt x="318407" y="979714"/>
                  <a:pt x="439057" y="1025071"/>
                </a:cubicBezTo>
                <a:cubicBezTo>
                  <a:pt x="559707" y="1070428"/>
                  <a:pt x="734785" y="1128486"/>
                  <a:pt x="830942" y="1188357"/>
                </a:cubicBezTo>
                <a:cubicBezTo>
                  <a:pt x="927099" y="1248228"/>
                  <a:pt x="966107" y="1328057"/>
                  <a:pt x="1016000" y="1384300"/>
                </a:cubicBezTo>
                <a:cubicBezTo>
                  <a:pt x="1065893" y="1440543"/>
                  <a:pt x="1095829" y="1499507"/>
                  <a:pt x="1130300" y="1525814"/>
                </a:cubicBezTo>
                <a:cubicBezTo>
                  <a:pt x="1164771" y="1552121"/>
                  <a:pt x="1188357" y="1564821"/>
                  <a:pt x="1222828" y="1542143"/>
                </a:cubicBezTo>
                <a:cubicBezTo>
                  <a:pt x="1257299" y="1519465"/>
                  <a:pt x="1308099" y="1439636"/>
                  <a:pt x="1337128" y="1389743"/>
                </a:cubicBezTo>
                <a:cubicBezTo>
                  <a:pt x="1366157" y="1339850"/>
                  <a:pt x="1356179" y="1292679"/>
                  <a:pt x="1397000" y="1242786"/>
                </a:cubicBezTo>
                <a:cubicBezTo>
                  <a:pt x="1437821" y="1192893"/>
                  <a:pt x="1568450" y="1179286"/>
                  <a:pt x="1582057" y="1090386"/>
                </a:cubicBezTo>
                <a:cubicBezTo>
                  <a:pt x="1595664" y="1001486"/>
                  <a:pt x="1461406" y="789215"/>
                  <a:pt x="1478642" y="709386"/>
                </a:cubicBezTo>
                <a:cubicBezTo>
                  <a:pt x="1495878" y="629557"/>
                  <a:pt x="1621064" y="663121"/>
                  <a:pt x="1685471" y="611414"/>
                </a:cubicBezTo>
                <a:cubicBezTo>
                  <a:pt x="1749878" y="559707"/>
                  <a:pt x="1834242" y="468086"/>
                  <a:pt x="1865085" y="399143"/>
                </a:cubicBezTo>
                <a:cubicBezTo>
                  <a:pt x="1895928" y="330200"/>
                  <a:pt x="1865085" y="251279"/>
                  <a:pt x="1870528" y="197757"/>
                </a:cubicBezTo>
                <a:cubicBezTo>
                  <a:pt x="1875971" y="144236"/>
                  <a:pt x="1872342" y="108857"/>
                  <a:pt x="1897742" y="78014"/>
                </a:cubicBezTo>
                <a:cubicBezTo>
                  <a:pt x="1923142" y="47171"/>
                  <a:pt x="1992085" y="20864"/>
                  <a:pt x="2022928" y="12700"/>
                </a:cubicBezTo>
                <a:cubicBezTo>
                  <a:pt x="2053771" y="4536"/>
                  <a:pt x="2071914" y="0"/>
                  <a:pt x="2093685" y="45357"/>
                </a:cubicBezTo>
                <a:close/>
              </a:path>
            </a:pathLst>
          </a:custGeom>
          <a:noFill/>
          <a:ln w="76200" algn="ctr">
            <a:solidFill>
              <a:schemeClr val="tx1"/>
            </a:solidFill>
            <a:round/>
            <a:headEnd/>
            <a:tailEnd/>
          </a:ln>
        </p:spPr>
        <p:txBody>
          <a:bodyPr wrap="none"/>
          <a:lstStyle/>
          <a:p>
            <a:endParaRPr lang="en-US"/>
          </a:p>
        </p:txBody>
      </p:sp>
      <p:sp>
        <p:nvSpPr>
          <p:cNvPr id="10" name="Text Box 3"/>
          <p:cNvSpPr txBox="1">
            <a:spLocks noChangeArrowheads="1"/>
          </p:cNvSpPr>
          <p:nvPr/>
        </p:nvSpPr>
        <p:spPr bwMode="auto">
          <a:xfrm>
            <a:off x="5218748" y="636043"/>
            <a:ext cx="4142179" cy="353943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NB:</a:t>
            </a: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the relationship between the Holy Roman Empire and the Byzantine Empire</a:t>
            </a:r>
            <a:endPar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endParaRPr>
          </a:p>
        </p:txBody>
      </p:sp>
    </p:spTree>
    <p:extLst>
      <p:ext uri="{BB962C8B-B14F-4D97-AF65-F5344CB8AC3E}">
        <p14:creationId xmlns:p14="http://schemas.microsoft.com/office/powerpoint/2010/main" val="2373654232"/>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4819"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4820"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8" name="Oval 7"/>
          <p:cNvSpPr>
            <a:spLocks noChangeArrowheads="1"/>
          </p:cNvSpPr>
          <p:nvPr/>
        </p:nvSpPr>
        <p:spPr bwMode="auto">
          <a:xfrm rot="4899972">
            <a:off x="2443957" y="2401094"/>
            <a:ext cx="3716337" cy="2606675"/>
          </a:xfrm>
          <a:prstGeom prst="ellipse">
            <a:avLst/>
          </a:prstGeom>
          <a:noFill/>
          <a:ln w="76200" algn="ctr">
            <a:solidFill>
              <a:schemeClr val="tx1"/>
            </a:solidFill>
            <a:round/>
            <a:headEnd/>
            <a:tailEnd/>
          </a:ln>
        </p:spPr>
        <p:txBody>
          <a:bodyPr wrap="none"/>
          <a:lstStyle/>
          <a:p>
            <a:endParaRPr lang="en-US"/>
          </a:p>
        </p:txBody>
      </p:sp>
      <p:sp>
        <p:nvSpPr>
          <p:cNvPr id="19" name="Freeform 18"/>
          <p:cNvSpPr>
            <a:spLocks noChangeArrowheads="1"/>
          </p:cNvSpPr>
          <p:nvPr/>
        </p:nvSpPr>
        <p:spPr bwMode="auto">
          <a:xfrm>
            <a:off x="5057775" y="3192463"/>
            <a:ext cx="3905250" cy="2608262"/>
          </a:xfrm>
          <a:custGeom>
            <a:avLst/>
            <a:gdLst>
              <a:gd name="T0" fmla="*/ 2095146 w 3904342"/>
              <a:gd name="T1" fmla="*/ 45417 h 2607129"/>
              <a:gd name="T2" fmla="*/ 2155058 w 3904342"/>
              <a:gd name="T3" fmla="*/ 285215 h 2607129"/>
              <a:gd name="T4" fmla="*/ 2095146 w 3904342"/>
              <a:gd name="T5" fmla="*/ 525012 h 2607129"/>
              <a:gd name="T6" fmla="*/ 2236760 w 3904342"/>
              <a:gd name="T7" fmla="*/ 895610 h 2607129"/>
              <a:gd name="T8" fmla="*/ 2530879 w 3904342"/>
              <a:gd name="T9" fmla="*/ 982809 h 2607129"/>
              <a:gd name="T10" fmla="*/ 2803212 w 3904342"/>
              <a:gd name="T11" fmla="*/ 852010 h 2607129"/>
              <a:gd name="T12" fmla="*/ 3238941 w 3904342"/>
              <a:gd name="T13" fmla="*/ 546814 h 2607129"/>
              <a:gd name="T14" fmla="*/ 3685569 w 3904342"/>
              <a:gd name="T15" fmla="*/ 410562 h 2607129"/>
              <a:gd name="T16" fmla="*/ 3881649 w 3904342"/>
              <a:gd name="T17" fmla="*/ 437813 h 2607129"/>
              <a:gd name="T18" fmla="*/ 3838076 w 3904342"/>
              <a:gd name="T19" fmla="*/ 1925654 h 2607129"/>
              <a:gd name="T20" fmla="*/ 3723696 w 3904342"/>
              <a:gd name="T21" fmla="*/ 2296250 h 2607129"/>
              <a:gd name="T22" fmla="*/ 3462255 w 3904342"/>
              <a:gd name="T23" fmla="*/ 2508799 h 2607129"/>
              <a:gd name="T24" fmla="*/ 3135455 w 3904342"/>
              <a:gd name="T25" fmla="*/ 2192699 h 2607129"/>
              <a:gd name="T26" fmla="*/ 2901251 w 3904342"/>
              <a:gd name="T27" fmla="*/ 1996503 h 2607129"/>
              <a:gd name="T28" fmla="*/ 2699726 w 3904342"/>
              <a:gd name="T29" fmla="*/ 2176352 h 2607129"/>
              <a:gd name="T30" fmla="*/ 2530879 w 3904342"/>
              <a:gd name="T31" fmla="*/ 2187251 h 2607129"/>
              <a:gd name="T32" fmla="*/ 2389268 w 3904342"/>
              <a:gd name="T33" fmla="*/ 2285348 h 2607129"/>
              <a:gd name="T34" fmla="*/ 2383819 w 3904342"/>
              <a:gd name="T35" fmla="*/ 2372548 h 2607129"/>
              <a:gd name="T36" fmla="*/ 2258544 w 3904342"/>
              <a:gd name="T37" fmla="*/ 2536049 h 2607129"/>
              <a:gd name="T38" fmla="*/ 2122382 w 3904342"/>
              <a:gd name="T39" fmla="*/ 2606897 h 2607129"/>
              <a:gd name="T40" fmla="*/ 1702988 w 3904342"/>
              <a:gd name="T41" fmla="*/ 2514247 h 2607129"/>
              <a:gd name="T42" fmla="*/ 1610394 w 3904342"/>
              <a:gd name="T43" fmla="*/ 2361649 h 2607129"/>
              <a:gd name="T44" fmla="*/ 1403420 w 3904342"/>
              <a:gd name="T45" fmla="*/ 2312600 h 2607129"/>
              <a:gd name="T46" fmla="*/ 1103856 w 3904342"/>
              <a:gd name="T47" fmla="*/ 1963804 h 2607129"/>
              <a:gd name="T48" fmla="*/ 907775 w 3904342"/>
              <a:gd name="T49" fmla="*/ 1805755 h 2607129"/>
              <a:gd name="T50" fmla="*/ 673571 w 3904342"/>
              <a:gd name="T51" fmla="*/ 1980153 h 2607129"/>
              <a:gd name="T52" fmla="*/ 499276 w 3904342"/>
              <a:gd name="T53" fmla="*/ 2236302 h 2607129"/>
              <a:gd name="T54" fmla="*/ 395790 w 3904342"/>
              <a:gd name="T55" fmla="*/ 2301701 h 2607129"/>
              <a:gd name="T56" fmla="*/ 330431 w 3904342"/>
              <a:gd name="T57" fmla="*/ 2040103 h 2607129"/>
              <a:gd name="T58" fmla="*/ 161585 w 3904342"/>
              <a:gd name="T59" fmla="*/ 1843904 h 2607129"/>
              <a:gd name="T60" fmla="*/ 112563 w 3904342"/>
              <a:gd name="T61" fmla="*/ 1582307 h 2607129"/>
              <a:gd name="T62" fmla="*/ 14523 w 3904342"/>
              <a:gd name="T63" fmla="*/ 1004609 h 2607129"/>
              <a:gd name="T64" fmla="*/ 25418 w 3904342"/>
              <a:gd name="T65" fmla="*/ 917410 h 2607129"/>
              <a:gd name="T66" fmla="*/ 107117 w 3904342"/>
              <a:gd name="T67" fmla="*/ 917410 h 2607129"/>
              <a:gd name="T68" fmla="*/ 439363 w 3904342"/>
              <a:gd name="T69" fmla="*/ 1026409 h 2607129"/>
              <a:gd name="T70" fmla="*/ 831521 w 3904342"/>
              <a:gd name="T71" fmla="*/ 1189909 h 2607129"/>
              <a:gd name="T72" fmla="*/ 1016708 w 3904342"/>
              <a:gd name="T73" fmla="*/ 1386108 h 2607129"/>
              <a:gd name="T74" fmla="*/ 1131089 w 3904342"/>
              <a:gd name="T75" fmla="*/ 1527807 h 2607129"/>
              <a:gd name="T76" fmla="*/ 1223683 w 3904342"/>
              <a:gd name="T77" fmla="*/ 1544157 h 2607129"/>
              <a:gd name="T78" fmla="*/ 1338061 w 3904342"/>
              <a:gd name="T79" fmla="*/ 1391558 h 2607129"/>
              <a:gd name="T80" fmla="*/ 1397975 w 3904342"/>
              <a:gd name="T81" fmla="*/ 1244410 h 2607129"/>
              <a:gd name="T82" fmla="*/ 1583161 w 3904342"/>
              <a:gd name="T83" fmla="*/ 1091811 h 2607129"/>
              <a:gd name="T84" fmla="*/ 1479674 w 3904342"/>
              <a:gd name="T85" fmla="*/ 710313 h 2607129"/>
              <a:gd name="T86" fmla="*/ 1686647 w 3904342"/>
              <a:gd name="T87" fmla="*/ 612212 h 2607129"/>
              <a:gd name="T88" fmla="*/ 1866387 w 3904342"/>
              <a:gd name="T89" fmla="*/ 399665 h 2607129"/>
              <a:gd name="T90" fmla="*/ 1871833 w 3904342"/>
              <a:gd name="T91" fmla="*/ 198015 h 2607129"/>
              <a:gd name="T92" fmla="*/ 1899066 w 3904342"/>
              <a:gd name="T93" fmla="*/ 78116 h 2607129"/>
              <a:gd name="T94" fmla="*/ 2024340 w 3904342"/>
              <a:gd name="T95" fmla="*/ 12718 h 2607129"/>
              <a:gd name="T96" fmla="*/ 2095146 w 3904342"/>
              <a:gd name="T97" fmla="*/ 45417 h 26071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904342"/>
              <a:gd name="T148" fmla="*/ 0 h 2607129"/>
              <a:gd name="T149" fmla="*/ 3904342 w 3904342"/>
              <a:gd name="T150" fmla="*/ 2607129 h 26071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904342" h="2607129">
                <a:moveTo>
                  <a:pt x="2093685" y="45357"/>
                </a:moveTo>
                <a:cubicBezTo>
                  <a:pt x="2115456" y="90714"/>
                  <a:pt x="2153557" y="205015"/>
                  <a:pt x="2153557" y="284843"/>
                </a:cubicBezTo>
                <a:cubicBezTo>
                  <a:pt x="2153557" y="364671"/>
                  <a:pt x="2080078" y="422728"/>
                  <a:pt x="2093685" y="524328"/>
                </a:cubicBezTo>
                <a:cubicBezTo>
                  <a:pt x="2107292" y="625928"/>
                  <a:pt x="2162629" y="818243"/>
                  <a:pt x="2235200" y="894443"/>
                </a:cubicBezTo>
                <a:cubicBezTo>
                  <a:pt x="2307771" y="970643"/>
                  <a:pt x="2434771" y="988785"/>
                  <a:pt x="2529114" y="981528"/>
                </a:cubicBezTo>
                <a:cubicBezTo>
                  <a:pt x="2623457" y="974271"/>
                  <a:pt x="2683328" y="923471"/>
                  <a:pt x="2801257" y="850900"/>
                </a:cubicBezTo>
                <a:cubicBezTo>
                  <a:pt x="2919186" y="778329"/>
                  <a:pt x="3089728" y="619579"/>
                  <a:pt x="3236685" y="546100"/>
                </a:cubicBezTo>
                <a:cubicBezTo>
                  <a:pt x="3383642" y="472621"/>
                  <a:pt x="3575957" y="428171"/>
                  <a:pt x="3683000" y="410028"/>
                </a:cubicBezTo>
                <a:cubicBezTo>
                  <a:pt x="3790043" y="391885"/>
                  <a:pt x="3853542" y="185057"/>
                  <a:pt x="3878942" y="437243"/>
                </a:cubicBezTo>
                <a:cubicBezTo>
                  <a:pt x="3904342" y="689429"/>
                  <a:pt x="3861707" y="1613807"/>
                  <a:pt x="3835400" y="1923143"/>
                </a:cubicBezTo>
                <a:cubicBezTo>
                  <a:pt x="3809093" y="2232479"/>
                  <a:pt x="3783693" y="2196193"/>
                  <a:pt x="3721100" y="2293257"/>
                </a:cubicBezTo>
                <a:cubicBezTo>
                  <a:pt x="3658507" y="2390321"/>
                  <a:pt x="3557814" y="2522764"/>
                  <a:pt x="3459842" y="2505528"/>
                </a:cubicBezTo>
                <a:cubicBezTo>
                  <a:pt x="3361871" y="2488292"/>
                  <a:pt x="3226706" y="2275114"/>
                  <a:pt x="3133271" y="2189843"/>
                </a:cubicBezTo>
                <a:cubicBezTo>
                  <a:pt x="3039836" y="2104572"/>
                  <a:pt x="2971799" y="1996621"/>
                  <a:pt x="2899228" y="1993900"/>
                </a:cubicBezTo>
                <a:cubicBezTo>
                  <a:pt x="2826657" y="1991179"/>
                  <a:pt x="2759528" y="2141764"/>
                  <a:pt x="2697842" y="2173514"/>
                </a:cubicBezTo>
                <a:cubicBezTo>
                  <a:pt x="2636156" y="2205264"/>
                  <a:pt x="2580821" y="2166257"/>
                  <a:pt x="2529114" y="2184400"/>
                </a:cubicBezTo>
                <a:cubicBezTo>
                  <a:pt x="2477407" y="2202543"/>
                  <a:pt x="2412093" y="2251528"/>
                  <a:pt x="2387600" y="2282371"/>
                </a:cubicBezTo>
                <a:cubicBezTo>
                  <a:pt x="2363107" y="2313214"/>
                  <a:pt x="2403928" y="2327729"/>
                  <a:pt x="2382157" y="2369457"/>
                </a:cubicBezTo>
                <a:cubicBezTo>
                  <a:pt x="2360386" y="2411185"/>
                  <a:pt x="2300514" y="2493736"/>
                  <a:pt x="2256971" y="2532743"/>
                </a:cubicBezTo>
                <a:cubicBezTo>
                  <a:pt x="2213428" y="2571750"/>
                  <a:pt x="2213428" y="2607129"/>
                  <a:pt x="2120900" y="2603500"/>
                </a:cubicBezTo>
                <a:cubicBezTo>
                  <a:pt x="2028372" y="2599871"/>
                  <a:pt x="1787071" y="2551792"/>
                  <a:pt x="1701800" y="2510971"/>
                </a:cubicBezTo>
                <a:cubicBezTo>
                  <a:pt x="1616529" y="2470150"/>
                  <a:pt x="1659164" y="2392135"/>
                  <a:pt x="1609271" y="2358571"/>
                </a:cubicBezTo>
                <a:cubicBezTo>
                  <a:pt x="1559378" y="2325007"/>
                  <a:pt x="1486806" y="2375807"/>
                  <a:pt x="1402442" y="2309586"/>
                </a:cubicBezTo>
                <a:cubicBezTo>
                  <a:pt x="1318078" y="2243365"/>
                  <a:pt x="1185635" y="2045607"/>
                  <a:pt x="1103085" y="1961243"/>
                </a:cubicBezTo>
                <a:cubicBezTo>
                  <a:pt x="1020535" y="1876879"/>
                  <a:pt x="978806" y="1800679"/>
                  <a:pt x="907142" y="1803400"/>
                </a:cubicBezTo>
                <a:cubicBezTo>
                  <a:pt x="835478" y="1806121"/>
                  <a:pt x="741136" y="1905907"/>
                  <a:pt x="673100" y="1977571"/>
                </a:cubicBezTo>
                <a:cubicBezTo>
                  <a:pt x="605064" y="2049235"/>
                  <a:pt x="545192" y="2179865"/>
                  <a:pt x="498928" y="2233386"/>
                </a:cubicBezTo>
                <a:cubicBezTo>
                  <a:pt x="452664" y="2286907"/>
                  <a:pt x="423635" y="2331357"/>
                  <a:pt x="395514" y="2298700"/>
                </a:cubicBezTo>
                <a:cubicBezTo>
                  <a:pt x="367393" y="2266043"/>
                  <a:pt x="369207" y="2113643"/>
                  <a:pt x="330200" y="2037443"/>
                </a:cubicBezTo>
                <a:cubicBezTo>
                  <a:pt x="291193" y="1961243"/>
                  <a:pt x="197757" y="1917700"/>
                  <a:pt x="161471" y="1841500"/>
                </a:cubicBezTo>
                <a:cubicBezTo>
                  <a:pt x="125185" y="1765300"/>
                  <a:pt x="136978" y="1719943"/>
                  <a:pt x="112485" y="1580243"/>
                </a:cubicBezTo>
                <a:cubicBezTo>
                  <a:pt x="87992" y="1440543"/>
                  <a:pt x="29028" y="1113972"/>
                  <a:pt x="14514" y="1003300"/>
                </a:cubicBezTo>
                <a:cubicBezTo>
                  <a:pt x="0" y="892628"/>
                  <a:pt x="9979" y="930728"/>
                  <a:pt x="25400" y="916214"/>
                </a:cubicBezTo>
                <a:cubicBezTo>
                  <a:pt x="40821" y="901700"/>
                  <a:pt x="38099" y="898071"/>
                  <a:pt x="107042" y="916214"/>
                </a:cubicBezTo>
                <a:cubicBezTo>
                  <a:pt x="175985" y="934357"/>
                  <a:pt x="318407" y="979714"/>
                  <a:pt x="439057" y="1025071"/>
                </a:cubicBezTo>
                <a:cubicBezTo>
                  <a:pt x="559707" y="1070428"/>
                  <a:pt x="734785" y="1128486"/>
                  <a:pt x="830942" y="1188357"/>
                </a:cubicBezTo>
                <a:cubicBezTo>
                  <a:pt x="927099" y="1248228"/>
                  <a:pt x="966107" y="1328057"/>
                  <a:pt x="1016000" y="1384300"/>
                </a:cubicBezTo>
                <a:cubicBezTo>
                  <a:pt x="1065893" y="1440543"/>
                  <a:pt x="1095829" y="1499507"/>
                  <a:pt x="1130300" y="1525814"/>
                </a:cubicBezTo>
                <a:cubicBezTo>
                  <a:pt x="1164771" y="1552121"/>
                  <a:pt x="1188357" y="1564821"/>
                  <a:pt x="1222828" y="1542143"/>
                </a:cubicBezTo>
                <a:cubicBezTo>
                  <a:pt x="1257299" y="1519465"/>
                  <a:pt x="1308099" y="1439636"/>
                  <a:pt x="1337128" y="1389743"/>
                </a:cubicBezTo>
                <a:cubicBezTo>
                  <a:pt x="1366157" y="1339850"/>
                  <a:pt x="1356179" y="1292679"/>
                  <a:pt x="1397000" y="1242786"/>
                </a:cubicBezTo>
                <a:cubicBezTo>
                  <a:pt x="1437821" y="1192893"/>
                  <a:pt x="1568450" y="1179286"/>
                  <a:pt x="1582057" y="1090386"/>
                </a:cubicBezTo>
                <a:cubicBezTo>
                  <a:pt x="1595664" y="1001486"/>
                  <a:pt x="1461406" y="789215"/>
                  <a:pt x="1478642" y="709386"/>
                </a:cubicBezTo>
                <a:cubicBezTo>
                  <a:pt x="1495878" y="629557"/>
                  <a:pt x="1621064" y="663121"/>
                  <a:pt x="1685471" y="611414"/>
                </a:cubicBezTo>
                <a:cubicBezTo>
                  <a:pt x="1749878" y="559707"/>
                  <a:pt x="1834242" y="468086"/>
                  <a:pt x="1865085" y="399143"/>
                </a:cubicBezTo>
                <a:cubicBezTo>
                  <a:pt x="1895928" y="330200"/>
                  <a:pt x="1865085" y="251279"/>
                  <a:pt x="1870528" y="197757"/>
                </a:cubicBezTo>
                <a:cubicBezTo>
                  <a:pt x="1875971" y="144236"/>
                  <a:pt x="1872342" y="108857"/>
                  <a:pt x="1897742" y="78014"/>
                </a:cubicBezTo>
                <a:cubicBezTo>
                  <a:pt x="1923142" y="47171"/>
                  <a:pt x="1992085" y="20864"/>
                  <a:pt x="2022928" y="12700"/>
                </a:cubicBezTo>
                <a:cubicBezTo>
                  <a:pt x="2053771" y="4536"/>
                  <a:pt x="2071914" y="0"/>
                  <a:pt x="2093685" y="45357"/>
                </a:cubicBezTo>
                <a:close/>
              </a:path>
            </a:pathLst>
          </a:custGeom>
          <a:noFill/>
          <a:ln w="76200" algn="ctr">
            <a:solidFill>
              <a:schemeClr val="tx1"/>
            </a:solidFill>
            <a:round/>
            <a:headEnd/>
            <a:tailEnd/>
          </a:ln>
        </p:spPr>
        <p:txBody>
          <a:bodyPr wrap="none"/>
          <a:lstStyle/>
          <a:p>
            <a:endParaRPr lang="en-US"/>
          </a:p>
        </p:txBody>
      </p:sp>
      <p:sp>
        <p:nvSpPr>
          <p:cNvPr id="10" name="Text Box 3"/>
          <p:cNvSpPr txBox="1">
            <a:spLocks noChangeArrowheads="1"/>
          </p:cNvSpPr>
          <p:nvPr/>
        </p:nvSpPr>
        <p:spPr bwMode="auto">
          <a:xfrm>
            <a:off x="5218748" y="636043"/>
            <a:ext cx="4142179" cy="353943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NB:</a:t>
            </a: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the relationship between the Holy Roman Empire and the Byzantine Empire</a:t>
            </a:r>
            <a:endPar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endParaRPr>
          </a:p>
        </p:txBody>
      </p:sp>
    </p:spTree>
    <p:extLst>
      <p:ext uri="{BB962C8B-B14F-4D97-AF65-F5344CB8AC3E}">
        <p14:creationId xmlns:p14="http://schemas.microsoft.com/office/powerpoint/2010/main" val="850767502"/>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4819"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4820"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8" name="Oval 7"/>
          <p:cNvSpPr>
            <a:spLocks noChangeArrowheads="1"/>
          </p:cNvSpPr>
          <p:nvPr/>
        </p:nvSpPr>
        <p:spPr bwMode="auto">
          <a:xfrm rot="4899972">
            <a:off x="2443957" y="2401094"/>
            <a:ext cx="3716337" cy="2606675"/>
          </a:xfrm>
          <a:prstGeom prst="ellipse">
            <a:avLst/>
          </a:prstGeom>
          <a:noFill/>
          <a:ln w="76200" algn="ctr">
            <a:solidFill>
              <a:schemeClr val="tx1"/>
            </a:solidFill>
            <a:round/>
            <a:headEnd/>
            <a:tailEnd/>
          </a:ln>
        </p:spPr>
        <p:txBody>
          <a:bodyPr wrap="none"/>
          <a:lstStyle/>
          <a:p>
            <a:endParaRPr lang="en-US"/>
          </a:p>
        </p:txBody>
      </p:sp>
      <p:sp>
        <p:nvSpPr>
          <p:cNvPr id="19" name="Freeform 18"/>
          <p:cNvSpPr>
            <a:spLocks noChangeArrowheads="1"/>
          </p:cNvSpPr>
          <p:nvPr/>
        </p:nvSpPr>
        <p:spPr bwMode="auto">
          <a:xfrm>
            <a:off x="5057775" y="3192463"/>
            <a:ext cx="3905250" cy="2608262"/>
          </a:xfrm>
          <a:custGeom>
            <a:avLst/>
            <a:gdLst>
              <a:gd name="T0" fmla="*/ 2095146 w 3904342"/>
              <a:gd name="T1" fmla="*/ 45417 h 2607129"/>
              <a:gd name="T2" fmla="*/ 2155058 w 3904342"/>
              <a:gd name="T3" fmla="*/ 285215 h 2607129"/>
              <a:gd name="T4" fmla="*/ 2095146 w 3904342"/>
              <a:gd name="T5" fmla="*/ 525012 h 2607129"/>
              <a:gd name="T6" fmla="*/ 2236760 w 3904342"/>
              <a:gd name="T7" fmla="*/ 895610 h 2607129"/>
              <a:gd name="T8" fmla="*/ 2530879 w 3904342"/>
              <a:gd name="T9" fmla="*/ 982809 h 2607129"/>
              <a:gd name="T10" fmla="*/ 2803212 w 3904342"/>
              <a:gd name="T11" fmla="*/ 852010 h 2607129"/>
              <a:gd name="T12" fmla="*/ 3238941 w 3904342"/>
              <a:gd name="T13" fmla="*/ 546814 h 2607129"/>
              <a:gd name="T14" fmla="*/ 3685569 w 3904342"/>
              <a:gd name="T15" fmla="*/ 410562 h 2607129"/>
              <a:gd name="T16" fmla="*/ 3881649 w 3904342"/>
              <a:gd name="T17" fmla="*/ 437813 h 2607129"/>
              <a:gd name="T18" fmla="*/ 3838076 w 3904342"/>
              <a:gd name="T19" fmla="*/ 1925654 h 2607129"/>
              <a:gd name="T20" fmla="*/ 3723696 w 3904342"/>
              <a:gd name="T21" fmla="*/ 2296250 h 2607129"/>
              <a:gd name="T22" fmla="*/ 3462255 w 3904342"/>
              <a:gd name="T23" fmla="*/ 2508799 h 2607129"/>
              <a:gd name="T24" fmla="*/ 3135455 w 3904342"/>
              <a:gd name="T25" fmla="*/ 2192699 h 2607129"/>
              <a:gd name="T26" fmla="*/ 2901251 w 3904342"/>
              <a:gd name="T27" fmla="*/ 1996503 h 2607129"/>
              <a:gd name="T28" fmla="*/ 2699726 w 3904342"/>
              <a:gd name="T29" fmla="*/ 2176352 h 2607129"/>
              <a:gd name="T30" fmla="*/ 2530879 w 3904342"/>
              <a:gd name="T31" fmla="*/ 2187251 h 2607129"/>
              <a:gd name="T32" fmla="*/ 2389268 w 3904342"/>
              <a:gd name="T33" fmla="*/ 2285348 h 2607129"/>
              <a:gd name="T34" fmla="*/ 2383819 w 3904342"/>
              <a:gd name="T35" fmla="*/ 2372548 h 2607129"/>
              <a:gd name="T36" fmla="*/ 2258544 w 3904342"/>
              <a:gd name="T37" fmla="*/ 2536049 h 2607129"/>
              <a:gd name="T38" fmla="*/ 2122382 w 3904342"/>
              <a:gd name="T39" fmla="*/ 2606897 h 2607129"/>
              <a:gd name="T40" fmla="*/ 1702988 w 3904342"/>
              <a:gd name="T41" fmla="*/ 2514247 h 2607129"/>
              <a:gd name="T42" fmla="*/ 1610394 w 3904342"/>
              <a:gd name="T43" fmla="*/ 2361649 h 2607129"/>
              <a:gd name="T44" fmla="*/ 1403420 w 3904342"/>
              <a:gd name="T45" fmla="*/ 2312600 h 2607129"/>
              <a:gd name="T46" fmla="*/ 1103856 w 3904342"/>
              <a:gd name="T47" fmla="*/ 1963804 h 2607129"/>
              <a:gd name="T48" fmla="*/ 907775 w 3904342"/>
              <a:gd name="T49" fmla="*/ 1805755 h 2607129"/>
              <a:gd name="T50" fmla="*/ 673571 w 3904342"/>
              <a:gd name="T51" fmla="*/ 1980153 h 2607129"/>
              <a:gd name="T52" fmla="*/ 499276 w 3904342"/>
              <a:gd name="T53" fmla="*/ 2236302 h 2607129"/>
              <a:gd name="T54" fmla="*/ 395790 w 3904342"/>
              <a:gd name="T55" fmla="*/ 2301701 h 2607129"/>
              <a:gd name="T56" fmla="*/ 330431 w 3904342"/>
              <a:gd name="T57" fmla="*/ 2040103 h 2607129"/>
              <a:gd name="T58" fmla="*/ 161585 w 3904342"/>
              <a:gd name="T59" fmla="*/ 1843904 h 2607129"/>
              <a:gd name="T60" fmla="*/ 112563 w 3904342"/>
              <a:gd name="T61" fmla="*/ 1582307 h 2607129"/>
              <a:gd name="T62" fmla="*/ 14523 w 3904342"/>
              <a:gd name="T63" fmla="*/ 1004609 h 2607129"/>
              <a:gd name="T64" fmla="*/ 25418 w 3904342"/>
              <a:gd name="T65" fmla="*/ 917410 h 2607129"/>
              <a:gd name="T66" fmla="*/ 107117 w 3904342"/>
              <a:gd name="T67" fmla="*/ 917410 h 2607129"/>
              <a:gd name="T68" fmla="*/ 439363 w 3904342"/>
              <a:gd name="T69" fmla="*/ 1026409 h 2607129"/>
              <a:gd name="T70" fmla="*/ 831521 w 3904342"/>
              <a:gd name="T71" fmla="*/ 1189909 h 2607129"/>
              <a:gd name="T72" fmla="*/ 1016708 w 3904342"/>
              <a:gd name="T73" fmla="*/ 1386108 h 2607129"/>
              <a:gd name="T74" fmla="*/ 1131089 w 3904342"/>
              <a:gd name="T75" fmla="*/ 1527807 h 2607129"/>
              <a:gd name="T76" fmla="*/ 1223683 w 3904342"/>
              <a:gd name="T77" fmla="*/ 1544157 h 2607129"/>
              <a:gd name="T78" fmla="*/ 1338061 w 3904342"/>
              <a:gd name="T79" fmla="*/ 1391558 h 2607129"/>
              <a:gd name="T80" fmla="*/ 1397975 w 3904342"/>
              <a:gd name="T81" fmla="*/ 1244410 h 2607129"/>
              <a:gd name="T82" fmla="*/ 1583161 w 3904342"/>
              <a:gd name="T83" fmla="*/ 1091811 h 2607129"/>
              <a:gd name="T84" fmla="*/ 1479674 w 3904342"/>
              <a:gd name="T85" fmla="*/ 710313 h 2607129"/>
              <a:gd name="T86" fmla="*/ 1686647 w 3904342"/>
              <a:gd name="T87" fmla="*/ 612212 h 2607129"/>
              <a:gd name="T88" fmla="*/ 1866387 w 3904342"/>
              <a:gd name="T89" fmla="*/ 399665 h 2607129"/>
              <a:gd name="T90" fmla="*/ 1871833 w 3904342"/>
              <a:gd name="T91" fmla="*/ 198015 h 2607129"/>
              <a:gd name="T92" fmla="*/ 1899066 w 3904342"/>
              <a:gd name="T93" fmla="*/ 78116 h 2607129"/>
              <a:gd name="T94" fmla="*/ 2024340 w 3904342"/>
              <a:gd name="T95" fmla="*/ 12718 h 2607129"/>
              <a:gd name="T96" fmla="*/ 2095146 w 3904342"/>
              <a:gd name="T97" fmla="*/ 45417 h 26071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904342"/>
              <a:gd name="T148" fmla="*/ 0 h 2607129"/>
              <a:gd name="T149" fmla="*/ 3904342 w 3904342"/>
              <a:gd name="T150" fmla="*/ 2607129 h 26071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904342" h="2607129">
                <a:moveTo>
                  <a:pt x="2093685" y="45357"/>
                </a:moveTo>
                <a:cubicBezTo>
                  <a:pt x="2115456" y="90714"/>
                  <a:pt x="2153557" y="205015"/>
                  <a:pt x="2153557" y="284843"/>
                </a:cubicBezTo>
                <a:cubicBezTo>
                  <a:pt x="2153557" y="364671"/>
                  <a:pt x="2080078" y="422728"/>
                  <a:pt x="2093685" y="524328"/>
                </a:cubicBezTo>
                <a:cubicBezTo>
                  <a:pt x="2107292" y="625928"/>
                  <a:pt x="2162629" y="818243"/>
                  <a:pt x="2235200" y="894443"/>
                </a:cubicBezTo>
                <a:cubicBezTo>
                  <a:pt x="2307771" y="970643"/>
                  <a:pt x="2434771" y="988785"/>
                  <a:pt x="2529114" y="981528"/>
                </a:cubicBezTo>
                <a:cubicBezTo>
                  <a:pt x="2623457" y="974271"/>
                  <a:pt x="2683328" y="923471"/>
                  <a:pt x="2801257" y="850900"/>
                </a:cubicBezTo>
                <a:cubicBezTo>
                  <a:pt x="2919186" y="778329"/>
                  <a:pt x="3089728" y="619579"/>
                  <a:pt x="3236685" y="546100"/>
                </a:cubicBezTo>
                <a:cubicBezTo>
                  <a:pt x="3383642" y="472621"/>
                  <a:pt x="3575957" y="428171"/>
                  <a:pt x="3683000" y="410028"/>
                </a:cubicBezTo>
                <a:cubicBezTo>
                  <a:pt x="3790043" y="391885"/>
                  <a:pt x="3853542" y="185057"/>
                  <a:pt x="3878942" y="437243"/>
                </a:cubicBezTo>
                <a:cubicBezTo>
                  <a:pt x="3904342" y="689429"/>
                  <a:pt x="3861707" y="1613807"/>
                  <a:pt x="3835400" y="1923143"/>
                </a:cubicBezTo>
                <a:cubicBezTo>
                  <a:pt x="3809093" y="2232479"/>
                  <a:pt x="3783693" y="2196193"/>
                  <a:pt x="3721100" y="2293257"/>
                </a:cubicBezTo>
                <a:cubicBezTo>
                  <a:pt x="3658507" y="2390321"/>
                  <a:pt x="3557814" y="2522764"/>
                  <a:pt x="3459842" y="2505528"/>
                </a:cubicBezTo>
                <a:cubicBezTo>
                  <a:pt x="3361871" y="2488292"/>
                  <a:pt x="3226706" y="2275114"/>
                  <a:pt x="3133271" y="2189843"/>
                </a:cubicBezTo>
                <a:cubicBezTo>
                  <a:pt x="3039836" y="2104572"/>
                  <a:pt x="2971799" y="1996621"/>
                  <a:pt x="2899228" y="1993900"/>
                </a:cubicBezTo>
                <a:cubicBezTo>
                  <a:pt x="2826657" y="1991179"/>
                  <a:pt x="2759528" y="2141764"/>
                  <a:pt x="2697842" y="2173514"/>
                </a:cubicBezTo>
                <a:cubicBezTo>
                  <a:pt x="2636156" y="2205264"/>
                  <a:pt x="2580821" y="2166257"/>
                  <a:pt x="2529114" y="2184400"/>
                </a:cubicBezTo>
                <a:cubicBezTo>
                  <a:pt x="2477407" y="2202543"/>
                  <a:pt x="2412093" y="2251528"/>
                  <a:pt x="2387600" y="2282371"/>
                </a:cubicBezTo>
                <a:cubicBezTo>
                  <a:pt x="2363107" y="2313214"/>
                  <a:pt x="2403928" y="2327729"/>
                  <a:pt x="2382157" y="2369457"/>
                </a:cubicBezTo>
                <a:cubicBezTo>
                  <a:pt x="2360386" y="2411185"/>
                  <a:pt x="2300514" y="2493736"/>
                  <a:pt x="2256971" y="2532743"/>
                </a:cubicBezTo>
                <a:cubicBezTo>
                  <a:pt x="2213428" y="2571750"/>
                  <a:pt x="2213428" y="2607129"/>
                  <a:pt x="2120900" y="2603500"/>
                </a:cubicBezTo>
                <a:cubicBezTo>
                  <a:pt x="2028372" y="2599871"/>
                  <a:pt x="1787071" y="2551792"/>
                  <a:pt x="1701800" y="2510971"/>
                </a:cubicBezTo>
                <a:cubicBezTo>
                  <a:pt x="1616529" y="2470150"/>
                  <a:pt x="1659164" y="2392135"/>
                  <a:pt x="1609271" y="2358571"/>
                </a:cubicBezTo>
                <a:cubicBezTo>
                  <a:pt x="1559378" y="2325007"/>
                  <a:pt x="1486806" y="2375807"/>
                  <a:pt x="1402442" y="2309586"/>
                </a:cubicBezTo>
                <a:cubicBezTo>
                  <a:pt x="1318078" y="2243365"/>
                  <a:pt x="1185635" y="2045607"/>
                  <a:pt x="1103085" y="1961243"/>
                </a:cubicBezTo>
                <a:cubicBezTo>
                  <a:pt x="1020535" y="1876879"/>
                  <a:pt x="978806" y="1800679"/>
                  <a:pt x="907142" y="1803400"/>
                </a:cubicBezTo>
                <a:cubicBezTo>
                  <a:pt x="835478" y="1806121"/>
                  <a:pt x="741136" y="1905907"/>
                  <a:pt x="673100" y="1977571"/>
                </a:cubicBezTo>
                <a:cubicBezTo>
                  <a:pt x="605064" y="2049235"/>
                  <a:pt x="545192" y="2179865"/>
                  <a:pt x="498928" y="2233386"/>
                </a:cubicBezTo>
                <a:cubicBezTo>
                  <a:pt x="452664" y="2286907"/>
                  <a:pt x="423635" y="2331357"/>
                  <a:pt x="395514" y="2298700"/>
                </a:cubicBezTo>
                <a:cubicBezTo>
                  <a:pt x="367393" y="2266043"/>
                  <a:pt x="369207" y="2113643"/>
                  <a:pt x="330200" y="2037443"/>
                </a:cubicBezTo>
                <a:cubicBezTo>
                  <a:pt x="291193" y="1961243"/>
                  <a:pt x="197757" y="1917700"/>
                  <a:pt x="161471" y="1841500"/>
                </a:cubicBezTo>
                <a:cubicBezTo>
                  <a:pt x="125185" y="1765300"/>
                  <a:pt x="136978" y="1719943"/>
                  <a:pt x="112485" y="1580243"/>
                </a:cubicBezTo>
                <a:cubicBezTo>
                  <a:pt x="87992" y="1440543"/>
                  <a:pt x="29028" y="1113972"/>
                  <a:pt x="14514" y="1003300"/>
                </a:cubicBezTo>
                <a:cubicBezTo>
                  <a:pt x="0" y="892628"/>
                  <a:pt x="9979" y="930728"/>
                  <a:pt x="25400" y="916214"/>
                </a:cubicBezTo>
                <a:cubicBezTo>
                  <a:pt x="40821" y="901700"/>
                  <a:pt x="38099" y="898071"/>
                  <a:pt x="107042" y="916214"/>
                </a:cubicBezTo>
                <a:cubicBezTo>
                  <a:pt x="175985" y="934357"/>
                  <a:pt x="318407" y="979714"/>
                  <a:pt x="439057" y="1025071"/>
                </a:cubicBezTo>
                <a:cubicBezTo>
                  <a:pt x="559707" y="1070428"/>
                  <a:pt x="734785" y="1128486"/>
                  <a:pt x="830942" y="1188357"/>
                </a:cubicBezTo>
                <a:cubicBezTo>
                  <a:pt x="927099" y="1248228"/>
                  <a:pt x="966107" y="1328057"/>
                  <a:pt x="1016000" y="1384300"/>
                </a:cubicBezTo>
                <a:cubicBezTo>
                  <a:pt x="1065893" y="1440543"/>
                  <a:pt x="1095829" y="1499507"/>
                  <a:pt x="1130300" y="1525814"/>
                </a:cubicBezTo>
                <a:cubicBezTo>
                  <a:pt x="1164771" y="1552121"/>
                  <a:pt x="1188357" y="1564821"/>
                  <a:pt x="1222828" y="1542143"/>
                </a:cubicBezTo>
                <a:cubicBezTo>
                  <a:pt x="1257299" y="1519465"/>
                  <a:pt x="1308099" y="1439636"/>
                  <a:pt x="1337128" y="1389743"/>
                </a:cubicBezTo>
                <a:cubicBezTo>
                  <a:pt x="1366157" y="1339850"/>
                  <a:pt x="1356179" y="1292679"/>
                  <a:pt x="1397000" y="1242786"/>
                </a:cubicBezTo>
                <a:cubicBezTo>
                  <a:pt x="1437821" y="1192893"/>
                  <a:pt x="1568450" y="1179286"/>
                  <a:pt x="1582057" y="1090386"/>
                </a:cubicBezTo>
                <a:cubicBezTo>
                  <a:pt x="1595664" y="1001486"/>
                  <a:pt x="1461406" y="789215"/>
                  <a:pt x="1478642" y="709386"/>
                </a:cubicBezTo>
                <a:cubicBezTo>
                  <a:pt x="1495878" y="629557"/>
                  <a:pt x="1621064" y="663121"/>
                  <a:pt x="1685471" y="611414"/>
                </a:cubicBezTo>
                <a:cubicBezTo>
                  <a:pt x="1749878" y="559707"/>
                  <a:pt x="1834242" y="468086"/>
                  <a:pt x="1865085" y="399143"/>
                </a:cubicBezTo>
                <a:cubicBezTo>
                  <a:pt x="1895928" y="330200"/>
                  <a:pt x="1865085" y="251279"/>
                  <a:pt x="1870528" y="197757"/>
                </a:cubicBezTo>
                <a:cubicBezTo>
                  <a:pt x="1875971" y="144236"/>
                  <a:pt x="1872342" y="108857"/>
                  <a:pt x="1897742" y="78014"/>
                </a:cubicBezTo>
                <a:cubicBezTo>
                  <a:pt x="1923142" y="47171"/>
                  <a:pt x="1992085" y="20864"/>
                  <a:pt x="2022928" y="12700"/>
                </a:cubicBezTo>
                <a:cubicBezTo>
                  <a:pt x="2053771" y="4536"/>
                  <a:pt x="2071914" y="0"/>
                  <a:pt x="2093685" y="45357"/>
                </a:cubicBezTo>
                <a:close/>
              </a:path>
            </a:pathLst>
          </a:custGeom>
          <a:noFill/>
          <a:ln w="76200" algn="ctr">
            <a:solidFill>
              <a:schemeClr val="tx1"/>
            </a:solidFill>
            <a:round/>
            <a:headEnd/>
            <a:tailEnd/>
          </a:ln>
        </p:spPr>
        <p:txBody>
          <a:bodyPr wrap="none"/>
          <a:lstStyle/>
          <a:p>
            <a:endParaRPr lang="en-US"/>
          </a:p>
        </p:txBody>
      </p:sp>
      <p:sp>
        <p:nvSpPr>
          <p:cNvPr id="10" name="Text Box 3"/>
          <p:cNvSpPr txBox="1">
            <a:spLocks noChangeArrowheads="1"/>
          </p:cNvSpPr>
          <p:nvPr/>
        </p:nvSpPr>
        <p:spPr bwMode="auto">
          <a:xfrm>
            <a:off x="5875740" y="304731"/>
            <a:ext cx="3268260" cy="30469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Hungary is right between</a:t>
            </a: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the two superpowers</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 . .</a:t>
            </a:r>
            <a:endPar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endParaRPr>
          </a:p>
        </p:txBody>
      </p:sp>
      <p:sp>
        <p:nvSpPr>
          <p:cNvPr id="2" name="Freeform 1"/>
          <p:cNvSpPr/>
          <p:nvPr/>
        </p:nvSpPr>
        <p:spPr bwMode="auto">
          <a:xfrm>
            <a:off x="5003800" y="2730500"/>
            <a:ext cx="1993900" cy="1219200"/>
          </a:xfrm>
          <a:custGeom>
            <a:avLst/>
            <a:gdLst>
              <a:gd name="connsiteX0" fmla="*/ 622300 w 1993900"/>
              <a:gd name="connsiteY0" fmla="*/ 1041400 h 1219200"/>
              <a:gd name="connsiteX1" fmla="*/ 952500 w 1993900"/>
              <a:gd name="connsiteY1" fmla="*/ 1066800 h 1219200"/>
              <a:gd name="connsiteX2" fmla="*/ 1041400 w 1993900"/>
              <a:gd name="connsiteY2" fmla="*/ 1092200 h 1219200"/>
              <a:gd name="connsiteX3" fmla="*/ 1079500 w 1993900"/>
              <a:gd name="connsiteY3" fmla="*/ 1117600 h 1219200"/>
              <a:gd name="connsiteX4" fmla="*/ 1168400 w 1993900"/>
              <a:gd name="connsiteY4" fmla="*/ 1130300 h 1219200"/>
              <a:gd name="connsiteX5" fmla="*/ 1244600 w 1993900"/>
              <a:gd name="connsiteY5" fmla="*/ 1168400 h 1219200"/>
              <a:gd name="connsiteX6" fmla="*/ 1282700 w 1993900"/>
              <a:gd name="connsiteY6" fmla="*/ 1193800 h 1219200"/>
              <a:gd name="connsiteX7" fmla="*/ 1384300 w 1993900"/>
              <a:gd name="connsiteY7" fmla="*/ 1219200 h 1219200"/>
              <a:gd name="connsiteX8" fmla="*/ 1714500 w 1993900"/>
              <a:gd name="connsiteY8" fmla="*/ 1206500 h 1219200"/>
              <a:gd name="connsiteX9" fmla="*/ 1752600 w 1993900"/>
              <a:gd name="connsiteY9" fmla="*/ 1181100 h 1219200"/>
              <a:gd name="connsiteX10" fmla="*/ 1816100 w 1993900"/>
              <a:gd name="connsiteY10" fmla="*/ 1104900 h 1219200"/>
              <a:gd name="connsiteX11" fmla="*/ 1854200 w 1993900"/>
              <a:gd name="connsiteY11" fmla="*/ 1066800 h 1219200"/>
              <a:gd name="connsiteX12" fmla="*/ 1879600 w 1993900"/>
              <a:gd name="connsiteY12" fmla="*/ 1016000 h 1219200"/>
              <a:gd name="connsiteX13" fmla="*/ 1917700 w 1993900"/>
              <a:gd name="connsiteY13" fmla="*/ 977900 h 1219200"/>
              <a:gd name="connsiteX14" fmla="*/ 1968500 w 1993900"/>
              <a:gd name="connsiteY14" fmla="*/ 863600 h 1219200"/>
              <a:gd name="connsiteX15" fmla="*/ 1993900 w 1993900"/>
              <a:gd name="connsiteY15" fmla="*/ 711200 h 1219200"/>
              <a:gd name="connsiteX16" fmla="*/ 1968500 w 1993900"/>
              <a:gd name="connsiteY16" fmla="*/ 457200 h 1219200"/>
              <a:gd name="connsiteX17" fmla="*/ 1955800 w 1993900"/>
              <a:gd name="connsiteY17" fmla="*/ 419100 h 1219200"/>
              <a:gd name="connsiteX18" fmla="*/ 1866900 w 1993900"/>
              <a:gd name="connsiteY18" fmla="*/ 368300 h 1219200"/>
              <a:gd name="connsiteX19" fmla="*/ 1790700 w 1993900"/>
              <a:gd name="connsiteY19" fmla="*/ 292100 h 1219200"/>
              <a:gd name="connsiteX20" fmla="*/ 1727200 w 1993900"/>
              <a:gd name="connsiteY20" fmla="*/ 203200 h 1219200"/>
              <a:gd name="connsiteX21" fmla="*/ 1689100 w 1993900"/>
              <a:gd name="connsiteY21" fmla="*/ 165100 h 1219200"/>
              <a:gd name="connsiteX22" fmla="*/ 1676400 w 1993900"/>
              <a:gd name="connsiteY22" fmla="*/ 127000 h 1219200"/>
              <a:gd name="connsiteX23" fmla="*/ 1638300 w 1993900"/>
              <a:gd name="connsiteY23" fmla="*/ 101600 h 1219200"/>
              <a:gd name="connsiteX24" fmla="*/ 1600200 w 1993900"/>
              <a:gd name="connsiteY24" fmla="*/ 88900 h 1219200"/>
              <a:gd name="connsiteX25" fmla="*/ 1397000 w 1993900"/>
              <a:gd name="connsiteY25" fmla="*/ 63500 h 1219200"/>
              <a:gd name="connsiteX26" fmla="*/ 1320800 w 1993900"/>
              <a:gd name="connsiteY26" fmla="*/ 38100 h 1219200"/>
              <a:gd name="connsiteX27" fmla="*/ 952500 w 1993900"/>
              <a:gd name="connsiteY27" fmla="*/ 12700 h 1219200"/>
              <a:gd name="connsiteX28" fmla="*/ 889000 w 1993900"/>
              <a:gd name="connsiteY28" fmla="*/ 0 h 1219200"/>
              <a:gd name="connsiteX29" fmla="*/ 609600 w 1993900"/>
              <a:gd name="connsiteY29" fmla="*/ 12700 h 1219200"/>
              <a:gd name="connsiteX30" fmla="*/ 482600 w 1993900"/>
              <a:gd name="connsiteY30" fmla="*/ 63500 h 1219200"/>
              <a:gd name="connsiteX31" fmla="*/ 444500 w 1993900"/>
              <a:gd name="connsiteY31" fmla="*/ 76200 h 1219200"/>
              <a:gd name="connsiteX32" fmla="*/ 406400 w 1993900"/>
              <a:gd name="connsiteY32" fmla="*/ 101600 h 1219200"/>
              <a:gd name="connsiteX33" fmla="*/ 368300 w 1993900"/>
              <a:gd name="connsiteY33" fmla="*/ 114300 h 1219200"/>
              <a:gd name="connsiteX34" fmla="*/ 279400 w 1993900"/>
              <a:gd name="connsiteY34" fmla="*/ 165100 h 1219200"/>
              <a:gd name="connsiteX35" fmla="*/ 254000 w 1993900"/>
              <a:gd name="connsiteY35" fmla="*/ 203200 h 1219200"/>
              <a:gd name="connsiteX36" fmla="*/ 215900 w 1993900"/>
              <a:gd name="connsiteY36" fmla="*/ 228600 h 1219200"/>
              <a:gd name="connsiteX37" fmla="*/ 190500 w 1993900"/>
              <a:gd name="connsiteY37" fmla="*/ 304800 h 1219200"/>
              <a:gd name="connsiteX38" fmla="*/ 177800 w 1993900"/>
              <a:gd name="connsiteY38" fmla="*/ 342900 h 1219200"/>
              <a:gd name="connsiteX39" fmla="*/ 165100 w 1993900"/>
              <a:gd name="connsiteY39" fmla="*/ 381000 h 1219200"/>
              <a:gd name="connsiteX40" fmla="*/ 139700 w 1993900"/>
              <a:gd name="connsiteY40" fmla="*/ 482600 h 1219200"/>
              <a:gd name="connsiteX41" fmla="*/ 101600 w 1993900"/>
              <a:gd name="connsiteY41" fmla="*/ 520700 h 1219200"/>
              <a:gd name="connsiteX42" fmla="*/ 76200 w 1993900"/>
              <a:gd name="connsiteY42" fmla="*/ 596900 h 1219200"/>
              <a:gd name="connsiteX43" fmla="*/ 63500 w 1993900"/>
              <a:gd name="connsiteY43" fmla="*/ 635000 h 1219200"/>
              <a:gd name="connsiteX44" fmla="*/ 38100 w 1993900"/>
              <a:gd name="connsiteY44" fmla="*/ 673100 h 1219200"/>
              <a:gd name="connsiteX45" fmla="*/ 0 w 1993900"/>
              <a:gd name="connsiteY45" fmla="*/ 800100 h 1219200"/>
              <a:gd name="connsiteX46" fmla="*/ 12700 w 1993900"/>
              <a:gd name="connsiteY46" fmla="*/ 927100 h 1219200"/>
              <a:gd name="connsiteX47" fmla="*/ 63500 w 1993900"/>
              <a:gd name="connsiteY47" fmla="*/ 952500 h 1219200"/>
              <a:gd name="connsiteX48" fmla="*/ 292100 w 1993900"/>
              <a:gd name="connsiteY48" fmla="*/ 990600 h 1219200"/>
              <a:gd name="connsiteX49" fmla="*/ 342900 w 1993900"/>
              <a:gd name="connsiteY49" fmla="*/ 1003300 h 1219200"/>
              <a:gd name="connsiteX50" fmla="*/ 469900 w 1993900"/>
              <a:gd name="connsiteY50" fmla="*/ 1016000 h 1219200"/>
              <a:gd name="connsiteX51" fmla="*/ 584200 w 1993900"/>
              <a:gd name="connsiteY51" fmla="*/ 1028700 h 1219200"/>
              <a:gd name="connsiteX52" fmla="*/ 660400 w 1993900"/>
              <a:gd name="connsiteY52" fmla="*/ 1054100 h 1219200"/>
              <a:gd name="connsiteX53" fmla="*/ 698500 w 1993900"/>
              <a:gd name="connsiteY53" fmla="*/ 1066800 h 1219200"/>
              <a:gd name="connsiteX54" fmla="*/ 774700 w 1993900"/>
              <a:gd name="connsiteY54" fmla="*/ 1079500 h 1219200"/>
              <a:gd name="connsiteX55" fmla="*/ 1003300 w 1993900"/>
              <a:gd name="connsiteY55" fmla="*/ 1092200 h 1219200"/>
              <a:gd name="connsiteX56" fmla="*/ 1130300 w 1993900"/>
              <a:gd name="connsiteY56" fmla="*/ 1130300 h 1219200"/>
              <a:gd name="connsiteX57" fmla="*/ 1181100 w 1993900"/>
              <a:gd name="connsiteY57" fmla="*/ 1168400 h 1219200"/>
              <a:gd name="connsiteX58" fmla="*/ 1231900 w 1993900"/>
              <a:gd name="connsiteY58" fmla="*/ 1193800 h 1219200"/>
              <a:gd name="connsiteX59" fmla="*/ 1231900 w 1993900"/>
              <a:gd name="connsiteY59" fmla="*/ 1206500 h 121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993900" h="1219200">
                <a:moveTo>
                  <a:pt x="622300" y="1041400"/>
                </a:moveTo>
                <a:cubicBezTo>
                  <a:pt x="791938" y="1075328"/>
                  <a:pt x="586454" y="1037516"/>
                  <a:pt x="952500" y="1066800"/>
                </a:cubicBezTo>
                <a:cubicBezTo>
                  <a:pt x="962188" y="1067575"/>
                  <a:pt x="1028233" y="1085617"/>
                  <a:pt x="1041400" y="1092200"/>
                </a:cubicBezTo>
                <a:cubicBezTo>
                  <a:pt x="1055052" y="1099026"/>
                  <a:pt x="1064880" y="1113214"/>
                  <a:pt x="1079500" y="1117600"/>
                </a:cubicBezTo>
                <a:cubicBezTo>
                  <a:pt x="1108172" y="1126202"/>
                  <a:pt x="1138767" y="1126067"/>
                  <a:pt x="1168400" y="1130300"/>
                </a:cubicBezTo>
                <a:cubicBezTo>
                  <a:pt x="1277589" y="1203093"/>
                  <a:pt x="1139440" y="1115820"/>
                  <a:pt x="1244600" y="1168400"/>
                </a:cubicBezTo>
                <a:cubicBezTo>
                  <a:pt x="1258252" y="1175226"/>
                  <a:pt x="1269048" y="1186974"/>
                  <a:pt x="1282700" y="1193800"/>
                </a:cubicBezTo>
                <a:cubicBezTo>
                  <a:pt x="1308735" y="1206817"/>
                  <a:pt x="1360148" y="1214370"/>
                  <a:pt x="1384300" y="1219200"/>
                </a:cubicBezTo>
                <a:cubicBezTo>
                  <a:pt x="1494367" y="1214967"/>
                  <a:pt x="1604937" y="1217834"/>
                  <a:pt x="1714500" y="1206500"/>
                </a:cubicBezTo>
                <a:cubicBezTo>
                  <a:pt x="1729682" y="1204929"/>
                  <a:pt x="1740874" y="1190871"/>
                  <a:pt x="1752600" y="1181100"/>
                </a:cubicBezTo>
                <a:cubicBezTo>
                  <a:pt x="1813314" y="1130505"/>
                  <a:pt x="1770691" y="1159391"/>
                  <a:pt x="1816100" y="1104900"/>
                </a:cubicBezTo>
                <a:cubicBezTo>
                  <a:pt x="1827598" y="1091102"/>
                  <a:pt x="1843761" y="1081415"/>
                  <a:pt x="1854200" y="1066800"/>
                </a:cubicBezTo>
                <a:cubicBezTo>
                  <a:pt x="1865204" y="1051394"/>
                  <a:pt x="1868596" y="1031406"/>
                  <a:pt x="1879600" y="1016000"/>
                </a:cubicBezTo>
                <a:cubicBezTo>
                  <a:pt x="1890039" y="1001385"/>
                  <a:pt x="1906202" y="991698"/>
                  <a:pt x="1917700" y="977900"/>
                </a:cubicBezTo>
                <a:cubicBezTo>
                  <a:pt x="1944666" y="945541"/>
                  <a:pt x="1961578" y="905133"/>
                  <a:pt x="1968500" y="863600"/>
                </a:cubicBezTo>
                <a:lnTo>
                  <a:pt x="1993900" y="711200"/>
                </a:lnTo>
                <a:cubicBezTo>
                  <a:pt x="1986513" y="600399"/>
                  <a:pt x="1991392" y="548767"/>
                  <a:pt x="1968500" y="457200"/>
                </a:cubicBezTo>
                <a:cubicBezTo>
                  <a:pt x="1965253" y="444213"/>
                  <a:pt x="1964163" y="429553"/>
                  <a:pt x="1955800" y="419100"/>
                </a:cubicBezTo>
                <a:cubicBezTo>
                  <a:pt x="1937114" y="395743"/>
                  <a:pt x="1887733" y="384967"/>
                  <a:pt x="1866900" y="368300"/>
                </a:cubicBezTo>
                <a:cubicBezTo>
                  <a:pt x="1838850" y="345860"/>
                  <a:pt x="1810625" y="321988"/>
                  <a:pt x="1790700" y="292100"/>
                </a:cubicBezTo>
                <a:cubicBezTo>
                  <a:pt x="1770598" y="261947"/>
                  <a:pt x="1750829" y="230767"/>
                  <a:pt x="1727200" y="203200"/>
                </a:cubicBezTo>
                <a:cubicBezTo>
                  <a:pt x="1715511" y="189563"/>
                  <a:pt x="1701800" y="177800"/>
                  <a:pt x="1689100" y="165100"/>
                </a:cubicBezTo>
                <a:cubicBezTo>
                  <a:pt x="1684867" y="152400"/>
                  <a:pt x="1684763" y="137453"/>
                  <a:pt x="1676400" y="127000"/>
                </a:cubicBezTo>
                <a:cubicBezTo>
                  <a:pt x="1666865" y="115081"/>
                  <a:pt x="1651952" y="108426"/>
                  <a:pt x="1638300" y="101600"/>
                </a:cubicBezTo>
                <a:cubicBezTo>
                  <a:pt x="1626326" y="95613"/>
                  <a:pt x="1613072" y="92578"/>
                  <a:pt x="1600200" y="88900"/>
                </a:cubicBezTo>
                <a:cubicBezTo>
                  <a:pt x="1517638" y="65311"/>
                  <a:pt x="1515125" y="73344"/>
                  <a:pt x="1397000" y="63500"/>
                </a:cubicBezTo>
                <a:lnTo>
                  <a:pt x="1320800" y="38100"/>
                </a:lnTo>
                <a:cubicBezTo>
                  <a:pt x="1178204" y="-9432"/>
                  <a:pt x="1296077" y="25915"/>
                  <a:pt x="952500" y="12700"/>
                </a:cubicBezTo>
                <a:cubicBezTo>
                  <a:pt x="931333" y="8467"/>
                  <a:pt x="910586" y="0"/>
                  <a:pt x="889000" y="0"/>
                </a:cubicBezTo>
                <a:cubicBezTo>
                  <a:pt x="795771" y="0"/>
                  <a:pt x="702299" y="2768"/>
                  <a:pt x="609600" y="12700"/>
                </a:cubicBezTo>
                <a:cubicBezTo>
                  <a:pt x="558210" y="18206"/>
                  <a:pt x="527104" y="44427"/>
                  <a:pt x="482600" y="63500"/>
                </a:cubicBezTo>
                <a:cubicBezTo>
                  <a:pt x="470295" y="68773"/>
                  <a:pt x="456474" y="70213"/>
                  <a:pt x="444500" y="76200"/>
                </a:cubicBezTo>
                <a:cubicBezTo>
                  <a:pt x="430848" y="83026"/>
                  <a:pt x="420052" y="94774"/>
                  <a:pt x="406400" y="101600"/>
                </a:cubicBezTo>
                <a:cubicBezTo>
                  <a:pt x="394426" y="107587"/>
                  <a:pt x="380605" y="109027"/>
                  <a:pt x="368300" y="114300"/>
                </a:cubicBezTo>
                <a:cubicBezTo>
                  <a:pt x="323184" y="133636"/>
                  <a:pt x="317664" y="139591"/>
                  <a:pt x="279400" y="165100"/>
                </a:cubicBezTo>
                <a:cubicBezTo>
                  <a:pt x="270933" y="177800"/>
                  <a:pt x="264793" y="192407"/>
                  <a:pt x="254000" y="203200"/>
                </a:cubicBezTo>
                <a:cubicBezTo>
                  <a:pt x="243207" y="213993"/>
                  <a:pt x="223990" y="215657"/>
                  <a:pt x="215900" y="228600"/>
                </a:cubicBezTo>
                <a:cubicBezTo>
                  <a:pt x="201710" y="251304"/>
                  <a:pt x="198967" y="279400"/>
                  <a:pt x="190500" y="304800"/>
                </a:cubicBezTo>
                <a:lnTo>
                  <a:pt x="177800" y="342900"/>
                </a:lnTo>
                <a:cubicBezTo>
                  <a:pt x="173567" y="355600"/>
                  <a:pt x="167725" y="367873"/>
                  <a:pt x="165100" y="381000"/>
                </a:cubicBezTo>
                <a:cubicBezTo>
                  <a:pt x="163268" y="390160"/>
                  <a:pt x="150858" y="465863"/>
                  <a:pt x="139700" y="482600"/>
                </a:cubicBezTo>
                <a:cubicBezTo>
                  <a:pt x="129737" y="497544"/>
                  <a:pt x="114300" y="508000"/>
                  <a:pt x="101600" y="520700"/>
                </a:cubicBezTo>
                <a:lnTo>
                  <a:pt x="76200" y="596900"/>
                </a:lnTo>
                <a:cubicBezTo>
                  <a:pt x="71967" y="609600"/>
                  <a:pt x="70926" y="623861"/>
                  <a:pt x="63500" y="635000"/>
                </a:cubicBezTo>
                <a:cubicBezTo>
                  <a:pt x="55033" y="647700"/>
                  <a:pt x="44299" y="659152"/>
                  <a:pt x="38100" y="673100"/>
                </a:cubicBezTo>
                <a:cubicBezTo>
                  <a:pt x="20432" y="712854"/>
                  <a:pt x="10555" y="757880"/>
                  <a:pt x="0" y="800100"/>
                </a:cubicBezTo>
                <a:cubicBezTo>
                  <a:pt x="4233" y="842433"/>
                  <a:pt x="-3663" y="887828"/>
                  <a:pt x="12700" y="927100"/>
                </a:cubicBezTo>
                <a:cubicBezTo>
                  <a:pt x="19982" y="944576"/>
                  <a:pt x="45922" y="945469"/>
                  <a:pt x="63500" y="952500"/>
                </a:cubicBezTo>
                <a:cubicBezTo>
                  <a:pt x="161837" y="991835"/>
                  <a:pt x="162946" y="979837"/>
                  <a:pt x="292100" y="990600"/>
                </a:cubicBezTo>
                <a:cubicBezTo>
                  <a:pt x="309033" y="994833"/>
                  <a:pt x="325621" y="1000832"/>
                  <a:pt x="342900" y="1003300"/>
                </a:cubicBezTo>
                <a:cubicBezTo>
                  <a:pt x="385017" y="1009317"/>
                  <a:pt x="427589" y="1011546"/>
                  <a:pt x="469900" y="1016000"/>
                </a:cubicBezTo>
                <a:lnTo>
                  <a:pt x="584200" y="1028700"/>
                </a:lnTo>
                <a:lnTo>
                  <a:pt x="660400" y="1054100"/>
                </a:lnTo>
                <a:cubicBezTo>
                  <a:pt x="673100" y="1058333"/>
                  <a:pt x="685295" y="1064599"/>
                  <a:pt x="698500" y="1066800"/>
                </a:cubicBezTo>
                <a:cubicBezTo>
                  <a:pt x="723900" y="1071033"/>
                  <a:pt x="749039" y="1077362"/>
                  <a:pt x="774700" y="1079500"/>
                </a:cubicBezTo>
                <a:cubicBezTo>
                  <a:pt x="850754" y="1085838"/>
                  <a:pt x="927100" y="1087967"/>
                  <a:pt x="1003300" y="1092200"/>
                </a:cubicBezTo>
                <a:cubicBezTo>
                  <a:pt x="1096059" y="1123120"/>
                  <a:pt x="1053525" y="1111106"/>
                  <a:pt x="1130300" y="1130300"/>
                </a:cubicBezTo>
                <a:cubicBezTo>
                  <a:pt x="1147233" y="1143000"/>
                  <a:pt x="1163151" y="1157182"/>
                  <a:pt x="1181100" y="1168400"/>
                </a:cubicBezTo>
                <a:cubicBezTo>
                  <a:pt x="1197154" y="1178434"/>
                  <a:pt x="1216754" y="1182441"/>
                  <a:pt x="1231900" y="1193800"/>
                </a:cubicBezTo>
                <a:cubicBezTo>
                  <a:pt x="1235287" y="1196340"/>
                  <a:pt x="1231900" y="1202267"/>
                  <a:pt x="1231900" y="1206500"/>
                </a:cubicBezTo>
              </a:path>
            </a:pathLst>
          </a:custGeom>
          <a:noFill/>
          <a:ln w="57150" cap="flat" cmpd="sng" algn="ctr">
            <a:solidFill>
              <a:srgbClr val="FF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2693773903"/>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4819"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4820"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10" name="Text Box 3"/>
          <p:cNvSpPr txBox="1">
            <a:spLocks noChangeArrowheads="1"/>
          </p:cNvSpPr>
          <p:nvPr/>
        </p:nvSpPr>
        <p:spPr bwMode="auto">
          <a:xfrm>
            <a:off x="5875740" y="304731"/>
            <a:ext cx="3268260" cy="304698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Hungary is right between</a:t>
            </a: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the two superpowers</a:t>
            </a:r>
          </a:p>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 . .</a:t>
            </a:r>
            <a:endPar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endParaRPr>
          </a:p>
        </p:txBody>
      </p:sp>
      <p:sp>
        <p:nvSpPr>
          <p:cNvPr id="2" name="Freeform 1"/>
          <p:cNvSpPr/>
          <p:nvPr/>
        </p:nvSpPr>
        <p:spPr bwMode="auto">
          <a:xfrm>
            <a:off x="5003800" y="2730500"/>
            <a:ext cx="1993900" cy="1219200"/>
          </a:xfrm>
          <a:custGeom>
            <a:avLst/>
            <a:gdLst>
              <a:gd name="connsiteX0" fmla="*/ 622300 w 1993900"/>
              <a:gd name="connsiteY0" fmla="*/ 1041400 h 1219200"/>
              <a:gd name="connsiteX1" fmla="*/ 952500 w 1993900"/>
              <a:gd name="connsiteY1" fmla="*/ 1066800 h 1219200"/>
              <a:gd name="connsiteX2" fmla="*/ 1041400 w 1993900"/>
              <a:gd name="connsiteY2" fmla="*/ 1092200 h 1219200"/>
              <a:gd name="connsiteX3" fmla="*/ 1079500 w 1993900"/>
              <a:gd name="connsiteY3" fmla="*/ 1117600 h 1219200"/>
              <a:gd name="connsiteX4" fmla="*/ 1168400 w 1993900"/>
              <a:gd name="connsiteY4" fmla="*/ 1130300 h 1219200"/>
              <a:gd name="connsiteX5" fmla="*/ 1244600 w 1993900"/>
              <a:gd name="connsiteY5" fmla="*/ 1168400 h 1219200"/>
              <a:gd name="connsiteX6" fmla="*/ 1282700 w 1993900"/>
              <a:gd name="connsiteY6" fmla="*/ 1193800 h 1219200"/>
              <a:gd name="connsiteX7" fmla="*/ 1384300 w 1993900"/>
              <a:gd name="connsiteY7" fmla="*/ 1219200 h 1219200"/>
              <a:gd name="connsiteX8" fmla="*/ 1714500 w 1993900"/>
              <a:gd name="connsiteY8" fmla="*/ 1206500 h 1219200"/>
              <a:gd name="connsiteX9" fmla="*/ 1752600 w 1993900"/>
              <a:gd name="connsiteY9" fmla="*/ 1181100 h 1219200"/>
              <a:gd name="connsiteX10" fmla="*/ 1816100 w 1993900"/>
              <a:gd name="connsiteY10" fmla="*/ 1104900 h 1219200"/>
              <a:gd name="connsiteX11" fmla="*/ 1854200 w 1993900"/>
              <a:gd name="connsiteY11" fmla="*/ 1066800 h 1219200"/>
              <a:gd name="connsiteX12" fmla="*/ 1879600 w 1993900"/>
              <a:gd name="connsiteY12" fmla="*/ 1016000 h 1219200"/>
              <a:gd name="connsiteX13" fmla="*/ 1917700 w 1993900"/>
              <a:gd name="connsiteY13" fmla="*/ 977900 h 1219200"/>
              <a:gd name="connsiteX14" fmla="*/ 1968500 w 1993900"/>
              <a:gd name="connsiteY14" fmla="*/ 863600 h 1219200"/>
              <a:gd name="connsiteX15" fmla="*/ 1993900 w 1993900"/>
              <a:gd name="connsiteY15" fmla="*/ 711200 h 1219200"/>
              <a:gd name="connsiteX16" fmla="*/ 1968500 w 1993900"/>
              <a:gd name="connsiteY16" fmla="*/ 457200 h 1219200"/>
              <a:gd name="connsiteX17" fmla="*/ 1955800 w 1993900"/>
              <a:gd name="connsiteY17" fmla="*/ 419100 h 1219200"/>
              <a:gd name="connsiteX18" fmla="*/ 1866900 w 1993900"/>
              <a:gd name="connsiteY18" fmla="*/ 368300 h 1219200"/>
              <a:gd name="connsiteX19" fmla="*/ 1790700 w 1993900"/>
              <a:gd name="connsiteY19" fmla="*/ 292100 h 1219200"/>
              <a:gd name="connsiteX20" fmla="*/ 1727200 w 1993900"/>
              <a:gd name="connsiteY20" fmla="*/ 203200 h 1219200"/>
              <a:gd name="connsiteX21" fmla="*/ 1689100 w 1993900"/>
              <a:gd name="connsiteY21" fmla="*/ 165100 h 1219200"/>
              <a:gd name="connsiteX22" fmla="*/ 1676400 w 1993900"/>
              <a:gd name="connsiteY22" fmla="*/ 127000 h 1219200"/>
              <a:gd name="connsiteX23" fmla="*/ 1638300 w 1993900"/>
              <a:gd name="connsiteY23" fmla="*/ 101600 h 1219200"/>
              <a:gd name="connsiteX24" fmla="*/ 1600200 w 1993900"/>
              <a:gd name="connsiteY24" fmla="*/ 88900 h 1219200"/>
              <a:gd name="connsiteX25" fmla="*/ 1397000 w 1993900"/>
              <a:gd name="connsiteY25" fmla="*/ 63500 h 1219200"/>
              <a:gd name="connsiteX26" fmla="*/ 1320800 w 1993900"/>
              <a:gd name="connsiteY26" fmla="*/ 38100 h 1219200"/>
              <a:gd name="connsiteX27" fmla="*/ 952500 w 1993900"/>
              <a:gd name="connsiteY27" fmla="*/ 12700 h 1219200"/>
              <a:gd name="connsiteX28" fmla="*/ 889000 w 1993900"/>
              <a:gd name="connsiteY28" fmla="*/ 0 h 1219200"/>
              <a:gd name="connsiteX29" fmla="*/ 609600 w 1993900"/>
              <a:gd name="connsiteY29" fmla="*/ 12700 h 1219200"/>
              <a:gd name="connsiteX30" fmla="*/ 482600 w 1993900"/>
              <a:gd name="connsiteY30" fmla="*/ 63500 h 1219200"/>
              <a:gd name="connsiteX31" fmla="*/ 444500 w 1993900"/>
              <a:gd name="connsiteY31" fmla="*/ 76200 h 1219200"/>
              <a:gd name="connsiteX32" fmla="*/ 406400 w 1993900"/>
              <a:gd name="connsiteY32" fmla="*/ 101600 h 1219200"/>
              <a:gd name="connsiteX33" fmla="*/ 368300 w 1993900"/>
              <a:gd name="connsiteY33" fmla="*/ 114300 h 1219200"/>
              <a:gd name="connsiteX34" fmla="*/ 279400 w 1993900"/>
              <a:gd name="connsiteY34" fmla="*/ 165100 h 1219200"/>
              <a:gd name="connsiteX35" fmla="*/ 254000 w 1993900"/>
              <a:gd name="connsiteY35" fmla="*/ 203200 h 1219200"/>
              <a:gd name="connsiteX36" fmla="*/ 215900 w 1993900"/>
              <a:gd name="connsiteY36" fmla="*/ 228600 h 1219200"/>
              <a:gd name="connsiteX37" fmla="*/ 190500 w 1993900"/>
              <a:gd name="connsiteY37" fmla="*/ 304800 h 1219200"/>
              <a:gd name="connsiteX38" fmla="*/ 177800 w 1993900"/>
              <a:gd name="connsiteY38" fmla="*/ 342900 h 1219200"/>
              <a:gd name="connsiteX39" fmla="*/ 165100 w 1993900"/>
              <a:gd name="connsiteY39" fmla="*/ 381000 h 1219200"/>
              <a:gd name="connsiteX40" fmla="*/ 139700 w 1993900"/>
              <a:gd name="connsiteY40" fmla="*/ 482600 h 1219200"/>
              <a:gd name="connsiteX41" fmla="*/ 101600 w 1993900"/>
              <a:gd name="connsiteY41" fmla="*/ 520700 h 1219200"/>
              <a:gd name="connsiteX42" fmla="*/ 76200 w 1993900"/>
              <a:gd name="connsiteY42" fmla="*/ 596900 h 1219200"/>
              <a:gd name="connsiteX43" fmla="*/ 63500 w 1993900"/>
              <a:gd name="connsiteY43" fmla="*/ 635000 h 1219200"/>
              <a:gd name="connsiteX44" fmla="*/ 38100 w 1993900"/>
              <a:gd name="connsiteY44" fmla="*/ 673100 h 1219200"/>
              <a:gd name="connsiteX45" fmla="*/ 0 w 1993900"/>
              <a:gd name="connsiteY45" fmla="*/ 800100 h 1219200"/>
              <a:gd name="connsiteX46" fmla="*/ 12700 w 1993900"/>
              <a:gd name="connsiteY46" fmla="*/ 927100 h 1219200"/>
              <a:gd name="connsiteX47" fmla="*/ 63500 w 1993900"/>
              <a:gd name="connsiteY47" fmla="*/ 952500 h 1219200"/>
              <a:gd name="connsiteX48" fmla="*/ 292100 w 1993900"/>
              <a:gd name="connsiteY48" fmla="*/ 990600 h 1219200"/>
              <a:gd name="connsiteX49" fmla="*/ 342900 w 1993900"/>
              <a:gd name="connsiteY49" fmla="*/ 1003300 h 1219200"/>
              <a:gd name="connsiteX50" fmla="*/ 469900 w 1993900"/>
              <a:gd name="connsiteY50" fmla="*/ 1016000 h 1219200"/>
              <a:gd name="connsiteX51" fmla="*/ 584200 w 1993900"/>
              <a:gd name="connsiteY51" fmla="*/ 1028700 h 1219200"/>
              <a:gd name="connsiteX52" fmla="*/ 660400 w 1993900"/>
              <a:gd name="connsiteY52" fmla="*/ 1054100 h 1219200"/>
              <a:gd name="connsiteX53" fmla="*/ 698500 w 1993900"/>
              <a:gd name="connsiteY53" fmla="*/ 1066800 h 1219200"/>
              <a:gd name="connsiteX54" fmla="*/ 774700 w 1993900"/>
              <a:gd name="connsiteY54" fmla="*/ 1079500 h 1219200"/>
              <a:gd name="connsiteX55" fmla="*/ 1003300 w 1993900"/>
              <a:gd name="connsiteY55" fmla="*/ 1092200 h 1219200"/>
              <a:gd name="connsiteX56" fmla="*/ 1130300 w 1993900"/>
              <a:gd name="connsiteY56" fmla="*/ 1130300 h 1219200"/>
              <a:gd name="connsiteX57" fmla="*/ 1181100 w 1993900"/>
              <a:gd name="connsiteY57" fmla="*/ 1168400 h 1219200"/>
              <a:gd name="connsiteX58" fmla="*/ 1231900 w 1993900"/>
              <a:gd name="connsiteY58" fmla="*/ 1193800 h 1219200"/>
              <a:gd name="connsiteX59" fmla="*/ 1231900 w 1993900"/>
              <a:gd name="connsiteY59" fmla="*/ 1206500 h 121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993900" h="1219200">
                <a:moveTo>
                  <a:pt x="622300" y="1041400"/>
                </a:moveTo>
                <a:cubicBezTo>
                  <a:pt x="791938" y="1075328"/>
                  <a:pt x="586454" y="1037516"/>
                  <a:pt x="952500" y="1066800"/>
                </a:cubicBezTo>
                <a:cubicBezTo>
                  <a:pt x="962188" y="1067575"/>
                  <a:pt x="1028233" y="1085617"/>
                  <a:pt x="1041400" y="1092200"/>
                </a:cubicBezTo>
                <a:cubicBezTo>
                  <a:pt x="1055052" y="1099026"/>
                  <a:pt x="1064880" y="1113214"/>
                  <a:pt x="1079500" y="1117600"/>
                </a:cubicBezTo>
                <a:cubicBezTo>
                  <a:pt x="1108172" y="1126202"/>
                  <a:pt x="1138767" y="1126067"/>
                  <a:pt x="1168400" y="1130300"/>
                </a:cubicBezTo>
                <a:cubicBezTo>
                  <a:pt x="1277589" y="1203093"/>
                  <a:pt x="1139440" y="1115820"/>
                  <a:pt x="1244600" y="1168400"/>
                </a:cubicBezTo>
                <a:cubicBezTo>
                  <a:pt x="1258252" y="1175226"/>
                  <a:pt x="1269048" y="1186974"/>
                  <a:pt x="1282700" y="1193800"/>
                </a:cubicBezTo>
                <a:cubicBezTo>
                  <a:pt x="1308735" y="1206817"/>
                  <a:pt x="1360148" y="1214370"/>
                  <a:pt x="1384300" y="1219200"/>
                </a:cubicBezTo>
                <a:cubicBezTo>
                  <a:pt x="1494367" y="1214967"/>
                  <a:pt x="1604937" y="1217834"/>
                  <a:pt x="1714500" y="1206500"/>
                </a:cubicBezTo>
                <a:cubicBezTo>
                  <a:pt x="1729682" y="1204929"/>
                  <a:pt x="1740874" y="1190871"/>
                  <a:pt x="1752600" y="1181100"/>
                </a:cubicBezTo>
                <a:cubicBezTo>
                  <a:pt x="1813314" y="1130505"/>
                  <a:pt x="1770691" y="1159391"/>
                  <a:pt x="1816100" y="1104900"/>
                </a:cubicBezTo>
                <a:cubicBezTo>
                  <a:pt x="1827598" y="1091102"/>
                  <a:pt x="1843761" y="1081415"/>
                  <a:pt x="1854200" y="1066800"/>
                </a:cubicBezTo>
                <a:cubicBezTo>
                  <a:pt x="1865204" y="1051394"/>
                  <a:pt x="1868596" y="1031406"/>
                  <a:pt x="1879600" y="1016000"/>
                </a:cubicBezTo>
                <a:cubicBezTo>
                  <a:pt x="1890039" y="1001385"/>
                  <a:pt x="1906202" y="991698"/>
                  <a:pt x="1917700" y="977900"/>
                </a:cubicBezTo>
                <a:cubicBezTo>
                  <a:pt x="1944666" y="945541"/>
                  <a:pt x="1961578" y="905133"/>
                  <a:pt x="1968500" y="863600"/>
                </a:cubicBezTo>
                <a:lnTo>
                  <a:pt x="1993900" y="711200"/>
                </a:lnTo>
                <a:cubicBezTo>
                  <a:pt x="1986513" y="600399"/>
                  <a:pt x="1991392" y="548767"/>
                  <a:pt x="1968500" y="457200"/>
                </a:cubicBezTo>
                <a:cubicBezTo>
                  <a:pt x="1965253" y="444213"/>
                  <a:pt x="1964163" y="429553"/>
                  <a:pt x="1955800" y="419100"/>
                </a:cubicBezTo>
                <a:cubicBezTo>
                  <a:pt x="1937114" y="395743"/>
                  <a:pt x="1887733" y="384967"/>
                  <a:pt x="1866900" y="368300"/>
                </a:cubicBezTo>
                <a:cubicBezTo>
                  <a:pt x="1838850" y="345860"/>
                  <a:pt x="1810625" y="321988"/>
                  <a:pt x="1790700" y="292100"/>
                </a:cubicBezTo>
                <a:cubicBezTo>
                  <a:pt x="1770598" y="261947"/>
                  <a:pt x="1750829" y="230767"/>
                  <a:pt x="1727200" y="203200"/>
                </a:cubicBezTo>
                <a:cubicBezTo>
                  <a:pt x="1715511" y="189563"/>
                  <a:pt x="1701800" y="177800"/>
                  <a:pt x="1689100" y="165100"/>
                </a:cubicBezTo>
                <a:cubicBezTo>
                  <a:pt x="1684867" y="152400"/>
                  <a:pt x="1684763" y="137453"/>
                  <a:pt x="1676400" y="127000"/>
                </a:cubicBezTo>
                <a:cubicBezTo>
                  <a:pt x="1666865" y="115081"/>
                  <a:pt x="1651952" y="108426"/>
                  <a:pt x="1638300" y="101600"/>
                </a:cubicBezTo>
                <a:cubicBezTo>
                  <a:pt x="1626326" y="95613"/>
                  <a:pt x="1613072" y="92578"/>
                  <a:pt x="1600200" y="88900"/>
                </a:cubicBezTo>
                <a:cubicBezTo>
                  <a:pt x="1517638" y="65311"/>
                  <a:pt x="1515125" y="73344"/>
                  <a:pt x="1397000" y="63500"/>
                </a:cubicBezTo>
                <a:lnTo>
                  <a:pt x="1320800" y="38100"/>
                </a:lnTo>
                <a:cubicBezTo>
                  <a:pt x="1178204" y="-9432"/>
                  <a:pt x="1296077" y="25915"/>
                  <a:pt x="952500" y="12700"/>
                </a:cubicBezTo>
                <a:cubicBezTo>
                  <a:pt x="931333" y="8467"/>
                  <a:pt x="910586" y="0"/>
                  <a:pt x="889000" y="0"/>
                </a:cubicBezTo>
                <a:cubicBezTo>
                  <a:pt x="795771" y="0"/>
                  <a:pt x="702299" y="2768"/>
                  <a:pt x="609600" y="12700"/>
                </a:cubicBezTo>
                <a:cubicBezTo>
                  <a:pt x="558210" y="18206"/>
                  <a:pt x="527104" y="44427"/>
                  <a:pt x="482600" y="63500"/>
                </a:cubicBezTo>
                <a:cubicBezTo>
                  <a:pt x="470295" y="68773"/>
                  <a:pt x="456474" y="70213"/>
                  <a:pt x="444500" y="76200"/>
                </a:cubicBezTo>
                <a:cubicBezTo>
                  <a:pt x="430848" y="83026"/>
                  <a:pt x="420052" y="94774"/>
                  <a:pt x="406400" y="101600"/>
                </a:cubicBezTo>
                <a:cubicBezTo>
                  <a:pt x="394426" y="107587"/>
                  <a:pt x="380605" y="109027"/>
                  <a:pt x="368300" y="114300"/>
                </a:cubicBezTo>
                <a:cubicBezTo>
                  <a:pt x="323184" y="133636"/>
                  <a:pt x="317664" y="139591"/>
                  <a:pt x="279400" y="165100"/>
                </a:cubicBezTo>
                <a:cubicBezTo>
                  <a:pt x="270933" y="177800"/>
                  <a:pt x="264793" y="192407"/>
                  <a:pt x="254000" y="203200"/>
                </a:cubicBezTo>
                <a:cubicBezTo>
                  <a:pt x="243207" y="213993"/>
                  <a:pt x="223990" y="215657"/>
                  <a:pt x="215900" y="228600"/>
                </a:cubicBezTo>
                <a:cubicBezTo>
                  <a:pt x="201710" y="251304"/>
                  <a:pt x="198967" y="279400"/>
                  <a:pt x="190500" y="304800"/>
                </a:cubicBezTo>
                <a:lnTo>
                  <a:pt x="177800" y="342900"/>
                </a:lnTo>
                <a:cubicBezTo>
                  <a:pt x="173567" y="355600"/>
                  <a:pt x="167725" y="367873"/>
                  <a:pt x="165100" y="381000"/>
                </a:cubicBezTo>
                <a:cubicBezTo>
                  <a:pt x="163268" y="390160"/>
                  <a:pt x="150858" y="465863"/>
                  <a:pt x="139700" y="482600"/>
                </a:cubicBezTo>
                <a:cubicBezTo>
                  <a:pt x="129737" y="497544"/>
                  <a:pt x="114300" y="508000"/>
                  <a:pt x="101600" y="520700"/>
                </a:cubicBezTo>
                <a:lnTo>
                  <a:pt x="76200" y="596900"/>
                </a:lnTo>
                <a:cubicBezTo>
                  <a:pt x="71967" y="609600"/>
                  <a:pt x="70926" y="623861"/>
                  <a:pt x="63500" y="635000"/>
                </a:cubicBezTo>
                <a:cubicBezTo>
                  <a:pt x="55033" y="647700"/>
                  <a:pt x="44299" y="659152"/>
                  <a:pt x="38100" y="673100"/>
                </a:cubicBezTo>
                <a:cubicBezTo>
                  <a:pt x="20432" y="712854"/>
                  <a:pt x="10555" y="757880"/>
                  <a:pt x="0" y="800100"/>
                </a:cubicBezTo>
                <a:cubicBezTo>
                  <a:pt x="4233" y="842433"/>
                  <a:pt x="-3663" y="887828"/>
                  <a:pt x="12700" y="927100"/>
                </a:cubicBezTo>
                <a:cubicBezTo>
                  <a:pt x="19982" y="944576"/>
                  <a:pt x="45922" y="945469"/>
                  <a:pt x="63500" y="952500"/>
                </a:cubicBezTo>
                <a:cubicBezTo>
                  <a:pt x="161837" y="991835"/>
                  <a:pt x="162946" y="979837"/>
                  <a:pt x="292100" y="990600"/>
                </a:cubicBezTo>
                <a:cubicBezTo>
                  <a:pt x="309033" y="994833"/>
                  <a:pt x="325621" y="1000832"/>
                  <a:pt x="342900" y="1003300"/>
                </a:cubicBezTo>
                <a:cubicBezTo>
                  <a:pt x="385017" y="1009317"/>
                  <a:pt x="427589" y="1011546"/>
                  <a:pt x="469900" y="1016000"/>
                </a:cubicBezTo>
                <a:lnTo>
                  <a:pt x="584200" y="1028700"/>
                </a:lnTo>
                <a:lnTo>
                  <a:pt x="660400" y="1054100"/>
                </a:lnTo>
                <a:cubicBezTo>
                  <a:pt x="673100" y="1058333"/>
                  <a:pt x="685295" y="1064599"/>
                  <a:pt x="698500" y="1066800"/>
                </a:cubicBezTo>
                <a:cubicBezTo>
                  <a:pt x="723900" y="1071033"/>
                  <a:pt x="749039" y="1077362"/>
                  <a:pt x="774700" y="1079500"/>
                </a:cubicBezTo>
                <a:cubicBezTo>
                  <a:pt x="850754" y="1085838"/>
                  <a:pt x="927100" y="1087967"/>
                  <a:pt x="1003300" y="1092200"/>
                </a:cubicBezTo>
                <a:cubicBezTo>
                  <a:pt x="1096059" y="1123120"/>
                  <a:pt x="1053525" y="1111106"/>
                  <a:pt x="1130300" y="1130300"/>
                </a:cubicBezTo>
                <a:cubicBezTo>
                  <a:pt x="1147233" y="1143000"/>
                  <a:pt x="1163151" y="1157182"/>
                  <a:pt x="1181100" y="1168400"/>
                </a:cubicBezTo>
                <a:cubicBezTo>
                  <a:pt x="1197154" y="1178434"/>
                  <a:pt x="1216754" y="1182441"/>
                  <a:pt x="1231900" y="1193800"/>
                </a:cubicBezTo>
                <a:cubicBezTo>
                  <a:pt x="1235287" y="1196340"/>
                  <a:pt x="1231900" y="1202267"/>
                  <a:pt x="1231900" y="1206500"/>
                </a:cubicBezTo>
              </a:path>
            </a:pathLst>
          </a:custGeom>
          <a:noFill/>
          <a:ln w="57150" cap="flat" cmpd="sng" algn="ctr">
            <a:solidFill>
              <a:srgbClr val="FF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1522532013"/>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5843" name="Picture 2"/>
          <p:cNvPicPr>
            <a:picLocks noChangeAspect="1" noChangeArrowheads="1"/>
          </p:cNvPicPr>
          <p:nvPr/>
        </p:nvPicPr>
        <p:blipFill>
          <a:blip r:embed="rId4" cstate="print"/>
          <a:srcRect/>
          <a:stretch>
            <a:fillRect/>
          </a:stretch>
        </p:blipFill>
        <p:spPr bwMode="auto">
          <a:xfrm>
            <a:off x="274638" y="228600"/>
            <a:ext cx="8582025" cy="5943600"/>
          </a:xfrm>
          <a:prstGeom prst="rect">
            <a:avLst/>
          </a:prstGeom>
          <a:noFill/>
          <a:ln w="9525">
            <a:noFill/>
            <a:miter lim="800000"/>
            <a:headEnd/>
            <a:tailEnd/>
          </a:ln>
        </p:spPr>
      </p:pic>
      <p:sp>
        <p:nvSpPr>
          <p:cNvPr id="35844"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7" name="Oval 6"/>
          <p:cNvSpPr>
            <a:spLocks noChangeArrowheads="1"/>
          </p:cNvSpPr>
          <p:nvPr/>
        </p:nvSpPr>
        <p:spPr bwMode="auto">
          <a:xfrm rot="636477">
            <a:off x="1890713" y="4424363"/>
            <a:ext cx="1854200" cy="765175"/>
          </a:xfrm>
          <a:prstGeom prst="ellipse">
            <a:avLst/>
          </a:prstGeom>
          <a:noFill/>
          <a:ln w="76200" algn="ctr">
            <a:solidFill>
              <a:schemeClr val="tx1"/>
            </a:solidFill>
            <a:round/>
            <a:headEnd/>
            <a:tailEnd/>
          </a:ln>
        </p:spPr>
        <p:txBody>
          <a:bodyPr wrap="none"/>
          <a:lstStyle/>
          <a:p>
            <a:endParaRPr lang="en-US"/>
          </a:p>
        </p:txBody>
      </p:sp>
      <p:sp>
        <p:nvSpPr>
          <p:cNvPr id="9" name="Oval 8"/>
          <p:cNvSpPr>
            <a:spLocks noChangeArrowheads="1"/>
          </p:cNvSpPr>
          <p:nvPr/>
        </p:nvSpPr>
        <p:spPr bwMode="auto">
          <a:xfrm rot="716271">
            <a:off x="4143375" y="1735138"/>
            <a:ext cx="1854200" cy="1290637"/>
          </a:xfrm>
          <a:prstGeom prst="ellipse">
            <a:avLst/>
          </a:prstGeom>
          <a:noFill/>
          <a:ln w="76200" algn="ctr">
            <a:solidFill>
              <a:schemeClr val="tx1"/>
            </a:solidFill>
            <a:round/>
            <a:headEnd/>
            <a:tailEnd/>
          </a:ln>
        </p:spPr>
        <p:txBody>
          <a:bodyPr wrap="none"/>
          <a:lstStyle/>
          <a:p>
            <a:endParaRPr lang="en-US"/>
          </a:p>
        </p:txBody>
      </p:sp>
      <p:sp>
        <p:nvSpPr>
          <p:cNvPr id="10" name="Oval 9"/>
          <p:cNvSpPr>
            <a:spLocks noChangeArrowheads="1"/>
          </p:cNvSpPr>
          <p:nvPr/>
        </p:nvSpPr>
        <p:spPr bwMode="auto">
          <a:xfrm rot="1151511">
            <a:off x="4557713" y="3509963"/>
            <a:ext cx="2460625" cy="1258887"/>
          </a:xfrm>
          <a:prstGeom prst="ellipse">
            <a:avLst/>
          </a:prstGeom>
          <a:noFill/>
          <a:ln w="76200" algn="ctr">
            <a:solidFill>
              <a:schemeClr val="tx1"/>
            </a:solidFill>
            <a:round/>
            <a:headEnd/>
            <a:tailEnd/>
          </a:ln>
        </p:spPr>
        <p:txBody>
          <a:bodyPr wrap="none"/>
          <a:lstStyle/>
          <a:p>
            <a:endParaRPr lang="en-US"/>
          </a:p>
        </p:txBody>
      </p:sp>
      <p:sp>
        <p:nvSpPr>
          <p:cNvPr id="11" name="Oval 10"/>
          <p:cNvSpPr>
            <a:spLocks noChangeArrowheads="1"/>
          </p:cNvSpPr>
          <p:nvPr/>
        </p:nvSpPr>
        <p:spPr bwMode="auto">
          <a:xfrm rot="1190163">
            <a:off x="1138238" y="936625"/>
            <a:ext cx="2190750" cy="2344738"/>
          </a:xfrm>
          <a:prstGeom prst="ellipse">
            <a:avLst/>
          </a:prstGeom>
          <a:noFill/>
          <a:ln w="76200" algn="ctr">
            <a:solidFill>
              <a:schemeClr val="tx1"/>
            </a:solidFill>
            <a:round/>
            <a:headEnd/>
            <a:tailEnd/>
          </a:ln>
        </p:spPr>
        <p:txBody>
          <a:bodyPr wrap="none"/>
          <a:lstStyle/>
          <a:p>
            <a:endParaRPr lang="en-US"/>
          </a:p>
        </p:txBody>
      </p:sp>
      <p:sp>
        <p:nvSpPr>
          <p:cNvPr id="12" name="Oval 11"/>
          <p:cNvSpPr>
            <a:spLocks noChangeArrowheads="1"/>
          </p:cNvSpPr>
          <p:nvPr/>
        </p:nvSpPr>
        <p:spPr bwMode="auto">
          <a:xfrm rot="1697300">
            <a:off x="3892550" y="4308475"/>
            <a:ext cx="2338388" cy="936625"/>
          </a:xfrm>
          <a:prstGeom prst="ellipse">
            <a:avLst/>
          </a:prstGeom>
          <a:noFill/>
          <a:ln w="76200" algn="ctr">
            <a:solidFill>
              <a:schemeClr val="tx1"/>
            </a:solidFill>
            <a:round/>
            <a:headEnd/>
            <a:tailEnd/>
          </a:ln>
        </p:spPr>
        <p:txBody>
          <a:bodyPr wrap="none"/>
          <a:lstStyle/>
          <a:p>
            <a:endParaRPr lang="en-US"/>
          </a:p>
        </p:txBody>
      </p:sp>
      <p:sp>
        <p:nvSpPr>
          <p:cNvPr id="14" name="TextBox 13"/>
          <p:cNvSpPr txBox="1">
            <a:spLocks noChangeArrowheads="1"/>
          </p:cNvSpPr>
          <p:nvPr/>
        </p:nvSpPr>
        <p:spPr bwMode="auto">
          <a:xfrm rot="1089231">
            <a:off x="1458913" y="4657725"/>
            <a:ext cx="2605087" cy="585788"/>
          </a:xfrm>
          <a:prstGeom prst="rect">
            <a:avLst/>
          </a:prstGeom>
          <a:noFill/>
          <a:ln w="9525">
            <a:noFill/>
            <a:miter lim="800000"/>
            <a:headEnd/>
            <a:tailEnd/>
          </a:ln>
        </p:spPr>
        <p:txBody>
          <a:bodyPr wrap="none">
            <a:spAutoFit/>
          </a:bodyPr>
          <a:lstStyle/>
          <a:p>
            <a:r>
              <a:rPr lang="en-US"/>
              <a:t> </a:t>
            </a:r>
            <a:r>
              <a:rPr lang="en-US" sz="1600" b="1"/>
              <a:t>Basques &amp; Catalans</a:t>
            </a:r>
            <a:endParaRPr lang="en-US" b="1"/>
          </a:p>
        </p:txBody>
      </p:sp>
      <p:sp>
        <p:nvSpPr>
          <p:cNvPr id="13" name="Text Box 3"/>
          <p:cNvSpPr txBox="1">
            <a:spLocks noChangeArrowheads="1"/>
          </p:cNvSpPr>
          <p:nvPr/>
        </p:nvSpPr>
        <p:spPr bwMode="auto">
          <a:xfrm>
            <a:off x="4953000" y="636043"/>
            <a:ext cx="4142179" cy="10772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ts val="0"/>
              </a:spcBef>
              <a:spcAft>
                <a:spcPct val="0"/>
              </a:spcAft>
              <a:buClrTx/>
              <a:buSzTx/>
              <a:buFontTx/>
              <a:buNone/>
              <a:tabLst/>
              <a:defRPr/>
            </a:pPr>
            <a:r>
              <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NB:</a:t>
            </a:r>
            <a:r>
              <a:rPr kumimoji="0" lang="en-US" b="1" i="0" u="none" strike="noStrike" kern="1200" cap="none" spc="0" normalizeH="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 the neighbors</a:t>
            </a:r>
            <a:endParaRPr kumimoji="0" lang="en-US"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subTnLst>
                                    <p:set>
                                      <p:cBhvr override="childStyle">
                                        <p:cTn dur="1" fill="hold" display="0" masterRel="nextClick" afterEffect="1"/>
                                        <p:tgtEl>
                                          <p:spTgt spid="10"/>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subTnLst>
                                    <p:set>
                                      <p:cBhvr override="childStyle">
                                        <p:cTn dur="1" fill="hold" display="0" masterRel="nextClick" afterEffect="1"/>
                                        <p:tgtEl>
                                          <p:spTgt spid="12"/>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subTnLst>
                                    <p:set>
                                      <p:cBhvr override="childStyle">
                                        <p:cTn dur="1" fill="hold" display="0" masterRel="nextClick" afterEffect="1"/>
                                        <p:tgtEl>
                                          <p:spTgt spid="11"/>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1" grpId="0" animBg="1"/>
      <p:bldP spid="12" grpId="0" animBg="1"/>
      <p:bldP spid="14" grpId="0"/>
    </p:bldLst>
  </p:timing>
</p:sld>
</file>

<file path=ppt/slides/slide76.xml><?xml version="1.0" encoding="utf-8"?>
<p:sld xmlns:a="http://schemas.openxmlformats.org/drawingml/2006/main" xmlns:r="http://schemas.openxmlformats.org/officeDocument/2006/relationships" xmlns:p="http://schemas.openxmlformats.org/presentationml/2006/main" showMasterSp="0" show="0">
  <p:cSld>
    <p:bg>
      <p:bgPr>
        <a:solidFill>
          <a:schemeClr val="tx2"/>
        </a:solidFill>
        <a:effectLst/>
      </p:bgPr>
    </p:bg>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a:solidFill>
                  <a:schemeClr val="tx2"/>
                </a:solidFill>
                <a:hlinkClick r:id="rId3"/>
              </a:rPr>
              <a:t>http://en.wikipedia.org/wiki/History_of_Hungary</a:t>
            </a:r>
            <a:endParaRPr lang="en-US" sz="800" b="1">
              <a:solidFill>
                <a:schemeClr val="tx2"/>
              </a:solidFill>
            </a:endParaRPr>
          </a:p>
        </p:txBody>
      </p:sp>
      <p:pic>
        <p:nvPicPr>
          <p:cNvPr id="36867"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6868"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5" name="Up Arrow 4"/>
          <p:cNvSpPr>
            <a:spLocks noChangeArrowheads="1"/>
          </p:cNvSpPr>
          <p:nvPr/>
        </p:nvSpPr>
        <p:spPr bwMode="auto">
          <a:xfrm rot="1166189">
            <a:off x="5100638" y="3784600"/>
            <a:ext cx="409575" cy="2286000"/>
          </a:xfrm>
          <a:prstGeom prst="upArrow">
            <a:avLst>
              <a:gd name="adj1" fmla="val 50000"/>
              <a:gd name="adj2" fmla="val 50052"/>
            </a:avLst>
          </a:prstGeom>
          <a:solidFill>
            <a:srgbClr val="FFC000"/>
          </a:solidFill>
          <a:ln w="9525" algn="ctr">
            <a:solidFill>
              <a:srgbClr val="000000"/>
            </a:solidFill>
            <a:round/>
            <a:headEnd/>
            <a:tailEnd/>
          </a:ln>
        </p:spPr>
        <p:txBody>
          <a:bodyPr wrap="none"/>
          <a:lstStyle/>
          <a:p>
            <a:endParaRPr lang="en-US"/>
          </a:p>
        </p:txBody>
      </p:sp>
      <p:sp>
        <p:nvSpPr>
          <p:cNvPr id="7" name="Oval 6"/>
          <p:cNvSpPr>
            <a:spLocks noChangeArrowheads="1"/>
          </p:cNvSpPr>
          <p:nvPr/>
        </p:nvSpPr>
        <p:spPr bwMode="auto">
          <a:xfrm rot="636477">
            <a:off x="1890713" y="4424363"/>
            <a:ext cx="1854200" cy="765175"/>
          </a:xfrm>
          <a:prstGeom prst="ellipse">
            <a:avLst/>
          </a:prstGeom>
          <a:noFill/>
          <a:ln w="76200" algn="ctr">
            <a:solidFill>
              <a:schemeClr val="tx1"/>
            </a:solidFill>
            <a:round/>
            <a:headEnd/>
            <a:tailEnd/>
          </a:ln>
        </p:spPr>
        <p:txBody>
          <a:bodyPr wrap="none"/>
          <a:lstStyle/>
          <a:p>
            <a:endParaRPr lang="en-US"/>
          </a:p>
        </p:txBody>
      </p:sp>
      <p:sp>
        <p:nvSpPr>
          <p:cNvPr id="8" name="Oval 7"/>
          <p:cNvSpPr>
            <a:spLocks noChangeArrowheads="1"/>
          </p:cNvSpPr>
          <p:nvPr/>
        </p:nvSpPr>
        <p:spPr bwMode="auto">
          <a:xfrm rot="4899972">
            <a:off x="2443957" y="2401094"/>
            <a:ext cx="3716337" cy="2606675"/>
          </a:xfrm>
          <a:prstGeom prst="ellipse">
            <a:avLst/>
          </a:prstGeom>
          <a:noFill/>
          <a:ln w="76200" algn="ctr">
            <a:solidFill>
              <a:schemeClr val="tx1"/>
            </a:solidFill>
            <a:round/>
            <a:headEnd/>
            <a:tailEnd/>
          </a:ln>
        </p:spPr>
        <p:txBody>
          <a:bodyPr wrap="none"/>
          <a:lstStyle/>
          <a:p>
            <a:endParaRPr lang="en-US"/>
          </a:p>
        </p:txBody>
      </p:sp>
      <p:sp>
        <p:nvSpPr>
          <p:cNvPr id="9" name="Oval 8"/>
          <p:cNvSpPr>
            <a:spLocks noChangeArrowheads="1"/>
          </p:cNvSpPr>
          <p:nvPr/>
        </p:nvSpPr>
        <p:spPr bwMode="auto">
          <a:xfrm rot="716271">
            <a:off x="4143375" y="1735138"/>
            <a:ext cx="1854200" cy="1290637"/>
          </a:xfrm>
          <a:prstGeom prst="ellipse">
            <a:avLst/>
          </a:prstGeom>
          <a:noFill/>
          <a:ln w="76200" algn="ctr">
            <a:solidFill>
              <a:schemeClr val="tx1"/>
            </a:solidFill>
            <a:round/>
            <a:headEnd/>
            <a:tailEnd/>
          </a:ln>
        </p:spPr>
        <p:txBody>
          <a:bodyPr wrap="none"/>
          <a:lstStyle/>
          <a:p>
            <a:endParaRPr lang="en-US"/>
          </a:p>
        </p:txBody>
      </p:sp>
      <p:sp>
        <p:nvSpPr>
          <p:cNvPr id="10" name="Oval 9"/>
          <p:cNvSpPr>
            <a:spLocks noChangeArrowheads="1"/>
          </p:cNvSpPr>
          <p:nvPr/>
        </p:nvSpPr>
        <p:spPr bwMode="auto">
          <a:xfrm rot="1151511">
            <a:off x="4557713" y="3509963"/>
            <a:ext cx="2460625" cy="1258887"/>
          </a:xfrm>
          <a:prstGeom prst="ellipse">
            <a:avLst/>
          </a:prstGeom>
          <a:noFill/>
          <a:ln w="76200" algn="ctr">
            <a:solidFill>
              <a:schemeClr val="tx1"/>
            </a:solidFill>
            <a:round/>
            <a:headEnd/>
            <a:tailEnd/>
          </a:ln>
        </p:spPr>
        <p:txBody>
          <a:bodyPr wrap="none"/>
          <a:lstStyle/>
          <a:p>
            <a:endParaRPr lang="en-US"/>
          </a:p>
        </p:txBody>
      </p:sp>
      <p:sp>
        <p:nvSpPr>
          <p:cNvPr id="11" name="Oval 10"/>
          <p:cNvSpPr>
            <a:spLocks noChangeArrowheads="1"/>
          </p:cNvSpPr>
          <p:nvPr/>
        </p:nvSpPr>
        <p:spPr bwMode="auto">
          <a:xfrm rot="1190163">
            <a:off x="1138238" y="936625"/>
            <a:ext cx="2190750" cy="2344738"/>
          </a:xfrm>
          <a:prstGeom prst="ellipse">
            <a:avLst/>
          </a:prstGeom>
          <a:noFill/>
          <a:ln w="76200" algn="ctr">
            <a:solidFill>
              <a:schemeClr val="tx1"/>
            </a:solidFill>
            <a:round/>
            <a:headEnd/>
            <a:tailEnd/>
          </a:ln>
        </p:spPr>
        <p:txBody>
          <a:bodyPr wrap="none"/>
          <a:lstStyle/>
          <a:p>
            <a:endParaRPr lang="en-US"/>
          </a:p>
        </p:txBody>
      </p:sp>
      <p:sp>
        <p:nvSpPr>
          <p:cNvPr id="12" name="Oval 11"/>
          <p:cNvSpPr>
            <a:spLocks noChangeArrowheads="1"/>
          </p:cNvSpPr>
          <p:nvPr/>
        </p:nvSpPr>
        <p:spPr bwMode="auto">
          <a:xfrm rot="1697300">
            <a:off x="3892550" y="4308475"/>
            <a:ext cx="2338388" cy="936625"/>
          </a:xfrm>
          <a:prstGeom prst="ellipse">
            <a:avLst/>
          </a:prstGeom>
          <a:noFill/>
          <a:ln w="76200" algn="ctr">
            <a:solidFill>
              <a:schemeClr val="tx1"/>
            </a:solidFill>
            <a:round/>
            <a:headEnd/>
            <a:tailEnd/>
          </a:ln>
        </p:spPr>
        <p:txBody>
          <a:bodyPr wrap="none"/>
          <a:lstStyle/>
          <a:p>
            <a:endParaRPr lang="en-US"/>
          </a:p>
        </p:txBody>
      </p:sp>
      <p:sp>
        <p:nvSpPr>
          <p:cNvPr id="13" name="Oval 12"/>
          <p:cNvSpPr>
            <a:spLocks noChangeArrowheads="1"/>
          </p:cNvSpPr>
          <p:nvPr/>
        </p:nvSpPr>
        <p:spPr bwMode="auto">
          <a:xfrm rot="930027">
            <a:off x="4665663" y="3046413"/>
            <a:ext cx="4383087" cy="3001962"/>
          </a:xfrm>
          <a:prstGeom prst="ellipse">
            <a:avLst/>
          </a:prstGeom>
          <a:noFill/>
          <a:ln w="76200" algn="ctr">
            <a:solidFill>
              <a:schemeClr val="tx1"/>
            </a:solidFill>
            <a:round/>
            <a:headEnd/>
            <a:tailEnd/>
          </a:ln>
        </p:spPr>
        <p:txBody>
          <a:bodyPr wrap="none"/>
          <a:lstStyle/>
          <a:p>
            <a:endParaRPr lang="en-US"/>
          </a:p>
        </p:txBody>
      </p:sp>
      <p:sp>
        <p:nvSpPr>
          <p:cNvPr id="14" name="TextBox 13"/>
          <p:cNvSpPr txBox="1">
            <a:spLocks noChangeArrowheads="1"/>
          </p:cNvSpPr>
          <p:nvPr/>
        </p:nvSpPr>
        <p:spPr bwMode="auto">
          <a:xfrm rot="1089231">
            <a:off x="1468438" y="4383088"/>
            <a:ext cx="2605087" cy="584200"/>
          </a:xfrm>
          <a:prstGeom prst="rect">
            <a:avLst/>
          </a:prstGeom>
          <a:noFill/>
          <a:ln w="9525">
            <a:noFill/>
            <a:miter lim="800000"/>
            <a:headEnd/>
            <a:tailEnd/>
          </a:ln>
        </p:spPr>
        <p:txBody>
          <a:bodyPr wrap="none">
            <a:spAutoFit/>
          </a:bodyPr>
          <a:lstStyle/>
          <a:p>
            <a:r>
              <a:rPr lang="en-US"/>
              <a:t> </a:t>
            </a:r>
            <a:r>
              <a:rPr lang="en-US" sz="1600" b="1"/>
              <a:t>Basques &amp; Catalans</a:t>
            </a:r>
            <a:endParaRPr lang="en-US" b="1"/>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subTnLst>
                                    <p:set>
                                      <p:cBhvr override="childStyle">
                                        <p:cTn dur="1" fill="hold" display="0" masterRel="nextClick" afterEffect="1"/>
                                        <p:tgtEl>
                                          <p:spTgt spid="13"/>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subTnLst>
                                    <p:set>
                                      <p:cBhvr override="childStyle">
                                        <p:cTn dur="1" fill="hold" display="0" masterRel="nextClick" afterEffect="1"/>
                                        <p:tgtEl>
                                          <p:spTgt spid="10"/>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subTnLst>
                                    <p:set>
                                      <p:cBhvr override="childStyle">
                                        <p:cTn dur="1" fill="hold" display="0" masterRel="nextClick" afterEffect="1"/>
                                        <p:tgtEl>
                                          <p:spTgt spid="12"/>
                                        </p:tgtEl>
                                        <p:attrNameLst>
                                          <p:attrName>style.visibility</p:attrName>
                                        </p:attrNameLst>
                                      </p:cBhvr>
                                      <p:to>
                                        <p:strVal val="hidden"/>
                                      </p:to>
                                    </p:set>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subTnLst>
                                    <p:set>
                                      <p:cBhvr override="childStyle">
                                        <p:cTn dur="1" fill="hold" display="0" masterRel="nextClick" afterEffect="1"/>
                                        <p:tgtEl>
                                          <p:spTgt spid="11"/>
                                        </p:tgtEl>
                                        <p:attrNameLst>
                                          <p:attrName>style.visibility</p:attrName>
                                        </p:attrNameLst>
                                      </p:cBhvr>
                                      <p:to>
                                        <p:strVal val="hidden"/>
                                      </p:to>
                                    </p:set>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P spid="11" grpId="0" animBg="1"/>
      <p:bldP spid="12" grpId="0" animBg="1"/>
      <p:bldP spid="13" grpId="0" animBg="1"/>
      <p:bldP spid="14" grpId="0"/>
    </p:bldLst>
  </p:timing>
</p:sld>
</file>

<file path=ppt/slides/slide77.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3043238" y="6626225"/>
            <a:ext cx="3128962" cy="215900"/>
          </a:xfrm>
          <a:prstGeom prst="rect">
            <a:avLst/>
          </a:prstGeom>
          <a:noFill/>
          <a:ln w="9525">
            <a:noFill/>
            <a:miter lim="800000"/>
            <a:headEnd/>
            <a:tailEnd/>
          </a:ln>
        </p:spPr>
        <p:txBody>
          <a:bodyPr wrap="none">
            <a:spAutoFit/>
          </a:bodyPr>
          <a:lstStyle/>
          <a:p>
            <a:pPr algn="l">
              <a:spcBef>
                <a:spcPct val="0"/>
              </a:spcBef>
            </a:pPr>
            <a:r>
              <a:rPr lang="en-US" sz="800" b="1" dirty="0">
                <a:solidFill>
                  <a:schemeClr val="tx2"/>
                </a:solidFill>
                <a:hlinkClick r:id="rId3"/>
              </a:rPr>
              <a:t>http://en.wikipedia.org/wiki/History_of_Hungary</a:t>
            </a:r>
            <a:endParaRPr lang="en-US" sz="800" b="1" dirty="0">
              <a:solidFill>
                <a:schemeClr val="tx2"/>
              </a:solidFill>
            </a:endParaRPr>
          </a:p>
        </p:txBody>
      </p:sp>
      <p:pic>
        <p:nvPicPr>
          <p:cNvPr id="26627" name="Picture 2"/>
          <p:cNvPicPr>
            <a:picLocks noChangeAspect="1" noChangeArrowheads="1"/>
          </p:cNvPicPr>
          <p:nvPr/>
        </p:nvPicPr>
        <p:blipFill>
          <a:blip r:embed="rId4" cstate="print"/>
          <a:srcRect/>
          <a:stretch>
            <a:fillRect/>
          </a:stretch>
        </p:blipFill>
        <p:spPr bwMode="auto">
          <a:xfrm>
            <a:off x="276225" y="228600"/>
            <a:ext cx="8582025" cy="5943600"/>
          </a:xfrm>
          <a:prstGeom prst="rect">
            <a:avLst/>
          </a:prstGeom>
          <a:noFill/>
          <a:ln w="9525">
            <a:noFill/>
            <a:miter lim="800000"/>
            <a:headEnd/>
            <a:tailEnd/>
          </a:ln>
        </p:spPr>
      </p:pic>
      <p:sp>
        <p:nvSpPr>
          <p:cNvPr id="37892" name="Text Box 2"/>
          <p:cNvSpPr txBox="1">
            <a:spLocks noChangeArrowheads="1"/>
          </p:cNvSpPr>
          <p:nvPr/>
        </p:nvSpPr>
        <p:spPr bwMode="auto">
          <a:xfrm>
            <a:off x="3384550" y="6172200"/>
            <a:ext cx="2406650" cy="411163"/>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Europe in A.D. 998 </a:t>
            </a:r>
          </a:p>
        </p:txBody>
      </p:sp>
      <p:sp>
        <p:nvSpPr>
          <p:cNvPr id="19" name="Freeform 18"/>
          <p:cNvSpPr>
            <a:spLocks noChangeArrowheads="1"/>
          </p:cNvSpPr>
          <p:nvPr/>
        </p:nvSpPr>
        <p:spPr bwMode="auto">
          <a:xfrm>
            <a:off x="5057775" y="3192463"/>
            <a:ext cx="3905250" cy="2608262"/>
          </a:xfrm>
          <a:custGeom>
            <a:avLst/>
            <a:gdLst>
              <a:gd name="T0" fmla="*/ 2095146 w 3904342"/>
              <a:gd name="T1" fmla="*/ 45417 h 2607129"/>
              <a:gd name="T2" fmla="*/ 2155058 w 3904342"/>
              <a:gd name="T3" fmla="*/ 285215 h 2607129"/>
              <a:gd name="T4" fmla="*/ 2095146 w 3904342"/>
              <a:gd name="T5" fmla="*/ 525012 h 2607129"/>
              <a:gd name="T6" fmla="*/ 2236760 w 3904342"/>
              <a:gd name="T7" fmla="*/ 895610 h 2607129"/>
              <a:gd name="T8" fmla="*/ 2530879 w 3904342"/>
              <a:gd name="T9" fmla="*/ 982809 h 2607129"/>
              <a:gd name="T10" fmla="*/ 2803212 w 3904342"/>
              <a:gd name="T11" fmla="*/ 852010 h 2607129"/>
              <a:gd name="T12" fmla="*/ 3238941 w 3904342"/>
              <a:gd name="T13" fmla="*/ 546814 h 2607129"/>
              <a:gd name="T14" fmla="*/ 3685569 w 3904342"/>
              <a:gd name="T15" fmla="*/ 410562 h 2607129"/>
              <a:gd name="T16" fmla="*/ 3881649 w 3904342"/>
              <a:gd name="T17" fmla="*/ 437813 h 2607129"/>
              <a:gd name="T18" fmla="*/ 3838076 w 3904342"/>
              <a:gd name="T19" fmla="*/ 1925654 h 2607129"/>
              <a:gd name="T20" fmla="*/ 3723696 w 3904342"/>
              <a:gd name="T21" fmla="*/ 2296250 h 2607129"/>
              <a:gd name="T22" fmla="*/ 3462255 w 3904342"/>
              <a:gd name="T23" fmla="*/ 2508799 h 2607129"/>
              <a:gd name="T24" fmla="*/ 3135455 w 3904342"/>
              <a:gd name="T25" fmla="*/ 2192699 h 2607129"/>
              <a:gd name="T26" fmla="*/ 2901251 w 3904342"/>
              <a:gd name="T27" fmla="*/ 1996503 h 2607129"/>
              <a:gd name="T28" fmla="*/ 2699726 w 3904342"/>
              <a:gd name="T29" fmla="*/ 2176352 h 2607129"/>
              <a:gd name="T30" fmla="*/ 2530879 w 3904342"/>
              <a:gd name="T31" fmla="*/ 2187251 h 2607129"/>
              <a:gd name="T32" fmla="*/ 2389268 w 3904342"/>
              <a:gd name="T33" fmla="*/ 2285348 h 2607129"/>
              <a:gd name="T34" fmla="*/ 2383819 w 3904342"/>
              <a:gd name="T35" fmla="*/ 2372548 h 2607129"/>
              <a:gd name="T36" fmla="*/ 2258544 w 3904342"/>
              <a:gd name="T37" fmla="*/ 2536049 h 2607129"/>
              <a:gd name="T38" fmla="*/ 2122382 w 3904342"/>
              <a:gd name="T39" fmla="*/ 2606897 h 2607129"/>
              <a:gd name="T40" fmla="*/ 1702988 w 3904342"/>
              <a:gd name="T41" fmla="*/ 2514247 h 2607129"/>
              <a:gd name="T42" fmla="*/ 1610394 w 3904342"/>
              <a:gd name="T43" fmla="*/ 2361649 h 2607129"/>
              <a:gd name="T44" fmla="*/ 1403420 w 3904342"/>
              <a:gd name="T45" fmla="*/ 2312600 h 2607129"/>
              <a:gd name="T46" fmla="*/ 1103856 w 3904342"/>
              <a:gd name="T47" fmla="*/ 1963804 h 2607129"/>
              <a:gd name="T48" fmla="*/ 907775 w 3904342"/>
              <a:gd name="T49" fmla="*/ 1805755 h 2607129"/>
              <a:gd name="T50" fmla="*/ 673571 w 3904342"/>
              <a:gd name="T51" fmla="*/ 1980153 h 2607129"/>
              <a:gd name="T52" fmla="*/ 499276 w 3904342"/>
              <a:gd name="T53" fmla="*/ 2236302 h 2607129"/>
              <a:gd name="T54" fmla="*/ 395790 w 3904342"/>
              <a:gd name="T55" fmla="*/ 2301701 h 2607129"/>
              <a:gd name="T56" fmla="*/ 330431 w 3904342"/>
              <a:gd name="T57" fmla="*/ 2040103 h 2607129"/>
              <a:gd name="T58" fmla="*/ 161585 w 3904342"/>
              <a:gd name="T59" fmla="*/ 1843904 h 2607129"/>
              <a:gd name="T60" fmla="*/ 112563 w 3904342"/>
              <a:gd name="T61" fmla="*/ 1582307 h 2607129"/>
              <a:gd name="T62" fmla="*/ 14523 w 3904342"/>
              <a:gd name="T63" fmla="*/ 1004609 h 2607129"/>
              <a:gd name="T64" fmla="*/ 25418 w 3904342"/>
              <a:gd name="T65" fmla="*/ 917410 h 2607129"/>
              <a:gd name="T66" fmla="*/ 107117 w 3904342"/>
              <a:gd name="T67" fmla="*/ 917410 h 2607129"/>
              <a:gd name="T68" fmla="*/ 439363 w 3904342"/>
              <a:gd name="T69" fmla="*/ 1026409 h 2607129"/>
              <a:gd name="T70" fmla="*/ 831521 w 3904342"/>
              <a:gd name="T71" fmla="*/ 1189909 h 2607129"/>
              <a:gd name="T72" fmla="*/ 1016708 w 3904342"/>
              <a:gd name="T73" fmla="*/ 1386108 h 2607129"/>
              <a:gd name="T74" fmla="*/ 1131089 w 3904342"/>
              <a:gd name="T75" fmla="*/ 1527807 h 2607129"/>
              <a:gd name="T76" fmla="*/ 1223683 w 3904342"/>
              <a:gd name="T77" fmla="*/ 1544157 h 2607129"/>
              <a:gd name="T78" fmla="*/ 1338061 w 3904342"/>
              <a:gd name="T79" fmla="*/ 1391558 h 2607129"/>
              <a:gd name="T80" fmla="*/ 1397975 w 3904342"/>
              <a:gd name="T81" fmla="*/ 1244410 h 2607129"/>
              <a:gd name="T82" fmla="*/ 1583161 w 3904342"/>
              <a:gd name="T83" fmla="*/ 1091811 h 2607129"/>
              <a:gd name="T84" fmla="*/ 1479674 w 3904342"/>
              <a:gd name="T85" fmla="*/ 710313 h 2607129"/>
              <a:gd name="T86" fmla="*/ 1686647 w 3904342"/>
              <a:gd name="T87" fmla="*/ 612212 h 2607129"/>
              <a:gd name="T88" fmla="*/ 1866387 w 3904342"/>
              <a:gd name="T89" fmla="*/ 399665 h 2607129"/>
              <a:gd name="T90" fmla="*/ 1871833 w 3904342"/>
              <a:gd name="T91" fmla="*/ 198015 h 2607129"/>
              <a:gd name="T92" fmla="*/ 1899066 w 3904342"/>
              <a:gd name="T93" fmla="*/ 78116 h 2607129"/>
              <a:gd name="T94" fmla="*/ 2024340 w 3904342"/>
              <a:gd name="T95" fmla="*/ 12718 h 2607129"/>
              <a:gd name="T96" fmla="*/ 2095146 w 3904342"/>
              <a:gd name="T97" fmla="*/ 45417 h 26071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904342"/>
              <a:gd name="T148" fmla="*/ 0 h 2607129"/>
              <a:gd name="T149" fmla="*/ 3904342 w 3904342"/>
              <a:gd name="T150" fmla="*/ 2607129 h 26071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904342" h="2607129">
                <a:moveTo>
                  <a:pt x="2093685" y="45357"/>
                </a:moveTo>
                <a:cubicBezTo>
                  <a:pt x="2115456" y="90714"/>
                  <a:pt x="2153557" y="205015"/>
                  <a:pt x="2153557" y="284843"/>
                </a:cubicBezTo>
                <a:cubicBezTo>
                  <a:pt x="2153557" y="364671"/>
                  <a:pt x="2080078" y="422728"/>
                  <a:pt x="2093685" y="524328"/>
                </a:cubicBezTo>
                <a:cubicBezTo>
                  <a:pt x="2107292" y="625928"/>
                  <a:pt x="2162629" y="818243"/>
                  <a:pt x="2235200" y="894443"/>
                </a:cubicBezTo>
                <a:cubicBezTo>
                  <a:pt x="2307771" y="970643"/>
                  <a:pt x="2434771" y="988785"/>
                  <a:pt x="2529114" y="981528"/>
                </a:cubicBezTo>
                <a:cubicBezTo>
                  <a:pt x="2623457" y="974271"/>
                  <a:pt x="2683328" y="923471"/>
                  <a:pt x="2801257" y="850900"/>
                </a:cubicBezTo>
                <a:cubicBezTo>
                  <a:pt x="2919186" y="778329"/>
                  <a:pt x="3089728" y="619579"/>
                  <a:pt x="3236685" y="546100"/>
                </a:cubicBezTo>
                <a:cubicBezTo>
                  <a:pt x="3383642" y="472621"/>
                  <a:pt x="3575957" y="428171"/>
                  <a:pt x="3683000" y="410028"/>
                </a:cubicBezTo>
                <a:cubicBezTo>
                  <a:pt x="3790043" y="391885"/>
                  <a:pt x="3853542" y="185057"/>
                  <a:pt x="3878942" y="437243"/>
                </a:cubicBezTo>
                <a:cubicBezTo>
                  <a:pt x="3904342" y="689429"/>
                  <a:pt x="3861707" y="1613807"/>
                  <a:pt x="3835400" y="1923143"/>
                </a:cubicBezTo>
                <a:cubicBezTo>
                  <a:pt x="3809093" y="2232479"/>
                  <a:pt x="3783693" y="2196193"/>
                  <a:pt x="3721100" y="2293257"/>
                </a:cubicBezTo>
                <a:cubicBezTo>
                  <a:pt x="3658507" y="2390321"/>
                  <a:pt x="3557814" y="2522764"/>
                  <a:pt x="3459842" y="2505528"/>
                </a:cubicBezTo>
                <a:cubicBezTo>
                  <a:pt x="3361871" y="2488292"/>
                  <a:pt x="3226706" y="2275114"/>
                  <a:pt x="3133271" y="2189843"/>
                </a:cubicBezTo>
                <a:cubicBezTo>
                  <a:pt x="3039836" y="2104572"/>
                  <a:pt x="2971799" y="1996621"/>
                  <a:pt x="2899228" y="1993900"/>
                </a:cubicBezTo>
                <a:cubicBezTo>
                  <a:pt x="2826657" y="1991179"/>
                  <a:pt x="2759528" y="2141764"/>
                  <a:pt x="2697842" y="2173514"/>
                </a:cubicBezTo>
                <a:cubicBezTo>
                  <a:pt x="2636156" y="2205264"/>
                  <a:pt x="2580821" y="2166257"/>
                  <a:pt x="2529114" y="2184400"/>
                </a:cubicBezTo>
                <a:cubicBezTo>
                  <a:pt x="2477407" y="2202543"/>
                  <a:pt x="2412093" y="2251528"/>
                  <a:pt x="2387600" y="2282371"/>
                </a:cubicBezTo>
                <a:cubicBezTo>
                  <a:pt x="2363107" y="2313214"/>
                  <a:pt x="2403928" y="2327729"/>
                  <a:pt x="2382157" y="2369457"/>
                </a:cubicBezTo>
                <a:cubicBezTo>
                  <a:pt x="2360386" y="2411185"/>
                  <a:pt x="2300514" y="2493736"/>
                  <a:pt x="2256971" y="2532743"/>
                </a:cubicBezTo>
                <a:cubicBezTo>
                  <a:pt x="2213428" y="2571750"/>
                  <a:pt x="2213428" y="2607129"/>
                  <a:pt x="2120900" y="2603500"/>
                </a:cubicBezTo>
                <a:cubicBezTo>
                  <a:pt x="2028372" y="2599871"/>
                  <a:pt x="1787071" y="2551792"/>
                  <a:pt x="1701800" y="2510971"/>
                </a:cubicBezTo>
                <a:cubicBezTo>
                  <a:pt x="1616529" y="2470150"/>
                  <a:pt x="1659164" y="2392135"/>
                  <a:pt x="1609271" y="2358571"/>
                </a:cubicBezTo>
                <a:cubicBezTo>
                  <a:pt x="1559378" y="2325007"/>
                  <a:pt x="1486806" y="2375807"/>
                  <a:pt x="1402442" y="2309586"/>
                </a:cubicBezTo>
                <a:cubicBezTo>
                  <a:pt x="1318078" y="2243365"/>
                  <a:pt x="1185635" y="2045607"/>
                  <a:pt x="1103085" y="1961243"/>
                </a:cubicBezTo>
                <a:cubicBezTo>
                  <a:pt x="1020535" y="1876879"/>
                  <a:pt x="978806" y="1800679"/>
                  <a:pt x="907142" y="1803400"/>
                </a:cubicBezTo>
                <a:cubicBezTo>
                  <a:pt x="835478" y="1806121"/>
                  <a:pt x="741136" y="1905907"/>
                  <a:pt x="673100" y="1977571"/>
                </a:cubicBezTo>
                <a:cubicBezTo>
                  <a:pt x="605064" y="2049235"/>
                  <a:pt x="545192" y="2179865"/>
                  <a:pt x="498928" y="2233386"/>
                </a:cubicBezTo>
                <a:cubicBezTo>
                  <a:pt x="452664" y="2286907"/>
                  <a:pt x="423635" y="2331357"/>
                  <a:pt x="395514" y="2298700"/>
                </a:cubicBezTo>
                <a:cubicBezTo>
                  <a:pt x="367393" y="2266043"/>
                  <a:pt x="369207" y="2113643"/>
                  <a:pt x="330200" y="2037443"/>
                </a:cubicBezTo>
                <a:cubicBezTo>
                  <a:pt x="291193" y="1961243"/>
                  <a:pt x="197757" y="1917700"/>
                  <a:pt x="161471" y="1841500"/>
                </a:cubicBezTo>
                <a:cubicBezTo>
                  <a:pt x="125185" y="1765300"/>
                  <a:pt x="136978" y="1719943"/>
                  <a:pt x="112485" y="1580243"/>
                </a:cubicBezTo>
                <a:cubicBezTo>
                  <a:pt x="87992" y="1440543"/>
                  <a:pt x="29028" y="1113972"/>
                  <a:pt x="14514" y="1003300"/>
                </a:cubicBezTo>
                <a:cubicBezTo>
                  <a:pt x="0" y="892628"/>
                  <a:pt x="9979" y="930728"/>
                  <a:pt x="25400" y="916214"/>
                </a:cubicBezTo>
                <a:cubicBezTo>
                  <a:pt x="40821" y="901700"/>
                  <a:pt x="38099" y="898071"/>
                  <a:pt x="107042" y="916214"/>
                </a:cubicBezTo>
                <a:cubicBezTo>
                  <a:pt x="175985" y="934357"/>
                  <a:pt x="318407" y="979714"/>
                  <a:pt x="439057" y="1025071"/>
                </a:cubicBezTo>
                <a:cubicBezTo>
                  <a:pt x="559707" y="1070428"/>
                  <a:pt x="734785" y="1128486"/>
                  <a:pt x="830942" y="1188357"/>
                </a:cubicBezTo>
                <a:cubicBezTo>
                  <a:pt x="927099" y="1248228"/>
                  <a:pt x="966107" y="1328057"/>
                  <a:pt x="1016000" y="1384300"/>
                </a:cubicBezTo>
                <a:cubicBezTo>
                  <a:pt x="1065893" y="1440543"/>
                  <a:pt x="1095829" y="1499507"/>
                  <a:pt x="1130300" y="1525814"/>
                </a:cubicBezTo>
                <a:cubicBezTo>
                  <a:pt x="1164771" y="1552121"/>
                  <a:pt x="1188357" y="1564821"/>
                  <a:pt x="1222828" y="1542143"/>
                </a:cubicBezTo>
                <a:cubicBezTo>
                  <a:pt x="1257299" y="1519465"/>
                  <a:pt x="1308099" y="1439636"/>
                  <a:pt x="1337128" y="1389743"/>
                </a:cubicBezTo>
                <a:cubicBezTo>
                  <a:pt x="1366157" y="1339850"/>
                  <a:pt x="1356179" y="1292679"/>
                  <a:pt x="1397000" y="1242786"/>
                </a:cubicBezTo>
                <a:cubicBezTo>
                  <a:pt x="1437821" y="1192893"/>
                  <a:pt x="1568450" y="1179286"/>
                  <a:pt x="1582057" y="1090386"/>
                </a:cubicBezTo>
                <a:cubicBezTo>
                  <a:pt x="1595664" y="1001486"/>
                  <a:pt x="1461406" y="789215"/>
                  <a:pt x="1478642" y="709386"/>
                </a:cubicBezTo>
                <a:cubicBezTo>
                  <a:pt x="1495878" y="629557"/>
                  <a:pt x="1621064" y="663121"/>
                  <a:pt x="1685471" y="611414"/>
                </a:cubicBezTo>
                <a:cubicBezTo>
                  <a:pt x="1749878" y="559707"/>
                  <a:pt x="1834242" y="468086"/>
                  <a:pt x="1865085" y="399143"/>
                </a:cubicBezTo>
                <a:cubicBezTo>
                  <a:pt x="1895928" y="330200"/>
                  <a:pt x="1865085" y="251279"/>
                  <a:pt x="1870528" y="197757"/>
                </a:cubicBezTo>
                <a:cubicBezTo>
                  <a:pt x="1875971" y="144236"/>
                  <a:pt x="1872342" y="108857"/>
                  <a:pt x="1897742" y="78014"/>
                </a:cubicBezTo>
                <a:cubicBezTo>
                  <a:pt x="1923142" y="47171"/>
                  <a:pt x="1992085" y="20864"/>
                  <a:pt x="2022928" y="12700"/>
                </a:cubicBezTo>
                <a:cubicBezTo>
                  <a:pt x="2053771" y="4536"/>
                  <a:pt x="2071914" y="0"/>
                  <a:pt x="2093685" y="45357"/>
                </a:cubicBezTo>
                <a:close/>
              </a:path>
            </a:pathLst>
          </a:custGeom>
          <a:noFill/>
          <a:ln w="76200"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7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9" name="TextBox 4"/>
          <p:cNvSpPr txBox="1">
            <a:spLocks noChangeArrowheads="1"/>
          </p:cNvSpPr>
          <p:nvPr/>
        </p:nvSpPr>
        <p:spPr bwMode="auto">
          <a:xfrm>
            <a:off x="0" y="4602540"/>
            <a:ext cx="9144000" cy="1569660"/>
          </a:xfrm>
          <a:prstGeom prst="rect">
            <a:avLst/>
          </a:prstGeom>
          <a:noFill/>
          <a:ln w="9525">
            <a:noFill/>
            <a:miter lim="800000"/>
            <a:headEnd/>
            <a:tailEnd/>
          </a:ln>
        </p:spPr>
        <p:txBody>
          <a:bodyPr wrap="square">
            <a:spAutoFit/>
          </a:bodyPr>
          <a:lstStyle/>
          <a:p>
            <a:pPr>
              <a:spcBef>
                <a:spcPts val="0"/>
              </a:spcBef>
            </a:pPr>
            <a:r>
              <a:rPr lang="en-US" sz="2400" b="1" dirty="0">
                <a:solidFill>
                  <a:srgbClr val="000000"/>
                </a:solidFill>
              </a:rPr>
              <a:t>“Hungarian raids in the 10</a:t>
            </a:r>
            <a:r>
              <a:rPr lang="en-US" sz="2400" b="1" baseline="30000" dirty="0">
                <a:solidFill>
                  <a:srgbClr val="000000"/>
                </a:solidFill>
              </a:rPr>
              <a:t>th</a:t>
            </a:r>
            <a:r>
              <a:rPr lang="en-US" sz="2400" b="1" dirty="0">
                <a:solidFill>
                  <a:srgbClr val="000000"/>
                </a:solidFill>
              </a:rPr>
              <a:t> century. </a:t>
            </a:r>
          </a:p>
          <a:p>
            <a:pPr>
              <a:spcBef>
                <a:spcPts val="0"/>
              </a:spcBef>
            </a:pPr>
            <a:r>
              <a:rPr lang="en-US" sz="2400" b="1" dirty="0">
                <a:solidFill>
                  <a:srgbClr val="000000"/>
                </a:solidFill>
              </a:rPr>
              <a:t>Most European nations were praying for mercy: </a:t>
            </a:r>
            <a:r>
              <a:rPr lang="en-US" sz="2400" b="1" i="1" dirty="0" err="1">
                <a:solidFill>
                  <a:srgbClr val="000000"/>
                </a:solidFill>
              </a:rPr>
              <a:t>Sagittis</a:t>
            </a:r>
            <a:r>
              <a:rPr lang="en-US" sz="2400" b="1" i="1" dirty="0">
                <a:solidFill>
                  <a:srgbClr val="000000"/>
                </a:solidFill>
              </a:rPr>
              <a:t> </a:t>
            </a:r>
            <a:r>
              <a:rPr lang="en-US" sz="2400" b="1" i="1" dirty="0" err="1">
                <a:solidFill>
                  <a:srgbClr val="000000"/>
                </a:solidFill>
              </a:rPr>
              <a:t>hungarorum</a:t>
            </a:r>
            <a:r>
              <a:rPr lang="en-US" sz="2400" b="1" i="1" dirty="0">
                <a:solidFill>
                  <a:srgbClr val="000000"/>
                </a:solidFill>
              </a:rPr>
              <a:t> </a:t>
            </a:r>
            <a:r>
              <a:rPr lang="en-US" sz="2400" b="1" i="1" dirty="0" err="1">
                <a:solidFill>
                  <a:srgbClr val="000000"/>
                </a:solidFill>
              </a:rPr>
              <a:t>libera</a:t>
            </a:r>
            <a:r>
              <a:rPr lang="en-US" sz="2400" b="1" i="1" dirty="0">
                <a:solidFill>
                  <a:srgbClr val="000000"/>
                </a:solidFill>
              </a:rPr>
              <a:t> </a:t>
            </a:r>
            <a:r>
              <a:rPr lang="en-US" sz="2400" b="1" i="1" dirty="0" err="1">
                <a:solidFill>
                  <a:srgbClr val="000000"/>
                </a:solidFill>
              </a:rPr>
              <a:t>nos</a:t>
            </a:r>
            <a:r>
              <a:rPr lang="en-US" sz="2400" b="1" i="1" dirty="0">
                <a:solidFill>
                  <a:srgbClr val="000000"/>
                </a:solidFill>
              </a:rPr>
              <a:t> </a:t>
            </a:r>
            <a:r>
              <a:rPr lang="en-US" sz="2400" b="1" i="1" dirty="0" err="1">
                <a:solidFill>
                  <a:srgbClr val="000000"/>
                </a:solidFill>
              </a:rPr>
              <a:t>Domine</a:t>
            </a:r>
            <a:r>
              <a:rPr lang="en-US" sz="2400" b="1" dirty="0">
                <a:solidFill>
                  <a:srgbClr val="000000"/>
                </a:solidFill>
              </a:rPr>
              <a:t> – </a:t>
            </a:r>
          </a:p>
          <a:p>
            <a:pPr>
              <a:spcBef>
                <a:spcPts val="0"/>
              </a:spcBef>
            </a:pPr>
            <a:r>
              <a:rPr lang="en-US" sz="2400" b="1" dirty="0">
                <a:solidFill>
                  <a:srgbClr val="000000"/>
                </a:solidFill>
              </a:rPr>
              <a:t>‘Lord save us from the arrows of Hungarians.’”</a:t>
            </a:r>
          </a:p>
        </p:txBody>
      </p:sp>
      <p:sp>
        <p:nvSpPr>
          <p:cNvPr id="10" name="Text Box 2"/>
          <p:cNvSpPr txBox="1">
            <a:spLocks noChangeArrowheads="1"/>
          </p:cNvSpPr>
          <p:nvPr/>
        </p:nvSpPr>
        <p:spPr bwMode="auto">
          <a:xfrm>
            <a:off x="3200400" y="6553200"/>
            <a:ext cx="2714205" cy="215444"/>
          </a:xfrm>
          <a:prstGeom prst="rect">
            <a:avLst/>
          </a:prstGeom>
          <a:noFill/>
          <a:ln w="9525">
            <a:noFill/>
            <a:miter lim="800000"/>
            <a:headEnd/>
            <a:tailEnd/>
          </a:ln>
        </p:spPr>
        <p:txBody>
          <a:bodyPr wrap="none">
            <a:spAutoFit/>
          </a:bodyPr>
          <a:lstStyle/>
          <a:p>
            <a:pPr algn="l">
              <a:spcBef>
                <a:spcPct val="0"/>
              </a:spcBef>
            </a:pPr>
            <a:r>
              <a:rPr lang="en-US" sz="800" dirty="0">
                <a:solidFill>
                  <a:schemeClr val="tx2"/>
                </a:solidFill>
                <a:hlinkClick r:id="rId3"/>
              </a:rPr>
              <a:t>http://en.wikipedia.org/wiki/History_of_Hungary</a:t>
            </a:r>
            <a:endParaRPr lang="en-US" sz="800" dirty="0">
              <a:solidFill>
                <a:schemeClr val="tx2"/>
              </a:solidFill>
            </a:endParaRPr>
          </a:p>
        </p:txBody>
      </p:sp>
    </p:spTree>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cstate="print"/>
          <a:srcRect/>
          <a:stretch>
            <a:fillRect/>
          </a:stretch>
        </p:blipFill>
        <p:spPr bwMode="auto">
          <a:xfrm>
            <a:off x="0" y="243114"/>
            <a:ext cx="9144000" cy="6264398"/>
          </a:xfrm>
          <a:prstGeom prst="rect">
            <a:avLst/>
          </a:prstGeom>
          <a:noFill/>
          <a:ln w="9525">
            <a:noFill/>
            <a:miter lim="800000"/>
            <a:headEnd/>
            <a:tailEnd/>
          </a:ln>
        </p:spPr>
      </p:pic>
      <p:sp>
        <p:nvSpPr>
          <p:cNvPr id="9" name="TextBox 4"/>
          <p:cNvSpPr txBox="1">
            <a:spLocks noChangeArrowheads="1"/>
          </p:cNvSpPr>
          <p:nvPr/>
        </p:nvSpPr>
        <p:spPr bwMode="auto">
          <a:xfrm>
            <a:off x="990600" y="5196114"/>
            <a:ext cx="7162800" cy="1200329"/>
          </a:xfrm>
          <a:prstGeom prst="rect">
            <a:avLst/>
          </a:prstGeom>
          <a:noFill/>
          <a:ln w="9525">
            <a:noFill/>
            <a:miter lim="800000"/>
            <a:headEnd/>
            <a:tailEnd/>
          </a:ln>
        </p:spPr>
        <p:txBody>
          <a:bodyPr wrap="square">
            <a:spAutoFit/>
          </a:bodyPr>
          <a:lstStyle/>
          <a:p>
            <a:pPr>
              <a:spcBef>
                <a:spcPts val="0"/>
              </a:spcBef>
            </a:pPr>
            <a:r>
              <a:rPr lang="en-US" sz="1800" b="1" dirty="0">
                <a:solidFill>
                  <a:srgbClr val="000000"/>
                </a:solidFill>
              </a:rPr>
              <a:t>“Hungarian raids in the 10</a:t>
            </a:r>
            <a:r>
              <a:rPr lang="en-US" sz="1800" b="1" baseline="30000" dirty="0">
                <a:solidFill>
                  <a:srgbClr val="000000"/>
                </a:solidFill>
              </a:rPr>
              <a:t>th</a:t>
            </a:r>
            <a:r>
              <a:rPr lang="en-US" sz="1800" b="1" dirty="0">
                <a:solidFill>
                  <a:srgbClr val="000000"/>
                </a:solidFill>
              </a:rPr>
              <a:t> century. </a:t>
            </a:r>
          </a:p>
          <a:p>
            <a:pPr>
              <a:spcBef>
                <a:spcPts val="0"/>
              </a:spcBef>
            </a:pPr>
            <a:r>
              <a:rPr lang="en-US" sz="1800" b="1" dirty="0">
                <a:solidFill>
                  <a:srgbClr val="000000"/>
                </a:solidFill>
              </a:rPr>
              <a:t>Most European nations were praying for mercy: </a:t>
            </a:r>
            <a:r>
              <a:rPr lang="en-US" sz="1800" b="1" i="1" dirty="0" err="1">
                <a:solidFill>
                  <a:srgbClr val="000000"/>
                </a:solidFill>
              </a:rPr>
              <a:t>Sagittis</a:t>
            </a:r>
            <a:r>
              <a:rPr lang="en-US" sz="1800" b="1" i="1" dirty="0">
                <a:solidFill>
                  <a:srgbClr val="000000"/>
                </a:solidFill>
              </a:rPr>
              <a:t> </a:t>
            </a:r>
            <a:r>
              <a:rPr lang="en-US" sz="1800" b="1" i="1" dirty="0" err="1">
                <a:solidFill>
                  <a:srgbClr val="000000"/>
                </a:solidFill>
              </a:rPr>
              <a:t>hungarorum</a:t>
            </a:r>
            <a:r>
              <a:rPr lang="en-US" sz="1800" b="1" i="1" dirty="0">
                <a:solidFill>
                  <a:srgbClr val="000000"/>
                </a:solidFill>
              </a:rPr>
              <a:t> </a:t>
            </a:r>
            <a:r>
              <a:rPr lang="en-US" sz="1800" b="1" i="1" dirty="0" err="1">
                <a:solidFill>
                  <a:srgbClr val="000000"/>
                </a:solidFill>
              </a:rPr>
              <a:t>libera</a:t>
            </a:r>
            <a:r>
              <a:rPr lang="en-US" sz="1800" b="1" i="1" dirty="0">
                <a:solidFill>
                  <a:srgbClr val="000000"/>
                </a:solidFill>
              </a:rPr>
              <a:t> </a:t>
            </a:r>
            <a:r>
              <a:rPr lang="en-US" sz="1800" b="1" i="1" dirty="0" err="1">
                <a:solidFill>
                  <a:srgbClr val="000000"/>
                </a:solidFill>
              </a:rPr>
              <a:t>nos</a:t>
            </a:r>
            <a:r>
              <a:rPr lang="en-US" sz="1800" b="1" i="1" dirty="0">
                <a:solidFill>
                  <a:srgbClr val="000000"/>
                </a:solidFill>
              </a:rPr>
              <a:t> </a:t>
            </a:r>
            <a:r>
              <a:rPr lang="en-US" sz="1800" b="1" i="1" dirty="0" err="1">
                <a:solidFill>
                  <a:srgbClr val="000000"/>
                </a:solidFill>
              </a:rPr>
              <a:t>Domine</a:t>
            </a:r>
            <a:r>
              <a:rPr lang="en-US" sz="1800" b="1" dirty="0">
                <a:solidFill>
                  <a:srgbClr val="000000"/>
                </a:solidFill>
              </a:rPr>
              <a:t> – </a:t>
            </a:r>
          </a:p>
          <a:p>
            <a:pPr>
              <a:spcBef>
                <a:spcPts val="0"/>
              </a:spcBef>
            </a:pPr>
            <a:r>
              <a:rPr lang="en-US" sz="1800" b="1" dirty="0">
                <a:solidFill>
                  <a:srgbClr val="000000"/>
                </a:solidFill>
              </a:rPr>
              <a:t>‘Lord save us from the arrows of Hungarians.’”</a:t>
            </a:r>
          </a:p>
        </p:txBody>
      </p:sp>
      <p:sp>
        <p:nvSpPr>
          <p:cNvPr id="10" name="Text Box 2"/>
          <p:cNvSpPr txBox="1">
            <a:spLocks noChangeArrowheads="1"/>
          </p:cNvSpPr>
          <p:nvPr/>
        </p:nvSpPr>
        <p:spPr bwMode="auto">
          <a:xfrm>
            <a:off x="3200400" y="6553200"/>
            <a:ext cx="2714205" cy="215444"/>
          </a:xfrm>
          <a:prstGeom prst="rect">
            <a:avLst/>
          </a:prstGeom>
          <a:noFill/>
          <a:ln w="9525">
            <a:noFill/>
            <a:miter lim="800000"/>
            <a:headEnd/>
            <a:tailEnd/>
          </a:ln>
        </p:spPr>
        <p:txBody>
          <a:bodyPr wrap="none">
            <a:spAutoFit/>
          </a:bodyPr>
          <a:lstStyle/>
          <a:p>
            <a:pPr algn="l">
              <a:spcBef>
                <a:spcPct val="0"/>
              </a:spcBef>
            </a:pPr>
            <a:r>
              <a:rPr lang="en-US" sz="800" dirty="0">
                <a:solidFill>
                  <a:schemeClr val="tx2"/>
                </a:solidFill>
                <a:hlinkClick r:id="rId4"/>
              </a:rPr>
              <a:t>http://en.wikipedia.org/wiki/History_of_Hungary</a:t>
            </a:r>
            <a:endParaRPr lang="en-US" sz="800" dirty="0">
              <a:solidFill>
                <a:schemeClr val="tx2"/>
              </a:solidFill>
            </a:endParaRPr>
          </a:p>
        </p:txBody>
      </p:sp>
    </p:spTree>
    <p:extLst>
      <p:ext uri="{BB962C8B-B14F-4D97-AF65-F5344CB8AC3E}">
        <p14:creationId xmlns:p14="http://schemas.microsoft.com/office/powerpoint/2010/main" val="1158622240"/>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0" name="Text Box 2"/>
          <p:cNvSpPr txBox="1">
            <a:spLocks noChangeArrowheads="1"/>
          </p:cNvSpPr>
          <p:nvPr/>
        </p:nvSpPr>
        <p:spPr bwMode="auto">
          <a:xfrm>
            <a:off x="3200400" y="6553200"/>
            <a:ext cx="2714205" cy="215444"/>
          </a:xfrm>
          <a:prstGeom prst="rect">
            <a:avLst/>
          </a:prstGeom>
          <a:noFill/>
          <a:ln w="9525">
            <a:noFill/>
            <a:miter lim="800000"/>
            <a:headEnd/>
            <a:tailEnd/>
          </a:ln>
        </p:spPr>
        <p:txBody>
          <a:bodyPr wrap="none">
            <a:spAutoFit/>
          </a:bodyPr>
          <a:lstStyle/>
          <a:p>
            <a:pPr algn="l">
              <a:spcBef>
                <a:spcPct val="0"/>
              </a:spcBef>
            </a:pPr>
            <a:r>
              <a:rPr lang="en-US" sz="800" dirty="0">
                <a:solidFill>
                  <a:schemeClr val="tx2"/>
                </a:solidFill>
                <a:hlinkClick r:id="rId3"/>
              </a:rPr>
              <a:t>http://en.wikipedia.org/wiki/History_of_Hungary</a:t>
            </a:r>
            <a:endParaRPr lang="en-US" sz="800" dirty="0">
              <a:solidFill>
                <a:schemeClr val="tx2"/>
              </a:solidFill>
            </a:endParaRPr>
          </a:p>
        </p:txBody>
      </p:sp>
      <p:pic>
        <p:nvPicPr>
          <p:cNvPr id="13315" name="Picture 3"/>
          <p:cNvPicPr>
            <a:picLocks noChangeAspect="1" noChangeArrowheads="1"/>
          </p:cNvPicPr>
          <p:nvPr/>
        </p:nvPicPr>
        <p:blipFill>
          <a:blip r:embed="rId4" cstate="print"/>
          <a:srcRect/>
          <a:stretch>
            <a:fillRect/>
          </a:stretch>
        </p:blipFill>
        <p:spPr bwMode="auto">
          <a:xfrm>
            <a:off x="671286" y="471714"/>
            <a:ext cx="7772400" cy="5382387"/>
          </a:xfrm>
          <a:prstGeom prst="rect">
            <a:avLst/>
          </a:prstGeom>
          <a:noFill/>
          <a:ln w="9525">
            <a:noFill/>
            <a:miter lim="800000"/>
            <a:headEnd/>
            <a:tailEnd/>
          </a:ln>
        </p:spPr>
      </p:pic>
      <p:sp>
        <p:nvSpPr>
          <p:cNvPr id="7" name="TextBox 4"/>
          <p:cNvSpPr txBox="1">
            <a:spLocks noChangeArrowheads="1"/>
          </p:cNvSpPr>
          <p:nvPr/>
        </p:nvSpPr>
        <p:spPr bwMode="auto">
          <a:xfrm>
            <a:off x="2661953" y="5881914"/>
            <a:ext cx="3802644" cy="369332"/>
          </a:xfrm>
          <a:prstGeom prst="rect">
            <a:avLst/>
          </a:prstGeom>
          <a:noFill/>
          <a:ln w="9525">
            <a:noFill/>
            <a:miter lim="800000"/>
            <a:headEnd/>
            <a:tailEnd/>
          </a:ln>
        </p:spPr>
        <p:txBody>
          <a:bodyPr wrap="none">
            <a:spAutoFit/>
          </a:bodyPr>
          <a:lstStyle/>
          <a:p>
            <a:r>
              <a:rPr lang="en-US" sz="1800" b="1" dirty="0">
                <a:solidFill>
                  <a:schemeClr val="tx2"/>
                </a:solidFill>
              </a:rPr>
              <a:t>Hungary in the 11</a:t>
            </a:r>
            <a:r>
              <a:rPr lang="en-US" sz="1800" b="1" baseline="30000" dirty="0">
                <a:solidFill>
                  <a:schemeClr val="tx2"/>
                </a:solidFill>
              </a:rPr>
              <a:t>th</a:t>
            </a:r>
            <a:r>
              <a:rPr lang="en-US" sz="1800" b="1" dirty="0">
                <a:solidFill>
                  <a:schemeClr val="tx2"/>
                </a:solidFill>
              </a:rPr>
              <a:t> Century</a:t>
            </a:r>
          </a:p>
        </p:txBody>
      </p:sp>
    </p:spTree>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 name="Text Box 2"/>
          <p:cNvSpPr txBox="1">
            <a:spLocks noChangeArrowheads="1"/>
          </p:cNvSpPr>
          <p:nvPr/>
        </p:nvSpPr>
        <p:spPr bwMode="auto">
          <a:xfrm>
            <a:off x="3200400" y="6553200"/>
            <a:ext cx="2714205" cy="215444"/>
          </a:xfrm>
          <a:prstGeom prst="rect">
            <a:avLst/>
          </a:prstGeom>
          <a:noFill/>
          <a:ln w="9525">
            <a:noFill/>
            <a:miter lim="800000"/>
            <a:headEnd/>
            <a:tailEnd/>
          </a:ln>
        </p:spPr>
        <p:txBody>
          <a:bodyPr wrap="none">
            <a:spAutoFit/>
          </a:bodyPr>
          <a:lstStyle/>
          <a:p>
            <a:pPr algn="l">
              <a:spcBef>
                <a:spcPct val="0"/>
              </a:spcBef>
            </a:pPr>
            <a:r>
              <a:rPr lang="en-US" sz="800" dirty="0">
                <a:solidFill>
                  <a:schemeClr val="tx2"/>
                </a:solidFill>
                <a:hlinkClick r:id="rId3"/>
              </a:rPr>
              <a:t>http://en.wikipedia.org/wiki/History_of_Hungary</a:t>
            </a:r>
            <a:endParaRPr lang="en-US" sz="800" dirty="0">
              <a:solidFill>
                <a:schemeClr val="tx2"/>
              </a:solidFill>
            </a:endParaRPr>
          </a:p>
        </p:txBody>
      </p:sp>
      <p:sp>
        <p:nvSpPr>
          <p:cNvPr id="7" name="TextBox 4"/>
          <p:cNvSpPr txBox="1">
            <a:spLocks noChangeArrowheads="1"/>
          </p:cNvSpPr>
          <p:nvPr/>
        </p:nvSpPr>
        <p:spPr bwMode="auto">
          <a:xfrm>
            <a:off x="2677185" y="5881914"/>
            <a:ext cx="3772186" cy="664797"/>
          </a:xfrm>
          <a:prstGeom prst="rect">
            <a:avLst/>
          </a:prstGeom>
          <a:noFill/>
          <a:ln w="9525">
            <a:noFill/>
            <a:miter lim="800000"/>
            <a:headEnd/>
            <a:tailEnd/>
          </a:ln>
        </p:spPr>
        <p:txBody>
          <a:bodyPr wrap="none">
            <a:spAutoFit/>
          </a:bodyPr>
          <a:lstStyle/>
          <a:p>
            <a:r>
              <a:rPr lang="en-US" sz="1800" b="1" i="1" dirty="0">
                <a:solidFill>
                  <a:schemeClr val="tx2"/>
                </a:solidFill>
              </a:rPr>
              <a:t>The Battle of </a:t>
            </a:r>
            <a:r>
              <a:rPr lang="en-US" sz="1800" b="1" i="1" dirty="0" err="1">
                <a:solidFill>
                  <a:schemeClr val="tx2"/>
                </a:solidFill>
              </a:rPr>
              <a:t>Mohács</a:t>
            </a:r>
            <a:r>
              <a:rPr lang="en-US" sz="1800" b="1" i="1" dirty="0">
                <a:solidFill>
                  <a:schemeClr val="tx2"/>
                </a:solidFill>
              </a:rPr>
              <a:t> </a:t>
            </a:r>
            <a:r>
              <a:rPr lang="en-US" sz="1800" dirty="0">
                <a:solidFill>
                  <a:schemeClr val="tx2"/>
                </a:solidFill>
              </a:rPr>
              <a:t>(1526)</a:t>
            </a:r>
          </a:p>
          <a:p>
            <a:r>
              <a:rPr lang="en-US" sz="1600" dirty="0" err="1">
                <a:solidFill>
                  <a:schemeClr val="tx2"/>
                </a:solidFill>
              </a:rPr>
              <a:t>Bertalan</a:t>
            </a:r>
            <a:r>
              <a:rPr lang="en-US" sz="1600" dirty="0">
                <a:solidFill>
                  <a:schemeClr val="tx2"/>
                </a:solidFill>
              </a:rPr>
              <a:t> </a:t>
            </a:r>
            <a:r>
              <a:rPr lang="en-US" sz="1600" dirty="0" err="1">
                <a:solidFill>
                  <a:schemeClr val="tx2"/>
                </a:solidFill>
              </a:rPr>
              <a:t>Székely</a:t>
            </a:r>
            <a:endParaRPr lang="en-US" sz="1600" dirty="0">
              <a:solidFill>
                <a:schemeClr val="tx2"/>
              </a:solidFill>
            </a:endParaRPr>
          </a:p>
        </p:txBody>
      </p:sp>
      <p:pic>
        <p:nvPicPr>
          <p:cNvPr id="13316" name="Picture 4"/>
          <p:cNvPicPr>
            <a:picLocks noChangeAspect="1" noChangeArrowheads="1"/>
          </p:cNvPicPr>
          <p:nvPr/>
        </p:nvPicPr>
        <p:blipFill>
          <a:blip r:embed="rId4" cstate="print"/>
          <a:srcRect/>
          <a:stretch>
            <a:fillRect/>
          </a:stretch>
        </p:blipFill>
        <p:spPr bwMode="auto">
          <a:xfrm>
            <a:off x="762000" y="1076325"/>
            <a:ext cx="7620000" cy="4705350"/>
          </a:xfrm>
          <a:prstGeom prst="rect">
            <a:avLst/>
          </a:prstGeom>
          <a:noFill/>
          <a:ln w="9525">
            <a:noFill/>
            <a:miter lim="800000"/>
            <a:headEnd/>
            <a:tailEnd/>
          </a:ln>
        </p:spPr>
      </p:pic>
      <p:sp>
        <p:nvSpPr>
          <p:cNvPr id="2" name="Rectangle 1"/>
          <p:cNvSpPr/>
          <p:nvPr/>
        </p:nvSpPr>
        <p:spPr>
          <a:xfrm>
            <a:off x="443234" y="4267200"/>
            <a:ext cx="8228536" cy="584775"/>
          </a:xfrm>
          <a:prstGeom prst="rect">
            <a:avLst/>
          </a:prstGeom>
        </p:spPr>
        <p:txBody>
          <a:bodyPr wrap="none">
            <a:spAutoFit/>
          </a:bodyPr>
          <a:lstStyle/>
          <a:p>
            <a:r>
              <a:rPr lang="en-US" b="1" dirty="0">
                <a:solidFill>
                  <a:schemeClr val="tx2"/>
                </a:solidFill>
              </a:rPr>
              <a:t>a very important battle historically</a:t>
            </a:r>
            <a:endParaRPr lang="en-US" dirty="0">
              <a:solidFill>
                <a:schemeClr val="tx2"/>
              </a:solidFill>
            </a:endParaRPr>
          </a:p>
        </p:txBody>
      </p:sp>
    </p:spTree>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 name="Text Box 2"/>
          <p:cNvSpPr txBox="1">
            <a:spLocks noChangeArrowheads="1"/>
          </p:cNvSpPr>
          <p:nvPr/>
        </p:nvSpPr>
        <p:spPr bwMode="auto">
          <a:xfrm>
            <a:off x="3200400" y="6553200"/>
            <a:ext cx="2714205" cy="215444"/>
          </a:xfrm>
          <a:prstGeom prst="rect">
            <a:avLst/>
          </a:prstGeom>
          <a:noFill/>
          <a:ln w="9525">
            <a:noFill/>
            <a:miter lim="800000"/>
            <a:headEnd/>
            <a:tailEnd/>
          </a:ln>
        </p:spPr>
        <p:txBody>
          <a:bodyPr wrap="none">
            <a:spAutoFit/>
          </a:bodyPr>
          <a:lstStyle/>
          <a:p>
            <a:pPr algn="l">
              <a:spcBef>
                <a:spcPct val="0"/>
              </a:spcBef>
            </a:pPr>
            <a:r>
              <a:rPr lang="en-US" sz="800" dirty="0">
                <a:solidFill>
                  <a:schemeClr val="tx2"/>
                </a:solidFill>
                <a:hlinkClick r:id="rId3"/>
              </a:rPr>
              <a:t>http://en.wikipedia.org/wiki/History_of_Hungary</a:t>
            </a:r>
            <a:endParaRPr lang="en-US" sz="800" dirty="0">
              <a:solidFill>
                <a:schemeClr val="tx2"/>
              </a:solidFill>
            </a:endParaRPr>
          </a:p>
        </p:txBody>
      </p:sp>
      <p:sp>
        <p:nvSpPr>
          <p:cNvPr id="7" name="TextBox 4"/>
          <p:cNvSpPr txBox="1">
            <a:spLocks noChangeArrowheads="1"/>
          </p:cNvSpPr>
          <p:nvPr/>
        </p:nvSpPr>
        <p:spPr bwMode="auto">
          <a:xfrm>
            <a:off x="2677185" y="5881914"/>
            <a:ext cx="3772186" cy="664797"/>
          </a:xfrm>
          <a:prstGeom prst="rect">
            <a:avLst/>
          </a:prstGeom>
          <a:noFill/>
          <a:ln w="9525">
            <a:noFill/>
            <a:miter lim="800000"/>
            <a:headEnd/>
            <a:tailEnd/>
          </a:ln>
        </p:spPr>
        <p:txBody>
          <a:bodyPr wrap="none">
            <a:spAutoFit/>
          </a:bodyPr>
          <a:lstStyle/>
          <a:p>
            <a:r>
              <a:rPr lang="en-US" sz="1800" b="1" i="1" dirty="0">
                <a:solidFill>
                  <a:schemeClr val="tx2"/>
                </a:solidFill>
              </a:rPr>
              <a:t>The Battle of </a:t>
            </a:r>
            <a:r>
              <a:rPr lang="en-US" sz="1800" b="1" i="1" dirty="0" err="1">
                <a:solidFill>
                  <a:schemeClr val="tx2"/>
                </a:solidFill>
              </a:rPr>
              <a:t>Mohács</a:t>
            </a:r>
            <a:r>
              <a:rPr lang="en-US" sz="1800" b="1" i="1" dirty="0">
                <a:solidFill>
                  <a:schemeClr val="tx2"/>
                </a:solidFill>
              </a:rPr>
              <a:t> </a:t>
            </a:r>
            <a:r>
              <a:rPr lang="en-US" sz="1800" dirty="0">
                <a:solidFill>
                  <a:schemeClr val="tx2"/>
                </a:solidFill>
              </a:rPr>
              <a:t>(1526)</a:t>
            </a:r>
          </a:p>
          <a:p>
            <a:r>
              <a:rPr lang="en-US" sz="1600" dirty="0" err="1">
                <a:solidFill>
                  <a:schemeClr val="tx2"/>
                </a:solidFill>
              </a:rPr>
              <a:t>Bertalan</a:t>
            </a:r>
            <a:r>
              <a:rPr lang="en-US" sz="1600" dirty="0">
                <a:solidFill>
                  <a:schemeClr val="tx2"/>
                </a:solidFill>
              </a:rPr>
              <a:t> </a:t>
            </a:r>
            <a:r>
              <a:rPr lang="en-US" sz="1600" dirty="0" err="1">
                <a:solidFill>
                  <a:schemeClr val="tx2"/>
                </a:solidFill>
              </a:rPr>
              <a:t>Székely</a:t>
            </a:r>
            <a:endParaRPr lang="en-US" sz="1600" dirty="0">
              <a:solidFill>
                <a:schemeClr val="tx2"/>
              </a:solidFill>
            </a:endParaRPr>
          </a:p>
        </p:txBody>
      </p:sp>
      <p:pic>
        <p:nvPicPr>
          <p:cNvPr id="13316" name="Picture 4"/>
          <p:cNvPicPr>
            <a:picLocks noChangeAspect="1" noChangeArrowheads="1"/>
          </p:cNvPicPr>
          <p:nvPr/>
        </p:nvPicPr>
        <p:blipFill>
          <a:blip r:embed="rId4" cstate="print"/>
          <a:srcRect/>
          <a:stretch>
            <a:fillRect/>
          </a:stretch>
        </p:blipFill>
        <p:spPr bwMode="auto">
          <a:xfrm>
            <a:off x="762000" y="1076325"/>
            <a:ext cx="7620000" cy="4705350"/>
          </a:xfrm>
          <a:prstGeom prst="rect">
            <a:avLst/>
          </a:prstGeom>
          <a:noFill/>
          <a:ln w="9525">
            <a:noFill/>
            <a:miter lim="800000"/>
            <a:headEnd/>
            <a:tailEnd/>
          </a:ln>
        </p:spPr>
      </p:pic>
    </p:spTree>
    <p:extLst>
      <p:ext uri="{BB962C8B-B14F-4D97-AF65-F5344CB8AC3E}">
        <p14:creationId xmlns:p14="http://schemas.microsoft.com/office/powerpoint/2010/main" val="3338412243"/>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81922" name="TextBox 4"/>
          <p:cNvSpPr txBox="1">
            <a:spLocks noChangeArrowheads="1"/>
          </p:cNvSpPr>
          <p:nvPr/>
        </p:nvSpPr>
        <p:spPr bwMode="auto">
          <a:xfrm>
            <a:off x="3352800" y="6459538"/>
            <a:ext cx="2420938" cy="369887"/>
          </a:xfrm>
          <a:prstGeom prst="rect">
            <a:avLst/>
          </a:prstGeom>
          <a:noFill/>
          <a:ln w="9525">
            <a:noFill/>
            <a:miter lim="800000"/>
            <a:headEnd/>
            <a:tailEnd/>
          </a:ln>
        </p:spPr>
        <p:txBody>
          <a:bodyPr wrap="none">
            <a:spAutoFit/>
          </a:bodyPr>
          <a:lstStyle/>
          <a:p>
            <a:r>
              <a:rPr lang="en-US" sz="1800" b="1" dirty="0" err="1">
                <a:solidFill>
                  <a:schemeClr val="tx2"/>
                </a:solidFill>
              </a:rPr>
              <a:t>Mohács</a:t>
            </a:r>
            <a:r>
              <a:rPr lang="en-US" sz="1800" b="1" dirty="0">
                <a:solidFill>
                  <a:schemeClr val="tx2"/>
                </a:solidFill>
              </a:rPr>
              <a:t>, Hungary</a:t>
            </a:r>
          </a:p>
        </p:txBody>
      </p:sp>
      <p:pic>
        <p:nvPicPr>
          <p:cNvPr id="717826" name="Picture 2"/>
          <p:cNvPicPr>
            <a:picLocks noChangeAspect="1" noChangeArrowheads="1"/>
          </p:cNvPicPr>
          <p:nvPr/>
        </p:nvPicPr>
        <p:blipFill>
          <a:blip r:embed="rId3" cstate="print"/>
          <a:srcRect/>
          <a:stretch>
            <a:fillRect/>
          </a:stretch>
        </p:blipFill>
        <p:spPr bwMode="auto">
          <a:xfrm>
            <a:off x="747713" y="161925"/>
            <a:ext cx="7648575" cy="6238875"/>
          </a:xfrm>
          <a:prstGeom prst="rect">
            <a:avLst/>
          </a:prstGeom>
          <a:noFill/>
          <a:ln w="9525">
            <a:noFill/>
            <a:miter lim="800000"/>
            <a:headEnd/>
            <a:tailEnd/>
          </a:ln>
        </p:spPr>
      </p:pic>
      <p:sp>
        <p:nvSpPr>
          <p:cNvPr id="8" name="Right Arrow 7"/>
          <p:cNvSpPr>
            <a:spLocks noChangeArrowheads="1"/>
          </p:cNvSpPr>
          <p:nvPr/>
        </p:nvSpPr>
        <p:spPr bwMode="auto">
          <a:xfrm rot="7539286">
            <a:off x="4059238" y="660400"/>
            <a:ext cx="2667000" cy="685800"/>
          </a:xfrm>
          <a:prstGeom prst="rightArrow">
            <a:avLst>
              <a:gd name="adj1" fmla="val 38065"/>
              <a:gd name="adj2" fmla="val 49997"/>
            </a:avLst>
          </a:prstGeom>
          <a:solidFill>
            <a:schemeClr val="tx2"/>
          </a:solidFill>
          <a:ln w="38100" algn="ctr">
            <a:solidFill>
              <a:srgbClr val="000000"/>
            </a:solidFill>
            <a:round/>
            <a:headEnd/>
            <a:tailEnd/>
          </a:ln>
        </p:spPr>
        <p:txBody>
          <a:bodyPr wrap="none"/>
          <a:lstStyle/>
          <a:p>
            <a:endParaRPr lang="en-US"/>
          </a:p>
        </p:txBody>
      </p:sp>
      <p:sp>
        <p:nvSpPr>
          <p:cNvPr id="38917" name="Text Box 2"/>
          <p:cNvSpPr txBox="1">
            <a:spLocks noChangeArrowheads="1"/>
          </p:cNvSpPr>
          <p:nvPr/>
        </p:nvSpPr>
        <p:spPr bwMode="auto">
          <a:xfrm rot="10800000" flipV="1">
            <a:off x="4953000" y="1533525"/>
            <a:ext cx="1524000" cy="523875"/>
          </a:xfrm>
          <a:prstGeom prst="rect">
            <a:avLst/>
          </a:prstGeom>
          <a:noFill/>
          <a:ln w="9525">
            <a:noFill/>
            <a:miter lim="800000"/>
            <a:headEnd/>
            <a:tailEnd/>
          </a:ln>
        </p:spPr>
        <p:txBody>
          <a:bodyPr>
            <a:spAutoFit/>
          </a:bodyPr>
          <a:lstStyle/>
          <a:p>
            <a:pPr>
              <a:spcBef>
                <a:spcPct val="0"/>
              </a:spcBef>
            </a:pPr>
            <a:r>
              <a:rPr lang="en-US" sz="2800" b="1">
                <a:solidFill>
                  <a:schemeClr val="tx2"/>
                </a:solidFill>
              </a:rPr>
              <a:t>1526</a:t>
            </a:r>
          </a:p>
        </p:txBody>
      </p:sp>
      <p:sp>
        <p:nvSpPr>
          <p:cNvPr id="38918" name="TextBox 4"/>
          <p:cNvSpPr txBox="1">
            <a:spLocks noChangeArrowheads="1"/>
          </p:cNvSpPr>
          <p:nvPr/>
        </p:nvSpPr>
        <p:spPr bwMode="auto">
          <a:xfrm>
            <a:off x="4954588" y="2144713"/>
            <a:ext cx="2420937" cy="369887"/>
          </a:xfrm>
          <a:prstGeom prst="rect">
            <a:avLst/>
          </a:prstGeom>
          <a:noFill/>
          <a:ln w="9525">
            <a:noFill/>
            <a:miter lim="800000"/>
            <a:headEnd/>
            <a:tailEnd/>
          </a:ln>
        </p:spPr>
        <p:txBody>
          <a:bodyPr wrap="none">
            <a:spAutoFit/>
          </a:bodyPr>
          <a:lstStyle/>
          <a:p>
            <a:r>
              <a:rPr lang="en-US" sz="1800" b="1">
                <a:solidFill>
                  <a:schemeClr val="tx2"/>
                </a:solidFill>
              </a:rPr>
              <a:t>Mohács, Hungary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8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19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 grpId="0" animBg="1"/>
    </p:bldLst>
  </p:timing>
</p:sld>
</file>

<file path=ppt/slides/slide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9938" name="TextBox 4"/>
          <p:cNvSpPr txBox="1">
            <a:spLocks noChangeArrowheads="1"/>
          </p:cNvSpPr>
          <p:nvPr/>
        </p:nvSpPr>
        <p:spPr bwMode="auto">
          <a:xfrm>
            <a:off x="3429000" y="6459538"/>
            <a:ext cx="2284413" cy="369887"/>
          </a:xfrm>
          <a:prstGeom prst="rect">
            <a:avLst/>
          </a:prstGeom>
          <a:noFill/>
          <a:ln w="9525">
            <a:noFill/>
            <a:miter lim="800000"/>
            <a:headEnd/>
            <a:tailEnd/>
          </a:ln>
        </p:spPr>
        <p:txBody>
          <a:bodyPr wrap="none">
            <a:spAutoFit/>
          </a:bodyPr>
          <a:lstStyle/>
          <a:p>
            <a:r>
              <a:rPr lang="en-US" sz="1800" b="1">
                <a:solidFill>
                  <a:schemeClr val="tx2"/>
                </a:solidFill>
              </a:rPr>
              <a:t>Mohác, Hungary</a:t>
            </a:r>
          </a:p>
        </p:txBody>
      </p:sp>
      <p:pic>
        <p:nvPicPr>
          <p:cNvPr id="39939" name="Picture 2"/>
          <p:cNvPicPr>
            <a:picLocks noChangeAspect="1" noChangeArrowheads="1"/>
          </p:cNvPicPr>
          <p:nvPr/>
        </p:nvPicPr>
        <p:blipFill>
          <a:blip r:embed="rId3" cstate="print"/>
          <a:srcRect/>
          <a:stretch>
            <a:fillRect/>
          </a:stretch>
        </p:blipFill>
        <p:spPr bwMode="auto">
          <a:xfrm>
            <a:off x="457200" y="561975"/>
            <a:ext cx="8229600" cy="5703888"/>
          </a:xfrm>
          <a:prstGeom prst="rect">
            <a:avLst/>
          </a:prstGeom>
          <a:noFill/>
          <a:ln w="9525">
            <a:noFill/>
            <a:miter lim="800000"/>
            <a:headEnd/>
            <a:tailEnd/>
          </a:ln>
        </p:spPr>
      </p:pic>
      <p:sp>
        <p:nvSpPr>
          <p:cNvPr id="39940" name="Right Arrow 5"/>
          <p:cNvSpPr>
            <a:spLocks noChangeArrowheads="1"/>
          </p:cNvSpPr>
          <p:nvPr/>
        </p:nvSpPr>
        <p:spPr bwMode="auto">
          <a:xfrm rot="7539286">
            <a:off x="3336925" y="3516313"/>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endParaRPr lang="en-US"/>
          </a:p>
        </p:txBody>
      </p:sp>
      <p:sp>
        <p:nvSpPr>
          <p:cNvPr id="39941" name="Text Box 2"/>
          <p:cNvSpPr txBox="1">
            <a:spLocks noChangeArrowheads="1"/>
          </p:cNvSpPr>
          <p:nvPr/>
        </p:nvSpPr>
        <p:spPr bwMode="auto">
          <a:xfrm rot="10800000" flipV="1">
            <a:off x="4419600" y="4191000"/>
            <a:ext cx="1524000" cy="523875"/>
          </a:xfrm>
          <a:prstGeom prst="rect">
            <a:avLst/>
          </a:prstGeom>
          <a:noFill/>
          <a:ln w="9525">
            <a:noFill/>
            <a:miter lim="800000"/>
            <a:headEnd/>
            <a:tailEnd/>
          </a:ln>
        </p:spPr>
        <p:txBody>
          <a:bodyPr>
            <a:spAutoFit/>
          </a:bodyPr>
          <a:lstStyle/>
          <a:p>
            <a:pPr>
              <a:spcBef>
                <a:spcPct val="0"/>
              </a:spcBef>
            </a:pPr>
            <a:r>
              <a:rPr lang="en-US" sz="2800" b="1">
                <a:solidFill>
                  <a:schemeClr val="tx2"/>
                </a:solidFill>
              </a:rPr>
              <a:t>1526</a:t>
            </a:r>
          </a:p>
        </p:txBody>
      </p:sp>
    </p:spTree>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0962" name="Text Box 2"/>
          <p:cNvSpPr txBox="1">
            <a:spLocks noChangeArrowheads="1"/>
          </p:cNvSpPr>
          <p:nvPr/>
        </p:nvSpPr>
        <p:spPr bwMode="auto">
          <a:xfrm>
            <a:off x="2286000" y="6398986"/>
            <a:ext cx="453707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www.d.umn.edu/cla/faculty/troufs/anth1095/video/Suleyman.html#title</a:t>
            </a:r>
            <a:endParaRPr lang="en-US" sz="800" b="1" dirty="0">
              <a:solidFill>
                <a:schemeClr val="tx2"/>
              </a:solidFill>
            </a:endParaRPr>
          </a:p>
        </p:txBody>
      </p:sp>
      <p:pic>
        <p:nvPicPr>
          <p:cNvPr id="40963" name="Picture 2"/>
          <p:cNvPicPr>
            <a:picLocks noChangeAspect="1" noChangeArrowheads="1"/>
          </p:cNvPicPr>
          <p:nvPr/>
        </p:nvPicPr>
        <p:blipFill>
          <a:blip r:embed="rId4" cstate="print"/>
          <a:srcRect/>
          <a:stretch>
            <a:fillRect/>
          </a:stretch>
        </p:blipFill>
        <p:spPr bwMode="auto">
          <a:xfrm>
            <a:off x="685800" y="971638"/>
            <a:ext cx="7772400" cy="5048162"/>
          </a:xfrm>
          <a:prstGeom prst="rect">
            <a:avLst/>
          </a:prstGeom>
          <a:noFill/>
          <a:ln w="9525">
            <a:noFill/>
            <a:miter lim="800000"/>
            <a:headEnd/>
            <a:tailEnd/>
          </a:ln>
        </p:spPr>
      </p:pic>
    </p:spTree>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2743200" y="6477000"/>
            <a:ext cx="355917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rPr>
              <a:t>http://www.myarmoury.com/talk/viewtopic.php?t=4427</a:t>
            </a:r>
          </a:p>
        </p:txBody>
      </p:sp>
      <p:sp>
        <p:nvSpPr>
          <p:cNvPr id="41987" name="Text Box 2"/>
          <p:cNvSpPr txBox="1">
            <a:spLocks noChangeArrowheads="1"/>
          </p:cNvSpPr>
          <p:nvPr/>
        </p:nvSpPr>
        <p:spPr bwMode="auto">
          <a:xfrm rot="10800000" flipV="1">
            <a:off x="609600" y="6143172"/>
            <a:ext cx="7924800" cy="338138"/>
          </a:xfrm>
          <a:prstGeom prst="rect">
            <a:avLst/>
          </a:prstGeom>
          <a:noFill/>
          <a:ln w="9525">
            <a:noFill/>
            <a:miter lim="800000"/>
            <a:headEnd/>
            <a:tailEnd/>
          </a:ln>
        </p:spPr>
        <p:txBody>
          <a:bodyPr>
            <a:spAutoFit/>
          </a:bodyPr>
          <a:lstStyle/>
          <a:p>
            <a:pPr>
              <a:spcBef>
                <a:spcPct val="0"/>
              </a:spcBef>
            </a:pPr>
            <a:r>
              <a:rPr lang="en-US" sz="1600" b="1" dirty="0">
                <a:solidFill>
                  <a:schemeClr val="tx2"/>
                </a:solidFill>
              </a:rPr>
              <a:t>Battle of </a:t>
            </a:r>
            <a:r>
              <a:rPr lang="en-US" sz="1600" b="1" dirty="0" err="1">
                <a:solidFill>
                  <a:schemeClr val="tx2"/>
                </a:solidFill>
              </a:rPr>
              <a:t>Mohács</a:t>
            </a:r>
            <a:r>
              <a:rPr lang="en-US" sz="1600" b="1" dirty="0">
                <a:solidFill>
                  <a:schemeClr val="tx2"/>
                </a:solidFill>
              </a:rPr>
              <a:t>, Ottomans and Hungarians, 1526</a:t>
            </a:r>
          </a:p>
        </p:txBody>
      </p:sp>
      <p:pic>
        <p:nvPicPr>
          <p:cNvPr id="41988" name="Picture 2"/>
          <p:cNvPicPr>
            <a:picLocks noChangeAspect="1" noChangeArrowheads="1"/>
          </p:cNvPicPr>
          <p:nvPr/>
        </p:nvPicPr>
        <p:blipFill>
          <a:blip r:embed="rId3" cstate="print"/>
          <a:srcRect/>
          <a:stretch>
            <a:fillRect/>
          </a:stretch>
        </p:blipFill>
        <p:spPr bwMode="auto">
          <a:xfrm>
            <a:off x="2667000" y="76200"/>
            <a:ext cx="3741738" cy="5943600"/>
          </a:xfrm>
          <a:prstGeom prst="rect">
            <a:avLst/>
          </a:prstGeom>
          <a:noFill/>
          <a:ln w="9525">
            <a:noFill/>
            <a:miter lim="800000"/>
            <a:headEnd/>
            <a:tailEnd/>
          </a:ln>
        </p:spPr>
      </p:pic>
    </p:spTree>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showMasterSp="0" show="0">
  <p:cSld>
    <p:bg>
      <p:bgPr>
        <a:solidFill>
          <a:schemeClr val="tx2"/>
        </a:solidFill>
        <a:effectLst/>
      </p:bgPr>
    </p:bg>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1828800" y="64008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43011" name="Text Box 2"/>
          <p:cNvSpPr txBox="1">
            <a:spLocks noChangeArrowheads="1"/>
          </p:cNvSpPr>
          <p:nvPr/>
        </p:nvSpPr>
        <p:spPr bwMode="auto">
          <a:xfrm rot="10800000" flipV="1">
            <a:off x="609600" y="6019800"/>
            <a:ext cx="7924800" cy="338138"/>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Growth of the Ottoman Empire 1570 A.D.</a:t>
            </a:r>
            <a:endParaRPr lang="en-US" sz="1600" b="1" dirty="0">
              <a:solidFill>
                <a:schemeClr val="tx2"/>
              </a:solidFill>
            </a:endParaRPr>
          </a:p>
        </p:txBody>
      </p:sp>
      <p:pic>
        <p:nvPicPr>
          <p:cNvPr id="43012" name="Picture 6" descr="Ottoman_small_animation.gif"/>
          <p:cNvPicPr>
            <a:picLocks noChangeAspect="1"/>
          </p:cNvPicPr>
          <p:nvPr/>
        </p:nvPicPr>
        <p:blipFill>
          <a:blip r:embed="rId4" cstate="print"/>
          <a:srcRect/>
          <a:stretch>
            <a:fillRect/>
          </a:stretch>
        </p:blipFill>
        <p:spPr bwMode="auto">
          <a:xfrm>
            <a:off x="1219200" y="304800"/>
            <a:ext cx="2286000" cy="1828800"/>
          </a:xfrm>
          <a:prstGeom prst="rect">
            <a:avLst/>
          </a:prstGeom>
          <a:noFill/>
          <a:ln w="9525">
            <a:noFill/>
            <a:miter lim="800000"/>
            <a:headEnd/>
            <a:tailEnd/>
          </a:ln>
        </p:spPr>
      </p:pic>
    </p:spTree>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1828800" y="6626225"/>
            <a:ext cx="49498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http://commons.wikimedia.org/wiki/Category:Maps_of_the_history_of_Hungary</a:t>
            </a:r>
            <a:endParaRPr lang="en-US" sz="800" b="1">
              <a:solidFill>
                <a:schemeClr val="tx2"/>
              </a:solidFill>
            </a:endParaRPr>
          </a:p>
        </p:txBody>
      </p:sp>
      <p:pic>
        <p:nvPicPr>
          <p:cNvPr id="44035" name="Picture 2"/>
          <p:cNvPicPr>
            <a:picLocks noChangeAspect="1" noChangeArrowheads="1"/>
          </p:cNvPicPr>
          <p:nvPr/>
        </p:nvPicPr>
        <p:blipFill>
          <a:blip r:embed="rId4" cstate="print"/>
          <a:srcRect/>
          <a:stretch>
            <a:fillRect/>
          </a:stretch>
        </p:blipFill>
        <p:spPr bwMode="auto">
          <a:xfrm>
            <a:off x="1250950" y="76200"/>
            <a:ext cx="6597650" cy="5562600"/>
          </a:xfrm>
          <a:prstGeom prst="rect">
            <a:avLst/>
          </a:prstGeom>
          <a:noFill/>
          <a:ln w="9525">
            <a:noFill/>
            <a:miter lim="800000"/>
            <a:headEnd/>
            <a:tailEnd/>
          </a:ln>
        </p:spPr>
      </p:pic>
      <p:sp>
        <p:nvSpPr>
          <p:cNvPr id="44036" name="Text Box 2"/>
          <p:cNvSpPr txBox="1">
            <a:spLocks noChangeArrowheads="1"/>
          </p:cNvSpPr>
          <p:nvPr/>
        </p:nvSpPr>
        <p:spPr bwMode="auto">
          <a:xfrm rot="10800000" flipV="1">
            <a:off x="609600" y="5783263"/>
            <a:ext cx="7924800" cy="831850"/>
          </a:xfrm>
          <a:prstGeom prst="rect">
            <a:avLst/>
          </a:prstGeom>
          <a:noFill/>
          <a:ln w="9525">
            <a:noFill/>
            <a:miter lim="800000"/>
            <a:headEnd/>
            <a:tailEnd/>
          </a:ln>
        </p:spPr>
        <p:txBody>
          <a:bodyPr>
            <a:spAutoFit/>
          </a:bodyPr>
          <a:lstStyle/>
          <a:p>
            <a:pPr>
              <a:spcBef>
                <a:spcPct val="0"/>
              </a:spcBef>
            </a:pPr>
            <a:r>
              <a:rPr lang="en-US" sz="1600" b="1">
                <a:solidFill>
                  <a:srgbClr val="000000"/>
                </a:solidFill>
              </a:rPr>
              <a:t>Kingdom of Hungary before 1526, and the 3 parts into which it was divided after the Battle of Mohács: Royal Hungary, Transylvania, and the part that was annexed by the Ottoman Empire.</a:t>
            </a:r>
            <a:endParaRPr lang="en-US" sz="1600" b="1">
              <a:solidFill>
                <a:schemeClr val="tx2"/>
              </a:solidFill>
            </a:endParaRPr>
          </a:p>
        </p:txBody>
      </p:sp>
      <p:sp>
        <p:nvSpPr>
          <p:cNvPr id="7" name="Rectangle 6"/>
          <p:cNvSpPr>
            <a:spLocks noChangeArrowheads="1"/>
          </p:cNvSpPr>
          <p:nvPr/>
        </p:nvSpPr>
        <p:spPr bwMode="auto">
          <a:xfrm>
            <a:off x="4752975" y="6048375"/>
            <a:ext cx="1879600" cy="304800"/>
          </a:xfrm>
          <a:prstGeom prst="rect">
            <a:avLst/>
          </a:prstGeom>
          <a:solidFill>
            <a:srgbClr val="C0C0C0">
              <a:alpha val="50195"/>
            </a:srgbClr>
          </a:solidFill>
          <a:ln w="76200" algn="ctr">
            <a:noFill/>
            <a:round/>
            <a:headEnd/>
            <a:tailEnd/>
          </a:ln>
        </p:spPr>
        <p:txBody>
          <a:bodyPr wrap="none"/>
          <a:lstStyle/>
          <a:p>
            <a:endParaRPr lang="en-US"/>
          </a:p>
        </p:txBody>
      </p:sp>
      <p:sp>
        <p:nvSpPr>
          <p:cNvPr id="9" name="Oval 8"/>
          <p:cNvSpPr>
            <a:spLocks noChangeArrowheads="1"/>
          </p:cNvSpPr>
          <p:nvPr/>
        </p:nvSpPr>
        <p:spPr bwMode="auto">
          <a:xfrm rot="-2965464">
            <a:off x="1665288" y="941388"/>
            <a:ext cx="2111375" cy="942975"/>
          </a:xfrm>
          <a:prstGeom prst="ellipse">
            <a:avLst/>
          </a:prstGeom>
          <a:solidFill>
            <a:srgbClr val="C0C0C0">
              <a:alpha val="67058"/>
            </a:srgbClr>
          </a:solidFill>
          <a:ln w="9525" algn="ctr">
            <a:no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8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3173413" y="6626225"/>
            <a:ext cx="2846387"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http://en.wikipedia.org/wiki/Royal_Hungary</a:t>
            </a:r>
            <a:endParaRPr lang="en-US" sz="800" b="1">
              <a:solidFill>
                <a:schemeClr val="tx2"/>
              </a:solidFill>
            </a:endParaRPr>
          </a:p>
        </p:txBody>
      </p:sp>
      <p:sp>
        <p:nvSpPr>
          <p:cNvPr id="45059" name="Text Box 2"/>
          <p:cNvSpPr txBox="1">
            <a:spLocks noChangeArrowheads="1"/>
          </p:cNvSpPr>
          <p:nvPr/>
        </p:nvSpPr>
        <p:spPr bwMode="auto">
          <a:xfrm rot="10800000" flipV="1">
            <a:off x="609600" y="1228725"/>
            <a:ext cx="7924800" cy="5324475"/>
          </a:xfrm>
          <a:prstGeom prst="rect">
            <a:avLst/>
          </a:prstGeom>
          <a:noFill/>
          <a:ln w="9525">
            <a:noFill/>
            <a:miter lim="800000"/>
            <a:headEnd/>
            <a:tailEnd/>
          </a:ln>
        </p:spPr>
        <p:txBody>
          <a:bodyPr>
            <a:spAutoFit/>
          </a:bodyPr>
          <a:lstStyle/>
          <a:p>
            <a:pPr>
              <a:spcBef>
                <a:spcPct val="0"/>
              </a:spcBef>
            </a:pPr>
            <a:r>
              <a:rPr lang="en-US" sz="4000" b="1" dirty="0">
                <a:solidFill>
                  <a:schemeClr val="tx2"/>
                </a:solidFill>
              </a:rPr>
              <a:t>“Royal Hungary”</a:t>
            </a:r>
          </a:p>
          <a:p>
            <a:pPr>
              <a:spcBef>
                <a:spcPct val="0"/>
              </a:spcBef>
            </a:pPr>
            <a:endParaRPr lang="en-US" sz="2800" b="1" dirty="0">
              <a:solidFill>
                <a:schemeClr val="tx2"/>
              </a:solidFill>
            </a:endParaRPr>
          </a:p>
          <a:p>
            <a:pPr>
              <a:spcBef>
                <a:spcPct val="0"/>
              </a:spcBef>
            </a:pPr>
            <a:r>
              <a:rPr lang="en-US" b="1" dirty="0">
                <a:solidFill>
                  <a:schemeClr val="tx2"/>
                </a:solidFill>
              </a:rPr>
              <a:t>“. . . Medieval Hungary (together with Kingdom of Croatia) where the Habsburgs were recognized as Kings of Hungary and Croatia in the wake of the Ottoman victory at the Battle of </a:t>
            </a:r>
            <a:r>
              <a:rPr lang="en-US" b="1" dirty="0" err="1">
                <a:solidFill>
                  <a:schemeClr val="tx2"/>
                </a:solidFill>
              </a:rPr>
              <a:t>Mohács</a:t>
            </a:r>
            <a:r>
              <a:rPr lang="en-US" b="1" dirty="0">
                <a:solidFill>
                  <a:schemeClr val="tx2"/>
                </a:solidFill>
              </a:rPr>
              <a:t> </a:t>
            </a:r>
            <a:r>
              <a:rPr lang="en-US" sz="2400" dirty="0">
                <a:solidFill>
                  <a:schemeClr val="tx2"/>
                </a:solidFill>
              </a:rPr>
              <a:t>[1526] </a:t>
            </a:r>
            <a:r>
              <a:rPr lang="en-US" b="1" dirty="0">
                <a:solidFill>
                  <a:schemeClr val="tx2"/>
                </a:solidFill>
              </a:rPr>
              <a:t>and subsequent partition of the country.”</a:t>
            </a:r>
          </a:p>
          <a:p>
            <a:pPr>
              <a:spcBef>
                <a:spcPct val="0"/>
              </a:spcBef>
            </a:pPr>
            <a:endParaRPr lang="en-US" sz="1600" b="1" dirty="0">
              <a:solidFill>
                <a:schemeClr val="tx2"/>
              </a:solidFill>
            </a:endParaRPr>
          </a:p>
        </p:txBody>
      </p:sp>
    </p:spTree>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3173413" y="6400800"/>
            <a:ext cx="2846387"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http://en.wikipedia.org/wiki/Royal_Hungary</a:t>
            </a:r>
            <a:endParaRPr lang="en-US" sz="800" b="1" dirty="0">
              <a:solidFill>
                <a:schemeClr val="tx2"/>
              </a:solidFill>
            </a:endParaRPr>
          </a:p>
        </p:txBody>
      </p:sp>
      <p:pic>
        <p:nvPicPr>
          <p:cNvPr id="46083" name="Picture 2"/>
          <p:cNvPicPr>
            <a:picLocks noChangeAspect="1" noChangeArrowheads="1"/>
          </p:cNvPicPr>
          <p:nvPr/>
        </p:nvPicPr>
        <p:blipFill>
          <a:blip r:embed="rId4" cstate="print"/>
          <a:srcRect/>
          <a:stretch>
            <a:fillRect/>
          </a:stretch>
        </p:blipFill>
        <p:spPr bwMode="auto">
          <a:xfrm>
            <a:off x="914400" y="883356"/>
            <a:ext cx="7315200" cy="5365044"/>
          </a:xfrm>
          <a:prstGeom prst="rect">
            <a:avLst/>
          </a:prstGeom>
          <a:noFill/>
          <a:ln w="9525">
            <a:noFill/>
            <a:miter lim="800000"/>
            <a:headEnd/>
            <a:tailEnd/>
          </a:ln>
        </p:spPr>
      </p:pic>
    </p:spTree>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47106" name="Text Box 2"/>
          <p:cNvSpPr txBox="1">
            <a:spLocks noChangeArrowheads="1"/>
          </p:cNvSpPr>
          <p:nvPr/>
        </p:nvSpPr>
        <p:spPr bwMode="auto">
          <a:xfrm>
            <a:off x="3173413" y="6400800"/>
            <a:ext cx="2846387"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http://en.wikipedia.org/wiki/Royal_Hungary</a:t>
            </a:r>
            <a:endParaRPr lang="en-US" sz="800" b="1" dirty="0">
              <a:solidFill>
                <a:schemeClr val="tx2"/>
              </a:solidFill>
            </a:endParaRPr>
          </a:p>
        </p:txBody>
      </p:sp>
      <p:pic>
        <p:nvPicPr>
          <p:cNvPr id="47107" name="Picture 2"/>
          <p:cNvPicPr>
            <a:picLocks noChangeAspect="1" noChangeArrowheads="1"/>
          </p:cNvPicPr>
          <p:nvPr/>
        </p:nvPicPr>
        <p:blipFill>
          <a:blip r:embed="rId4" cstate="print"/>
          <a:srcRect/>
          <a:stretch>
            <a:fillRect/>
          </a:stretch>
        </p:blipFill>
        <p:spPr bwMode="auto">
          <a:xfrm>
            <a:off x="914400" y="1246011"/>
            <a:ext cx="7315200" cy="4545189"/>
          </a:xfrm>
          <a:prstGeom prst="rect">
            <a:avLst/>
          </a:prstGeom>
          <a:noFill/>
          <a:ln w="9525">
            <a:noFill/>
            <a:miter lim="800000"/>
            <a:headEnd/>
            <a:tailEnd/>
          </a:ln>
        </p:spPr>
      </p:pic>
      <p:sp>
        <p:nvSpPr>
          <p:cNvPr id="47108" name="Text Box 2"/>
          <p:cNvSpPr txBox="1">
            <a:spLocks noChangeArrowheads="1"/>
          </p:cNvSpPr>
          <p:nvPr/>
        </p:nvSpPr>
        <p:spPr bwMode="auto">
          <a:xfrm rot="10800000" flipV="1">
            <a:off x="609600" y="5943600"/>
            <a:ext cx="7924800" cy="338138"/>
          </a:xfrm>
          <a:prstGeom prst="rect">
            <a:avLst/>
          </a:prstGeom>
          <a:noFill/>
          <a:ln w="9525">
            <a:noFill/>
            <a:miter lim="800000"/>
            <a:headEnd/>
            <a:tailEnd/>
          </a:ln>
        </p:spPr>
        <p:txBody>
          <a:bodyPr>
            <a:spAutoFit/>
          </a:bodyPr>
          <a:lstStyle/>
          <a:p>
            <a:pPr>
              <a:spcBef>
                <a:spcPct val="0"/>
              </a:spcBef>
            </a:pPr>
            <a:r>
              <a:rPr lang="en-US" sz="1600" b="1" dirty="0">
                <a:solidFill>
                  <a:schemeClr val="tx2"/>
                </a:solidFill>
              </a:rPr>
              <a:t>Hungary </a:t>
            </a:r>
            <a:r>
              <a:rPr lang="en-US" sz="1600" b="1" i="1" dirty="0">
                <a:solidFill>
                  <a:schemeClr val="tx2"/>
                </a:solidFill>
              </a:rPr>
              <a:t>ca</a:t>
            </a:r>
            <a:r>
              <a:rPr lang="en-US" sz="1600" b="1" dirty="0">
                <a:solidFill>
                  <a:schemeClr val="tx2"/>
                </a:solidFill>
              </a:rPr>
              <a:t>. 1550 with Royal Hungary in the north and the west</a:t>
            </a:r>
          </a:p>
        </p:txBody>
      </p:sp>
    </p:spTree>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showMasterSp="0" show="0">
  <p:cSld>
    <p:bg>
      <p:bgPr>
        <a:solidFill>
          <a:schemeClr val="tx2"/>
        </a:solidFill>
        <a:effectLst/>
      </p:bgPr>
    </p:bg>
    <p:spTree>
      <p:nvGrpSpPr>
        <p:cNvPr id="1" name=""/>
        <p:cNvGrpSpPr/>
        <p:nvPr/>
      </p:nvGrpSpPr>
      <p:grpSpPr>
        <a:xfrm>
          <a:off x="0" y="0"/>
          <a:ext cx="0" cy="0"/>
          <a:chOff x="0" y="0"/>
          <a:chExt cx="0" cy="0"/>
        </a:xfrm>
      </p:grpSpPr>
      <p:sp>
        <p:nvSpPr>
          <p:cNvPr id="48130" name="Text Box 2"/>
          <p:cNvSpPr txBox="1">
            <a:spLocks noChangeArrowheads="1"/>
          </p:cNvSpPr>
          <p:nvPr/>
        </p:nvSpPr>
        <p:spPr bwMode="auto">
          <a:xfrm>
            <a:off x="2071914" y="64008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48131" name="Text Box 2"/>
          <p:cNvSpPr txBox="1">
            <a:spLocks noChangeArrowheads="1"/>
          </p:cNvSpPr>
          <p:nvPr/>
        </p:nvSpPr>
        <p:spPr bwMode="auto">
          <a:xfrm rot="10800000" flipV="1">
            <a:off x="609600" y="6019800"/>
            <a:ext cx="7924800" cy="338138"/>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Hungary </a:t>
            </a:r>
            <a:r>
              <a:rPr lang="en-US" sz="1600" b="1" i="1" dirty="0">
                <a:solidFill>
                  <a:srgbClr val="000000"/>
                </a:solidFill>
              </a:rPr>
              <a:t>ca</a:t>
            </a:r>
            <a:r>
              <a:rPr lang="en-US" sz="1600" b="1" dirty="0">
                <a:solidFill>
                  <a:srgbClr val="000000"/>
                </a:solidFill>
              </a:rPr>
              <a:t>. 1550 A.D.</a:t>
            </a:r>
            <a:endParaRPr lang="en-US" sz="1600" b="1" dirty="0">
              <a:solidFill>
                <a:schemeClr val="tx2"/>
              </a:solidFill>
            </a:endParaRPr>
          </a:p>
        </p:txBody>
      </p:sp>
      <p:pic>
        <p:nvPicPr>
          <p:cNvPr id="48132" name="Picture 2"/>
          <p:cNvPicPr>
            <a:picLocks noChangeAspect="1" noChangeArrowheads="1"/>
          </p:cNvPicPr>
          <p:nvPr/>
        </p:nvPicPr>
        <p:blipFill>
          <a:blip r:embed="rId4" cstate="print"/>
          <a:srcRect/>
          <a:stretch>
            <a:fillRect/>
          </a:stretch>
        </p:blipFill>
        <p:spPr bwMode="auto">
          <a:xfrm>
            <a:off x="914400" y="838200"/>
            <a:ext cx="7315200" cy="5157611"/>
          </a:xfrm>
          <a:prstGeom prst="rect">
            <a:avLst/>
          </a:prstGeom>
          <a:noFill/>
          <a:ln w="9525">
            <a:noFill/>
            <a:miter lim="800000"/>
            <a:headEnd/>
            <a:tailEnd/>
          </a:ln>
        </p:spPr>
      </p:pic>
    </p:spTree>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showMasterSp="0" show="0">
  <p:cSld>
    <p:bg>
      <p:bgPr>
        <a:solidFill>
          <a:schemeClr val="tx2"/>
        </a:solidFill>
        <a:effectLst/>
      </p:bgPr>
    </p:bg>
    <p:spTree>
      <p:nvGrpSpPr>
        <p:cNvPr id="1" name=""/>
        <p:cNvGrpSpPr/>
        <p:nvPr/>
      </p:nvGrpSpPr>
      <p:grpSpPr>
        <a:xfrm>
          <a:off x="0" y="0"/>
          <a:ext cx="0" cy="0"/>
          <a:chOff x="0" y="0"/>
          <a:chExt cx="0" cy="0"/>
        </a:xfrm>
      </p:grpSpPr>
      <p:sp>
        <p:nvSpPr>
          <p:cNvPr id="49154" name="Text Box 2"/>
          <p:cNvSpPr txBox="1">
            <a:spLocks noChangeArrowheads="1"/>
          </p:cNvSpPr>
          <p:nvPr/>
        </p:nvSpPr>
        <p:spPr bwMode="auto">
          <a:xfrm>
            <a:off x="2057400" y="6400800"/>
            <a:ext cx="49498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http://commons.wikimedia.org/wiki/Category:Maps_of_the_history_of_Hungary</a:t>
            </a:r>
            <a:endParaRPr lang="en-US" sz="800" b="1">
              <a:solidFill>
                <a:schemeClr val="tx2"/>
              </a:solidFill>
            </a:endParaRPr>
          </a:p>
        </p:txBody>
      </p:sp>
      <p:sp>
        <p:nvSpPr>
          <p:cNvPr id="49155" name="Text Box 2"/>
          <p:cNvSpPr txBox="1">
            <a:spLocks noChangeArrowheads="1"/>
          </p:cNvSpPr>
          <p:nvPr/>
        </p:nvSpPr>
        <p:spPr bwMode="auto">
          <a:xfrm rot="10800000" flipV="1">
            <a:off x="609600" y="5943600"/>
            <a:ext cx="7924800" cy="338138"/>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Hungary 1570 A.D.</a:t>
            </a:r>
            <a:endParaRPr lang="en-US" sz="1600" b="1" dirty="0">
              <a:solidFill>
                <a:schemeClr val="tx2"/>
              </a:solidFill>
            </a:endParaRPr>
          </a:p>
        </p:txBody>
      </p:sp>
      <p:pic>
        <p:nvPicPr>
          <p:cNvPr id="49156" name="Picture 2"/>
          <p:cNvPicPr>
            <a:picLocks noChangeAspect="1" noChangeArrowheads="1"/>
          </p:cNvPicPr>
          <p:nvPr/>
        </p:nvPicPr>
        <p:blipFill>
          <a:blip r:embed="rId4" cstate="print"/>
          <a:srcRect/>
          <a:stretch>
            <a:fillRect/>
          </a:stretch>
        </p:blipFill>
        <p:spPr bwMode="auto">
          <a:xfrm>
            <a:off x="1681163" y="76200"/>
            <a:ext cx="5781675" cy="5715000"/>
          </a:xfrm>
          <a:prstGeom prst="rect">
            <a:avLst/>
          </a:prstGeom>
          <a:noFill/>
          <a:ln w="9525">
            <a:noFill/>
            <a:miter lim="800000"/>
            <a:headEnd/>
            <a:tailEnd/>
          </a:ln>
        </p:spPr>
      </p:pic>
    </p:spTree>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2108200" y="6638925"/>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50180" name="Text Box 2"/>
          <p:cNvSpPr txBox="1">
            <a:spLocks noChangeArrowheads="1"/>
          </p:cNvSpPr>
          <p:nvPr/>
        </p:nvSpPr>
        <p:spPr bwMode="auto">
          <a:xfrm rot="10800000" flipV="1">
            <a:off x="609600" y="2336800"/>
            <a:ext cx="7924800" cy="2616200"/>
          </a:xfrm>
          <a:prstGeom prst="rect">
            <a:avLst/>
          </a:prstGeom>
          <a:noFill/>
          <a:ln w="9525">
            <a:noFill/>
            <a:miter lim="800000"/>
            <a:headEnd/>
            <a:tailEnd/>
          </a:ln>
        </p:spPr>
        <p:txBody>
          <a:bodyPr>
            <a:spAutoFit/>
          </a:bodyPr>
          <a:lstStyle/>
          <a:p>
            <a:pPr>
              <a:spcBef>
                <a:spcPct val="0"/>
              </a:spcBef>
            </a:pPr>
            <a:endParaRPr lang="en-US" sz="1600" b="1">
              <a:solidFill>
                <a:srgbClr val="000000"/>
              </a:solidFill>
            </a:endParaRPr>
          </a:p>
          <a:p>
            <a:pPr>
              <a:spcBef>
                <a:spcPct val="0"/>
              </a:spcBef>
            </a:pPr>
            <a:endParaRPr lang="en-US" sz="1600" b="1">
              <a:solidFill>
                <a:srgbClr val="000000"/>
              </a:solidFill>
            </a:endParaRPr>
          </a:p>
          <a:p>
            <a:pPr>
              <a:spcBef>
                <a:spcPct val="0"/>
              </a:spcBef>
            </a:pPr>
            <a:r>
              <a:rPr lang="en-US" sz="4400" b="1">
                <a:solidFill>
                  <a:srgbClr val="000000"/>
                </a:solidFill>
              </a:rPr>
              <a:t>Fast Forward to</a:t>
            </a:r>
          </a:p>
          <a:p>
            <a:pPr>
              <a:spcBef>
                <a:spcPct val="0"/>
              </a:spcBef>
            </a:pPr>
            <a:endParaRPr lang="en-US" sz="4400" b="1">
              <a:solidFill>
                <a:srgbClr val="000000"/>
              </a:solidFill>
            </a:endParaRPr>
          </a:p>
          <a:p>
            <a:pPr>
              <a:spcBef>
                <a:spcPct val="0"/>
              </a:spcBef>
            </a:pPr>
            <a:r>
              <a:rPr lang="en-US" sz="4400" b="1">
                <a:solidFill>
                  <a:srgbClr val="000000"/>
                </a:solidFill>
              </a:rPr>
              <a:t>Europe 1812</a:t>
            </a:r>
          </a:p>
        </p:txBody>
      </p:sp>
      <p:sp>
        <p:nvSpPr>
          <p:cNvPr id="5" name="Text Box 2"/>
          <p:cNvSpPr txBox="1">
            <a:spLocks noChangeArrowheads="1"/>
          </p:cNvSpPr>
          <p:nvPr/>
        </p:nvSpPr>
        <p:spPr bwMode="auto">
          <a:xfrm rot="10800000" flipV="1">
            <a:off x="609600" y="5867400"/>
            <a:ext cx="7924800" cy="338138"/>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Europe 1812</a:t>
            </a:r>
          </a:p>
        </p:txBody>
      </p:sp>
    </p:spTree>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51202" name="Text Box 2"/>
          <p:cNvSpPr txBox="1">
            <a:spLocks noChangeArrowheads="1"/>
          </p:cNvSpPr>
          <p:nvPr/>
        </p:nvSpPr>
        <p:spPr bwMode="auto">
          <a:xfrm>
            <a:off x="2099128" y="6616700"/>
            <a:ext cx="4949825"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http://commons.wikimedia.org/wiki/Category:Maps_of_the_history_of_Hungary</a:t>
            </a:r>
            <a:endParaRPr lang="en-US" sz="800" b="1" dirty="0">
              <a:solidFill>
                <a:schemeClr val="tx2"/>
              </a:solidFill>
            </a:endParaRPr>
          </a:p>
        </p:txBody>
      </p:sp>
      <p:sp>
        <p:nvSpPr>
          <p:cNvPr id="51203" name="Text Box 2"/>
          <p:cNvSpPr txBox="1">
            <a:spLocks noChangeArrowheads="1"/>
          </p:cNvSpPr>
          <p:nvPr/>
        </p:nvSpPr>
        <p:spPr bwMode="auto">
          <a:xfrm rot="10800000" flipV="1">
            <a:off x="609600" y="5867400"/>
            <a:ext cx="7924800" cy="338138"/>
          </a:xfrm>
          <a:prstGeom prst="rect">
            <a:avLst/>
          </a:prstGeom>
          <a:noFill/>
          <a:ln w="9525">
            <a:noFill/>
            <a:miter lim="800000"/>
            <a:headEnd/>
            <a:tailEnd/>
          </a:ln>
        </p:spPr>
        <p:txBody>
          <a:bodyPr>
            <a:spAutoFit/>
          </a:bodyPr>
          <a:lstStyle/>
          <a:p>
            <a:pPr>
              <a:spcBef>
                <a:spcPct val="0"/>
              </a:spcBef>
            </a:pPr>
            <a:r>
              <a:rPr lang="en-US" sz="1600" b="1" dirty="0">
                <a:solidFill>
                  <a:srgbClr val="000000"/>
                </a:solidFill>
              </a:rPr>
              <a:t>Europe 1812</a:t>
            </a:r>
          </a:p>
        </p:txBody>
      </p:sp>
      <p:pic>
        <p:nvPicPr>
          <p:cNvPr id="51204" name="Picture 2"/>
          <p:cNvPicPr>
            <a:picLocks noChangeAspect="1" noChangeArrowheads="1"/>
          </p:cNvPicPr>
          <p:nvPr/>
        </p:nvPicPr>
        <p:blipFill>
          <a:blip r:embed="rId4" cstate="print"/>
          <a:srcRect/>
          <a:stretch>
            <a:fillRect/>
          </a:stretch>
        </p:blipFill>
        <p:spPr bwMode="auto">
          <a:xfrm>
            <a:off x="990600" y="1295400"/>
            <a:ext cx="7239000" cy="4340225"/>
          </a:xfrm>
          <a:prstGeom prst="rect">
            <a:avLst/>
          </a:prstGeom>
          <a:noFill/>
          <a:ln w="9525">
            <a:noFill/>
            <a:miter lim="800000"/>
            <a:headEnd/>
            <a:tailEnd/>
          </a:ln>
        </p:spPr>
      </p:pic>
    </p:spTree>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2226" name="Rectangle 4"/>
          <p:cNvSpPr>
            <a:spLocks noChangeArrowheads="1"/>
          </p:cNvSpPr>
          <p:nvPr/>
        </p:nvSpPr>
        <p:spPr bwMode="auto">
          <a:xfrm>
            <a:off x="2994025" y="3324225"/>
            <a:ext cx="3101975" cy="1323975"/>
          </a:xfrm>
          <a:prstGeom prst="rect">
            <a:avLst/>
          </a:prstGeom>
          <a:noFill/>
          <a:ln w="9525">
            <a:noFill/>
            <a:miter lim="800000"/>
            <a:headEnd/>
            <a:tailEnd/>
          </a:ln>
        </p:spPr>
        <p:txBody>
          <a:bodyPr wrap="none">
            <a:spAutoFit/>
          </a:bodyPr>
          <a:lstStyle/>
          <a:p>
            <a:r>
              <a:rPr lang="en-US" sz="8000" b="1">
                <a:solidFill>
                  <a:schemeClr val="tx2"/>
                </a:solidFill>
              </a:rPr>
              <a:t>1848</a:t>
            </a:r>
          </a:p>
        </p:txBody>
      </p:sp>
    </p:spTree>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3250" name="Text Box 2"/>
          <p:cNvSpPr txBox="1">
            <a:spLocks noChangeArrowheads="1"/>
          </p:cNvSpPr>
          <p:nvPr/>
        </p:nvSpPr>
        <p:spPr bwMode="auto">
          <a:xfrm>
            <a:off x="2667000" y="6626225"/>
            <a:ext cx="381158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http://en.wikipedia.org/wiki/Hungarian_Revolution_of_1848</a:t>
            </a:r>
            <a:endParaRPr lang="en-US" sz="800" b="1">
              <a:solidFill>
                <a:schemeClr val="tx2"/>
              </a:solidFill>
            </a:endParaRPr>
          </a:p>
        </p:txBody>
      </p:sp>
      <p:pic>
        <p:nvPicPr>
          <p:cNvPr id="53251" name="Picture 2"/>
          <p:cNvPicPr>
            <a:picLocks noChangeAspect="1" noChangeArrowheads="1"/>
          </p:cNvPicPr>
          <p:nvPr/>
        </p:nvPicPr>
        <p:blipFill>
          <a:blip r:embed="rId4" cstate="print"/>
          <a:srcRect/>
          <a:stretch>
            <a:fillRect/>
          </a:stretch>
        </p:blipFill>
        <p:spPr bwMode="auto">
          <a:xfrm>
            <a:off x="914400" y="676190"/>
            <a:ext cx="7315200" cy="5496010"/>
          </a:xfrm>
          <a:prstGeom prst="rect">
            <a:avLst/>
          </a:prstGeom>
          <a:noFill/>
          <a:ln w="9525">
            <a:noFill/>
            <a:miter lim="800000"/>
            <a:headEnd/>
            <a:tailEnd/>
          </a:ln>
        </p:spPr>
      </p:pic>
      <p:sp>
        <p:nvSpPr>
          <p:cNvPr id="5" name="Rectangle 4"/>
          <p:cNvSpPr>
            <a:spLocks noChangeArrowheads="1"/>
          </p:cNvSpPr>
          <p:nvPr/>
        </p:nvSpPr>
        <p:spPr bwMode="auto">
          <a:xfrm>
            <a:off x="3381829" y="3472542"/>
            <a:ext cx="1386114" cy="442686"/>
          </a:xfrm>
          <a:prstGeom prst="rect">
            <a:avLst/>
          </a:prstGeom>
          <a:solidFill>
            <a:srgbClr val="C0C0C0">
              <a:alpha val="50195"/>
            </a:srgbClr>
          </a:solidFill>
          <a:ln w="76200" algn="ctr">
            <a:noFill/>
            <a:round/>
            <a:headEnd/>
            <a:tailEnd/>
          </a:ln>
        </p:spPr>
        <p:txBody>
          <a:bodyPr wrap="none"/>
          <a:lstStyle/>
          <a:p>
            <a:endParaRPr lang="en-US"/>
          </a:p>
        </p:txBody>
      </p:sp>
      <p:sp>
        <p:nvSpPr>
          <p:cNvPr id="6" name="Rectangle 5"/>
          <p:cNvSpPr>
            <a:spLocks noChangeArrowheads="1"/>
          </p:cNvSpPr>
          <p:nvPr/>
        </p:nvSpPr>
        <p:spPr bwMode="auto">
          <a:xfrm>
            <a:off x="976086" y="2300514"/>
            <a:ext cx="4332288" cy="533400"/>
          </a:xfrm>
          <a:prstGeom prst="rect">
            <a:avLst/>
          </a:prstGeom>
          <a:solidFill>
            <a:srgbClr val="C0C0C0">
              <a:alpha val="50195"/>
            </a:srgbClr>
          </a:solidFill>
          <a:ln w="76200" algn="ctr">
            <a:no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4274" name="Text Box 2"/>
          <p:cNvSpPr txBox="1">
            <a:spLocks noChangeArrowheads="1"/>
          </p:cNvSpPr>
          <p:nvPr/>
        </p:nvSpPr>
        <p:spPr bwMode="auto">
          <a:xfrm>
            <a:off x="2754313" y="5892800"/>
            <a:ext cx="3646487" cy="584200"/>
          </a:xfrm>
          <a:prstGeom prst="rect">
            <a:avLst/>
          </a:prstGeom>
          <a:noFill/>
          <a:ln w="9525">
            <a:noFill/>
            <a:miter lim="800000"/>
            <a:headEnd/>
            <a:tailEnd/>
          </a:ln>
        </p:spPr>
        <p:txBody>
          <a:bodyPr wrap="none">
            <a:spAutoFit/>
          </a:bodyPr>
          <a:lstStyle/>
          <a:p>
            <a:pPr>
              <a:spcBef>
                <a:spcPct val="0"/>
              </a:spcBef>
            </a:pPr>
            <a:r>
              <a:rPr lang="hu-HU" sz="1600" b="1" dirty="0">
                <a:solidFill>
                  <a:schemeClr val="tx2"/>
                </a:solidFill>
              </a:rPr>
              <a:t>Petőfi</a:t>
            </a:r>
            <a:r>
              <a:rPr lang="en-US" sz="1600" b="1" dirty="0">
                <a:solidFill>
                  <a:schemeClr val="tx2"/>
                </a:solidFill>
              </a:rPr>
              <a:t> </a:t>
            </a:r>
            <a:r>
              <a:rPr lang="hu-HU" sz="1600" b="1" dirty="0">
                <a:solidFill>
                  <a:schemeClr val="tx2"/>
                </a:solidFill>
              </a:rPr>
              <a:t>Sándor</a:t>
            </a:r>
            <a:endParaRPr lang="en-US" sz="1600" b="1" dirty="0">
              <a:solidFill>
                <a:schemeClr val="tx2"/>
              </a:solidFill>
            </a:endParaRPr>
          </a:p>
          <a:p>
            <a:pPr>
              <a:spcBef>
                <a:spcPct val="0"/>
              </a:spcBef>
            </a:pPr>
            <a:r>
              <a:rPr lang="en-US" sz="1600" b="1" dirty="0">
                <a:solidFill>
                  <a:schemeClr val="tx2"/>
                </a:solidFill>
              </a:rPr>
              <a:t>Hungarian Revolution of 1848</a:t>
            </a:r>
          </a:p>
        </p:txBody>
      </p:sp>
      <p:sp>
        <p:nvSpPr>
          <p:cNvPr id="54275" name="Text Box 2"/>
          <p:cNvSpPr txBox="1">
            <a:spLocks noChangeArrowheads="1"/>
          </p:cNvSpPr>
          <p:nvPr/>
        </p:nvSpPr>
        <p:spPr bwMode="auto">
          <a:xfrm>
            <a:off x="2667000" y="6491514"/>
            <a:ext cx="3754438"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http://en.wikipedia.org/wiki/Pet%C5%91fi_S%C3%A1ndor</a:t>
            </a:r>
            <a:endParaRPr lang="en-US" sz="800" b="1" dirty="0">
              <a:solidFill>
                <a:schemeClr val="tx2"/>
              </a:solidFill>
            </a:endParaRPr>
          </a:p>
        </p:txBody>
      </p:sp>
      <p:pic>
        <p:nvPicPr>
          <p:cNvPr id="54276" name="Picture 2"/>
          <p:cNvPicPr>
            <a:picLocks noChangeAspect="1" noChangeArrowheads="1"/>
          </p:cNvPicPr>
          <p:nvPr/>
        </p:nvPicPr>
        <p:blipFill>
          <a:blip r:embed="rId4" cstate="print"/>
          <a:srcRect/>
          <a:stretch>
            <a:fillRect/>
          </a:stretch>
        </p:blipFill>
        <p:spPr bwMode="auto">
          <a:xfrm>
            <a:off x="2605088" y="161925"/>
            <a:ext cx="3933825" cy="5705475"/>
          </a:xfrm>
          <a:prstGeom prst="rect">
            <a:avLst/>
          </a:prstGeom>
          <a:noFill/>
          <a:ln w="9525">
            <a:noFill/>
            <a:miter lim="800000"/>
            <a:headEnd/>
            <a:tailEnd/>
          </a:ln>
        </p:spPr>
      </p:pic>
    </p:spTree>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5298" name="Text Box 2"/>
          <p:cNvSpPr txBox="1">
            <a:spLocks noChangeArrowheads="1"/>
          </p:cNvSpPr>
          <p:nvPr/>
        </p:nvSpPr>
        <p:spPr bwMode="auto">
          <a:xfrm>
            <a:off x="2667000" y="6626225"/>
            <a:ext cx="381158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http://en.wikipedia.org/wiki/Hungarian_Revolution_of_1848</a:t>
            </a:r>
            <a:endParaRPr lang="en-US" sz="800" b="1">
              <a:solidFill>
                <a:schemeClr val="tx2"/>
              </a:solidFill>
            </a:endParaRPr>
          </a:p>
        </p:txBody>
      </p:sp>
      <p:pic>
        <p:nvPicPr>
          <p:cNvPr id="55299" name="Picture 2"/>
          <p:cNvPicPr>
            <a:picLocks noChangeAspect="1" noChangeArrowheads="1"/>
          </p:cNvPicPr>
          <p:nvPr/>
        </p:nvPicPr>
        <p:blipFill>
          <a:blip r:embed="rId4" cstate="print"/>
          <a:srcRect/>
          <a:stretch>
            <a:fillRect/>
          </a:stretch>
        </p:blipFill>
        <p:spPr bwMode="auto">
          <a:xfrm>
            <a:off x="914400" y="676190"/>
            <a:ext cx="7315200" cy="5496010"/>
          </a:xfrm>
          <a:prstGeom prst="rect">
            <a:avLst/>
          </a:prstGeom>
          <a:noFill/>
          <a:ln w="9525">
            <a:noFill/>
            <a:miter lim="800000"/>
            <a:headEnd/>
            <a:tailEnd/>
          </a:ln>
        </p:spPr>
      </p:pic>
      <p:sp>
        <p:nvSpPr>
          <p:cNvPr id="55301" name="Rectangle 5"/>
          <p:cNvSpPr>
            <a:spLocks noChangeArrowheads="1"/>
          </p:cNvSpPr>
          <p:nvPr/>
        </p:nvSpPr>
        <p:spPr bwMode="auto">
          <a:xfrm>
            <a:off x="5014686" y="3243942"/>
            <a:ext cx="700314" cy="290286"/>
          </a:xfrm>
          <a:prstGeom prst="rect">
            <a:avLst/>
          </a:prstGeom>
          <a:solidFill>
            <a:srgbClr val="C0C0C0">
              <a:alpha val="50195"/>
            </a:srgbClr>
          </a:solidFill>
          <a:ln w="76200" algn="ctr">
            <a:noFill/>
            <a:round/>
            <a:headEnd/>
            <a:tailEnd/>
          </a:ln>
        </p:spPr>
        <p:txBody>
          <a:bodyPr wrap="none"/>
          <a:lstStyle/>
          <a:p>
            <a:endParaRPr lang="en-US"/>
          </a:p>
        </p:txBody>
      </p:sp>
      <p:sp>
        <p:nvSpPr>
          <p:cNvPr id="6" name="Rectangle 5"/>
          <p:cNvSpPr>
            <a:spLocks noChangeArrowheads="1"/>
          </p:cNvSpPr>
          <p:nvPr/>
        </p:nvSpPr>
        <p:spPr bwMode="auto">
          <a:xfrm>
            <a:off x="965202" y="3566886"/>
            <a:ext cx="1019628" cy="257628"/>
          </a:xfrm>
          <a:prstGeom prst="rect">
            <a:avLst/>
          </a:prstGeom>
          <a:solidFill>
            <a:srgbClr val="C0C0C0">
              <a:alpha val="50195"/>
            </a:srgbClr>
          </a:solidFill>
          <a:ln w="76200" algn="ctr">
            <a:noFill/>
            <a:round/>
            <a:headEnd/>
            <a:tailEnd/>
          </a:ln>
        </p:spPr>
        <p:txBody>
          <a:bodyPr wrap="none"/>
          <a:lstStyle/>
          <a:p>
            <a:endParaRPr lang="en-US"/>
          </a:p>
        </p:txBody>
      </p:sp>
    </p:spTree>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6322"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56323" name="Text Box 2"/>
          <p:cNvSpPr txBox="1">
            <a:spLocks noChangeArrowheads="1"/>
          </p:cNvSpPr>
          <p:nvPr/>
        </p:nvSpPr>
        <p:spPr bwMode="auto">
          <a:xfrm>
            <a:off x="2590800" y="5737225"/>
            <a:ext cx="3962400" cy="892175"/>
          </a:xfrm>
          <a:prstGeom prst="rect">
            <a:avLst/>
          </a:prstGeom>
          <a:noFill/>
          <a:ln w="9525">
            <a:noFill/>
            <a:miter lim="800000"/>
            <a:headEnd/>
            <a:tailEnd/>
          </a:ln>
        </p:spPr>
        <p:txBody>
          <a:bodyPr>
            <a:spAutoFit/>
          </a:bodyPr>
          <a:lstStyle/>
          <a:p>
            <a:pPr>
              <a:lnSpc>
                <a:spcPct val="150000"/>
              </a:lnSpc>
              <a:spcBef>
                <a:spcPct val="0"/>
              </a:spcBef>
            </a:pPr>
            <a:r>
              <a:rPr lang="en-US" sz="1600" b="1">
                <a:solidFill>
                  <a:schemeClr val="tx2"/>
                </a:solidFill>
              </a:rPr>
              <a:t>Kossuth Lajos</a:t>
            </a:r>
          </a:p>
          <a:p>
            <a:pPr>
              <a:spcBef>
                <a:spcPct val="0"/>
              </a:spcBef>
            </a:pPr>
            <a:r>
              <a:rPr lang="en-US" sz="1600" b="1">
                <a:solidFill>
                  <a:schemeClr val="tx2"/>
                </a:solidFill>
              </a:rPr>
              <a:t>Hungarian Freedom Fighter </a:t>
            </a:r>
          </a:p>
          <a:p>
            <a:pPr>
              <a:spcBef>
                <a:spcPct val="0"/>
              </a:spcBef>
            </a:pPr>
            <a:r>
              <a:rPr lang="en-US" sz="1200" b="1">
                <a:solidFill>
                  <a:schemeClr val="tx2"/>
                </a:solidFill>
              </a:rPr>
              <a:t>1802 - 1894</a:t>
            </a:r>
          </a:p>
        </p:txBody>
      </p:sp>
      <p:pic>
        <p:nvPicPr>
          <p:cNvPr id="56324" name="Picture 2"/>
          <p:cNvPicPr>
            <a:picLocks noChangeAspect="1" noChangeArrowheads="1"/>
          </p:cNvPicPr>
          <p:nvPr/>
        </p:nvPicPr>
        <p:blipFill>
          <a:blip r:embed="rId4" cstate="print"/>
          <a:srcRect/>
          <a:stretch>
            <a:fillRect/>
          </a:stretch>
        </p:blipFill>
        <p:spPr bwMode="auto">
          <a:xfrm>
            <a:off x="2714625" y="76200"/>
            <a:ext cx="3714750" cy="5705475"/>
          </a:xfrm>
          <a:prstGeom prst="rect">
            <a:avLst/>
          </a:prstGeom>
          <a:noFill/>
          <a:ln w="9525">
            <a:noFill/>
            <a:miter lim="800000"/>
            <a:headEnd/>
            <a:tailEnd/>
          </a:ln>
        </p:spPr>
      </p:pic>
    </p:spTree>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3124200" y="6626225"/>
            <a:ext cx="291623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http://en.wikipedia.org/wiki/Austria-Hungary</a:t>
            </a:r>
            <a:endParaRPr lang="en-US" sz="800" b="1">
              <a:solidFill>
                <a:schemeClr val="tx2"/>
              </a:solidFill>
            </a:endParaRPr>
          </a:p>
        </p:txBody>
      </p:sp>
      <p:pic>
        <p:nvPicPr>
          <p:cNvPr id="33795" name="Picture 2"/>
          <p:cNvPicPr>
            <a:picLocks noChangeAspect="1" noChangeArrowheads="1"/>
          </p:cNvPicPr>
          <p:nvPr/>
        </p:nvPicPr>
        <p:blipFill>
          <a:blip r:embed="rId4" cstate="print"/>
          <a:srcRect/>
          <a:stretch>
            <a:fillRect/>
          </a:stretch>
        </p:blipFill>
        <p:spPr bwMode="auto">
          <a:xfrm>
            <a:off x="2895600" y="419274"/>
            <a:ext cx="3581400" cy="6133926"/>
          </a:xfrm>
          <a:prstGeom prst="rect">
            <a:avLst/>
          </a:prstGeom>
          <a:noFill/>
          <a:ln w="9525">
            <a:noFill/>
            <a:miter lim="800000"/>
            <a:headEnd/>
            <a:tailEnd/>
          </a:ln>
        </p:spPr>
      </p:pic>
      <p:sp>
        <p:nvSpPr>
          <p:cNvPr id="57348" name="Rectangle 3"/>
          <p:cNvSpPr>
            <a:spLocks noChangeArrowheads="1"/>
          </p:cNvSpPr>
          <p:nvPr/>
        </p:nvSpPr>
        <p:spPr bwMode="auto">
          <a:xfrm>
            <a:off x="2286000" y="304800"/>
            <a:ext cx="4419600" cy="1295400"/>
          </a:xfrm>
          <a:prstGeom prst="rect">
            <a:avLst/>
          </a:prstGeom>
          <a:solidFill>
            <a:srgbClr val="000000"/>
          </a:solidFill>
          <a:ln w="9525" algn="ctr">
            <a:solidFill>
              <a:schemeClr val="tx1"/>
            </a:solidFill>
            <a:round/>
            <a:headEnd/>
            <a:tailEnd/>
          </a:ln>
        </p:spPr>
        <p:txBody>
          <a:bodyPr wrap="none"/>
          <a:lstStyle/>
          <a:p>
            <a:endParaRPr lang="en-US"/>
          </a:p>
        </p:txBody>
      </p:sp>
      <p:sp>
        <p:nvSpPr>
          <p:cNvPr id="57349" name="Rectangle 4"/>
          <p:cNvSpPr>
            <a:spLocks noChangeArrowheads="1"/>
          </p:cNvSpPr>
          <p:nvPr/>
        </p:nvSpPr>
        <p:spPr bwMode="auto">
          <a:xfrm>
            <a:off x="3200400" y="762000"/>
            <a:ext cx="2725738" cy="523875"/>
          </a:xfrm>
          <a:prstGeom prst="rect">
            <a:avLst/>
          </a:prstGeom>
          <a:noFill/>
          <a:ln w="9525">
            <a:noFill/>
            <a:miter lim="800000"/>
            <a:headEnd/>
            <a:tailEnd/>
          </a:ln>
        </p:spPr>
        <p:txBody>
          <a:bodyPr wrap="none">
            <a:spAutoFit/>
          </a:bodyPr>
          <a:lstStyle/>
          <a:p>
            <a:r>
              <a:rPr lang="en-US" sz="2800" b="1" dirty="0">
                <a:solidFill>
                  <a:schemeClr val="tx2"/>
                </a:solidFill>
              </a:rPr>
              <a:t>1867</a:t>
            </a:r>
            <a:r>
              <a:rPr lang="en-US" sz="2800" b="1" dirty="0">
                <a:solidFill>
                  <a:srgbClr val="000000"/>
                </a:solidFill>
              </a:rPr>
              <a:t> – 1918</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8370" name="Text Box 2"/>
          <p:cNvSpPr txBox="1">
            <a:spLocks noChangeArrowheads="1"/>
          </p:cNvSpPr>
          <p:nvPr/>
        </p:nvSpPr>
        <p:spPr bwMode="auto">
          <a:xfrm>
            <a:off x="3124200" y="6626225"/>
            <a:ext cx="291623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http://en.wikipedia.org/wiki/Austria-Hungary</a:t>
            </a:r>
            <a:endParaRPr lang="en-US" sz="800" b="1">
              <a:solidFill>
                <a:schemeClr val="tx2"/>
              </a:solidFill>
            </a:endParaRPr>
          </a:p>
        </p:txBody>
      </p:sp>
      <p:pic>
        <p:nvPicPr>
          <p:cNvPr id="58371" name="Picture 2"/>
          <p:cNvPicPr>
            <a:picLocks noChangeAspect="1" noChangeArrowheads="1"/>
          </p:cNvPicPr>
          <p:nvPr/>
        </p:nvPicPr>
        <p:blipFill>
          <a:blip r:embed="rId4" cstate="print"/>
          <a:srcRect/>
          <a:stretch>
            <a:fillRect/>
          </a:stretch>
        </p:blipFill>
        <p:spPr bwMode="auto">
          <a:xfrm>
            <a:off x="762000" y="1524000"/>
            <a:ext cx="7620000" cy="4800600"/>
          </a:xfrm>
          <a:prstGeom prst="rect">
            <a:avLst/>
          </a:prstGeom>
          <a:noFill/>
          <a:ln w="9525">
            <a:noFill/>
            <a:miter lim="800000"/>
            <a:headEnd/>
            <a:tailEnd/>
          </a:ln>
        </p:spPr>
      </p:pic>
      <p:sp>
        <p:nvSpPr>
          <p:cNvPr id="58372" name="Rectangle 4"/>
          <p:cNvSpPr>
            <a:spLocks noChangeArrowheads="1"/>
          </p:cNvSpPr>
          <p:nvPr/>
        </p:nvSpPr>
        <p:spPr bwMode="auto">
          <a:xfrm>
            <a:off x="3200400" y="762000"/>
            <a:ext cx="2725738" cy="523875"/>
          </a:xfrm>
          <a:prstGeom prst="rect">
            <a:avLst/>
          </a:prstGeom>
          <a:noFill/>
          <a:ln w="9525">
            <a:noFill/>
            <a:miter lim="800000"/>
            <a:headEnd/>
            <a:tailEnd/>
          </a:ln>
        </p:spPr>
        <p:txBody>
          <a:bodyPr wrap="none">
            <a:spAutoFit/>
          </a:bodyPr>
          <a:lstStyle/>
          <a:p>
            <a:r>
              <a:rPr lang="en-US" sz="2800" b="1">
                <a:solidFill>
                  <a:schemeClr val="tx2"/>
                </a:solidFill>
              </a:rPr>
              <a:t>1867 </a:t>
            </a:r>
            <a:r>
              <a:rPr lang="en-US" sz="2800" b="1">
                <a:solidFill>
                  <a:srgbClr val="000000"/>
                </a:solidFill>
              </a:rPr>
              <a:t>– 1918</a:t>
            </a:r>
          </a:p>
        </p:txBody>
      </p:sp>
      <p:sp>
        <p:nvSpPr>
          <p:cNvPr id="5" name="Text Box 2"/>
          <p:cNvSpPr txBox="1">
            <a:spLocks noChangeArrowheads="1"/>
          </p:cNvSpPr>
          <p:nvPr/>
        </p:nvSpPr>
        <p:spPr bwMode="auto">
          <a:xfrm>
            <a:off x="1876425" y="3905250"/>
            <a:ext cx="5410200" cy="1200150"/>
          </a:xfrm>
          <a:prstGeom prst="rect">
            <a:avLst/>
          </a:prstGeom>
          <a:solidFill>
            <a:srgbClr val="000000"/>
          </a:solidFill>
          <a:ln w="9525">
            <a:noFill/>
            <a:miter lim="800000"/>
            <a:headEnd/>
            <a:tailEnd/>
          </a:ln>
        </p:spPr>
        <p:txBody>
          <a:bodyPr>
            <a:spAutoFit/>
          </a:bodyPr>
          <a:lstStyle/>
          <a:p>
            <a:pPr>
              <a:spcBef>
                <a:spcPct val="0"/>
              </a:spcBef>
            </a:pPr>
            <a:endParaRPr lang="en-US" sz="2400" b="1">
              <a:solidFill>
                <a:srgbClr val="000000"/>
              </a:solidFill>
            </a:endParaRPr>
          </a:p>
          <a:p>
            <a:pPr>
              <a:spcBef>
                <a:spcPct val="0"/>
              </a:spcBef>
            </a:pPr>
            <a:r>
              <a:rPr lang="en-US" sz="2400" b="1">
                <a:solidFill>
                  <a:schemeClr val="tx2"/>
                </a:solidFill>
              </a:rPr>
              <a:t>The Austro-Hungarian Empire</a:t>
            </a:r>
          </a:p>
          <a:p>
            <a:pPr>
              <a:spcBef>
                <a:spcPct val="0"/>
              </a:spcBef>
            </a:pPr>
            <a:endParaRPr lang="en-US" sz="2400" b="1">
              <a:solidFill>
                <a:srgbClr val="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3124200" y="6626225"/>
            <a:ext cx="291623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http://en.wikipedia.org/wiki/Austria-Hungary</a:t>
            </a:r>
            <a:endParaRPr lang="en-US" sz="800" b="1">
              <a:solidFill>
                <a:schemeClr val="tx2"/>
              </a:solidFill>
            </a:endParaRPr>
          </a:p>
        </p:txBody>
      </p:sp>
      <p:sp>
        <p:nvSpPr>
          <p:cNvPr id="59395" name="Rectangle 4"/>
          <p:cNvSpPr>
            <a:spLocks noChangeArrowheads="1"/>
          </p:cNvSpPr>
          <p:nvPr/>
        </p:nvSpPr>
        <p:spPr bwMode="auto">
          <a:xfrm>
            <a:off x="3200400" y="762000"/>
            <a:ext cx="2725738" cy="523875"/>
          </a:xfrm>
          <a:prstGeom prst="rect">
            <a:avLst/>
          </a:prstGeom>
          <a:noFill/>
          <a:ln w="9525">
            <a:noFill/>
            <a:miter lim="800000"/>
            <a:headEnd/>
            <a:tailEnd/>
          </a:ln>
        </p:spPr>
        <p:txBody>
          <a:bodyPr wrap="none">
            <a:spAutoFit/>
          </a:bodyPr>
          <a:lstStyle/>
          <a:p>
            <a:r>
              <a:rPr lang="en-US" sz="2800" b="1">
                <a:solidFill>
                  <a:schemeClr val="tx2"/>
                </a:solidFill>
              </a:rPr>
              <a:t>1867 – 1918</a:t>
            </a:r>
          </a:p>
        </p:txBody>
      </p:sp>
      <p:pic>
        <p:nvPicPr>
          <p:cNvPr id="5" name="Picture 2"/>
          <p:cNvPicPr>
            <a:picLocks noChangeAspect="1" noChangeArrowheads="1"/>
          </p:cNvPicPr>
          <p:nvPr/>
        </p:nvPicPr>
        <p:blipFill>
          <a:blip r:embed="rId4" cstate="print"/>
          <a:srcRect/>
          <a:stretch>
            <a:fillRect/>
          </a:stretch>
        </p:blipFill>
        <p:spPr bwMode="auto">
          <a:xfrm>
            <a:off x="762000" y="1524000"/>
            <a:ext cx="7620000" cy="48006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3124200" y="6626225"/>
            <a:ext cx="291623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http://en.wikipedia.org/wiki/Austria-Hungary</a:t>
            </a:r>
            <a:endParaRPr lang="en-US" sz="800" b="1">
              <a:solidFill>
                <a:schemeClr val="tx2"/>
              </a:solidFill>
            </a:endParaRPr>
          </a:p>
        </p:txBody>
      </p:sp>
      <p:pic>
        <p:nvPicPr>
          <p:cNvPr id="60419" name="Picture 2"/>
          <p:cNvPicPr>
            <a:picLocks noChangeAspect="1" noChangeArrowheads="1"/>
          </p:cNvPicPr>
          <p:nvPr/>
        </p:nvPicPr>
        <p:blipFill>
          <a:blip r:embed="rId4" cstate="print"/>
          <a:srcRect/>
          <a:stretch>
            <a:fillRect/>
          </a:stretch>
        </p:blipFill>
        <p:spPr bwMode="auto">
          <a:xfrm>
            <a:off x="2819400" y="457200"/>
            <a:ext cx="3470275" cy="5943600"/>
          </a:xfrm>
          <a:prstGeom prst="rect">
            <a:avLst/>
          </a:prstGeom>
          <a:noFill/>
          <a:ln w="9525">
            <a:noFill/>
            <a:miter lim="800000"/>
            <a:headEnd/>
            <a:tailEnd/>
          </a:ln>
        </p:spPr>
      </p:pic>
    </p:spTree>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3124200" y="6489700"/>
            <a:ext cx="2916238" cy="215900"/>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http://en.wikipedia.org/wiki/Austria-Hungary</a:t>
            </a:r>
            <a:endParaRPr lang="en-US" sz="800" b="1" dirty="0">
              <a:solidFill>
                <a:schemeClr val="tx2"/>
              </a:solidFill>
            </a:endParaRPr>
          </a:p>
        </p:txBody>
      </p:sp>
      <p:pic>
        <p:nvPicPr>
          <p:cNvPr id="61443" name="Picture 2"/>
          <p:cNvPicPr>
            <a:picLocks noChangeAspect="1" noChangeArrowheads="1"/>
          </p:cNvPicPr>
          <p:nvPr/>
        </p:nvPicPr>
        <p:blipFill>
          <a:blip r:embed="rId4" cstate="print"/>
          <a:srcRect/>
          <a:stretch>
            <a:fillRect/>
          </a:stretch>
        </p:blipFill>
        <p:spPr bwMode="auto">
          <a:xfrm>
            <a:off x="228600" y="457200"/>
            <a:ext cx="8645525" cy="5943600"/>
          </a:xfrm>
          <a:prstGeom prst="rect">
            <a:avLst/>
          </a:prstGeom>
          <a:noFill/>
          <a:ln w="9525">
            <a:noFill/>
            <a:miter lim="800000"/>
            <a:headEnd/>
            <a:tailEnd/>
          </a:ln>
        </p:spPr>
      </p:pic>
      <p:sp>
        <p:nvSpPr>
          <p:cNvPr id="61444" name="Text Box 2"/>
          <p:cNvSpPr txBox="1">
            <a:spLocks noChangeArrowheads="1"/>
          </p:cNvSpPr>
          <p:nvPr/>
        </p:nvSpPr>
        <p:spPr bwMode="auto">
          <a:xfrm>
            <a:off x="1204686" y="5334000"/>
            <a:ext cx="6751638" cy="461963"/>
          </a:xfrm>
          <a:prstGeom prst="rect">
            <a:avLst/>
          </a:prstGeom>
          <a:noFill/>
          <a:ln w="9525">
            <a:noFill/>
            <a:miter lim="800000"/>
            <a:headEnd/>
            <a:tailEnd/>
          </a:ln>
        </p:spPr>
        <p:txBody>
          <a:bodyPr wrap="none">
            <a:spAutoFit/>
          </a:bodyPr>
          <a:lstStyle/>
          <a:p>
            <a:pPr>
              <a:spcBef>
                <a:spcPct val="0"/>
              </a:spcBef>
            </a:pPr>
            <a:r>
              <a:rPr lang="en-US" sz="2400" b="1">
                <a:solidFill>
                  <a:srgbClr val="000000"/>
                </a:solidFill>
              </a:rPr>
              <a:t>The Austro-Hungarian Empire in 1913</a:t>
            </a:r>
          </a:p>
        </p:txBody>
      </p:sp>
    </p:spTree>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3124200" y="6626225"/>
            <a:ext cx="291623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http://en.wikipedia.org/wiki/Austria-Hungary</a:t>
            </a:r>
            <a:endParaRPr lang="en-US" sz="800" b="1">
              <a:solidFill>
                <a:schemeClr val="tx2"/>
              </a:solidFill>
            </a:endParaRPr>
          </a:p>
        </p:txBody>
      </p:sp>
      <p:pic>
        <p:nvPicPr>
          <p:cNvPr id="62467" name="Picture 2"/>
          <p:cNvPicPr>
            <a:picLocks noChangeAspect="1" noChangeArrowheads="1"/>
          </p:cNvPicPr>
          <p:nvPr/>
        </p:nvPicPr>
        <p:blipFill>
          <a:blip r:embed="rId4" cstate="print"/>
          <a:srcRect/>
          <a:stretch>
            <a:fillRect/>
          </a:stretch>
        </p:blipFill>
        <p:spPr bwMode="auto">
          <a:xfrm>
            <a:off x="627063" y="457200"/>
            <a:ext cx="7907337" cy="5943600"/>
          </a:xfrm>
          <a:prstGeom prst="rect">
            <a:avLst/>
          </a:prstGeom>
          <a:noFill/>
          <a:ln w="9525">
            <a:noFill/>
            <a:miter lim="800000"/>
            <a:headEnd/>
            <a:tailEnd/>
          </a:ln>
        </p:spPr>
      </p:pic>
    </p:spTree>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3490" name="Text Box 2"/>
          <p:cNvSpPr txBox="1">
            <a:spLocks noChangeArrowheads="1"/>
          </p:cNvSpPr>
          <p:nvPr/>
        </p:nvSpPr>
        <p:spPr bwMode="auto">
          <a:xfrm>
            <a:off x="1428750" y="5638800"/>
            <a:ext cx="6315075" cy="650875"/>
          </a:xfrm>
          <a:prstGeom prst="rect">
            <a:avLst/>
          </a:prstGeom>
          <a:noFill/>
          <a:ln w="9525">
            <a:noFill/>
            <a:miter lim="800000"/>
            <a:headEnd/>
            <a:tailEnd/>
          </a:ln>
        </p:spPr>
        <p:txBody>
          <a:bodyPr wrap="none">
            <a:spAutoFit/>
          </a:bodyPr>
          <a:lstStyle/>
          <a:p>
            <a:pPr>
              <a:lnSpc>
                <a:spcPct val="150000"/>
              </a:lnSpc>
              <a:spcBef>
                <a:spcPct val="0"/>
              </a:spcBef>
            </a:pPr>
            <a:r>
              <a:rPr lang="en-US" sz="2800" b="1" dirty="0">
                <a:solidFill>
                  <a:schemeClr val="tx2"/>
                </a:solidFill>
              </a:rPr>
              <a:t>Kingdom of Hungary, </a:t>
            </a:r>
            <a:r>
              <a:rPr lang="en-US" sz="2800" b="1" i="1" dirty="0">
                <a:solidFill>
                  <a:schemeClr val="tx2"/>
                </a:solidFill>
              </a:rPr>
              <a:t>ca</a:t>
            </a:r>
            <a:r>
              <a:rPr lang="en-US" sz="2800" b="1" dirty="0">
                <a:solidFill>
                  <a:schemeClr val="tx2"/>
                </a:solidFill>
              </a:rPr>
              <a:t>. 1880</a:t>
            </a:r>
            <a:endParaRPr lang="en-US" sz="1100" b="1" dirty="0">
              <a:solidFill>
                <a:schemeClr val="tx2"/>
              </a:solidFill>
            </a:endParaRPr>
          </a:p>
        </p:txBody>
      </p:sp>
      <p:sp>
        <p:nvSpPr>
          <p:cNvPr id="63491" name="Text Box 2"/>
          <p:cNvSpPr txBox="1">
            <a:spLocks noChangeArrowheads="1"/>
          </p:cNvSpPr>
          <p:nvPr/>
        </p:nvSpPr>
        <p:spPr bwMode="auto">
          <a:xfrm>
            <a:off x="3322638" y="6400800"/>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63492" name="Picture 2"/>
          <p:cNvPicPr>
            <a:picLocks noChangeAspect="1" noChangeArrowheads="1"/>
          </p:cNvPicPr>
          <p:nvPr/>
        </p:nvPicPr>
        <p:blipFill>
          <a:blip r:embed="rId4" cstate="print"/>
          <a:srcRect/>
          <a:stretch>
            <a:fillRect/>
          </a:stretch>
        </p:blipFill>
        <p:spPr bwMode="auto">
          <a:xfrm>
            <a:off x="862013" y="914400"/>
            <a:ext cx="7419975" cy="4886325"/>
          </a:xfrm>
          <a:prstGeom prst="rect">
            <a:avLst/>
          </a:prstGeom>
          <a:solidFill>
            <a:srgbClr val="C0C0C0">
              <a:alpha val="34117"/>
            </a:srgbClr>
          </a:solidFill>
          <a:ln w="9525">
            <a:noFill/>
            <a:miter lim="800000"/>
            <a:headEnd/>
            <a:tailEnd/>
          </a:ln>
        </p:spPr>
      </p:pic>
    </p:spTree>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1828800" y="6626225"/>
            <a:ext cx="49498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http://commons.wikimedia.org/wiki/Category:Maps_of_the_history_of_Hungary</a:t>
            </a:r>
            <a:endParaRPr lang="en-US" sz="800" b="1">
              <a:solidFill>
                <a:schemeClr val="tx2"/>
              </a:solidFill>
            </a:endParaRPr>
          </a:p>
        </p:txBody>
      </p:sp>
      <p:sp>
        <p:nvSpPr>
          <p:cNvPr id="64515" name="Text Box 2"/>
          <p:cNvSpPr txBox="1">
            <a:spLocks noChangeArrowheads="1"/>
          </p:cNvSpPr>
          <p:nvPr/>
        </p:nvSpPr>
        <p:spPr bwMode="auto">
          <a:xfrm rot="10800000" flipV="1">
            <a:off x="609600" y="6172200"/>
            <a:ext cx="7924800" cy="338138"/>
          </a:xfrm>
          <a:prstGeom prst="rect">
            <a:avLst/>
          </a:prstGeom>
          <a:noFill/>
          <a:ln w="9525">
            <a:noFill/>
            <a:miter lim="800000"/>
            <a:headEnd/>
            <a:tailEnd/>
          </a:ln>
        </p:spPr>
        <p:txBody>
          <a:bodyPr>
            <a:spAutoFit/>
          </a:bodyPr>
          <a:lstStyle/>
          <a:p>
            <a:pPr>
              <a:spcBef>
                <a:spcPct val="0"/>
              </a:spcBef>
            </a:pPr>
            <a:r>
              <a:rPr lang="en-US" sz="1600" b="1">
                <a:solidFill>
                  <a:srgbClr val="000000"/>
                </a:solidFill>
              </a:rPr>
              <a:t>Ethnic map</a:t>
            </a:r>
            <a:endParaRPr lang="en-US" sz="1600" b="1">
              <a:solidFill>
                <a:schemeClr val="tx2"/>
              </a:solidFill>
            </a:endParaRPr>
          </a:p>
        </p:txBody>
      </p:sp>
      <p:pic>
        <p:nvPicPr>
          <p:cNvPr id="64516" name="Picture 2"/>
          <p:cNvPicPr>
            <a:picLocks noChangeAspect="1" noChangeArrowheads="1"/>
          </p:cNvPicPr>
          <p:nvPr/>
        </p:nvPicPr>
        <p:blipFill>
          <a:blip r:embed="rId4" cstate="print"/>
          <a:srcRect/>
          <a:stretch>
            <a:fillRect/>
          </a:stretch>
        </p:blipFill>
        <p:spPr bwMode="auto">
          <a:xfrm>
            <a:off x="152400" y="623888"/>
            <a:ext cx="8674100" cy="5880100"/>
          </a:xfrm>
          <a:prstGeom prst="rect">
            <a:avLst/>
          </a:prstGeom>
          <a:noFill/>
          <a:ln w="9525">
            <a:noFill/>
            <a:miter lim="800000"/>
            <a:headEnd/>
            <a:tailEnd/>
          </a:ln>
        </p:spPr>
      </p:pic>
      <p:sp>
        <p:nvSpPr>
          <p:cNvPr id="7" name="Rectangle 4"/>
          <p:cNvSpPr>
            <a:spLocks noChangeArrowheads="1"/>
          </p:cNvSpPr>
          <p:nvPr/>
        </p:nvSpPr>
        <p:spPr bwMode="auto">
          <a:xfrm>
            <a:off x="3276600" y="3233738"/>
            <a:ext cx="1685925" cy="400050"/>
          </a:xfrm>
          <a:prstGeom prst="rect">
            <a:avLst/>
          </a:prstGeom>
          <a:solidFill>
            <a:srgbClr val="FF0000"/>
          </a:solidFill>
          <a:ln w="9525">
            <a:solidFill>
              <a:schemeClr val="tx2"/>
            </a:solidFill>
            <a:miter lim="800000"/>
            <a:headEnd/>
            <a:tailEnd/>
          </a:ln>
        </p:spPr>
        <p:txBody>
          <a:bodyPr wrap="none">
            <a:spAutoFit/>
          </a:bodyPr>
          <a:lstStyle/>
          <a:p>
            <a:r>
              <a:rPr lang="en-US" sz="2000" b="1">
                <a:solidFill>
                  <a:schemeClr val="tx2"/>
                </a:solidFill>
              </a:rPr>
              <a:t>Hungarian</a:t>
            </a:r>
          </a:p>
        </p:txBody>
      </p:sp>
      <p:sp>
        <p:nvSpPr>
          <p:cNvPr id="10" name="Rectangle 4"/>
          <p:cNvSpPr>
            <a:spLocks noChangeArrowheads="1"/>
          </p:cNvSpPr>
          <p:nvPr/>
        </p:nvSpPr>
        <p:spPr bwMode="auto">
          <a:xfrm>
            <a:off x="1045814" y="2362200"/>
            <a:ext cx="1316386" cy="400110"/>
          </a:xfrm>
          <a:prstGeom prst="rect">
            <a:avLst/>
          </a:prstGeom>
          <a:solidFill>
            <a:srgbClr val="FFFF00"/>
          </a:solidFill>
          <a:ln w="9525">
            <a:solidFill>
              <a:schemeClr val="tx2"/>
            </a:solidFill>
            <a:miter lim="800000"/>
            <a:headEnd/>
            <a:tailEnd/>
          </a:ln>
        </p:spPr>
        <p:txBody>
          <a:bodyPr wrap="none">
            <a:spAutoFit/>
          </a:bodyPr>
          <a:lstStyle/>
          <a:p>
            <a:pPr>
              <a:defRPr/>
            </a:pPr>
            <a:r>
              <a:rPr lang="en-US" sz="2000" b="1" dirty="0">
                <a:ln>
                  <a:solidFill>
                    <a:srgbClr val="000000"/>
                  </a:solidFill>
                </a:ln>
                <a:solidFill>
                  <a:schemeClr val="tx2"/>
                </a:solidFill>
              </a:rPr>
              <a:t>German</a:t>
            </a:r>
          </a:p>
        </p:txBody>
      </p:sp>
      <p:sp>
        <p:nvSpPr>
          <p:cNvPr id="11" name="Rectangle 4"/>
          <p:cNvSpPr>
            <a:spLocks noChangeArrowheads="1"/>
          </p:cNvSpPr>
          <p:nvPr/>
        </p:nvSpPr>
        <p:spPr bwMode="auto">
          <a:xfrm>
            <a:off x="6400800" y="4857750"/>
            <a:ext cx="1628775" cy="400050"/>
          </a:xfrm>
          <a:prstGeom prst="rect">
            <a:avLst/>
          </a:prstGeom>
          <a:solidFill>
            <a:srgbClr val="1116F7"/>
          </a:solidFill>
          <a:ln w="9525">
            <a:solidFill>
              <a:schemeClr val="tx2"/>
            </a:solidFill>
            <a:miter lim="800000"/>
            <a:headEnd/>
            <a:tailEnd/>
          </a:ln>
        </p:spPr>
        <p:txBody>
          <a:bodyPr wrap="none">
            <a:spAutoFit/>
          </a:bodyPr>
          <a:lstStyle/>
          <a:p>
            <a:r>
              <a:rPr lang="en-US" sz="2000" b="1">
                <a:solidFill>
                  <a:schemeClr val="tx2"/>
                </a:solidFill>
              </a:rPr>
              <a:t>Romanian</a:t>
            </a:r>
          </a:p>
        </p:txBody>
      </p:sp>
      <p:sp>
        <p:nvSpPr>
          <p:cNvPr id="12" name="Rectangle 4"/>
          <p:cNvSpPr>
            <a:spLocks noChangeArrowheads="1"/>
          </p:cNvSpPr>
          <p:nvPr/>
        </p:nvSpPr>
        <p:spPr bwMode="auto">
          <a:xfrm>
            <a:off x="3733800" y="5410200"/>
            <a:ext cx="1287463" cy="400050"/>
          </a:xfrm>
          <a:prstGeom prst="rect">
            <a:avLst/>
          </a:prstGeom>
          <a:solidFill>
            <a:schemeClr val="tx1">
              <a:lumMod val="25000"/>
              <a:lumOff val="75000"/>
            </a:schemeClr>
          </a:solidFill>
          <a:ln w="9525">
            <a:noFill/>
            <a:miter lim="800000"/>
            <a:headEnd/>
            <a:tailEnd/>
          </a:ln>
        </p:spPr>
        <p:txBody>
          <a:bodyPr wrap="none">
            <a:spAutoFit/>
          </a:bodyPr>
          <a:lstStyle/>
          <a:p>
            <a:pPr>
              <a:defRPr/>
            </a:pPr>
            <a:r>
              <a:rPr lang="en-US" sz="2000" b="1" dirty="0">
                <a:solidFill>
                  <a:schemeClr val="tx2"/>
                </a:solidFill>
              </a:rPr>
              <a:t>Serbian</a:t>
            </a:r>
          </a:p>
        </p:txBody>
      </p:sp>
      <p:sp>
        <p:nvSpPr>
          <p:cNvPr id="13" name="Rectangle 4"/>
          <p:cNvSpPr>
            <a:spLocks noChangeArrowheads="1"/>
          </p:cNvSpPr>
          <p:nvPr/>
        </p:nvSpPr>
        <p:spPr bwMode="auto">
          <a:xfrm>
            <a:off x="2147888" y="5043488"/>
            <a:ext cx="1406525" cy="400050"/>
          </a:xfrm>
          <a:prstGeom prst="rect">
            <a:avLst/>
          </a:prstGeom>
          <a:solidFill>
            <a:schemeClr val="tx1">
              <a:lumMod val="75000"/>
              <a:lumOff val="25000"/>
            </a:schemeClr>
          </a:solidFill>
          <a:ln w="9525">
            <a:noFill/>
            <a:miter lim="800000"/>
            <a:headEnd/>
            <a:tailEnd/>
          </a:ln>
        </p:spPr>
        <p:txBody>
          <a:bodyPr wrap="none">
            <a:spAutoFit/>
          </a:bodyPr>
          <a:lstStyle/>
          <a:p>
            <a:pPr>
              <a:defRPr/>
            </a:pPr>
            <a:r>
              <a:rPr lang="en-US" sz="2000" b="1" dirty="0">
                <a:solidFill>
                  <a:schemeClr val="tx2"/>
                </a:solidFill>
              </a:rPr>
              <a:t>Croatian</a:t>
            </a:r>
          </a:p>
        </p:txBody>
      </p:sp>
      <p:sp>
        <p:nvSpPr>
          <p:cNvPr id="14" name="Rectangle 4"/>
          <p:cNvSpPr>
            <a:spLocks noChangeArrowheads="1"/>
          </p:cNvSpPr>
          <p:nvPr/>
        </p:nvSpPr>
        <p:spPr bwMode="auto">
          <a:xfrm>
            <a:off x="3216275" y="1600200"/>
            <a:ext cx="1584325" cy="400050"/>
          </a:xfrm>
          <a:prstGeom prst="rect">
            <a:avLst/>
          </a:prstGeom>
          <a:solidFill>
            <a:srgbClr val="FAA100"/>
          </a:solidFill>
          <a:ln w="9525">
            <a:solidFill>
              <a:schemeClr val="tx2"/>
            </a:solidFill>
            <a:miter lim="800000"/>
            <a:headEnd/>
            <a:tailEnd/>
          </a:ln>
        </p:spPr>
        <p:txBody>
          <a:bodyPr wrap="none">
            <a:spAutoFit/>
          </a:bodyPr>
          <a:lstStyle/>
          <a:p>
            <a:r>
              <a:rPr lang="en-US" sz="2000" b="1">
                <a:solidFill>
                  <a:schemeClr val="tx2"/>
                </a:solidFill>
              </a:rPr>
              <a:t>Slovakian</a:t>
            </a:r>
          </a:p>
        </p:txBody>
      </p:sp>
      <p:sp>
        <p:nvSpPr>
          <p:cNvPr id="15" name="Rectangle 4"/>
          <p:cNvSpPr>
            <a:spLocks noChangeArrowheads="1"/>
          </p:cNvSpPr>
          <p:nvPr/>
        </p:nvSpPr>
        <p:spPr bwMode="auto">
          <a:xfrm>
            <a:off x="6035675" y="1752600"/>
            <a:ext cx="1577975" cy="400050"/>
          </a:xfrm>
          <a:prstGeom prst="rect">
            <a:avLst/>
          </a:prstGeom>
          <a:solidFill>
            <a:srgbClr val="684F00"/>
          </a:solidFill>
          <a:ln w="9525">
            <a:solidFill>
              <a:schemeClr val="tx2"/>
            </a:solidFill>
            <a:miter lim="800000"/>
            <a:headEnd/>
            <a:tailEnd/>
          </a:ln>
        </p:spPr>
        <p:txBody>
          <a:bodyPr wrap="none">
            <a:spAutoFit/>
          </a:bodyPr>
          <a:lstStyle/>
          <a:p>
            <a:r>
              <a:rPr lang="en-US" sz="2000" b="1">
                <a:solidFill>
                  <a:schemeClr val="tx2"/>
                </a:solidFill>
              </a:rPr>
              <a:t>Ukrainian</a:t>
            </a:r>
          </a:p>
        </p:txBody>
      </p:sp>
      <p:sp>
        <p:nvSpPr>
          <p:cNvPr id="64524" name="Text Box 2"/>
          <p:cNvSpPr txBox="1">
            <a:spLocks noChangeArrowheads="1"/>
          </p:cNvSpPr>
          <p:nvPr/>
        </p:nvSpPr>
        <p:spPr bwMode="auto">
          <a:xfrm rot="10800000" flipV="1">
            <a:off x="609600" y="5943600"/>
            <a:ext cx="7924800" cy="646113"/>
          </a:xfrm>
          <a:prstGeom prst="rect">
            <a:avLst/>
          </a:prstGeom>
          <a:noFill/>
          <a:ln w="9525">
            <a:noFill/>
            <a:miter lim="800000"/>
            <a:headEnd/>
            <a:tailEnd/>
          </a:ln>
        </p:spPr>
        <p:txBody>
          <a:bodyPr>
            <a:spAutoFit/>
          </a:bodyPr>
          <a:lstStyle/>
          <a:p>
            <a:pPr>
              <a:spcBef>
                <a:spcPct val="0"/>
              </a:spcBef>
            </a:pPr>
            <a:r>
              <a:rPr lang="en-US" sz="3600" b="1">
                <a:solidFill>
                  <a:srgbClr val="000000"/>
                </a:solidFill>
              </a:rPr>
              <a:t>Ethnic map</a:t>
            </a:r>
            <a:endParaRPr lang="en-US" sz="3600" b="1">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bg/>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bg/>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bg/>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bg/>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bg/>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5">
                                            <p:bg/>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animBg="1"/>
      <p:bldP spid="10" grpId="0" build="allAtOnce" animBg="1"/>
      <p:bldP spid="11" grpId="0" build="allAtOnce" animBg="1"/>
      <p:bldP spid="12" grpId="0" build="allAtOnce" animBg="1"/>
      <p:bldP spid="13" grpId="0" build="allAtOnce" animBg="1"/>
      <p:bldP spid="14" grpId="0" build="allAtOnce" animBg="1"/>
      <p:bldP spid="15" grpId="0" build="allAtOnce" animBg="1"/>
    </p:bldLst>
  </p:timing>
</p:sld>
</file>

<file path=ppt/slides/slide1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428750" y="5867400"/>
            <a:ext cx="6315075" cy="650875"/>
          </a:xfrm>
          <a:prstGeom prst="rect">
            <a:avLst/>
          </a:prstGeom>
          <a:noFill/>
          <a:ln w="9525">
            <a:noFill/>
            <a:miter lim="800000"/>
            <a:headEnd/>
            <a:tailEnd/>
          </a:ln>
        </p:spPr>
        <p:txBody>
          <a:bodyPr wrap="none">
            <a:spAutoFit/>
          </a:bodyPr>
          <a:lstStyle/>
          <a:p>
            <a:pPr>
              <a:lnSpc>
                <a:spcPct val="150000"/>
              </a:lnSpc>
              <a:spcBef>
                <a:spcPct val="0"/>
              </a:spcBef>
            </a:pPr>
            <a:r>
              <a:rPr lang="en-US" sz="2800" b="1" dirty="0">
                <a:solidFill>
                  <a:schemeClr val="tx2"/>
                </a:solidFill>
              </a:rPr>
              <a:t>Kingdom of Hungary, </a:t>
            </a:r>
            <a:r>
              <a:rPr lang="en-US" sz="2800" b="1" i="1" dirty="0">
                <a:solidFill>
                  <a:schemeClr val="tx2"/>
                </a:solidFill>
              </a:rPr>
              <a:t>ca</a:t>
            </a:r>
            <a:r>
              <a:rPr lang="en-US" sz="2800" b="1" dirty="0">
                <a:solidFill>
                  <a:schemeClr val="tx2"/>
                </a:solidFill>
              </a:rPr>
              <a:t>. 1880</a:t>
            </a:r>
            <a:endParaRPr lang="en-US" sz="1100" b="1" dirty="0">
              <a:solidFill>
                <a:schemeClr val="tx2"/>
              </a:solidFill>
            </a:endParaRPr>
          </a:p>
        </p:txBody>
      </p:sp>
      <p:sp>
        <p:nvSpPr>
          <p:cNvPr id="6553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65540" name="Picture 2"/>
          <p:cNvPicPr>
            <a:picLocks noChangeAspect="1" noChangeArrowheads="1"/>
          </p:cNvPicPr>
          <p:nvPr/>
        </p:nvPicPr>
        <p:blipFill>
          <a:blip r:embed="rId4" cstate="print"/>
          <a:srcRect/>
          <a:stretch>
            <a:fillRect/>
          </a:stretch>
        </p:blipFill>
        <p:spPr bwMode="auto">
          <a:xfrm>
            <a:off x="862013" y="914400"/>
            <a:ext cx="7419975" cy="4886325"/>
          </a:xfrm>
          <a:prstGeom prst="rect">
            <a:avLst/>
          </a:prstGeom>
          <a:solidFill>
            <a:srgbClr val="C0C0C0">
              <a:alpha val="34117"/>
            </a:srgbClr>
          </a:solidFill>
          <a:ln w="9525">
            <a:noFill/>
            <a:miter lim="800000"/>
            <a:headEnd/>
            <a:tailEnd/>
          </a:ln>
        </p:spPr>
      </p:pic>
      <p:sp>
        <p:nvSpPr>
          <p:cNvPr id="6" name="Freeform 5"/>
          <p:cNvSpPr>
            <a:spLocks noChangeArrowheads="1"/>
          </p:cNvSpPr>
          <p:nvPr/>
        </p:nvSpPr>
        <p:spPr bwMode="auto">
          <a:xfrm>
            <a:off x="2057400" y="1828800"/>
            <a:ext cx="4114800" cy="2667000"/>
          </a:xfrm>
          <a:custGeom>
            <a:avLst/>
            <a:gdLst>
              <a:gd name="T0" fmla="*/ 0 w 2639219"/>
              <a:gd name="T1" fmla="*/ 0 h 1665288"/>
              <a:gd name="T2" fmla="*/ 2639219 w 2639219"/>
              <a:gd name="T3" fmla="*/ 1665288 h 1665288"/>
            </a:gdLst>
            <a:ahLst/>
            <a:cxnLst/>
            <a:rect l="T0" t="T1" r="T2" b="T3"/>
            <a:pathLst>
              <a:path w="2639219" h="1665288">
                <a:moveTo>
                  <a:pt x="3175" y="1008063"/>
                </a:moveTo>
                <a:cubicBezTo>
                  <a:pt x="6350" y="996157"/>
                  <a:pt x="44451" y="988219"/>
                  <a:pt x="65088" y="965200"/>
                </a:cubicBezTo>
                <a:cubicBezTo>
                  <a:pt x="85725" y="942181"/>
                  <a:pt x="116681" y="891381"/>
                  <a:pt x="127000" y="869950"/>
                </a:cubicBezTo>
                <a:cubicBezTo>
                  <a:pt x="137319" y="848519"/>
                  <a:pt x="124619" y="846138"/>
                  <a:pt x="127000" y="836613"/>
                </a:cubicBezTo>
                <a:cubicBezTo>
                  <a:pt x="129381" y="827088"/>
                  <a:pt x="137319" y="819944"/>
                  <a:pt x="141288" y="812800"/>
                </a:cubicBezTo>
                <a:cubicBezTo>
                  <a:pt x="145257" y="805656"/>
                  <a:pt x="150813" y="803275"/>
                  <a:pt x="150813" y="793750"/>
                </a:cubicBezTo>
                <a:cubicBezTo>
                  <a:pt x="150813" y="784225"/>
                  <a:pt x="141288" y="755650"/>
                  <a:pt x="141288" y="755650"/>
                </a:cubicBezTo>
                <a:cubicBezTo>
                  <a:pt x="138113" y="742950"/>
                  <a:pt x="127794" y="734219"/>
                  <a:pt x="131763" y="717550"/>
                </a:cubicBezTo>
                <a:cubicBezTo>
                  <a:pt x="135732" y="700881"/>
                  <a:pt x="156369" y="669132"/>
                  <a:pt x="165100" y="655638"/>
                </a:cubicBezTo>
                <a:cubicBezTo>
                  <a:pt x="173831" y="642144"/>
                  <a:pt x="186531" y="646907"/>
                  <a:pt x="184150" y="636588"/>
                </a:cubicBezTo>
                <a:cubicBezTo>
                  <a:pt x="181769" y="626269"/>
                  <a:pt x="161925" y="605631"/>
                  <a:pt x="150813" y="593725"/>
                </a:cubicBezTo>
                <a:cubicBezTo>
                  <a:pt x="139701" y="581819"/>
                  <a:pt x="121444" y="577850"/>
                  <a:pt x="117475" y="565150"/>
                </a:cubicBezTo>
                <a:cubicBezTo>
                  <a:pt x="113506" y="552450"/>
                  <a:pt x="123825" y="527844"/>
                  <a:pt x="127000" y="517525"/>
                </a:cubicBezTo>
                <a:cubicBezTo>
                  <a:pt x="130175" y="507206"/>
                  <a:pt x="129381" y="507207"/>
                  <a:pt x="136525" y="503238"/>
                </a:cubicBezTo>
                <a:cubicBezTo>
                  <a:pt x="143669" y="499269"/>
                  <a:pt x="157163" y="494507"/>
                  <a:pt x="169863" y="493713"/>
                </a:cubicBezTo>
                <a:cubicBezTo>
                  <a:pt x="182563" y="492919"/>
                  <a:pt x="192881" y="493713"/>
                  <a:pt x="212725" y="498475"/>
                </a:cubicBezTo>
                <a:cubicBezTo>
                  <a:pt x="232569" y="503237"/>
                  <a:pt x="268288" y="523082"/>
                  <a:pt x="288925" y="522288"/>
                </a:cubicBezTo>
                <a:cubicBezTo>
                  <a:pt x="309562" y="521494"/>
                  <a:pt x="326231" y="510382"/>
                  <a:pt x="336550" y="493713"/>
                </a:cubicBezTo>
                <a:cubicBezTo>
                  <a:pt x="346869" y="477044"/>
                  <a:pt x="349250" y="443706"/>
                  <a:pt x="350838" y="422275"/>
                </a:cubicBezTo>
                <a:cubicBezTo>
                  <a:pt x="352426" y="400844"/>
                  <a:pt x="347662" y="381794"/>
                  <a:pt x="346075" y="365125"/>
                </a:cubicBezTo>
                <a:cubicBezTo>
                  <a:pt x="344488" y="348456"/>
                  <a:pt x="334169" y="330201"/>
                  <a:pt x="341313" y="322263"/>
                </a:cubicBezTo>
                <a:cubicBezTo>
                  <a:pt x="348457" y="314326"/>
                  <a:pt x="372269" y="318294"/>
                  <a:pt x="388938" y="317500"/>
                </a:cubicBezTo>
                <a:cubicBezTo>
                  <a:pt x="405607" y="316706"/>
                  <a:pt x="422275" y="303213"/>
                  <a:pt x="441325" y="317500"/>
                </a:cubicBezTo>
                <a:cubicBezTo>
                  <a:pt x="460375" y="331788"/>
                  <a:pt x="477838" y="377825"/>
                  <a:pt x="503238" y="403225"/>
                </a:cubicBezTo>
                <a:cubicBezTo>
                  <a:pt x="528638" y="428625"/>
                  <a:pt x="559594" y="456406"/>
                  <a:pt x="593725" y="469900"/>
                </a:cubicBezTo>
                <a:cubicBezTo>
                  <a:pt x="627856" y="483394"/>
                  <a:pt x="647700" y="480219"/>
                  <a:pt x="708025" y="484188"/>
                </a:cubicBezTo>
                <a:cubicBezTo>
                  <a:pt x="768350" y="488157"/>
                  <a:pt x="907256" y="496888"/>
                  <a:pt x="955675" y="493713"/>
                </a:cubicBezTo>
                <a:cubicBezTo>
                  <a:pt x="1004094" y="490538"/>
                  <a:pt x="990601" y="479425"/>
                  <a:pt x="998538" y="465138"/>
                </a:cubicBezTo>
                <a:cubicBezTo>
                  <a:pt x="1006475" y="450851"/>
                  <a:pt x="1003300" y="423069"/>
                  <a:pt x="1003300" y="407988"/>
                </a:cubicBezTo>
                <a:cubicBezTo>
                  <a:pt x="1003300" y="392907"/>
                  <a:pt x="997744" y="384175"/>
                  <a:pt x="998538" y="374650"/>
                </a:cubicBezTo>
                <a:cubicBezTo>
                  <a:pt x="999332" y="365125"/>
                  <a:pt x="995363" y="359569"/>
                  <a:pt x="1008063" y="350838"/>
                </a:cubicBezTo>
                <a:cubicBezTo>
                  <a:pt x="1020763" y="342107"/>
                  <a:pt x="1062832" y="327026"/>
                  <a:pt x="1074738" y="322263"/>
                </a:cubicBezTo>
                <a:cubicBezTo>
                  <a:pt x="1086644" y="317501"/>
                  <a:pt x="1079500" y="322263"/>
                  <a:pt x="1079500" y="322263"/>
                </a:cubicBezTo>
                <a:cubicBezTo>
                  <a:pt x="1096169" y="323057"/>
                  <a:pt x="1146969" y="327819"/>
                  <a:pt x="1174750" y="327025"/>
                </a:cubicBezTo>
                <a:cubicBezTo>
                  <a:pt x="1202531" y="326231"/>
                  <a:pt x="1227138" y="328612"/>
                  <a:pt x="1246188" y="317500"/>
                </a:cubicBezTo>
                <a:cubicBezTo>
                  <a:pt x="1265238" y="306388"/>
                  <a:pt x="1275556" y="272256"/>
                  <a:pt x="1289050" y="260350"/>
                </a:cubicBezTo>
                <a:cubicBezTo>
                  <a:pt x="1302544" y="248444"/>
                  <a:pt x="1327150" y="246063"/>
                  <a:pt x="1327150" y="246063"/>
                </a:cubicBezTo>
                <a:cubicBezTo>
                  <a:pt x="1339850" y="241300"/>
                  <a:pt x="1350169" y="229394"/>
                  <a:pt x="1365250" y="231775"/>
                </a:cubicBezTo>
                <a:cubicBezTo>
                  <a:pt x="1380331" y="234156"/>
                  <a:pt x="1417638" y="260350"/>
                  <a:pt x="1417638" y="260350"/>
                </a:cubicBezTo>
                <a:cubicBezTo>
                  <a:pt x="1433513" y="269081"/>
                  <a:pt x="1447800" y="280988"/>
                  <a:pt x="1460500" y="284163"/>
                </a:cubicBezTo>
                <a:cubicBezTo>
                  <a:pt x="1473200" y="287338"/>
                  <a:pt x="1480344" y="287337"/>
                  <a:pt x="1493838" y="279400"/>
                </a:cubicBezTo>
                <a:cubicBezTo>
                  <a:pt x="1507332" y="271463"/>
                  <a:pt x="1528763" y="249238"/>
                  <a:pt x="1541463" y="236538"/>
                </a:cubicBezTo>
                <a:cubicBezTo>
                  <a:pt x="1554163" y="223838"/>
                  <a:pt x="1559719" y="212725"/>
                  <a:pt x="1570038" y="203200"/>
                </a:cubicBezTo>
                <a:cubicBezTo>
                  <a:pt x="1580357" y="193675"/>
                  <a:pt x="1597819" y="186532"/>
                  <a:pt x="1603375" y="179388"/>
                </a:cubicBezTo>
                <a:cubicBezTo>
                  <a:pt x="1608931" y="172244"/>
                  <a:pt x="1600994" y="172244"/>
                  <a:pt x="1603375" y="160338"/>
                </a:cubicBezTo>
                <a:cubicBezTo>
                  <a:pt x="1605756" y="148432"/>
                  <a:pt x="1602582" y="124619"/>
                  <a:pt x="1617663" y="107950"/>
                </a:cubicBezTo>
                <a:cubicBezTo>
                  <a:pt x="1632744" y="91281"/>
                  <a:pt x="1670051" y="72231"/>
                  <a:pt x="1693863" y="60325"/>
                </a:cubicBezTo>
                <a:cubicBezTo>
                  <a:pt x="1717675" y="48419"/>
                  <a:pt x="1746251" y="36513"/>
                  <a:pt x="1760538" y="36513"/>
                </a:cubicBezTo>
                <a:cubicBezTo>
                  <a:pt x="1774825" y="36513"/>
                  <a:pt x="1762919" y="56356"/>
                  <a:pt x="1779588" y="60325"/>
                </a:cubicBezTo>
                <a:cubicBezTo>
                  <a:pt x="1796257" y="64294"/>
                  <a:pt x="1835944" y="65881"/>
                  <a:pt x="1860550" y="60325"/>
                </a:cubicBezTo>
                <a:cubicBezTo>
                  <a:pt x="1885156" y="54769"/>
                  <a:pt x="1904206" y="34925"/>
                  <a:pt x="1927225" y="26988"/>
                </a:cubicBezTo>
                <a:cubicBezTo>
                  <a:pt x="1950244" y="19051"/>
                  <a:pt x="1966119" y="0"/>
                  <a:pt x="1998663" y="12700"/>
                </a:cubicBezTo>
                <a:cubicBezTo>
                  <a:pt x="2031207" y="25400"/>
                  <a:pt x="2091532" y="84138"/>
                  <a:pt x="2122488" y="103188"/>
                </a:cubicBezTo>
                <a:cubicBezTo>
                  <a:pt x="2153444" y="122238"/>
                  <a:pt x="2165350" y="123031"/>
                  <a:pt x="2184400" y="127000"/>
                </a:cubicBezTo>
                <a:cubicBezTo>
                  <a:pt x="2203450" y="130969"/>
                  <a:pt x="2228057" y="130969"/>
                  <a:pt x="2236788" y="127000"/>
                </a:cubicBezTo>
                <a:cubicBezTo>
                  <a:pt x="2245519" y="123031"/>
                  <a:pt x="2224088" y="103188"/>
                  <a:pt x="2236788" y="103188"/>
                </a:cubicBezTo>
                <a:cubicBezTo>
                  <a:pt x="2249488" y="103188"/>
                  <a:pt x="2290763" y="119063"/>
                  <a:pt x="2312988" y="127000"/>
                </a:cubicBezTo>
                <a:cubicBezTo>
                  <a:pt x="2335213" y="134938"/>
                  <a:pt x="2346326" y="130176"/>
                  <a:pt x="2370138" y="150813"/>
                </a:cubicBezTo>
                <a:cubicBezTo>
                  <a:pt x="2393950" y="171450"/>
                  <a:pt x="2424113" y="229394"/>
                  <a:pt x="2455863" y="250825"/>
                </a:cubicBezTo>
                <a:cubicBezTo>
                  <a:pt x="2487613" y="272256"/>
                  <a:pt x="2531269" y="267494"/>
                  <a:pt x="2560638" y="279400"/>
                </a:cubicBezTo>
                <a:cubicBezTo>
                  <a:pt x="2590007" y="291306"/>
                  <a:pt x="2639219" y="301626"/>
                  <a:pt x="2632075" y="322263"/>
                </a:cubicBezTo>
                <a:cubicBezTo>
                  <a:pt x="2624931" y="342900"/>
                  <a:pt x="2548731" y="384175"/>
                  <a:pt x="2517775" y="403225"/>
                </a:cubicBezTo>
                <a:cubicBezTo>
                  <a:pt x="2486819" y="422275"/>
                  <a:pt x="2463801" y="421482"/>
                  <a:pt x="2446338" y="436563"/>
                </a:cubicBezTo>
                <a:cubicBezTo>
                  <a:pt x="2428876" y="451644"/>
                  <a:pt x="2423319" y="479426"/>
                  <a:pt x="2413000" y="493713"/>
                </a:cubicBezTo>
                <a:cubicBezTo>
                  <a:pt x="2402681" y="508000"/>
                  <a:pt x="2405062" y="512763"/>
                  <a:pt x="2384425" y="522288"/>
                </a:cubicBezTo>
                <a:cubicBezTo>
                  <a:pt x="2363788" y="531813"/>
                  <a:pt x="2308225" y="535782"/>
                  <a:pt x="2289175" y="550863"/>
                </a:cubicBezTo>
                <a:cubicBezTo>
                  <a:pt x="2270125" y="565944"/>
                  <a:pt x="2280444" y="581819"/>
                  <a:pt x="2270125" y="612775"/>
                </a:cubicBezTo>
                <a:cubicBezTo>
                  <a:pt x="2259806" y="643731"/>
                  <a:pt x="2239963" y="700881"/>
                  <a:pt x="2227263" y="736600"/>
                </a:cubicBezTo>
                <a:cubicBezTo>
                  <a:pt x="2214563" y="772319"/>
                  <a:pt x="2205037" y="809626"/>
                  <a:pt x="2193925" y="827088"/>
                </a:cubicBezTo>
                <a:cubicBezTo>
                  <a:pt x="2182813" y="844550"/>
                  <a:pt x="2166144" y="830263"/>
                  <a:pt x="2160588" y="841375"/>
                </a:cubicBezTo>
                <a:cubicBezTo>
                  <a:pt x="2155032" y="852488"/>
                  <a:pt x="2169319" y="871538"/>
                  <a:pt x="2160588" y="893763"/>
                </a:cubicBezTo>
                <a:cubicBezTo>
                  <a:pt x="2151857" y="915988"/>
                  <a:pt x="2121694" y="956469"/>
                  <a:pt x="2108200" y="974725"/>
                </a:cubicBezTo>
                <a:cubicBezTo>
                  <a:pt x="2094706" y="992981"/>
                  <a:pt x="2092325" y="991394"/>
                  <a:pt x="2079625" y="1003300"/>
                </a:cubicBezTo>
                <a:cubicBezTo>
                  <a:pt x="2066925" y="1015206"/>
                  <a:pt x="2040731" y="1032669"/>
                  <a:pt x="2032000" y="1046163"/>
                </a:cubicBezTo>
                <a:cubicBezTo>
                  <a:pt x="2023269" y="1059657"/>
                  <a:pt x="2025651" y="1069976"/>
                  <a:pt x="2027238" y="1084263"/>
                </a:cubicBezTo>
                <a:cubicBezTo>
                  <a:pt x="2028825" y="1098550"/>
                  <a:pt x="2045494" y="1118394"/>
                  <a:pt x="2041525" y="1131888"/>
                </a:cubicBezTo>
                <a:cubicBezTo>
                  <a:pt x="2037556" y="1145382"/>
                  <a:pt x="2012156" y="1141413"/>
                  <a:pt x="2003425" y="1165225"/>
                </a:cubicBezTo>
                <a:cubicBezTo>
                  <a:pt x="1994694" y="1189037"/>
                  <a:pt x="2001044" y="1250157"/>
                  <a:pt x="1989138" y="1274763"/>
                </a:cubicBezTo>
                <a:cubicBezTo>
                  <a:pt x="1977232" y="1299369"/>
                  <a:pt x="1945482" y="1302544"/>
                  <a:pt x="1931988" y="1312863"/>
                </a:cubicBezTo>
                <a:cubicBezTo>
                  <a:pt x="1918494" y="1323182"/>
                  <a:pt x="1912938" y="1327150"/>
                  <a:pt x="1908175" y="1336675"/>
                </a:cubicBezTo>
                <a:cubicBezTo>
                  <a:pt x="1903412" y="1346200"/>
                  <a:pt x="1908175" y="1362869"/>
                  <a:pt x="1903413" y="1370013"/>
                </a:cubicBezTo>
                <a:cubicBezTo>
                  <a:pt x="1898651" y="1377157"/>
                  <a:pt x="1893887" y="1380332"/>
                  <a:pt x="1879600" y="1379538"/>
                </a:cubicBezTo>
                <a:cubicBezTo>
                  <a:pt x="1865313" y="1378744"/>
                  <a:pt x="1832769" y="1367631"/>
                  <a:pt x="1817688" y="1365250"/>
                </a:cubicBezTo>
                <a:cubicBezTo>
                  <a:pt x="1802607" y="1362869"/>
                  <a:pt x="1799432" y="1360488"/>
                  <a:pt x="1789113" y="1365250"/>
                </a:cubicBezTo>
                <a:cubicBezTo>
                  <a:pt x="1778794" y="1370012"/>
                  <a:pt x="1774825" y="1387475"/>
                  <a:pt x="1755775" y="1393825"/>
                </a:cubicBezTo>
                <a:cubicBezTo>
                  <a:pt x="1736725" y="1400175"/>
                  <a:pt x="1697832" y="1398588"/>
                  <a:pt x="1674813" y="1403350"/>
                </a:cubicBezTo>
                <a:cubicBezTo>
                  <a:pt x="1651794" y="1408113"/>
                  <a:pt x="1637507" y="1421606"/>
                  <a:pt x="1617663" y="1422400"/>
                </a:cubicBezTo>
                <a:cubicBezTo>
                  <a:pt x="1597819" y="1423194"/>
                  <a:pt x="1571625" y="1414463"/>
                  <a:pt x="1555750" y="1408113"/>
                </a:cubicBezTo>
                <a:cubicBezTo>
                  <a:pt x="1539875" y="1401763"/>
                  <a:pt x="1538288" y="1389062"/>
                  <a:pt x="1522413" y="1384300"/>
                </a:cubicBezTo>
                <a:cubicBezTo>
                  <a:pt x="1506538" y="1379538"/>
                  <a:pt x="1489075" y="1377951"/>
                  <a:pt x="1460500" y="1379538"/>
                </a:cubicBezTo>
                <a:cubicBezTo>
                  <a:pt x="1431925" y="1381126"/>
                  <a:pt x="1377157" y="1389063"/>
                  <a:pt x="1350963" y="1393825"/>
                </a:cubicBezTo>
                <a:cubicBezTo>
                  <a:pt x="1324769" y="1398587"/>
                  <a:pt x="1320007" y="1399382"/>
                  <a:pt x="1303338" y="1408113"/>
                </a:cubicBezTo>
                <a:cubicBezTo>
                  <a:pt x="1286669" y="1416844"/>
                  <a:pt x="1277144" y="1432719"/>
                  <a:pt x="1250950" y="1446213"/>
                </a:cubicBezTo>
                <a:cubicBezTo>
                  <a:pt x="1224756" y="1459707"/>
                  <a:pt x="1163637" y="1477169"/>
                  <a:pt x="1146175" y="1489075"/>
                </a:cubicBezTo>
                <a:cubicBezTo>
                  <a:pt x="1128713" y="1500981"/>
                  <a:pt x="1146969" y="1508919"/>
                  <a:pt x="1146175" y="1517650"/>
                </a:cubicBezTo>
                <a:cubicBezTo>
                  <a:pt x="1145381" y="1526381"/>
                  <a:pt x="1146175" y="1537494"/>
                  <a:pt x="1141413" y="1541463"/>
                </a:cubicBezTo>
                <a:cubicBezTo>
                  <a:pt x="1136651" y="1545432"/>
                  <a:pt x="1117600" y="1541463"/>
                  <a:pt x="1117600" y="1541463"/>
                </a:cubicBezTo>
                <a:cubicBezTo>
                  <a:pt x="1106488" y="1541463"/>
                  <a:pt x="1090613" y="1535907"/>
                  <a:pt x="1074738" y="1541463"/>
                </a:cubicBezTo>
                <a:cubicBezTo>
                  <a:pt x="1058863" y="1547019"/>
                  <a:pt x="1052512" y="1558925"/>
                  <a:pt x="1022350" y="1574800"/>
                </a:cubicBezTo>
                <a:cubicBezTo>
                  <a:pt x="992188" y="1590675"/>
                  <a:pt x="928688" y="1621632"/>
                  <a:pt x="893763" y="1636713"/>
                </a:cubicBezTo>
                <a:cubicBezTo>
                  <a:pt x="858838" y="1651794"/>
                  <a:pt x="834231" y="1665288"/>
                  <a:pt x="812800" y="1665288"/>
                </a:cubicBezTo>
                <a:cubicBezTo>
                  <a:pt x="791369" y="1665288"/>
                  <a:pt x="792956" y="1641476"/>
                  <a:pt x="765175" y="1636713"/>
                </a:cubicBezTo>
                <a:cubicBezTo>
                  <a:pt x="737394" y="1631951"/>
                  <a:pt x="690563" y="1654175"/>
                  <a:pt x="646113" y="1636713"/>
                </a:cubicBezTo>
                <a:cubicBezTo>
                  <a:pt x="601663" y="1619251"/>
                  <a:pt x="531813" y="1552576"/>
                  <a:pt x="498475" y="1531938"/>
                </a:cubicBezTo>
                <a:cubicBezTo>
                  <a:pt x="465138" y="1511301"/>
                  <a:pt x="464344" y="1531144"/>
                  <a:pt x="446088" y="1512888"/>
                </a:cubicBezTo>
                <a:cubicBezTo>
                  <a:pt x="427832" y="1494632"/>
                  <a:pt x="410369" y="1440656"/>
                  <a:pt x="388938" y="1422400"/>
                </a:cubicBezTo>
                <a:cubicBezTo>
                  <a:pt x="367507" y="1404144"/>
                  <a:pt x="339725" y="1416050"/>
                  <a:pt x="317500" y="1403350"/>
                </a:cubicBezTo>
                <a:cubicBezTo>
                  <a:pt x="295275" y="1390650"/>
                  <a:pt x="276225" y="1370806"/>
                  <a:pt x="255588" y="1346200"/>
                </a:cubicBezTo>
                <a:cubicBezTo>
                  <a:pt x="234951" y="1321594"/>
                  <a:pt x="215900" y="1280319"/>
                  <a:pt x="193675" y="1255713"/>
                </a:cubicBezTo>
                <a:cubicBezTo>
                  <a:pt x="171450" y="1231107"/>
                  <a:pt x="141288" y="1222375"/>
                  <a:pt x="122238" y="1198563"/>
                </a:cubicBezTo>
                <a:cubicBezTo>
                  <a:pt x="103188" y="1174751"/>
                  <a:pt x="88900" y="1134269"/>
                  <a:pt x="79375" y="1112838"/>
                </a:cubicBezTo>
                <a:cubicBezTo>
                  <a:pt x="69850" y="1091407"/>
                  <a:pt x="70644" y="1082675"/>
                  <a:pt x="65088" y="1069975"/>
                </a:cubicBezTo>
                <a:cubicBezTo>
                  <a:pt x="59532" y="1057275"/>
                  <a:pt x="54769" y="1047750"/>
                  <a:pt x="46038" y="1036638"/>
                </a:cubicBezTo>
                <a:cubicBezTo>
                  <a:pt x="37307" y="1025526"/>
                  <a:pt x="0" y="1019969"/>
                  <a:pt x="3175" y="1008063"/>
                </a:cubicBezTo>
                <a:close/>
              </a:path>
            </a:pathLst>
          </a:custGeom>
          <a:solidFill>
            <a:srgbClr val="C0C0C0">
              <a:alpha val="34117"/>
            </a:srgbClr>
          </a:solidFill>
          <a:ln w="50800" algn="ctr">
            <a:solidFill>
              <a:schemeClr val="tx1"/>
            </a:solidFill>
            <a:round/>
            <a:headEnd/>
            <a:tailEnd/>
          </a:ln>
        </p:spPr>
        <p:txBody>
          <a:bodyPr wrap="none"/>
          <a:lstStyle/>
          <a:p>
            <a:endParaRPr lang="en-US"/>
          </a:p>
        </p:txBody>
      </p:sp>
      <p:sp>
        <p:nvSpPr>
          <p:cNvPr id="7" name="Text Box 2"/>
          <p:cNvSpPr txBox="1">
            <a:spLocks noChangeArrowheads="1"/>
          </p:cNvSpPr>
          <p:nvPr/>
        </p:nvSpPr>
        <p:spPr bwMode="auto">
          <a:xfrm>
            <a:off x="914400" y="1143000"/>
            <a:ext cx="2157412" cy="1077913"/>
          </a:xfrm>
          <a:prstGeom prst="rect">
            <a:avLst/>
          </a:prstGeom>
          <a:solidFill>
            <a:schemeClr val="tx2"/>
          </a:solidFill>
          <a:ln w="9525">
            <a:noFill/>
            <a:miter lim="800000"/>
            <a:headEnd/>
            <a:tailEnd/>
          </a:ln>
        </p:spPr>
        <p:txBody>
          <a:bodyPr wrap="none">
            <a:spAutoFit/>
          </a:bodyPr>
          <a:lstStyle/>
          <a:p>
            <a:pPr>
              <a:spcBef>
                <a:spcPct val="0"/>
              </a:spcBef>
              <a:defRPr/>
            </a:pPr>
            <a:r>
              <a:rPr lang="en-US" b="1" dirty="0">
                <a:solidFill>
                  <a:srgbClr val="FF0000"/>
                </a:solidFill>
              </a:rPr>
              <a:t>after</a:t>
            </a:r>
          </a:p>
          <a:p>
            <a:pPr>
              <a:spcBef>
                <a:spcPct val="0"/>
              </a:spcBef>
              <a:defRPr/>
            </a:pPr>
            <a:r>
              <a:rPr lang="en-US" b="1" i="1" dirty="0">
                <a:solidFill>
                  <a:srgbClr val="FF0000"/>
                </a:solidFill>
              </a:rPr>
              <a:t>ca</a:t>
            </a:r>
            <a:r>
              <a:rPr lang="en-US" b="1" dirty="0">
                <a:solidFill>
                  <a:srgbClr val="FF0000"/>
                </a:solidFill>
              </a:rPr>
              <a:t>. 1918</a:t>
            </a:r>
            <a:endParaRPr lang="en-US" sz="1200" b="1" dirty="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3060700" y="6626225"/>
            <a:ext cx="30353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http://en.wikipedia.org/wiki/Treaty_of_Trianon</a:t>
            </a:r>
            <a:endParaRPr lang="en-US" sz="800" b="1">
              <a:solidFill>
                <a:schemeClr val="tx2"/>
              </a:solidFill>
            </a:endParaRPr>
          </a:p>
        </p:txBody>
      </p:sp>
      <p:pic>
        <p:nvPicPr>
          <p:cNvPr id="66563" name="Picture 2"/>
          <p:cNvPicPr>
            <a:picLocks noChangeAspect="1" noChangeArrowheads="1"/>
          </p:cNvPicPr>
          <p:nvPr/>
        </p:nvPicPr>
        <p:blipFill>
          <a:blip r:embed="rId4" cstate="print"/>
          <a:srcRect/>
          <a:stretch>
            <a:fillRect/>
          </a:stretch>
        </p:blipFill>
        <p:spPr bwMode="auto">
          <a:xfrm>
            <a:off x="838200" y="1179689"/>
            <a:ext cx="7315200" cy="4763911"/>
          </a:xfrm>
          <a:prstGeom prst="rect">
            <a:avLst/>
          </a:prstGeom>
          <a:noFill/>
          <a:ln w="9525">
            <a:noFill/>
            <a:miter lim="800000"/>
            <a:headEnd/>
            <a:tailEnd/>
          </a:ln>
        </p:spPr>
      </p:pic>
      <p:sp>
        <p:nvSpPr>
          <p:cNvPr id="4" name="Rectangle 3"/>
          <p:cNvSpPr>
            <a:spLocks noChangeArrowheads="1"/>
          </p:cNvSpPr>
          <p:nvPr/>
        </p:nvSpPr>
        <p:spPr bwMode="auto">
          <a:xfrm>
            <a:off x="899886" y="3505200"/>
            <a:ext cx="4572000" cy="609600"/>
          </a:xfrm>
          <a:prstGeom prst="rect">
            <a:avLst/>
          </a:prstGeom>
          <a:solidFill>
            <a:srgbClr val="C0C0C0">
              <a:alpha val="34117"/>
            </a:srgbClr>
          </a:solidFill>
          <a:ln w="76200" algn="ctr">
            <a:noFill/>
            <a:round/>
            <a:headEnd/>
            <a:tailEnd/>
          </a:ln>
        </p:spPr>
        <p:txBody>
          <a:bodyPr wrap="none"/>
          <a:lstStyle/>
          <a:p>
            <a:endParaRPr lang="en-US"/>
          </a:p>
        </p:txBody>
      </p:sp>
      <p:sp>
        <p:nvSpPr>
          <p:cNvPr id="5" name="Rectangle 4"/>
          <p:cNvSpPr>
            <a:spLocks noChangeArrowheads="1"/>
          </p:cNvSpPr>
          <p:nvPr/>
        </p:nvSpPr>
        <p:spPr bwMode="auto">
          <a:xfrm>
            <a:off x="885372" y="4085772"/>
            <a:ext cx="4572000" cy="990600"/>
          </a:xfrm>
          <a:prstGeom prst="rect">
            <a:avLst/>
          </a:prstGeom>
          <a:solidFill>
            <a:srgbClr val="C0C0C0">
              <a:alpha val="34117"/>
            </a:srgbClr>
          </a:solidFill>
          <a:ln w="76200" algn="ctr">
            <a:noFill/>
            <a:round/>
            <a:headEnd/>
            <a:tailEnd/>
          </a:ln>
        </p:spPr>
        <p:txBody>
          <a:bodyPr wrap="none"/>
          <a:lstStyle/>
          <a:p>
            <a:endParaRPr lang="en-US"/>
          </a:p>
        </p:txBody>
      </p:sp>
      <p:sp>
        <p:nvSpPr>
          <p:cNvPr id="6" name="Rectangle 5"/>
          <p:cNvSpPr>
            <a:spLocks noChangeArrowheads="1"/>
          </p:cNvSpPr>
          <p:nvPr/>
        </p:nvSpPr>
        <p:spPr bwMode="auto">
          <a:xfrm>
            <a:off x="899886" y="4771572"/>
            <a:ext cx="6858000" cy="867228"/>
          </a:xfrm>
          <a:prstGeom prst="rect">
            <a:avLst/>
          </a:prstGeom>
          <a:solidFill>
            <a:srgbClr val="C0C0C0">
              <a:alpha val="34117"/>
            </a:srgbClr>
          </a:solidFill>
          <a:ln w="76200" algn="ctr">
            <a:no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set>
                                      <p:cBhvr override="childStyle">
                                        <p:cTn dur="1" fill="hold" display="0" masterRel="nextClick" afterEffect="1"/>
                                        <p:tgtEl>
                                          <p:spTgt spid="6"/>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 name="Text Box 2"/>
          <p:cNvSpPr txBox="1">
            <a:spLocks noChangeArrowheads="1"/>
          </p:cNvSpPr>
          <p:nvPr/>
        </p:nvSpPr>
        <p:spPr bwMode="auto">
          <a:xfrm>
            <a:off x="3200400" y="6553200"/>
            <a:ext cx="2714205" cy="215444"/>
          </a:xfrm>
          <a:prstGeom prst="rect">
            <a:avLst/>
          </a:prstGeom>
          <a:noFill/>
          <a:ln w="9525">
            <a:noFill/>
            <a:miter lim="800000"/>
            <a:headEnd/>
            <a:tailEnd/>
          </a:ln>
        </p:spPr>
        <p:txBody>
          <a:bodyPr wrap="none">
            <a:spAutoFit/>
          </a:bodyPr>
          <a:lstStyle/>
          <a:p>
            <a:pPr algn="l">
              <a:spcBef>
                <a:spcPct val="0"/>
              </a:spcBef>
            </a:pPr>
            <a:r>
              <a:rPr lang="en-US" sz="800" dirty="0">
                <a:solidFill>
                  <a:srgbClr val="FFFFFF"/>
                </a:solidFill>
                <a:hlinkClick r:id="rId3"/>
              </a:rPr>
              <a:t>http://en.wikipedia.org/wiki/History_of_Hungary</a:t>
            </a:r>
            <a:endParaRPr lang="en-US" sz="800" dirty="0">
              <a:solidFill>
                <a:srgbClr val="FFFFFF"/>
              </a:solidFill>
            </a:endParaRPr>
          </a:p>
        </p:txBody>
      </p:sp>
      <p:pic>
        <p:nvPicPr>
          <p:cNvPr id="14338" name="Picture 2"/>
          <p:cNvPicPr>
            <a:picLocks noChangeAspect="1" noChangeArrowheads="1"/>
          </p:cNvPicPr>
          <p:nvPr/>
        </p:nvPicPr>
        <p:blipFill>
          <a:blip r:embed="rId4" cstate="print"/>
          <a:srcRect/>
          <a:stretch>
            <a:fillRect/>
          </a:stretch>
        </p:blipFill>
        <p:spPr bwMode="auto">
          <a:xfrm>
            <a:off x="685800" y="244566"/>
            <a:ext cx="7772400" cy="6217920"/>
          </a:xfrm>
          <a:prstGeom prst="rect">
            <a:avLst/>
          </a:prstGeom>
          <a:noFill/>
          <a:ln w="9525">
            <a:noFill/>
            <a:miter lim="800000"/>
            <a:headEnd/>
            <a:tailEnd/>
          </a:ln>
        </p:spPr>
      </p:pic>
      <p:sp>
        <p:nvSpPr>
          <p:cNvPr id="6" name="TextBox 4"/>
          <p:cNvSpPr txBox="1">
            <a:spLocks noChangeArrowheads="1"/>
          </p:cNvSpPr>
          <p:nvPr/>
        </p:nvSpPr>
        <p:spPr bwMode="auto">
          <a:xfrm>
            <a:off x="685800" y="228600"/>
            <a:ext cx="7772400" cy="6235553"/>
          </a:xfrm>
          <a:prstGeom prst="rect">
            <a:avLst/>
          </a:prstGeom>
          <a:solidFill>
            <a:schemeClr val="tx2">
              <a:alpha val="75000"/>
            </a:schemeClr>
          </a:solidFill>
          <a:ln w="9525">
            <a:noFill/>
            <a:miter lim="800000"/>
            <a:headEnd/>
            <a:tailEnd/>
          </a:ln>
        </p:spPr>
        <p:txBody>
          <a:bodyPr wrap="square" lIns="228600" tIns="228600" rIns="228600" bIns="228600">
            <a:spAutoFit/>
          </a:bodyPr>
          <a:lstStyle/>
          <a:p>
            <a:endParaRPr lang="en-US" sz="2800" b="1" dirty="0">
              <a:solidFill>
                <a:srgbClr val="000000"/>
              </a:solidFill>
            </a:endParaRPr>
          </a:p>
          <a:p>
            <a:r>
              <a:rPr lang="en-US" sz="2800" b="1" dirty="0">
                <a:solidFill>
                  <a:srgbClr val="000000"/>
                </a:solidFill>
              </a:rPr>
              <a:t>The Treaty of </a:t>
            </a:r>
            <a:r>
              <a:rPr lang="en-US" sz="2800" b="1" dirty="0" err="1">
                <a:solidFill>
                  <a:srgbClr val="000000"/>
                </a:solidFill>
              </a:rPr>
              <a:t>Trianon</a:t>
            </a:r>
            <a:r>
              <a:rPr lang="en-US" sz="2800" b="1" dirty="0">
                <a:solidFill>
                  <a:srgbClr val="000000"/>
                </a:solidFill>
              </a:rPr>
              <a:t>: </a:t>
            </a:r>
          </a:p>
          <a:p>
            <a:r>
              <a:rPr lang="en-US" sz="2800" b="1" dirty="0">
                <a:solidFill>
                  <a:srgbClr val="000000"/>
                </a:solidFill>
              </a:rPr>
              <a:t>Hungary lost 72% of its land and sea ports in Croatia.</a:t>
            </a:r>
          </a:p>
          <a:p>
            <a:r>
              <a:rPr lang="en-US" sz="2800" b="1" dirty="0">
                <a:solidFill>
                  <a:srgbClr val="000000"/>
                </a:solidFill>
              </a:rPr>
              <a:t> </a:t>
            </a:r>
          </a:p>
          <a:p>
            <a:r>
              <a:rPr lang="en-US" sz="2800" b="1" dirty="0">
                <a:solidFill>
                  <a:srgbClr val="000000"/>
                </a:solidFill>
              </a:rPr>
              <a:t>3,425,000 Magyars found themselves separated from their motherland.</a:t>
            </a:r>
          </a:p>
          <a:p>
            <a:endParaRPr lang="en-US" sz="2800" b="1" dirty="0">
              <a:solidFill>
                <a:srgbClr val="000000"/>
              </a:solidFill>
            </a:endParaRPr>
          </a:p>
          <a:p>
            <a:r>
              <a:rPr lang="en-US" sz="2800" b="1" dirty="0">
                <a:solidFill>
                  <a:srgbClr val="000000"/>
                </a:solidFill>
              </a:rPr>
              <a:t>The country lost 8 of its 10 biggest Hungarian cities.</a:t>
            </a:r>
          </a:p>
          <a:p>
            <a:endParaRPr lang="en-US" sz="2800" b="1" dirty="0">
              <a:solidFill>
                <a:srgbClr val="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7586" name="Text Box 2"/>
          <p:cNvSpPr txBox="1">
            <a:spLocks noChangeArrowheads="1"/>
          </p:cNvSpPr>
          <p:nvPr/>
        </p:nvSpPr>
        <p:spPr bwMode="auto">
          <a:xfrm>
            <a:off x="3124200" y="6626225"/>
            <a:ext cx="291623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http://en.wikipedia.org/wiki/Austria-Hungary</a:t>
            </a:r>
            <a:endParaRPr lang="en-US" sz="800" b="1">
              <a:solidFill>
                <a:schemeClr val="tx2"/>
              </a:solidFill>
            </a:endParaRPr>
          </a:p>
        </p:txBody>
      </p:sp>
      <p:pic>
        <p:nvPicPr>
          <p:cNvPr id="67587" name="Picture 2"/>
          <p:cNvPicPr>
            <a:picLocks noChangeAspect="1" noChangeArrowheads="1"/>
          </p:cNvPicPr>
          <p:nvPr/>
        </p:nvPicPr>
        <p:blipFill>
          <a:blip r:embed="rId4" cstate="print"/>
          <a:srcRect/>
          <a:stretch>
            <a:fillRect/>
          </a:stretch>
        </p:blipFill>
        <p:spPr bwMode="auto">
          <a:xfrm>
            <a:off x="228600" y="762000"/>
            <a:ext cx="8686800" cy="5375275"/>
          </a:xfrm>
          <a:prstGeom prst="rect">
            <a:avLst/>
          </a:prstGeom>
          <a:solidFill>
            <a:srgbClr val="C0C0C0">
              <a:alpha val="34117"/>
            </a:srgbClr>
          </a:solidFill>
          <a:ln w="9525">
            <a:noFill/>
            <a:miter lim="800000"/>
            <a:headEnd/>
            <a:tailEnd/>
          </a:ln>
        </p:spPr>
      </p:pic>
      <p:sp>
        <p:nvSpPr>
          <p:cNvPr id="67588" name="Text Box 2"/>
          <p:cNvSpPr txBox="1">
            <a:spLocks noChangeArrowheads="1"/>
          </p:cNvSpPr>
          <p:nvPr/>
        </p:nvSpPr>
        <p:spPr bwMode="auto">
          <a:xfrm>
            <a:off x="893763" y="6183313"/>
            <a:ext cx="7412037" cy="369887"/>
          </a:xfrm>
          <a:prstGeom prst="rect">
            <a:avLst/>
          </a:prstGeom>
          <a:noFill/>
          <a:ln w="9525">
            <a:noFill/>
            <a:miter lim="800000"/>
            <a:headEnd/>
            <a:tailEnd/>
          </a:ln>
        </p:spPr>
        <p:txBody>
          <a:bodyPr wrap="none">
            <a:spAutoFit/>
          </a:bodyPr>
          <a:lstStyle/>
          <a:p>
            <a:pPr>
              <a:spcBef>
                <a:spcPct val="0"/>
              </a:spcBef>
            </a:pPr>
            <a:r>
              <a:rPr lang="en-US" sz="1800" b="1" dirty="0">
                <a:solidFill>
                  <a:schemeClr val="tx2"/>
                </a:solidFill>
              </a:rPr>
              <a:t>Austria–Hungary and new states that emerged in 1918</a:t>
            </a:r>
          </a:p>
        </p:txBody>
      </p:sp>
      <p:sp>
        <p:nvSpPr>
          <p:cNvPr id="6" name="Freeform 5"/>
          <p:cNvSpPr>
            <a:spLocks noChangeArrowheads="1"/>
          </p:cNvSpPr>
          <p:nvPr/>
        </p:nvSpPr>
        <p:spPr bwMode="auto">
          <a:xfrm>
            <a:off x="3482975" y="2225675"/>
            <a:ext cx="2640013" cy="1665288"/>
          </a:xfrm>
          <a:custGeom>
            <a:avLst/>
            <a:gdLst>
              <a:gd name="T0" fmla="*/ 0 w 2639219"/>
              <a:gd name="T1" fmla="*/ 0 h 1665288"/>
              <a:gd name="T2" fmla="*/ 2639219 w 2639219"/>
              <a:gd name="T3" fmla="*/ 1665288 h 1665288"/>
            </a:gdLst>
            <a:ahLst/>
            <a:cxnLst/>
            <a:rect l="T0" t="T1" r="T2" b="T3"/>
            <a:pathLst>
              <a:path w="2639219" h="1665288">
                <a:moveTo>
                  <a:pt x="3175" y="1008063"/>
                </a:moveTo>
                <a:cubicBezTo>
                  <a:pt x="6350" y="996157"/>
                  <a:pt x="44451" y="988219"/>
                  <a:pt x="65088" y="965200"/>
                </a:cubicBezTo>
                <a:cubicBezTo>
                  <a:pt x="85725" y="942181"/>
                  <a:pt x="116681" y="891381"/>
                  <a:pt x="127000" y="869950"/>
                </a:cubicBezTo>
                <a:cubicBezTo>
                  <a:pt x="137319" y="848519"/>
                  <a:pt x="124619" y="846138"/>
                  <a:pt x="127000" y="836613"/>
                </a:cubicBezTo>
                <a:cubicBezTo>
                  <a:pt x="129381" y="827088"/>
                  <a:pt x="137319" y="819944"/>
                  <a:pt x="141288" y="812800"/>
                </a:cubicBezTo>
                <a:cubicBezTo>
                  <a:pt x="145257" y="805656"/>
                  <a:pt x="150813" y="803275"/>
                  <a:pt x="150813" y="793750"/>
                </a:cubicBezTo>
                <a:cubicBezTo>
                  <a:pt x="150813" y="784225"/>
                  <a:pt x="141288" y="755650"/>
                  <a:pt x="141288" y="755650"/>
                </a:cubicBezTo>
                <a:cubicBezTo>
                  <a:pt x="138113" y="742950"/>
                  <a:pt x="127794" y="734219"/>
                  <a:pt x="131763" y="717550"/>
                </a:cubicBezTo>
                <a:cubicBezTo>
                  <a:pt x="135732" y="700881"/>
                  <a:pt x="156369" y="669132"/>
                  <a:pt x="165100" y="655638"/>
                </a:cubicBezTo>
                <a:cubicBezTo>
                  <a:pt x="173831" y="642144"/>
                  <a:pt x="186531" y="646907"/>
                  <a:pt x="184150" y="636588"/>
                </a:cubicBezTo>
                <a:cubicBezTo>
                  <a:pt x="181769" y="626269"/>
                  <a:pt x="161925" y="605631"/>
                  <a:pt x="150813" y="593725"/>
                </a:cubicBezTo>
                <a:cubicBezTo>
                  <a:pt x="139701" y="581819"/>
                  <a:pt x="121444" y="577850"/>
                  <a:pt x="117475" y="565150"/>
                </a:cubicBezTo>
                <a:cubicBezTo>
                  <a:pt x="113506" y="552450"/>
                  <a:pt x="123825" y="527844"/>
                  <a:pt x="127000" y="517525"/>
                </a:cubicBezTo>
                <a:cubicBezTo>
                  <a:pt x="130175" y="507206"/>
                  <a:pt x="129381" y="507207"/>
                  <a:pt x="136525" y="503238"/>
                </a:cubicBezTo>
                <a:cubicBezTo>
                  <a:pt x="143669" y="499269"/>
                  <a:pt x="157163" y="494507"/>
                  <a:pt x="169863" y="493713"/>
                </a:cubicBezTo>
                <a:cubicBezTo>
                  <a:pt x="182563" y="492919"/>
                  <a:pt x="192881" y="493713"/>
                  <a:pt x="212725" y="498475"/>
                </a:cubicBezTo>
                <a:cubicBezTo>
                  <a:pt x="232569" y="503237"/>
                  <a:pt x="268288" y="523082"/>
                  <a:pt x="288925" y="522288"/>
                </a:cubicBezTo>
                <a:cubicBezTo>
                  <a:pt x="309562" y="521494"/>
                  <a:pt x="326231" y="510382"/>
                  <a:pt x="336550" y="493713"/>
                </a:cubicBezTo>
                <a:cubicBezTo>
                  <a:pt x="346869" y="477044"/>
                  <a:pt x="349250" y="443706"/>
                  <a:pt x="350838" y="422275"/>
                </a:cubicBezTo>
                <a:cubicBezTo>
                  <a:pt x="352426" y="400844"/>
                  <a:pt x="347662" y="381794"/>
                  <a:pt x="346075" y="365125"/>
                </a:cubicBezTo>
                <a:cubicBezTo>
                  <a:pt x="344488" y="348456"/>
                  <a:pt x="334169" y="330201"/>
                  <a:pt x="341313" y="322263"/>
                </a:cubicBezTo>
                <a:cubicBezTo>
                  <a:pt x="348457" y="314326"/>
                  <a:pt x="372269" y="318294"/>
                  <a:pt x="388938" y="317500"/>
                </a:cubicBezTo>
                <a:cubicBezTo>
                  <a:pt x="405607" y="316706"/>
                  <a:pt x="422275" y="303213"/>
                  <a:pt x="441325" y="317500"/>
                </a:cubicBezTo>
                <a:cubicBezTo>
                  <a:pt x="460375" y="331788"/>
                  <a:pt x="477838" y="377825"/>
                  <a:pt x="503238" y="403225"/>
                </a:cubicBezTo>
                <a:cubicBezTo>
                  <a:pt x="528638" y="428625"/>
                  <a:pt x="559594" y="456406"/>
                  <a:pt x="593725" y="469900"/>
                </a:cubicBezTo>
                <a:cubicBezTo>
                  <a:pt x="627856" y="483394"/>
                  <a:pt x="647700" y="480219"/>
                  <a:pt x="708025" y="484188"/>
                </a:cubicBezTo>
                <a:cubicBezTo>
                  <a:pt x="768350" y="488157"/>
                  <a:pt x="907256" y="496888"/>
                  <a:pt x="955675" y="493713"/>
                </a:cubicBezTo>
                <a:cubicBezTo>
                  <a:pt x="1004094" y="490538"/>
                  <a:pt x="990601" y="479425"/>
                  <a:pt x="998538" y="465138"/>
                </a:cubicBezTo>
                <a:cubicBezTo>
                  <a:pt x="1006475" y="450851"/>
                  <a:pt x="1003300" y="423069"/>
                  <a:pt x="1003300" y="407988"/>
                </a:cubicBezTo>
                <a:cubicBezTo>
                  <a:pt x="1003300" y="392907"/>
                  <a:pt x="997744" y="384175"/>
                  <a:pt x="998538" y="374650"/>
                </a:cubicBezTo>
                <a:cubicBezTo>
                  <a:pt x="999332" y="365125"/>
                  <a:pt x="995363" y="359569"/>
                  <a:pt x="1008063" y="350838"/>
                </a:cubicBezTo>
                <a:cubicBezTo>
                  <a:pt x="1020763" y="342107"/>
                  <a:pt x="1062832" y="327026"/>
                  <a:pt x="1074738" y="322263"/>
                </a:cubicBezTo>
                <a:cubicBezTo>
                  <a:pt x="1086644" y="317501"/>
                  <a:pt x="1079500" y="322263"/>
                  <a:pt x="1079500" y="322263"/>
                </a:cubicBezTo>
                <a:cubicBezTo>
                  <a:pt x="1096169" y="323057"/>
                  <a:pt x="1146969" y="327819"/>
                  <a:pt x="1174750" y="327025"/>
                </a:cubicBezTo>
                <a:cubicBezTo>
                  <a:pt x="1202531" y="326231"/>
                  <a:pt x="1227138" y="328612"/>
                  <a:pt x="1246188" y="317500"/>
                </a:cubicBezTo>
                <a:cubicBezTo>
                  <a:pt x="1265238" y="306388"/>
                  <a:pt x="1275556" y="272256"/>
                  <a:pt x="1289050" y="260350"/>
                </a:cubicBezTo>
                <a:cubicBezTo>
                  <a:pt x="1302544" y="248444"/>
                  <a:pt x="1327150" y="246063"/>
                  <a:pt x="1327150" y="246063"/>
                </a:cubicBezTo>
                <a:cubicBezTo>
                  <a:pt x="1339850" y="241300"/>
                  <a:pt x="1350169" y="229394"/>
                  <a:pt x="1365250" y="231775"/>
                </a:cubicBezTo>
                <a:cubicBezTo>
                  <a:pt x="1380331" y="234156"/>
                  <a:pt x="1417638" y="260350"/>
                  <a:pt x="1417638" y="260350"/>
                </a:cubicBezTo>
                <a:cubicBezTo>
                  <a:pt x="1433513" y="269081"/>
                  <a:pt x="1447800" y="280988"/>
                  <a:pt x="1460500" y="284163"/>
                </a:cubicBezTo>
                <a:cubicBezTo>
                  <a:pt x="1473200" y="287338"/>
                  <a:pt x="1480344" y="287337"/>
                  <a:pt x="1493838" y="279400"/>
                </a:cubicBezTo>
                <a:cubicBezTo>
                  <a:pt x="1507332" y="271463"/>
                  <a:pt x="1528763" y="249238"/>
                  <a:pt x="1541463" y="236538"/>
                </a:cubicBezTo>
                <a:cubicBezTo>
                  <a:pt x="1554163" y="223838"/>
                  <a:pt x="1559719" y="212725"/>
                  <a:pt x="1570038" y="203200"/>
                </a:cubicBezTo>
                <a:cubicBezTo>
                  <a:pt x="1580357" y="193675"/>
                  <a:pt x="1597819" y="186532"/>
                  <a:pt x="1603375" y="179388"/>
                </a:cubicBezTo>
                <a:cubicBezTo>
                  <a:pt x="1608931" y="172244"/>
                  <a:pt x="1600994" y="172244"/>
                  <a:pt x="1603375" y="160338"/>
                </a:cubicBezTo>
                <a:cubicBezTo>
                  <a:pt x="1605756" y="148432"/>
                  <a:pt x="1602582" y="124619"/>
                  <a:pt x="1617663" y="107950"/>
                </a:cubicBezTo>
                <a:cubicBezTo>
                  <a:pt x="1632744" y="91281"/>
                  <a:pt x="1670051" y="72231"/>
                  <a:pt x="1693863" y="60325"/>
                </a:cubicBezTo>
                <a:cubicBezTo>
                  <a:pt x="1717675" y="48419"/>
                  <a:pt x="1746251" y="36513"/>
                  <a:pt x="1760538" y="36513"/>
                </a:cubicBezTo>
                <a:cubicBezTo>
                  <a:pt x="1774825" y="36513"/>
                  <a:pt x="1762919" y="56356"/>
                  <a:pt x="1779588" y="60325"/>
                </a:cubicBezTo>
                <a:cubicBezTo>
                  <a:pt x="1796257" y="64294"/>
                  <a:pt x="1835944" y="65881"/>
                  <a:pt x="1860550" y="60325"/>
                </a:cubicBezTo>
                <a:cubicBezTo>
                  <a:pt x="1885156" y="54769"/>
                  <a:pt x="1904206" y="34925"/>
                  <a:pt x="1927225" y="26988"/>
                </a:cubicBezTo>
                <a:cubicBezTo>
                  <a:pt x="1950244" y="19051"/>
                  <a:pt x="1966119" y="0"/>
                  <a:pt x="1998663" y="12700"/>
                </a:cubicBezTo>
                <a:cubicBezTo>
                  <a:pt x="2031207" y="25400"/>
                  <a:pt x="2091532" y="84138"/>
                  <a:pt x="2122488" y="103188"/>
                </a:cubicBezTo>
                <a:cubicBezTo>
                  <a:pt x="2153444" y="122238"/>
                  <a:pt x="2165350" y="123031"/>
                  <a:pt x="2184400" y="127000"/>
                </a:cubicBezTo>
                <a:cubicBezTo>
                  <a:pt x="2203450" y="130969"/>
                  <a:pt x="2228057" y="130969"/>
                  <a:pt x="2236788" y="127000"/>
                </a:cubicBezTo>
                <a:cubicBezTo>
                  <a:pt x="2245519" y="123031"/>
                  <a:pt x="2224088" y="103188"/>
                  <a:pt x="2236788" y="103188"/>
                </a:cubicBezTo>
                <a:cubicBezTo>
                  <a:pt x="2249488" y="103188"/>
                  <a:pt x="2290763" y="119063"/>
                  <a:pt x="2312988" y="127000"/>
                </a:cubicBezTo>
                <a:cubicBezTo>
                  <a:pt x="2335213" y="134938"/>
                  <a:pt x="2346326" y="130176"/>
                  <a:pt x="2370138" y="150813"/>
                </a:cubicBezTo>
                <a:cubicBezTo>
                  <a:pt x="2393950" y="171450"/>
                  <a:pt x="2424113" y="229394"/>
                  <a:pt x="2455863" y="250825"/>
                </a:cubicBezTo>
                <a:cubicBezTo>
                  <a:pt x="2487613" y="272256"/>
                  <a:pt x="2531269" y="267494"/>
                  <a:pt x="2560638" y="279400"/>
                </a:cubicBezTo>
                <a:cubicBezTo>
                  <a:pt x="2590007" y="291306"/>
                  <a:pt x="2639219" y="301626"/>
                  <a:pt x="2632075" y="322263"/>
                </a:cubicBezTo>
                <a:cubicBezTo>
                  <a:pt x="2624931" y="342900"/>
                  <a:pt x="2548731" y="384175"/>
                  <a:pt x="2517775" y="403225"/>
                </a:cubicBezTo>
                <a:cubicBezTo>
                  <a:pt x="2486819" y="422275"/>
                  <a:pt x="2463801" y="421482"/>
                  <a:pt x="2446338" y="436563"/>
                </a:cubicBezTo>
                <a:cubicBezTo>
                  <a:pt x="2428876" y="451644"/>
                  <a:pt x="2423319" y="479426"/>
                  <a:pt x="2413000" y="493713"/>
                </a:cubicBezTo>
                <a:cubicBezTo>
                  <a:pt x="2402681" y="508000"/>
                  <a:pt x="2405062" y="512763"/>
                  <a:pt x="2384425" y="522288"/>
                </a:cubicBezTo>
                <a:cubicBezTo>
                  <a:pt x="2363788" y="531813"/>
                  <a:pt x="2308225" y="535782"/>
                  <a:pt x="2289175" y="550863"/>
                </a:cubicBezTo>
                <a:cubicBezTo>
                  <a:pt x="2270125" y="565944"/>
                  <a:pt x="2280444" y="581819"/>
                  <a:pt x="2270125" y="612775"/>
                </a:cubicBezTo>
                <a:cubicBezTo>
                  <a:pt x="2259806" y="643731"/>
                  <a:pt x="2239963" y="700881"/>
                  <a:pt x="2227263" y="736600"/>
                </a:cubicBezTo>
                <a:cubicBezTo>
                  <a:pt x="2214563" y="772319"/>
                  <a:pt x="2205037" y="809626"/>
                  <a:pt x="2193925" y="827088"/>
                </a:cubicBezTo>
                <a:cubicBezTo>
                  <a:pt x="2182813" y="844550"/>
                  <a:pt x="2166144" y="830263"/>
                  <a:pt x="2160588" y="841375"/>
                </a:cubicBezTo>
                <a:cubicBezTo>
                  <a:pt x="2155032" y="852488"/>
                  <a:pt x="2169319" y="871538"/>
                  <a:pt x="2160588" y="893763"/>
                </a:cubicBezTo>
                <a:cubicBezTo>
                  <a:pt x="2151857" y="915988"/>
                  <a:pt x="2121694" y="956469"/>
                  <a:pt x="2108200" y="974725"/>
                </a:cubicBezTo>
                <a:cubicBezTo>
                  <a:pt x="2094706" y="992981"/>
                  <a:pt x="2092325" y="991394"/>
                  <a:pt x="2079625" y="1003300"/>
                </a:cubicBezTo>
                <a:cubicBezTo>
                  <a:pt x="2066925" y="1015206"/>
                  <a:pt x="2040731" y="1032669"/>
                  <a:pt x="2032000" y="1046163"/>
                </a:cubicBezTo>
                <a:cubicBezTo>
                  <a:pt x="2023269" y="1059657"/>
                  <a:pt x="2025651" y="1069976"/>
                  <a:pt x="2027238" y="1084263"/>
                </a:cubicBezTo>
                <a:cubicBezTo>
                  <a:pt x="2028825" y="1098550"/>
                  <a:pt x="2045494" y="1118394"/>
                  <a:pt x="2041525" y="1131888"/>
                </a:cubicBezTo>
                <a:cubicBezTo>
                  <a:pt x="2037556" y="1145382"/>
                  <a:pt x="2012156" y="1141413"/>
                  <a:pt x="2003425" y="1165225"/>
                </a:cubicBezTo>
                <a:cubicBezTo>
                  <a:pt x="1994694" y="1189037"/>
                  <a:pt x="2001044" y="1250157"/>
                  <a:pt x="1989138" y="1274763"/>
                </a:cubicBezTo>
                <a:cubicBezTo>
                  <a:pt x="1977232" y="1299369"/>
                  <a:pt x="1945482" y="1302544"/>
                  <a:pt x="1931988" y="1312863"/>
                </a:cubicBezTo>
                <a:cubicBezTo>
                  <a:pt x="1918494" y="1323182"/>
                  <a:pt x="1912938" y="1327150"/>
                  <a:pt x="1908175" y="1336675"/>
                </a:cubicBezTo>
                <a:cubicBezTo>
                  <a:pt x="1903412" y="1346200"/>
                  <a:pt x="1908175" y="1362869"/>
                  <a:pt x="1903413" y="1370013"/>
                </a:cubicBezTo>
                <a:cubicBezTo>
                  <a:pt x="1898651" y="1377157"/>
                  <a:pt x="1893887" y="1380332"/>
                  <a:pt x="1879600" y="1379538"/>
                </a:cubicBezTo>
                <a:cubicBezTo>
                  <a:pt x="1865313" y="1378744"/>
                  <a:pt x="1832769" y="1367631"/>
                  <a:pt x="1817688" y="1365250"/>
                </a:cubicBezTo>
                <a:cubicBezTo>
                  <a:pt x="1802607" y="1362869"/>
                  <a:pt x="1799432" y="1360488"/>
                  <a:pt x="1789113" y="1365250"/>
                </a:cubicBezTo>
                <a:cubicBezTo>
                  <a:pt x="1778794" y="1370012"/>
                  <a:pt x="1774825" y="1387475"/>
                  <a:pt x="1755775" y="1393825"/>
                </a:cubicBezTo>
                <a:cubicBezTo>
                  <a:pt x="1736725" y="1400175"/>
                  <a:pt x="1697832" y="1398588"/>
                  <a:pt x="1674813" y="1403350"/>
                </a:cubicBezTo>
                <a:cubicBezTo>
                  <a:pt x="1651794" y="1408113"/>
                  <a:pt x="1637507" y="1421606"/>
                  <a:pt x="1617663" y="1422400"/>
                </a:cubicBezTo>
                <a:cubicBezTo>
                  <a:pt x="1597819" y="1423194"/>
                  <a:pt x="1571625" y="1414463"/>
                  <a:pt x="1555750" y="1408113"/>
                </a:cubicBezTo>
                <a:cubicBezTo>
                  <a:pt x="1539875" y="1401763"/>
                  <a:pt x="1538288" y="1389062"/>
                  <a:pt x="1522413" y="1384300"/>
                </a:cubicBezTo>
                <a:cubicBezTo>
                  <a:pt x="1506538" y="1379538"/>
                  <a:pt x="1489075" y="1377951"/>
                  <a:pt x="1460500" y="1379538"/>
                </a:cubicBezTo>
                <a:cubicBezTo>
                  <a:pt x="1431925" y="1381126"/>
                  <a:pt x="1377157" y="1389063"/>
                  <a:pt x="1350963" y="1393825"/>
                </a:cubicBezTo>
                <a:cubicBezTo>
                  <a:pt x="1324769" y="1398587"/>
                  <a:pt x="1320007" y="1399382"/>
                  <a:pt x="1303338" y="1408113"/>
                </a:cubicBezTo>
                <a:cubicBezTo>
                  <a:pt x="1286669" y="1416844"/>
                  <a:pt x="1277144" y="1432719"/>
                  <a:pt x="1250950" y="1446213"/>
                </a:cubicBezTo>
                <a:cubicBezTo>
                  <a:pt x="1224756" y="1459707"/>
                  <a:pt x="1163637" y="1477169"/>
                  <a:pt x="1146175" y="1489075"/>
                </a:cubicBezTo>
                <a:cubicBezTo>
                  <a:pt x="1128713" y="1500981"/>
                  <a:pt x="1146969" y="1508919"/>
                  <a:pt x="1146175" y="1517650"/>
                </a:cubicBezTo>
                <a:cubicBezTo>
                  <a:pt x="1145381" y="1526381"/>
                  <a:pt x="1146175" y="1537494"/>
                  <a:pt x="1141413" y="1541463"/>
                </a:cubicBezTo>
                <a:cubicBezTo>
                  <a:pt x="1136651" y="1545432"/>
                  <a:pt x="1117600" y="1541463"/>
                  <a:pt x="1117600" y="1541463"/>
                </a:cubicBezTo>
                <a:cubicBezTo>
                  <a:pt x="1106488" y="1541463"/>
                  <a:pt x="1090613" y="1535907"/>
                  <a:pt x="1074738" y="1541463"/>
                </a:cubicBezTo>
                <a:cubicBezTo>
                  <a:pt x="1058863" y="1547019"/>
                  <a:pt x="1052512" y="1558925"/>
                  <a:pt x="1022350" y="1574800"/>
                </a:cubicBezTo>
                <a:cubicBezTo>
                  <a:pt x="992188" y="1590675"/>
                  <a:pt x="928688" y="1621632"/>
                  <a:pt x="893763" y="1636713"/>
                </a:cubicBezTo>
                <a:cubicBezTo>
                  <a:pt x="858838" y="1651794"/>
                  <a:pt x="834231" y="1665288"/>
                  <a:pt x="812800" y="1665288"/>
                </a:cubicBezTo>
                <a:cubicBezTo>
                  <a:pt x="791369" y="1665288"/>
                  <a:pt x="792956" y="1641476"/>
                  <a:pt x="765175" y="1636713"/>
                </a:cubicBezTo>
                <a:cubicBezTo>
                  <a:pt x="737394" y="1631951"/>
                  <a:pt x="690563" y="1654175"/>
                  <a:pt x="646113" y="1636713"/>
                </a:cubicBezTo>
                <a:cubicBezTo>
                  <a:pt x="601663" y="1619251"/>
                  <a:pt x="531813" y="1552576"/>
                  <a:pt x="498475" y="1531938"/>
                </a:cubicBezTo>
                <a:cubicBezTo>
                  <a:pt x="465138" y="1511301"/>
                  <a:pt x="464344" y="1531144"/>
                  <a:pt x="446088" y="1512888"/>
                </a:cubicBezTo>
                <a:cubicBezTo>
                  <a:pt x="427832" y="1494632"/>
                  <a:pt x="410369" y="1440656"/>
                  <a:pt x="388938" y="1422400"/>
                </a:cubicBezTo>
                <a:cubicBezTo>
                  <a:pt x="367507" y="1404144"/>
                  <a:pt x="339725" y="1416050"/>
                  <a:pt x="317500" y="1403350"/>
                </a:cubicBezTo>
                <a:cubicBezTo>
                  <a:pt x="295275" y="1390650"/>
                  <a:pt x="276225" y="1370806"/>
                  <a:pt x="255588" y="1346200"/>
                </a:cubicBezTo>
                <a:cubicBezTo>
                  <a:pt x="234951" y="1321594"/>
                  <a:pt x="215900" y="1280319"/>
                  <a:pt x="193675" y="1255713"/>
                </a:cubicBezTo>
                <a:cubicBezTo>
                  <a:pt x="171450" y="1231107"/>
                  <a:pt x="141288" y="1222375"/>
                  <a:pt x="122238" y="1198563"/>
                </a:cubicBezTo>
                <a:cubicBezTo>
                  <a:pt x="103188" y="1174751"/>
                  <a:pt x="88900" y="1134269"/>
                  <a:pt x="79375" y="1112838"/>
                </a:cubicBezTo>
                <a:cubicBezTo>
                  <a:pt x="69850" y="1091407"/>
                  <a:pt x="70644" y="1082675"/>
                  <a:pt x="65088" y="1069975"/>
                </a:cubicBezTo>
                <a:cubicBezTo>
                  <a:pt x="59532" y="1057275"/>
                  <a:pt x="54769" y="1047750"/>
                  <a:pt x="46038" y="1036638"/>
                </a:cubicBezTo>
                <a:cubicBezTo>
                  <a:pt x="37307" y="1025526"/>
                  <a:pt x="0" y="1019969"/>
                  <a:pt x="3175" y="1008063"/>
                </a:cubicBezTo>
                <a:close/>
              </a:path>
            </a:pathLst>
          </a:custGeom>
          <a:solidFill>
            <a:srgbClr val="C0C0C0">
              <a:alpha val="34117"/>
            </a:srgbClr>
          </a:solidFill>
          <a:ln w="50800" algn="ctr">
            <a:solidFill>
              <a:schemeClr val="tx1"/>
            </a:solidFill>
            <a:round/>
            <a:headEnd/>
            <a:tailEnd/>
          </a:ln>
        </p:spPr>
        <p:txBody>
          <a:bodyPr wrap="none"/>
          <a:lstStyle/>
          <a:p>
            <a:endParaRPr lang="en-US"/>
          </a:p>
        </p:txBody>
      </p:sp>
      <p:sp>
        <p:nvSpPr>
          <p:cNvPr id="7" name="TextBox 6"/>
          <p:cNvSpPr txBox="1">
            <a:spLocks noChangeArrowheads="1"/>
          </p:cNvSpPr>
          <p:nvPr/>
        </p:nvSpPr>
        <p:spPr bwMode="auto">
          <a:xfrm>
            <a:off x="4017963" y="4629150"/>
            <a:ext cx="3678237" cy="1138238"/>
          </a:xfrm>
          <a:prstGeom prst="rect">
            <a:avLst/>
          </a:prstGeom>
          <a:solidFill>
            <a:schemeClr val="tx2"/>
          </a:solidFill>
          <a:ln w="9525">
            <a:noFill/>
            <a:miter lim="800000"/>
            <a:headEnd/>
            <a:tailEnd/>
          </a:ln>
        </p:spPr>
        <p:txBody>
          <a:bodyPr>
            <a:spAutoFit/>
          </a:bodyPr>
          <a:lstStyle/>
          <a:p>
            <a:r>
              <a:rPr lang="en-US" sz="2000" b="1">
                <a:solidFill>
                  <a:srgbClr val="000000"/>
                </a:solidFill>
              </a:rPr>
              <a:t>Modern-day Hungary</a:t>
            </a:r>
          </a:p>
          <a:p>
            <a:r>
              <a:rPr lang="en-US" sz="2000" b="1">
                <a:solidFill>
                  <a:srgbClr val="000000"/>
                </a:solidFill>
              </a:rPr>
              <a:t>as a result of the</a:t>
            </a:r>
          </a:p>
          <a:p>
            <a:r>
              <a:rPr lang="en-US" sz="2000" b="1">
                <a:solidFill>
                  <a:srgbClr val="000000"/>
                </a:solidFill>
              </a:rPr>
              <a:t>Treaty of Trianon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13.xml><?xml version="1.0" encoding="utf-8"?>
<p:sld xmlns:a="http://schemas.openxmlformats.org/drawingml/2006/main" xmlns:r="http://schemas.openxmlformats.org/officeDocument/2006/relationships" xmlns:p="http://schemas.openxmlformats.org/presentationml/2006/main" showMasterSp="0" show="0">
  <p:cSld>
    <p:bg>
      <p:bgPr>
        <a:solidFill>
          <a:schemeClr val="tx2"/>
        </a:solidFill>
        <a:effectLst/>
      </p:bgPr>
    </p:bg>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1828800" y="6626225"/>
            <a:ext cx="49498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http://commons.wikimedia.org/wiki/Category:Maps_of_the_history_of_Hungary</a:t>
            </a:r>
            <a:endParaRPr lang="en-US" sz="800" b="1">
              <a:solidFill>
                <a:schemeClr val="tx2"/>
              </a:solidFill>
            </a:endParaRPr>
          </a:p>
        </p:txBody>
      </p:sp>
      <p:sp>
        <p:nvSpPr>
          <p:cNvPr id="68611" name="Text Box 2"/>
          <p:cNvSpPr txBox="1">
            <a:spLocks noChangeArrowheads="1"/>
          </p:cNvSpPr>
          <p:nvPr/>
        </p:nvSpPr>
        <p:spPr bwMode="auto">
          <a:xfrm rot="10800000" flipV="1">
            <a:off x="609600" y="6291263"/>
            <a:ext cx="7924800" cy="338137"/>
          </a:xfrm>
          <a:prstGeom prst="rect">
            <a:avLst/>
          </a:prstGeom>
          <a:noFill/>
          <a:ln w="9525">
            <a:noFill/>
            <a:miter lim="800000"/>
            <a:headEnd/>
            <a:tailEnd/>
          </a:ln>
        </p:spPr>
        <p:txBody>
          <a:bodyPr>
            <a:spAutoFit/>
          </a:bodyPr>
          <a:lstStyle/>
          <a:p>
            <a:pPr>
              <a:spcBef>
                <a:spcPct val="0"/>
              </a:spcBef>
            </a:pPr>
            <a:r>
              <a:rPr lang="en-US" sz="1600" b="1">
                <a:solidFill>
                  <a:srgbClr val="000000"/>
                </a:solidFill>
              </a:rPr>
              <a:t>Treaty of Trianon</a:t>
            </a:r>
            <a:endParaRPr lang="en-US" sz="1600" b="1">
              <a:solidFill>
                <a:schemeClr val="tx2"/>
              </a:solidFill>
            </a:endParaRPr>
          </a:p>
        </p:txBody>
      </p:sp>
      <p:pic>
        <p:nvPicPr>
          <p:cNvPr id="68612" name="Picture 3"/>
          <p:cNvPicPr>
            <a:picLocks noChangeAspect="1" noChangeArrowheads="1"/>
          </p:cNvPicPr>
          <p:nvPr/>
        </p:nvPicPr>
        <p:blipFill>
          <a:blip r:embed="rId4" cstate="print"/>
          <a:srcRect/>
          <a:stretch>
            <a:fillRect/>
          </a:stretch>
        </p:blipFill>
        <p:spPr bwMode="auto">
          <a:xfrm>
            <a:off x="914400" y="649288"/>
            <a:ext cx="7315200" cy="5584825"/>
          </a:xfrm>
          <a:prstGeom prst="rect">
            <a:avLst/>
          </a:prstGeom>
          <a:noFill/>
          <a:ln w="9525">
            <a:noFill/>
            <a:miter lim="800000"/>
            <a:headEnd/>
            <a:tailEnd/>
          </a:ln>
        </p:spPr>
      </p:pic>
    </p:spTree>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9634" name="Rectangle 3"/>
          <p:cNvSpPr>
            <a:spLocks noChangeArrowheads="1"/>
          </p:cNvSpPr>
          <p:nvPr/>
        </p:nvSpPr>
        <p:spPr bwMode="auto">
          <a:xfrm>
            <a:off x="1600200" y="1966913"/>
            <a:ext cx="5943600" cy="2924175"/>
          </a:xfrm>
          <a:prstGeom prst="rect">
            <a:avLst/>
          </a:prstGeom>
          <a:noFill/>
          <a:ln w="9525">
            <a:noFill/>
            <a:miter lim="800000"/>
            <a:headEnd/>
            <a:tailEnd/>
          </a:ln>
        </p:spPr>
        <p:txBody>
          <a:bodyPr>
            <a:spAutoFit/>
          </a:bodyPr>
          <a:lstStyle/>
          <a:p>
            <a:r>
              <a:rPr lang="en-US" sz="4000" b="1">
                <a:solidFill>
                  <a:srgbClr val="FF0000"/>
                </a:solidFill>
                <a:latin typeface="Arial" charset="0"/>
              </a:rPr>
              <a:t>a region</a:t>
            </a:r>
            <a:r>
              <a:rPr lang="en-US" sz="1200" b="1">
                <a:solidFill>
                  <a:srgbClr val="FF0000"/>
                </a:solidFill>
                <a:latin typeface="Arial" charset="0"/>
              </a:rPr>
              <a:t> </a:t>
            </a:r>
          </a:p>
          <a:p>
            <a:endParaRPr lang="en-US" sz="2000" b="1">
              <a:solidFill>
                <a:srgbClr val="FF0000"/>
              </a:solidFill>
              <a:latin typeface="Arial" charset="0"/>
            </a:endParaRPr>
          </a:p>
          <a:p>
            <a:r>
              <a:rPr lang="en-US" sz="2000" b="1">
                <a:solidFill>
                  <a:schemeClr val="hlink"/>
                </a:solidFill>
                <a:latin typeface="Arial" charset="0"/>
              </a:rPr>
              <a:t>as a</a:t>
            </a:r>
          </a:p>
          <a:p>
            <a:r>
              <a:rPr lang="en-US" sz="4000" b="1">
                <a:solidFill>
                  <a:schemeClr val="hlink"/>
                </a:solidFill>
                <a:latin typeface="Arial" charset="0"/>
              </a:rPr>
              <a:t>Unit of Analysis:</a:t>
            </a:r>
          </a:p>
          <a:p>
            <a:pPr>
              <a:buFontTx/>
              <a:buChar char="•"/>
            </a:pPr>
            <a:r>
              <a:rPr lang="en-US" sz="4000" b="1" i="1">
                <a:solidFill>
                  <a:srgbClr val="FF0000"/>
                </a:solidFill>
                <a:latin typeface="Arial" charset="0"/>
              </a:rPr>
              <a:t> </a:t>
            </a:r>
            <a:r>
              <a:rPr lang="en-US" sz="4000" b="1">
                <a:solidFill>
                  <a:srgbClr val="FF0000"/>
                </a:solidFill>
                <a:latin typeface="Arial" charset="0"/>
              </a:rPr>
              <a:t>Transylvania</a:t>
            </a:r>
          </a:p>
        </p:txBody>
      </p:sp>
    </p:spTree>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1428750" y="5638800"/>
            <a:ext cx="6315075" cy="650875"/>
          </a:xfrm>
          <a:prstGeom prst="rect">
            <a:avLst/>
          </a:prstGeom>
          <a:noFill/>
          <a:ln w="9525">
            <a:noFill/>
            <a:miter lim="800000"/>
            <a:headEnd/>
            <a:tailEnd/>
          </a:ln>
        </p:spPr>
        <p:txBody>
          <a:bodyPr wrap="none">
            <a:spAutoFit/>
          </a:bodyPr>
          <a:lstStyle/>
          <a:p>
            <a:pPr>
              <a:lnSpc>
                <a:spcPct val="150000"/>
              </a:lnSpc>
              <a:spcBef>
                <a:spcPct val="0"/>
              </a:spcBef>
            </a:pPr>
            <a:r>
              <a:rPr lang="en-US" sz="2800" b="1" dirty="0">
                <a:solidFill>
                  <a:schemeClr val="tx2"/>
                </a:solidFill>
              </a:rPr>
              <a:t>Kingdom of Hungary, </a:t>
            </a:r>
            <a:r>
              <a:rPr lang="en-US" sz="2800" b="1" i="1" dirty="0">
                <a:solidFill>
                  <a:schemeClr val="tx2"/>
                </a:solidFill>
              </a:rPr>
              <a:t>ca</a:t>
            </a:r>
            <a:r>
              <a:rPr lang="en-US" sz="2800" b="1" dirty="0">
                <a:solidFill>
                  <a:schemeClr val="tx2"/>
                </a:solidFill>
              </a:rPr>
              <a:t>. 1880</a:t>
            </a:r>
            <a:endParaRPr lang="en-US" sz="1100" b="1" dirty="0">
              <a:solidFill>
                <a:schemeClr val="tx2"/>
              </a:solidFill>
            </a:endParaRPr>
          </a:p>
        </p:txBody>
      </p:sp>
      <p:sp>
        <p:nvSpPr>
          <p:cNvPr id="70659" name="Text Box 2"/>
          <p:cNvSpPr txBox="1">
            <a:spLocks noChangeArrowheads="1"/>
          </p:cNvSpPr>
          <p:nvPr/>
        </p:nvSpPr>
        <p:spPr bwMode="auto">
          <a:xfrm>
            <a:off x="3322638" y="6400800"/>
            <a:ext cx="2451100" cy="214313"/>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http://en.wikipedia.org/wiki/Hungary</a:t>
            </a:r>
            <a:endParaRPr lang="en-US" sz="800" b="1" dirty="0">
              <a:solidFill>
                <a:schemeClr val="tx2"/>
              </a:solidFill>
            </a:endParaRPr>
          </a:p>
        </p:txBody>
      </p:sp>
    </p:spTree>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1295400" y="2062163"/>
            <a:ext cx="4495800" cy="2585323"/>
          </a:xfrm>
          <a:prstGeom prst="rect">
            <a:avLst/>
          </a:prstGeom>
          <a:noFill/>
          <a:ln w="9525">
            <a:noFill/>
            <a:miter lim="800000"/>
            <a:headEnd/>
            <a:tailEnd/>
          </a:ln>
        </p:spPr>
        <p:txBody>
          <a:bodyPr>
            <a:spAutoFit/>
          </a:bodyPr>
          <a:lstStyle/>
          <a:p>
            <a:pPr>
              <a:lnSpc>
                <a:spcPct val="150000"/>
              </a:lnSpc>
              <a:spcBef>
                <a:spcPct val="0"/>
              </a:spcBef>
            </a:pPr>
            <a:r>
              <a:rPr lang="en-US" sz="3600" b="1" dirty="0">
                <a:solidFill>
                  <a:schemeClr val="tx2"/>
                </a:solidFill>
                <a:latin typeface="Arial" charset="0"/>
                <a:cs typeface="Arial" charset="0"/>
              </a:rPr>
              <a:t>Hungary</a:t>
            </a:r>
          </a:p>
          <a:p>
            <a:pPr>
              <a:lnSpc>
                <a:spcPct val="150000"/>
              </a:lnSpc>
              <a:spcBef>
                <a:spcPct val="0"/>
              </a:spcBef>
            </a:pPr>
            <a:r>
              <a:rPr lang="en-US" sz="3600" b="1" dirty="0">
                <a:solidFill>
                  <a:schemeClr val="tx2"/>
                </a:solidFill>
                <a:latin typeface="Arial" charset="0"/>
                <a:cs typeface="Arial" charset="0"/>
              </a:rPr>
              <a:t>in the context of </a:t>
            </a:r>
          </a:p>
          <a:p>
            <a:pPr>
              <a:lnSpc>
                <a:spcPct val="150000"/>
              </a:lnSpc>
              <a:spcBef>
                <a:spcPct val="0"/>
              </a:spcBef>
            </a:pPr>
            <a:r>
              <a:rPr lang="en-US" sz="3600" b="1" dirty="0">
                <a:solidFill>
                  <a:schemeClr val="tx2"/>
                </a:solidFill>
                <a:latin typeface="Arial" charset="0"/>
                <a:cs typeface="Arial" charset="0"/>
              </a:rPr>
              <a:t>modern Europe?</a:t>
            </a:r>
          </a:p>
        </p:txBody>
      </p:sp>
    </p:spTree>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2706" name="Freeform 5"/>
          <p:cNvSpPr>
            <a:spLocks noChangeArrowheads="1"/>
          </p:cNvSpPr>
          <p:nvPr/>
        </p:nvSpPr>
        <p:spPr bwMode="auto">
          <a:xfrm>
            <a:off x="5257800" y="4027488"/>
            <a:ext cx="952500" cy="485775"/>
          </a:xfrm>
          <a:custGeom>
            <a:avLst/>
            <a:gdLst>
              <a:gd name="T0" fmla="*/ 0 w 952500"/>
              <a:gd name="T1" fmla="*/ 0 h 486026"/>
              <a:gd name="T2" fmla="*/ 952500 w 952500"/>
              <a:gd name="T3" fmla="*/ 486026 h 486026"/>
            </a:gdLst>
            <a:ahLst/>
            <a:cxnLst/>
            <a:rect l="T0" t="T1" r="T2" b="T3"/>
            <a:pathLst>
              <a:path w="952500" h="486026">
                <a:moveTo>
                  <a:pt x="140494" y="107156"/>
                </a:moveTo>
                <a:lnTo>
                  <a:pt x="200025" y="138112"/>
                </a:lnTo>
                <a:lnTo>
                  <a:pt x="247650" y="161925"/>
                </a:lnTo>
                <a:lnTo>
                  <a:pt x="269081" y="152400"/>
                </a:lnTo>
                <a:lnTo>
                  <a:pt x="338138" y="150019"/>
                </a:lnTo>
                <a:lnTo>
                  <a:pt x="378619" y="109537"/>
                </a:lnTo>
                <a:lnTo>
                  <a:pt x="438150" y="97631"/>
                </a:lnTo>
                <a:lnTo>
                  <a:pt x="476250" y="78581"/>
                </a:lnTo>
                <a:lnTo>
                  <a:pt x="504825" y="66675"/>
                </a:lnTo>
                <a:lnTo>
                  <a:pt x="531019" y="78581"/>
                </a:lnTo>
                <a:lnTo>
                  <a:pt x="540544" y="76200"/>
                </a:lnTo>
                <a:lnTo>
                  <a:pt x="557213" y="71437"/>
                </a:lnTo>
                <a:lnTo>
                  <a:pt x="578644" y="57150"/>
                </a:lnTo>
                <a:lnTo>
                  <a:pt x="602456" y="50006"/>
                </a:lnTo>
                <a:lnTo>
                  <a:pt x="602456" y="35719"/>
                </a:lnTo>
                <a:lnTo>
                  <a:pt x="638175" y="14287"/>
                </a:lnTo>
                <a:lnTo>
                  <a:pt x="666750" y="11906"/>
                </a:lnTo>
                <a:lnTo>
                  <a:pt x="697706" y="7144"/>
                </a:lnTo>
                <a:lnTo>
                  <a:pt x="704850" y="4762"/>
                </a:lnTo>
                <a:lnTo>
                  <a:pt x="723900" y="0"/>
                </a:lnTo>
                <a:lnTo>
                  <a:pt x="771525" y="9525"/>
                </a:lnTo>
                <a:cubicBezTo>
                  <a:pt x="814208" y="27101"/>
                  <a:pt x="797413" y="26194"/>
                  <a:pt x="819150" y="26194"/>
                </a:cubicBezTo>
                <a:lnTo>
                  <a:pt x="854869" y="21431"/>
                </a:lnTo>
                <a:lnTo>
                  <a:pt x="907256" y="35719"/>
                </a:lnTo>
                <a:lnTo>
                  <a:pt x="940594" y="61912"/>
                </a:lnTo>
                <a:lnTo>
                  <a:pt x="952500" y="76200"/>
                </a:lnTo>
                <a:lnTo>
                  <a:pt x="942975" y="111919"/>
                </a:lnTo>
                <a:lnTo>
                  <a:pt x="892969" y="126206"/>
                </a:lnTo>
                <a:lnTo>
                  <a:pt x="862013" y="145256"/>
                </a:lnTo>
                <a:lnTo>
                  <a:pt x="850106" y="157162"/>
                </a:lnTo>
                <a:lnTo>
                  <a:pt x="842963" y="197644"/>
                </a:lnTo>
                <a:lnTo>
                  <a:pt x="821531" y="230981"/>
                </a:lnTo>
                <a:cubicBezTo>
                  <a:pt x="799569" y="255384"/>
                  <a:pt x="789421" y="254794"/>
                  <a:pt x="802481" y="254794"/>
                </a:cubicBezTo>
                <a:cubicBezTo>
                  <a:pt x="782417" y="297430"/>
                  <a:pt x="783431" y="280362"/>
                  <a:pt x="783431" y="302419"/>
                </a:cubicBezTo>
                <a:cubicBezTo>
                  <a:pt x="751935" y="336338"/>
                  <a:pt x="752475" y="320592"/>
                  <a:pt x="752475" y="338137"/>
                </a:cubicBezTo>
                <a:lnTo>
                  <a:pt x="745331" y="357187"/>
                </a:lnTo>
                <a:lnTo>
                  <a:pt x="714375" y="378619"/>
                </a:lnTo>
                <a:lnTo>
                  <a:pt x="669131" y="397669"/>
                </a:lnTo>
                <a:lnTo>
                  <a:pt x="609600" y="411956"/>
                </a:lnTo>
                <a:lnTo>
                  <a:pt x="588169" y="397669"/>
                </a:lnTo>
                <a:lnTo>
                  <a:pt x="554831" y="409575"/>
                </a:lnTo>
                <a:lnTo>
                  <a:pt x="535781" y="409575"/>
                </a:lnTo>
                <a:lnTo>
                  <a:pt x="495300" y="431006"/>
                </a:lnTo>
                <a:lnTo>
                  <a:pt x="454819" y="433387"/>
                </a:lnTo>
                <a:lnTo>
                  <a:pt x="428625" y="450056"/>
                </a:lnTo>
                <a:lnTo>
                  <a:pt x="404813" y="450056"/>
                </a:lnTo>
                <a:lnTo>
                  <a:pt x="361950" y="473869"/>
                </a:lnTo>
                <a:lnTo>
                  <a:pt x="330994" y="476250"/>
                </a:lnTo>
                <a:cubicBezTo>
                  <a:pt x="301666" y="486026"/>
                  <a:pt x="312459" y="485775"/>
                  <a:pt x="300038" y="485775"/>
                </a:cubicBezTo>
                <a:lnTo>
                  <a:pt x="269081" y="478631"/>
                </a:lnTo>
                <a:lnTo>
                  <a:pt x="226219" y="459581"/>
                </a:lnTo>
                <a:lnTo>
                  <a:pt x="204788" y="452437"/>
                </a:lnTo>
                <a:cubicBezTo>
                  <a:pt x="163045" y="420517"/>
                  <a:pt x="181293" y="421481"/>
                  <a:pt x="159544" y="421481"/>
                </a:cubicBezTo>
                <a:lnTo>
                  <a:pt x="140494" y="414337"/>
                </a:lnTo>
                <a:lnTo>
                  <a:pt x="114300" y="395287"/>
                </a:lnTo>
                <a:cubicBezTo>
                  <a:pt x="108768" y="373157"/>
                  <a:pt x="116083" y="376237"/>
                  <a:pt x="100013" y="376237"/>
                </a:cubicBezTo>
                <a:lnTo>
                  <a:pt x="73819" y="366712"/>
                </a:lnTo>
                <a:lnTo>
                  <a:pt x="52388" y="342900"/>
                </a:lnTo>
                <a:lnTo>
                  <a:pt x="45244" y="330994"/>
                </a:lnTo>
                <a:cubicBezTo>
                  <a:pt x="25400" y="311150"/>
                  <a:pt x="32544" y="305594"/>
                  <a:pt x="23813" y="314325"/>
                </a:cubicBezTo>
                <a:lnTo>
                  <a:pt x="7144" y="311944"/>
                </a:lnTo>
                <a:lnTo>
                  <a:pt x="0" y="297656"/>
                </a:lnTo>
                <a:lnTo>
                  <a:pt x="23813" y="280987"/>
                </a:lnTo>
                <a:lnTo>
                  <a:pt x="45244" y="280987"/>
                </a:lnTo>
                <a:cubicBezTo>
                  <a:pt x="48065" y="266880"/>
                  <a:pt x="50487" y="271943"/>
                  <a:pt x="42863" y="264319"/>
                </a:cubicBezTo>
                <a:lnTo>
                  <a:pt x="45244" y="240506"/>
                </a:lnTo>
                <a:lnTo>
                  <a:pt x="66675" y="202406"/>
                </a:lnTo>
                <a:lnTo>
                  <a:pt x="47625" y="180975"/>
                </a:lnTo>
                <a:lnTo>
                  <a:pt x="61913" y="164306"/>
                </a:lnTo>
                <a:lnTo>
                  <a:pt x="130969" y="169069"/>
                </a:lnTo>
                <a:lnTo>
                  <a:pt x="140494" y="107156"/>
                </a:lnTo>
                <a:close/>
              </a:path>
            </a:pathLst>
          </a:custGeom>
          <a:solidFill>
            <a:schemeClr val="tx2"/>
          </a:solidFill>
          <a:ln w="38100" algn="ctr">
            <a:solidFill>
              <a:schemeClr val="tx1"/>
            </a:solidFill>
            <a:round/>
            <a:headEnd/>
            <a:tailEnd/>
          </a:ln>
        </p:spPr>
        <p:txBody>
          <a:bodyPr wrap="none"/>
          <a:lstStyle/>
          <a:p>
            <a:endParaRPr lang="en-US"/>
          </a:p>
        </p:txBody>
      </p:sp>
      <p:sp>
        <p:nvSpPr>
          <p:cNvPr id="72707" name="TextBox 8"/>
          <p:cNvSpPr txBox="1">
            <a:spLocks noChangeArrowheads="1"/>
          </p:cNvSpPr>
          <p:nvPr/>
        </p:nvSpPr>
        <p:spPr bwMode="auto">
          <a:xfrm>
            <a:off x="5330825" y="4205288"/>
            <a:ext cx="684213" cy="200025"/>
          </a:xfrm>
          <a:prstGeom prst="rect">
            <a:avLst/>
          </a:prstGeom>
          <a:noFill/>
          <a:ln w="9525">
            <a:noFill/>
            <a:miter lim="800000"/>
            <a:headEnd/>
            <a:tailEnd/>
          </a:ln>
        </p:spPr>
        <p:txBody>
          <a:bodyPr wrap="none">
            <a:spAutoFit/>
          </a:bodyPr>
          <a:lstStyle/>
          <a:p>
            <a:r>
              <a:rPr lang="en-US" sz="700" b="1"/>
              <a:t>HUNGARY</a:t>
            </a:r>
            <a:endParaRPr lang="en-US" sz="800" b="1"/>
          </a:p>
        </p:txBody>
      </p:sp>
    </p:spTree>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2530475" y="6519863"/>
            <a:ext cx="4098925" cy="338137"/>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srgbClr val="003300"/>
                </a:solidFill>
                <a:effectLst/>
                <a:uLnTx/>
                <a:uFillTx/>
                <a:latin typeface="Verdana" pitchFamily="34" charset="0"/>
                <a:ea typeface="+mn-ea"/>
                <a:cs typeface="+mn-cs"/>
                <a:hlinkClick r:id="rId3"/>
              </a:rPr>
              <a:t>www.ezilon.com/european_maps.htm</a:t>
            </a:r>
            <a:endParaRPr kumimoji="0" lang="en-US" sz="1600" b="0" i="0" u="none" strike="noStrike" kern="1200" cap="none" spc="0" normalizeH="0" baseline="0" noProof="0" dirty="0">
              <a:ln>
                <a:noFill/>
              </a:ln>
              <a:solidFill>
                <a:srgbClr val="003300"/>
              </a:solidFill>
              <a:effectLst/>
              <a:uLnTx/>
              <a:uFillTx/>
              <a:latin typeface="Verdana" pitchFamily="34" charset="0"/>
              <a:ea typeface="+mn-ea"/>
              <a:cs typeface="+mn-cs"/>
            </a:endParaRPr>
          </a:p>
        </p:txBody>
      </p:sp>
      <p:pic>
        <p:nvPicPr>
          <p:cNvPr id="73731" name="Picture 4" descr="map_eu_countries_europe_ezilon.jpg"/>
          <p:cNvPicPr>
            <a:picLocks noChangeAspect="1"/>
          </p:cNvPicPr>
          <p:nvPr/>
        </p:nvPicPr>
        <p:blipFill>
          <a:blip r:embed="rId4" cstate="print"/>
          <a:srcRect/>
          <a:stretch>
            <a:fillRect/>
          </a:stretch>
        </p:blipFill>
        <p:spPr bwMode="auto">
          <a:xfrm>
            <a:off x="352425" y="76200"/>
            <a:ext cx="8458200" cy="6324600"/>
          </a:xfrm>
          <a:prstGeom prst="rect">
            <a:avLst/>
          </a:prstGeom>
          <a:noFill/>
          <a:ln w="76200">
            <a:solidFill>
              <a:schemeClr val="tx1"/>
            </a:solidFill>
            <a:miter lim="800000"/>
            <a:headEnd/>
            <a:tailEnd/>
          </a:ln>
        </p:spPr>
      </p:pic>
      <p:sp>
        <p:nvSpPr>
          <p:cNvPr id="6" name="Freeform 5"/>
          <p:cNvSpPr>
            <a:spLocks noChangeArrowheads="1"/>
          </p:cNvSpPr>
          <p:nvPr/>
        </p:nvSpPr>
        <p:spPr bwMode="auto">
          <a:xfrm>
            <a:off x="5257800" y="4027488"/>
            <a:ext cx="952500" cy="485775"/>
          </a:xfrm>
          <a:custGeom>
            <a:avLst/>
            <a:gdLst>
              <a:gd name="T0" fmla="*/ 0 w 952500"/>
              <a:gd name="T1" fmla="*/ 0 h 486026"/>
              <a:gd name="T2" fmla="*/ 952500 w 952500"/>
              <a:gd name="T3" fmla="*/ 486026 h 486026"/>
            </a:gdLst>
            <a:ahLst/>
            <a:cxnLst/>
            <a:rect l="T0" t="T1" r="T2" b="T3"/>
            <a:pathLst>
              <a:path w="952500" h="486026">
                <a:moveTo>
                  <a:pt x="140494" y="107156"/>
                </a:moveTo>
                <a:lnTo>
                  <a:pt x="200025" y="138112"/>
                </a:lnTo>
                <a:lnTo>
                  <a:pt x="247650" y="161925"/>
                </a:lnTo>
                <a:lnTo>
                  <a:pt x="269081" y="152400"/>
                </a:lnTo>
                <a:lnTo>
                  <a:pt x="338138" y="150019"/>
                </a:lnTo>
                <a:lnTo>
                  <a:pt x="378619" y="109537"/>
                </a:lnTo>
                <a:lnTo>
                  <a:pt x="438150" y="97631"/>
                </a:lnTo>
                <a:lnTo>
                  <a:pt x="476250" y="78581"/>
                </a:lnTo>
                <a:lnTo>
                  <a:pt x="504825" y="66675"/>
                </a:lnTo>
                <a:lnTo>
                  <a:pt x="531019" y="78581"/>
                </a:lnTo>
                <a:lnTo>
                  <a:pt x="540544" y="76200"/>
                </a:lnTo>
                <a:lnTo>
                  <a:pt x="557213" y="71437"/>
                </a:lnTo>
                <a:lnTo>
                  <a:pt x="578644" y="57150"/>
                </a:lnTo>
                <a:lnTo>
                  <a:pt x="602456" y="50006"/>
                </a:lnTo>
                <a:lnTo>
                  <a:pt x="602456" y="35719"/>
                </a:lnTo>
                <a:lnTo>
                  <a:pt x="638175" y="14287"/>
                </a:lnTo>
                <a:lnTo>
                  <a:pt x="666750" y="11906"/>
                </a:lnTo>
                <a:lnTo>
                  <a:pt x="697706" y="7144"/>
                </a:lnTo>
                <a:lnTo>
                  <a:pt x="704850" y="4762"/>
                </a:lnTo>
                <a:lnTo>
                  <a:pt x="723900" y="0"/>
                </a:lnTo>
                <a:lnTo>
                  <a:pt x="771525" y="9525"/>
                </a:lnTo>
                <a:cubicBezTo>
                  <a:pt x="814208" y="27101"/>
                  <a:pt x="797413" y="26194"/>
                  <a:pt x="819150" y="26194"/>
                </a:cubicBezTo>
                <a:lnTo>
                  <a:pt x="854869" y="21431"/>
                </a:lnTo>
                <a:lnTo>
                  <a:pt x="907256" y="35719"/>
                </a:lnTo>
                <a:lnTo>
                  <a:pt x="940594" y="61912"/>
                </a:lnTo>
                <a:lnTo>
                  <a:pt x="952500" y="76200"/>
                </a:lnTo>
                <a:lnTo>
                  <a:pt x="942975" y="111919"/>
                </a:lnTo>
                <a:lnTo>
                  <a:pt x="892969" y="126206"/>
                </a:lnTo>
                <a:lnTo>
                  <a:pt x="862013" y="145256"/>
                </a:lnTo>
                <a:lnTo>
                  <a:pt x="850106" y="157162"/>
                </a:lnTo>
                <a:lnTo>
                  <a:pt x="842963" y="197644"/>
                </a:lnTo>
                <a:lnTo>
                  <a:pt x="821531" y="230981"/>
                </a:lnTo>
                <a:cubicBezTo>
                  <a:pt x="799569" y="255384"/>
                  <a:pt x="789421" y="254794"/>
                  <a:pt x="802481" y="254794"/>
                </a:cubicBezTo>
                <a:cubicBezTo>
                  <a:pt x="782417" y="297430"/>
                  <a:pt x="783431" y="280362"/>
                  <a:pt x="783431" y="302419"/>
                </a:cubicBezTo>
                <a:cubicBezTo>
                  <a:pt x="751935" y="336338"/>
                  <a:pt x="752475" y="320592"/>
                  <a:pt x="752475" y="338137"/>
                </a:cubicBezTo>
                <a:lnTo>
                  <a:pt x="745331" y="357187"/>
                </a:lnTo>
                <a:lnTo>
                  <a:pt x="714375" y="378619"/>
                </a:lnTo>
                <a:lnTo>
                  <a:pt x="669131" y="397669"/>
                </a:lnTo>
                <a:lnTo>
                  <a:pt x="609600" y="411956"/>
                </a:lnTo>
                <a:lnTo>
                  <a:pt x="588169" y="397669"/>
                </a:lnTo>
                <a:lnTo>
                  <a:pt x="554831" y="409575"/>
                </a:lnTo>
                <a:lnTo>
                  <a:pt x="535781" y="409575"/>
                </a:lnTo>
                <a:lnTo>
                  <a:pt x="495300" y="431006"/>
                </a:lnTo>
                <a:lnTo>
                  <a:pt x="454819" y="433387"/>
                </a:lnTo>
                <a:lnTo>
                  <a:pt x="428625" y="450056"/>
                </a:lnTo>
                <a:lnTo>
                  <a:pt x="404813" y="450056"/>
                </a:lnTo>
                <a:lnTo>
                  <a:pt x="361950" y="473869"/>
                </a:lnTo>
                <a:lnTo>
                  <a:pt x="330994" y="476250"/>
                </a:lnTo>
                <a:cubicBezTo>
                  <a:pt x="301666" y="486026"/>
                  <a:pt x="312459" y="485775"/>
                  <a:pt x="300038" y="485775"/>
                </a:cubicBezTo>
                <a:lnTo>
                  <a:pt x="269081" y="478631"/>
                </a:lnTo>
                <a:lnTo>
                  <a:pt x="226219" y="459581"/>
                </a:lnTo>
                <a:lnTo>
                  <a:pt x="204788" y="452437"/>
                </a:lnTo>
                <a:cubicBezTo>
                  <a:pt x="163045" y="420517"/>
                  <a:pt x="181293" y="421481"/>
                  <a:pt x="159544" y="421481"/>
                </a:cubicBezTo>
                <a:lnTo>
                  <a:pt x="140494" y="414337"/>
                </a:lnTo>
                <a:lnTo>
                  <a:pt x="114300" y="395287"/>
                </a:lnTo>
                <a:cubicBezTo>
                  <a:pt x="108768" y="373157"/>
                  <a:pt x="116083" y="376237"/>
                  <a:pt x="100013" y="376237"/>
                </a:cubicBezTo>
                <a:lnTo>
                  <a:pt x="73819" y="366712"/>
                </a:lnTo>
                <a:lnTo>
                  <a:pt x="52388" y="342900"/>
                </a:lnTo>
                <a:lnTo>
                  <a:pt x="45244" y="330994"/>
                </a:lnTo>
                <a:cubicBezTo>
                  <a:pt x="25400" y="311150"/>
                  <a:pt x="32544" y="305594"/>
                  <a:pt x="23813" y="314325"/>
                </a:cubicBezTo>
                <a:lnTo>
                  <a:pt x="7144" y="311944"/>
                </a:lnTo>
                <a:lnTo>
                  <a:pt x="0" y="297656"/>
                </a:lnTo>
                <a:lnTo>
                  <a:pt x="23813" y="280987"/>
                </a:lnTo>
                <a:lnTo>
                  <a:pt x="45244" y="280987"/>
                </a:lnTo>
                <a:cubicBezTo>
                  <a:pt x="48065" y="266880"/>
                  <a:pt x="50487" y="271943"/>
                  <a:pt x="42863" y="264319"/>
                </a:cubicBezTo>
                <a:lnTo>
                  <a:pt x="45244" y="240506"/>
                </a:lnTo>
                <a:lnTo>
                  <a:pt x="66675" y="202406"/>
                </a:lnTo>
                <a:lnTo>
                  <a:pt x="47625" y="180975"/>
                </a:lnTo>
                <a:lnTo>
                  <a:pt x="61913" y="164306"/>
                </a:lnTo>
                <a:lnTo>
                  <a:pt x="130969" y="169069"/>
                </a:lnTo>
                <a:lnTo>
                  <a:pt x="140494" y="107156"/>
                </a:lnTo>
                <a:close/>
              </a:path>
            </a:pathLst>
          </a:custGeom>
          <a:solidFill>
            <a:srgbClr val="C0C0C0">
              <a:alpha val="34117"/>
            </a:srgbClr>
          </a:solidFill>
          <a:ln w="57150" algn="ctr">
            <a:solidFill>
              <a:srgbClr val="FF0000"/>
            </a:solidFill>
            <a:round/>
            <a:headEnd/>
            <a:tailEnd/>
          </a:ln>
        </p:spPr>
        <p:txBody>
          <a:bodyPr wrap="none"/>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1200" cap="none" spc="0" normalizeH="0" baseline="0" noProof="0">
              <a:ln>
                <a:noFill/>
              </a:ln>
              <a:solidFill>
                <a:srgbClr val="003300"/>
              </a:solidFill>
              <a:effectLst/>
              <a:uLnTx/>
              <a:uFillTx/>
              <a:latin typeface="Verdana" pitchFamily="34" charset="0"/>
              <a:ea typeface="+mn-ea"/>
              <a:cs typeface="+mn-cs"/>
            </a:endParaRPr>
          </a:p>
        </p:txBody>
      </p:sp>
      <p:sp>
        <p:nvSpPr>
          <p:cNvPr id="2" name="Rectangle 1"/>
          <p:cNvSpPr/>
          <p:nvPr/>
        </p:nvSpPr>
        <p:spPr>
          <a:xfrm>
            <a:off x="4800600" y="3581400"/>
            <a:ext cx="1433406" cy="461665"/>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Arial" charset="0"/>
                <a:ea typeface="+mn-ea"/>
                <a:cs typeface="+mn-cs"/>
              </a:rPr>
              <a:t>Hungary</a:t>
            </a:r>
          </a:p>
        </p:txBody>
      </p:sp>
    </p:spTree>
    <p:extLst>
      <p:ext uri="{BB962C8B-B14F-4D97-AF65-F5344CB8AC3E}">
        <p14:creationId xmlns:p14="http://schemas.microsoft.com/office/powerpoint/2010/main" val="34474052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2530475" y="6519863"/>
            <a:ext cx="4098925" cy="338137"/>
          </a:xfrm>
          <a:prstGeom prst="rect">
            <a:avLst/>
          </a:prstGeom>
          <a:noFill/>
          <a:ln w="9525">
            <a:noFill/>
            <a:miter lim="800000"/>
            <a:headEnd/>
            <a:tailEnd/>
          </a:ln>
        </p:spPr>
        <p:txBody>
          <a:bodyPr wrap="none">
            <a:spAutoFit/>
          </a:bodyPr>
          <a:lstStyle/>
          <a:p>
            <a:pPr>
              <a:spcBef>
                <a:spcPct val="0"/>
              </a:spcBef>
            </a:pPr>
            <a:r>
              <a:rPr lang="en-US" sz="1600">
                <a:hlinkClick r:id="rId3"/>
              </a:rPr>
              <a:t>www.ezilon.com/european_maps.htm</a:t>
            </a:r>
            <a:endParaRPr lang="en-US" sz="1600"/>
          </a:p>
        </p:txBody>
      </p:sp>
      <p:pic>
        <p:nvPicPr>
          <p:cNvPr id="73731" name="Picture 4" descr="map_eu_countries_europe_ezilon.jpg"/>
          <p:cNvPicPr>
            <a:picLocks noChangeAspect="1"/>
          </p:cNvPicPr>
          <p:nvPr/>
        </p:nvPicPr>
        <p:blipFill>
          <a:blip r:embed="rId4" cstate="print"/>
          <a:srcRect/>
          <a:stretch>
            <a:fillRect/>
          </a:stretch>
        </p:blipFill>
        <p:spPr bwMode="auto">
          <a:xfrm>
            <a:off x="352425" y="76200"/>
            <a:ext cx="8458200" cy="6324600"/>
          </a:xfrm>
          <a:prstGeom prst="rect">
            <a:avLst/>
          </a:prstGeom>
          <a:noFill/>
          <a:ln w="76200">
            <a:solidFill>
              <a:schemeClr val="tx1"/>
            </a:solidFill>
            <a:miter lim="800000"/>
            <a:headEnd/>
            <a:tailEnd/>
          </a:ln>
        </p:spPr>
      </p:pic>
      <p:sp>
        <p:nvSpPr>
          <p:cNvPr id="6" name="Freeform 5"/>
          <p:cNvSpPr>
            <a:spLocks noChangeArrowheads="1"/>
          </p:cNvSpPr>
          <p:nvPr/>
        </p:nvSpPr>
        <p:spPr bwMode="auto">
          <a:xfrm>
            <a:off x="5257800" y="4027488"/>
            <a:ext cx="952500" cy="485775"/>
          </a:xfrm>
          <a:custGeom>
            <a:avLst/>
            <a:gdLst>
              <a:gd name="T0" fmla="*/ 0 w 952500"/>
              <a:gd name="T1" fmla="*/ 0 h 486026"/>
              <a:gd name="T2" fmla="*/ 952500 w 952500"/>
              <a:gd name="T3" fmla="*/ 486026 h 486026"/>
            </a:gdLst>
            <a:ahLst/>
            <a:cxnLst/>
            <a:rect l="T0" t="T1" r="T2" b="T3"/>
            <a:pathLst>
              <a:path w="952500" h="486026">
                <a:moveTo>
                  <a:pt x="140494" y="107156"/>
                </a:moveTo>
                <a:lnTo>
                  <a:pt x="200025" y="138112"/>
                </a:lnTo>
                <a:lnTo>
                  <a:pt x="247650" y="161925"/>
                </a:lnTo>
                <a:lnTo>
                  <a:pt x="269081" y="152400"/>
                </a:lnTo>
                <a:lnTo>
                  <a:pt x="338138" y="150019"/>
                </a:lnTo>
                <a:lnTo>
                  <a:pt x="378619" y="109537"/>
                </a:lnTo>
                <a:lnTo>
                  <a:pt x="438150" y="97631"/>
                </a:lnTo>
                <a:lnTo>
                  <a:pt x="476250" y="78581"/>
                </a:lnTo>
                <a:lnTo>
                  <a:pt x="504825" y="66675"/>
                </a:lnTo>
                <a:lnTo>
                  <a:pt x="531019" y="78581"/>
                </a:lnTo>
                <a:lnTo>
                  <a:pt x="540544" y="76200"/>
                </a:lnTo>
                <a:lnTo>
                  <a:pt x="557213" y="71437"/>
                </a:lnTo>
                <a:lnTo>
                  <a:pt x="578644" y="57150"/>
                </a:lnTo>
                <a:lnTo>
                  <a:pt x="602456" y="50006"/>
                </a:lnTo>
                <a:lnTo>
                  <a:pt x="602456" y="35719"/>
                </a:lnTo>
                <a:lnTo>
                  <a:pt x="638175" y="14287"/>
                </a:lnTo>
                <a:lnTo>
                  <a:pt x="666750" y="11906"/>
                </a:lnTo>
                <a:lnTo>
                  <a:pt x="697706" y="7144"/>
                </a:lnTo>
                <a:lnTo>
                  <a:pt x="704850" y="4762"/>
                </a:lnTo>
                <a:lnTo>
                  <a:pt x="723900" y="0"/>
                </a:lnTo>
                <a:lnTo>
                  <a:pt x="771525" y="9525"/>
                </a:lnTo>
                <a:cubicBezTo>
                  <a:pt x="814208" y="27101"/>
                  <a:pt x="797413" y="26194"/>
                  <a:pt x="819150" y="26194"/>
                </a:cubicBezTo>
                <a:lnTo>
                  <a:pt x="854869" y="21431"/>
                </a:lnTo>
                <a:lnTo>
                  <a:pt x="907256" y="35719"/>
                </a:lnTo>
                <a:lnTo>
                  <a:pt x="940594" y="61912"/>
                </a:lnTo>
                <a:lnTo>
                  <a:pt x="952500" y="76200"/>
                </a:lnTo>
                <a:lnTo>
                  <a:pt x="942975" y="111919"/>
                </a:lnTo>
                <a:lnTo>
                  <a:pt x="892969" y="126206"/>
                </a:lnTo>
                <a:lnTo>
                  <a:pt x="862013" y="145256"/>
                </a:lnTo>
                <a:lnTo>
                  <a:pt x="850106" y="157162"/>
                </a:lnTo>
                <a:lnTo>
                  <a:pt x="842963" y="197644"/>
                </a:lnTo>
                <a:lnTo>
                  <a:pt x="821531" y="230981"/>
                </a:lnTo>
                <a:cubicBezTo>
                  <a:pt x="799569" y="255384"/>
                  <a:pt x="789421" y="254794"/>
                  <a:pt x="802481" y="254794"/>
                </a:cubicBezTo>
                <a:cubicBezTo>
                  <a:pt x="782417" y="297430"/>
                  <a:pt x="783431" y="280362"/>
                  <a:pt x="783431" y="302419"/>
                </a:cubicBezTo>
                <a:cubicBezTo>
                  <a:pt x="751935" y="336338"/>
                  <a:pt x="752475" y="320592"/>
                  <a:pt x="752475" y="338137"/>
                </a:cubicBezTo>
                <a:lnTo>
                  <a:pt x="745331" y="357187"/>
                </a:lnTo>
                <a:lnTo>
                  <a:pt x="714375" y="378619"/>
                </a:lnTo>
                <a:lnTo>
                  <a:pt x="669131" y="397669"/>
                </a:lnTo>
                <a:lnTo>
                  <a:pt x="609600" y="411956"/>
                </a:lnTo>
                <a:lnTo>
                  <a:pt x="588169" y="397669"/>
                </a:lnTo>
                <a:lnTo>
                  <a:pt x="554831" y="409575"/>
                </a:lnTo>
                <a:lnTo>
                  <a:pt x="535781" y="409575"/>
                </a:lnTo>
                <a:lnTo>
                  <a:pt x="495300" y="431006"/>
                </a:lnTo>
                <a:lnTo>
                  <a:pt x="454819" y="433387"/>
                </a:lnTo>
                <a:lnTo>
                  <a:pt x="428625" y="450056"/>
                </a:lnTo>
                <a:lnTo>
                  <a:pt x="404813" y="450056"/>
                </a:lnTo>
                <a:lnTo>
                  <a:pt x="361950" y="473869"/>
                </a:lnTo>
                <a:lnTo>
                  <a:pt x="330994" y="476250"/>
                </a:lnTo>
                <a:cubicBezTo>
                  <a:pt x="301666" y="486026"/>
                  <a:pt x="312459" y="485775"/>
                  <a:pt x="300038" y="485775"/>
                </a:cubicBezTo>
                <a:lnTo>
                  <a:pt x="269081" y="478631"/>
                </a:lnTo>
                <a:lnTo>
                  <a:pt x="226219" y="459581"/>
                </a:lnTo>
                <a:lnTo>
                  <a:pt x="204788" y="452437"/>
                </a:lnTo>
                <a:cubicBezTo>
                  <a:pt x="163045" y="420517"/>
                  <a:pt x="181293" y="421481"/>
                  <a:pt x="159544" y="421481"/>
                </a:cubicBezTo>
                <a:lnTo>
                  <a:pt x="140494" y="414337"/>
                </a:lnTo>
                <a:lnTo>
                  <a:pt x="114300" y="395287"/>
                </a:lnTo>
                <a:cubicBezTo>
                  <a:pt x="108768" y="373157"/>
                  <a:pt x="116083" y="376237"/>
                  <a:pt x="100013" y="376237"/>
                </a:cubicBezTo>
                <a:lnTo>
                  <a:pt x="73819" y="366712"/>
                </a:lnTo>
                <a:lnTo>
                  <a:pt x="52388" y="342900"/>
                </a:lnTo>
                <a:lnTo>
                  <a:pt x="45244" y="330994"/>
                </a:lnTo>
                <a:cubicBezTo>
                  <a:pt x="25400" y="311150"/>
                  <a:pt x="32544" y="305594"/>
                  <a:pt x="23813" y="314325"/>
                </a:cubicBezTo>
                <a:lnTo>
                  <a:pt x="7144" y="311944"/>
                </a:lnTo>
                <a:lnTo>
                  <a:pt x="0" y="297656"/>
                </a:lnTo>
                <a:lnTo>
                  <a:pt x="23813" y="280987"/>
                </a:lnTo>
                <a:lnTo>
                  <a:pt x="45244" y="280987"/>
                </a:lnTo>
                <a:cubicBezTo>
                  <a:pt x="48065" y="266880"/>
                  <a:pt x="50487" y="271943"/>
                  <a:pt x="42863" y="264319"/>
                </a:cubicBezTo>
                <a:lnTo>
                  <a:pt x="45244" y="240506"/>
                </a:lnTo>
                <a:lnTo>
                  <a:pt x="66675" y="202406"/>
                </a:lnTo>
                <a:lnTo>
                  <a:pt x="47625" y="180975"/>
                </a:lnTo>
                <a:lnTo>
                  <a:pt x="61913" y="164306"/>
                </a:lnTo>
                <a:lnTo>
                  <a:pt x="130969" y="169069"/>
                </a:lnTo>
                <a:lnTo>
                  <a:pt x="140494" y="107156"/>
                </a:lnTo>
                <a:close/>
              </a:path>
            </a:pathLst>
          </a:custGeom>
          <a:solidFill>
            <a:srgbClr val="C0C0C0">
              <a:alpha val="34117"/>
            </a:srgbClr>
          </a:solidFill>
          <a:ln w="38100"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4754" name="Freeform 5"/>
          <p:cNvSpPr>
            <a:spLocks noChangeArrowheads="1"/>
          </p:cNvSpPr>
          <p:nvPr/>
        </p:nvSpPr>
        <p:spPr bwMode="auto">
          <a:xfrm>
            <a:off x="5257800" y="4027488"/>
            <a:ext cx="952500" cy="485775"/>
          </a:xfrm>
          <a:custGeom>
            <a:avLst/>
            <a:gdLst>
              <a:gd name="T0" fmla="*/ 0 w 952500"/>
              <a:gd name="T1" fmla="*/ 0 h 486026"/>
              <a:gd name="T2" fmla="*/ 952500 w 952500"/>
              <a:gd name="T3" fmla="*/ 486026 h 486026"/>
            </a:gdLst>
            <a:ahLst/>
            <a:cxnLst/>
            <a:rect l="T0" t="T1" r="T2" b="T3"/>
            <a:pathLst>
              <a:path w="952500" h="486026">
                <a:moveTo>
                  <a:pt x="140494" y="107156"/>
                </a:moveTo>
                <a:lnTo>
                  <a:pt x="200025" y="138112"/>
                </a:lnTo>
                <a:lnTo>
                  <a:pt x="247650" y="161925"/>
                </a:lnTo>
                <a:lnTo>
                  <a:pt x="269081" y="152400"/>
                </a:lnTo>
                <a:lnTo>
                  <a:pt x="338138" y="150019"/>
                </a:lnTo>
                <a:lnTo>
                  <a:pt x="378619" y="109537"/>
                </a:lnTo>
                <a:lnTo>
                  <a:pt x="438150" y="97631"/>
                </a:lnTo>
                <a:lnTo>
                  <a:pt x="476250" y="78581"/>
                </a:lnTo>
                <a:lnTo>
                  <a:pt x="504825" y="66675"/>
                </a:lnTo>
                <a:lnTo>
                  <a:pt x="531019" y="78581"/>
                </a:lnTo>
                <a:lnTo>
                  <a:pt x="540544" y="76200"/>
                </a:lnTo>
                <a:lnTo>
                  <a:pt x="557213" y="71437"/>
                </a:lnTo>
                <a:lnTo>
                  <a:pt x="578644" y="57150"/>
                </a:lnTo>
                <a:lnTo>
                  <a:pt x="602456" y="50006"/>
                </a:lnTo>
                <a:lnTo>
                  <a:pt x="602456" y="35719"/>
                </a:lnTo>
                <a:lnTo>
                  <a:pt x="638175" y="14287"/>
                </a:lnTo>
                <a:lnTo>
                  <a:pt x="666750" y="11906"/>
                </a:lnTo>
                <a:lnTo>
                  <a:pt x="697706" y="7144"/>
                </a:lnTo>
                <a:lnTo>
                  <a:pt x="704850" y="4762"/>
                </a:lnTo>
                <a:lnTo>
                  <a:pt x="723900" y="0"/>
                </a:lnTo>
                <a:lnTo>
                  <a:pt x="771525" y="9525"/>
                </a:lnTo>
                <a:cubicBezTo>
                  <a:pt x="814208" y="27101"/>
                  <a:pt x="797413" y="26194"/>
                  <a:pt x="819150" y="26194"/>
                </a:cubicBezTo>
                <a:lnTo>
                  <a:pt x="854869" y="21431"/>
                </a:lnTo>
                <a:lnTo>
                  <a:pt x="907256" y="35719"/>
                </a:lnTo>
                <a:lnTo>
                  <a:pt x="940594" y="61912"/>
                </a:lnTo>
                <a:lnTo>
                  <a:pt x="952500" y="76200"/>
                </a:lnTo>
                <a:lnTo>
                  <a:pt x="942975" y="111919"/>
                </a:lnTo>
                <a:lnTo>
                  <a:pt x="892969" y="126206"/>
                </a:lnTo>
                <a:lnTo>
                  <a:pt x="862013" y="145256"/>
                </a:lnTo>
                <a:lnTo>
                  <a:pt x="850106" y="157162"/>
                </a:lnTo>
                <a:lnTo>
                  <a:pt x="842963" y="197644"/>
                </a:lnTo>
                <a:lnTo>
                  <a:pt x="821531" y="230981"/>
                </a:lnTo>
                <a:cubicBezTo>
                  <a:pt x="799569" y="255384"/>
                  <a:pt x="789421" y="254794"/>
                  <a:pt x="802481" y="254794"/>
                </a:cubicBezTo>
                <a:cubicBezTo>
                  <a:pt x="782417" y="297430"/>
                  <a:pt x="783431" y="280362"/>
                  <a:pt x="783431" y="302419"/>
                </a:cubicBezTo>
                <a:cubicBezTo>
                  <a:pt x="751935" y="336338"/>
                  <a:pt x="752475" y="320592"/>
                  <a:pt x="752475" y="338137"/>
                </a:cubicBezTo>
                <a:lnTo>
                  <a:pt x="745331" y="357187"/>
                </a:lnTo>
                <a:lnTo>
                  <a:pt x="714375" y="378619"/>
                </a:lnTo>
                <a:lnTo>
                  <a:pt x="669131" y="397669"/>
                </a:lnTo>
                <a:lnTo>
                  <a:pt x="609600" y="411956"/>
                </a:lnTo>
                <a:lnTo>
                  <a:pt x="588169" y="397669"/>
                </a:lnTo>
                <a:lnTo>
                  <a:pt x="554831" y="409575"/>
                </a:lnTo>
                <a:lnTo>
                  <a:pt x="535781" y="409575"/>
                </a:lnTo>
                <a:lnTo>
                  <a:pt x="495300" y="431006"/>
                </a:lnTo>
                <a:lnTo>
                  <a:pt x="454819" y="433387"/>
                </a:lnTo>
                <a:lnTo>
                  <a:pt x="428625" y="450056"/>
                </a:lnTo>
                <a:lnTo>
                  <a:pt x="404813" y="450056"/>
                </a:lnTo>
                <a:lnTo>
                  <a:pt x="361950" y="473869"/>
                </a:lnTo>
                <a:lnTo>
                  <a:pt x="330994" y="476250"/>
                </a:lnTo>
                <a:cubicBezTo>
                  <a:pt x="301666" y="486026"/>
                  <a:pt x="312459" y="485775"/>
                  <a:pt x="300038" y="485775"/>
                </a:cubicBezTo>
                <a:lnTo>
                  <a:pt x="269081" y="478631"/>
                </a:lnTo>
                <a:lnTo>
                  <a:pt x="226219" y="459581"/>
                </a:lnTo>
                <a:lnTo>
                  <a:pt x="204788" y="452437"/>
                </a:lnTo>
                <a:cubicBezTo>
                  <a:pt x="163045" y="420517"/>
                  <a:pt x="181293" y="421481"/>
                  <a:pt x="159544" y="421481"/>
                </a:cubicBezTo>
                <a:lnTo>
                  <a:pt x="140494" y="414337"/>
                </a:lnTo>
                <a:lnTo>
                  <a:pt x="114300" y="395287"/>
                </a:lnTo>
                <a:cubicBezTo>
                  <a:pt x="108768" y="373157"/>
                  <a:pt x="116083" y="376237"/>
                  <a:pt x="100013" y="376237"/>
                </a:cubicBezTo>
                <a:lnTo>
                  <a:pt x="73819" y="366712"/>
                </a:lnTo>
                <a:lnTo>
                  <a:pt x="52388" y="342900"/>
                </a:lnTo>
                <a:lnTo>
                  <a:pt x="45244" y="330994"/>
                </a:lnTo>
                <a:cubicBezTo>
                  <a:pt x="25400" y="311150"/>
                  <a:pt x="32544" y="305594"/>
                  <a:pt x="23813" y="314325"/>
                </a:cubicBezTo>
                <a:lnTo>
                  <a:pt x="7144" y="311944"/>
                </a:lnTo>
                <a:lnTo>
                  <a:pt x="0" y="297656"/>
                </a:lnTo>
                <a:lnTo>
                  <a:pt x="23813" y="280987"/>
                </a:lnTo>
                <a:lnTo>
                  <a:pt x="45244" y="280987"/>
                </a:lnTo>
                <a:cubicBezTo>
                  <a:pt x="48065" y="266880"/>
                  <a:pt x="50487" y="271943"/>
                  <a:pt x="42863" y="264319"/>
                </a:cubicBezTo>
                <a:lnTo>
                  <a:pt x="45244" y="240506"/>
                </a:lnTo>
                <a:lnTo>
                  <a:pt x="66675" y="202406"/>
                </a:lnTo>
                <a:lnTo>
                  <a:pt x="47625" y="180975"/>
                </a:lnTo>
                <a:lnTo>
                  <a:pt x="61913" y="164306"/>
                </a:lnTo>
                <a:lnTo>
                  <a:pt x="130969" y="169069"/>
                </a:lnTo>
                <a:lnTo>
                  <a:pt x="140494" y="107156"/>
                </a:lnTo>
                <a:close/>
              </a:path>
            </a:pathLst>
          </a:custGeom>
          <a:solidFill>
            <a:srgbClr val="C0C0C0"/>
          </a:solidFill>
          <a:ln w="38100" algn="ctr">
            <a:solidFill>
              <a:schemeClr val="tx1"/>
            </a:solidFill>
            <a:round/>
            <a:headEnd/>
            <a:tailEnd/>
          </a:ln>
        </p:spPr>
        <p:txBody>
          <a:bodyPr wrap="none"/>
          <a:lstStyle/>
          <a:p>
            <a:endParaRPr lang="en-US"/>
          </a:p>
        </p:txBody>
      </p:sp>
      <p:sp>
        <p:nvSpPr>
          <p:cNvPr id="74755" name="TextBox 8"/>
          <p:cNvSpPr txBox="1">
            <a:spLocks noChangeArrowheads="1"/>
          </p:cNvSpPr>
          <p:nvPr/>
        </p:nvSpPr>
        <p:spPr bwMode="auto">
          <a:xfrm>
            <a:off x="5330825" y="4205288"/>
            <a:ext cx="684213" cy="200025"/>
          </a:xfrm>
          <a:prstGeom prst="rect">
            <a:avLst/>
          </a:prstGeom>
          <a:noFill/>
          <a:ln w="9525">
            <a:noFill/>
            <a:miter lim="800000"/>
            <a:headEnd/>
            <a:tailEnd/>
          </a:ln>
        </p:spPr>
        <p:txBody>
          <a:bodyPr wrap="none">
            <a:spAutoFit/>
          </a:bodyPr>
          <a:lstStyle/>
          <a:p>
            <a:r>
              <a:rPr lang="en-US" sz="700" b="1"/>
              <a:t>HUNGARY</a:t>
            </a:r>
            <a:endParaRPr lang="en-US" sz="800" b="1"/>
          </a:p>
        </p:txBody>
      </p:sp>
      <p:sp>
        <p:nvSpPr>
          <p:cNvPr id="10" name="Text Box 2"/>
          <p:cNvSpPr txBox="1">
            <a:spLocks noChangeArrowheads="1"/>
          </p:cNvSpPr>
          <p:nvPr/>
        </p:nvSpPr>
        <p:spPr bwMode="auto">
          <a:xfrm>
            <a:off x="744538" y="2682875"/>
            <a:ext cx="4038600" cy="1384995"/>
          </a:xfrm>
          <a:prstGeom prst="rect">
            <a:avLst/>
          </a:prstGeom>
          <a:noFill/>
          <a:ln w="9525">
            <a:noFill/>
            <a:miter lim="800000"/>
            <a:headEnd/>
            <a:tailEnd/>
          </a:ln>
        </p:spPr>
        <p:txBody>
          <a:bodyPr>
            <a:spAutoFit/>
          </a:bodyPr>
          <a:lstStyle/>
          <a:p>
            <a:pPr>
              <a:lnSpc>
                <a:spcPct val="150000"/>
              </a:lnSpc>
              <a:spcBef>
                <a:spcPct val="0"/>
              </a:spcBef>
            </a:pPr>
            <a:r>
              <a:rPr lang="en-US" sz="2800" b="1" dirty="0">
                <a:solidFill>
                  <a:schemeClr val="tx2"/>
                </a:solidFill>
                <a:latin typeface="Arial" charset="0"/>
                <a:cs typeface="Arial" charset="0"/>
              </a:rPr>
              <a:t>What about</a:t>
            </a:r>
          </a:p>
          <a:p>
            <a:pPr>
              <a:lnSpc>
                <a:spcPct val="150000"/>
              </a:lnSpc>
              <a:spcBef>
                <a:spcPct val="0"/>
              </a:spcBef>
            </a:pPr>
            <a:r>
              <a:rPr lang="en-US" sz="2800" b="1" dirty="0">
                <a:solidFill>
                  <a:schemeClr val="tx2"/>
                </a:solidFill>
                <a:latin typeface="Arial" charset="0"/>
                <a:cs typeface="Arial" charset="0"/>
              </a:rPr>
              <a:t>“Greater Hungary”?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5778" name="Freeform 5"/>
          <p:cNvSpPr>
            <a:spLocks noChangeArrowheads="1"/>
          </p:cNvSpPr>
          <p:nvPr/>
        </p:nvSpPr>
        <p:spPr bwMode="auto">
          <a:xfrm>
            <a:off x="5257800" y="4027488"/>
            <a:ext cx="952500" cy="485775"/>
          </a:xfrm>
          <a:custGeom>
            <a:avLst/>
            <a:gdLst>
              <a:gd name="T0" fmla="*/ 0 w 952500"/>
              <a:gd name="T1" fmla="*/ 0 h 486026"/>
              <a:gd name="T2" fmla="*/ 952500 w 952500"/>
              <a:gd name="T3" fmla="*/ 486026 h 486026"/>
            </a:gdLst>
            <a:ahLst/>
            <a:cxnLst/>
            <a:rect l="T0" t="T1" r="T2" b="T3"/>
            <a:pathLst>
              <a:path w="952500" h="486026">
                <a:moveTo>
                  <a:pt x="140494" y="107156"/>
                </a:moveTo>
                <a:lnTo>
                  <a:pt x="200025" y="138112"/>
                </a:lnTo>
                <a:lnTo>
                  <a:pt x="247650" y="161925"/>
                </a:lnTo>
                <a:lnTo>
                  <a:pt x="269081" y="152400"/>
                </a:lnTo>
                <a:lnTo>
                  <a:pt x="338138" y="150019"/>
                </a:lnTo>
                <a:lnTo>
                  <a:pt x="378619" y="109537"/>
                </a:lnTo>
                <a:lnTo>
                  <a:pt x="438150" y="97631"/>
                </a:lnTo>
                <a:lnTo>
                  <a:pt x="476250" y="78581"/>
                </a:lnTo>
                <a:lnTo>
                  <a:pt x="504825" y="66675"/>
                </a:lnTo>
                <a:lnTo>
                  <a:pt x="531019" y="78581"/>
                </a:lnTo>
                <a:lnTo>
                  <a:pt x="540544" y="76200"/>
                </a:lnTo>
                <a:lnTo>
                  <a:pt x="557213" y="71437"/>
                </a:lnTo>
                <a:lnTo>
                  <a:pt x="578644" y="57150"/>
                </a:lnTo>
                <a:lnTo>
                  <a:pt x="602456" y="50006"/>
                </a:lnTo>
                <a:lnTo>
                  <a:pt x="602456" y="35719"/>
                </a:lnTo>
                <a:lnTo>
                  <a:pt x="638175" y="14287"/>
                </a:lnTo>
                <a:lnTo>
                  <a:pt x="666750" y="11906"/>
                </a:lnTo>
                <a:lnTo>
                  <a:pt x="697706" y="7144"/>
                </a:lnTo>
                <a:lnTo>
                  <a:pt x="704850" y="4762"/>
                </a:lnTo>
                <a:lnTo>
                  <a:pt x="723900" y="0"/>
                </a:lnTo>
                <a:lnTo>
                  <a:pt x="771525" y="9525"/>
                </a:lnTo>
                <a:cubicBezTo>
                  <a:pt x="814208" y="27101"/>
                  <a:pt x="797413" y="26194"/>
                  <a:pt x="819150" y="26194"/>
                </a:cubicBezTo>
                <a:lnTo>
                  <a:pt x="854869" y="21431"/>
                </a:lnTo>
                <a:lnTo>
                  <a:pt x="907256" y="35719"/>
                </a:lnTo>
                <a:lnTo>
                  <a:pt x="940594" y="61912"/>
                </a:lnTo>
                <a:lnTo>
                  <a:pt x="952500" y="76200"/>
                </a:lnTo>
                <a:lnTo>
                  <a:pt x="942975" y="111919"/>
                </a:lnTo>
                <a:lnTo>
                  <a:pt x="892969" y="126206"/>
                </a:lnTo>
                <a:lnTo>
                  <a:pt x="862013" y="145256"/>
                </a:lnTo>
                <a:lnTo>
                  <a:pt x="850106" y="157162"/>
                </a:lnTo>
                <a:lnTo>
                  <a:pt x="842963" y="197644"/>
                </a:lnTo>
                <a:lnTo>
                  <a:pt x="821531" y="230981"/>
                </a:lnTo>
                <a:cubicBezTo>
                  <a:pt x="799569" y="255384"/>
                  <a:pt x="789421" y="254794"/>
                  <a:pt x="802481" y="254794"/>
                </a:cubicBezTo>
                <a:cubicBezTo>
                  <a:pt x="782417" y="297430"/>
                  <a:pt x="783431" y="280362"/>
                  <a:pt x="783431" y="302419"/>
                </a:cubicBezTo>
                <a:cubicBezTo>
                  <a:pt x="751935" y="336338"/>
                  <a:pt x="752475" y="320592"/>
                  <a:pt x="752475" y="338137"/>
                </a:cubicBezTo>
                <a:lnTo>
                  <a:pt x="745331" y="357187"/>
                </a:lnTo>
                <a:lnTo>
                  <a:pt x="714375" y="378619"/>
                </a:lnTo>
                <a:lnTo>
                  <a:pt x="669131" y="397669"/>
                </a:lnTo>
                <a:lnTo>
                  <a:pt x="609600" y="411956"/>
                </a:lnTo>
                <a:lnTo>
                  <a:pt x="588169" y="397669"/>
                </a:lnTo>
                <a:lnTo>
                  <a:pt x="554831" y="409575"/>
                </a:lnTo>
                <a:lnTo>
                  <a:pt x="535781" y="409575"/>
                </a:lnTo>
                <a:lnTo>
                  <a:pt x="495300" y="431006"/>
                </a:lnTo>
                <a:lnTo>
                  <a:pt x="454819" y="433387"/>
                </a:lnTo>
                <a:lnTo>
                  <a:pt x="428625" y="450056"/>
                </a:lnTo>
                <a:lnTo>
                  <a:pt x="404813" y="450056"/>
                </a:lnTo>
                <a:lnTo>
                  <a:pt x="361950" y="473869"/>
                </a:lnTo>
                <a:lnTo>
                  <a:pt x="330994" y="476250"/>
                </a:lnTo>
                <a:cubicBezTo>
                  <a:pt x="301666" y="486026"/>
                  <a:pt x="312459" y="485775"/>
                  <a:pt x="300038" y="485775"/>
                </a:cubicBezTo>
                <a:lnTo>
                  <a:pt x="269081" y="478631"/>
                </a:lnTo>
                <a:lnTo>
                  <a:pt x="226219" y="459581"/>
                </a:lnTo>
                <a:lnTo>
                  <a:pt x="204788" y="452437"/>
                </a:lnTo>
                <a:cubicBezTo>
                  <a:pt x="163045" y="420517"/>
                  <a:pt x="181293" y="421481"/>
                  <a:pt x="159544" y="421481"/>
                </a:cubicBezTo>
                <a:lnTo>
                  <a:pt x="140494" y="414337"/>
                </a:lnTo>
                <a:lnTo>
                  <a:pt x="114300" y="395287"/>
                </a:lnTo>
                <a:cubicBezTo>
                  <a:pt x="108768" y="373157"/>
                  <a:pt x="116083" y="376237"/>
                  <a:pt x="100013" y="376237"/>
                </a:cubicBezTo>
                <a:lnTo>
                  <a:pt x="73819" y="366712"/>
                </a:lnTo>
                <a:lnTo>
                  <a:pt x="52388" y="342900"/>
                </a:lnTo>
                <a:lnTo>
                  <a:pt x="45244" y="330994"/>
                </a:lnTo>
                <a:cubicBezTo>
                  <a:pt x="25400" y="311150"/>
                  <a:pt x="32544" y="305594"/>
                  <a:pt x="23813" y="314325"/>
                </a:cubicBezTo>
                <a:lnTo>
                  <a:pt x="7144" y="311944"/>
                </a:lnTo>
                <a:lnTo>
                  <a:pt x="0" y="297656"/>
                </a:lnTo>
                <a:lnTo>
                  <a:pt x="23813" y="280987"/>
                </a:lnTo>
                <a:lnTo>
                  <a:pt x="45244" y="280987"/>
                </a:lnTo>
                <a:cubicBezTo>
                  <a:pt x="48065" y="266880"/>
                  <a:pt x="50487" y="271943"/>
                  <a:pt x="42863" y="264319"/>
                </a:cubicBezTo>
                <a:lnTo>
                  <a:pt x="45244" y="240506"/>
                </a:lnTo>
                <a:lnTo>
                  <a:pt x="66675" y="202406"/>
                </a:lnTo>
                <a:lnTo>
                  <a:pt x="47625" y="180975"/>
                </a:lnTo>
                <a:lnTo>
                  <a:pt x="61913" y="164306"/>
                </a:lnTo>
                <a:lnTo>
                  <a:pt x="130969" y="169069"/>
                </a:lnTo>
                <a:lnTo>
                  <a:pt x="140494" y="107156"/>
                </a:lnTo>
                <a:close/>
              </a:path>
            </a:pathLst>
          </a:custGeom>
          <a:solidFill>
            <a:srgbClr val="C0C0C0"/>
          </a:solidFill>
          <a:ln w="38100" algn="ctr">
            <a:solidFill>
              <a:schemeClr val="tx1"/>
            </a:solidFill>
            <a:round/>
            <a:headEnd/>
            <a:tailEnd/>
          </a:ln>
        </p:spPr>
        <p:txBody>
          <a:bodyPr wrap="none"/>
          <a:lstStyle/>
          <a:p>
            <a:endParaRPr lang="en-US"/>
          </a:p>
        </p:txBody>
      </p:sp>
      <p:sp>
        <p:nvSpPr>
          <p:cNvPr id="75779" name="TextBox 8"/>
          <p:cNvSpPr txBox="1">
            <a:spLocks noChangeArrowheads="1"/>
          </p:cNvSpPr>
          <p:nvPr/>
        </p:nvSpPr>
        <p:spPr bwMode="auto">
          <a:xfrm>
            <a:off x="5330825" y="4205288"/>
            <a:ext cx="684213" cy="200025"/>
          </a:xfrm>
          <a:prstGeom prst="rect">
            <a:avLst/>
          </a:prstGeom>
          <a:noFill/>
          <a:ln w="9525">
            <a:noFill/>
            <a:miter lim="800000"/>
            <a:headEnd/>
            <a:tailEnd/>
          </a:ln>
        </p:spPr>
        <p:txBody>
          <a:bodyPr wrap="none">
            <a:spAutoFit/>
          </a:bodyPr>
          <a:lstStyle/>
          <a:p>
            <a:r>
              <a:rPr lang="en-US" sz="700" b="1"/>
              <a:t>HUNGARY</a:t>
            </a:r>
            <a:endParaRPr lang="en-US" sz="800" b="1"/>
          </a:p>
        </p:txBody>
      </p:sp>
      <p:sp>
        <p:nvSpPr>
          <p:cNvPr id="75780" name="Text Box 2"/>
          <p:cNvSpPr txBox="1">
            <a:spLocks noChangeArrowheads="1"/>
          </p:cNvSpPr>
          <p:nvPr/>
        </p:nvSpPr>
        <p:spPr bwMode="auto">
          <a:xfrm>
            <a:off x="1828800" y="990600"/>
            <a:ext cx="2895600" cy="577850"/>
          </a:xfrm>
          <a:prstGeom prst="rect">
            <a:avLst/>
          </a:prstGeom>
          <a:noFill/>
          <a:ln w="9525">
            <a:noFill/>
            <a:miter lim="800000"/>
            <a:headEnd/>
            <a:tailEnd/>
          </a:ln>
        </p:spPr>
        <p:txBody>
          <a:bodyPr>
            <a:spAutoFit/>
          </a:bodyPr>
          <a:lstStyle/>
          <a:p>
            <a:pPr>
              <a:lnSpc>
                <a:spcPct val="150000"/>
              </a:lnSpc>
              <a:spcBef>
                <a:spcPct val="0"/>
              </a:spcBef>
            </a:pPr>
            <a:r>
              <a:rPr lang="en-US" sz="2400" b="1" dirty="0">
                <a:solidFill>
                  <a:schemeClr val="tx2"/>
                </a:solidFill>
                <a:latin typeface="Arial" charset="0"/>
                <a:cs typeface="Arial" charset="0"/>
              </a:rPr>
              <a:t>“Greater Hungary”</a:t>
            </a:r>
          </a:p>
        </p:txBody>
      </p:sp>
    </p:spTree>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2667000" y="5943600"/>
            <a:ext cx="3827463" cy="457200"/>
          </a:xfrm>
          <a:prstGeom prst="rect">
            <a:avLst/>
          </a:prstGeom>
          <a:noFill/>
          <a:ln w="9525">
            <a:noFill/>
            <a:miter lim="800000"/>
            <a:headEnd/>
            <a:tailEnd/>
          </a:ln>
        </p:spPr>
        <p:txBody>
          <a:bodyPr wrap="none">
            <a:spAutoFit/>
          </a:bodyPr>
          <a:lstStyle/>
          <a:p>
            <a:pPr>
              <a:lnSpc>
                <a:spcPct val="150000"/>
              </a:lnSpc>
              <a:spcBef>
                <a:spcPct val="0"/>
              </a:spcBef>
            </a:pPr>
            <a:r>
              <a:rPr lang="en-US" sz="1800" b="1" dirty="0">
                <a:solidFill>
                  <a:schemeClr val="tx2"/>
                </a:solidFill>
                <a:latin typeface="Arial" charset="0"/>
                <a:cs typeface="Arial" charset="0"/>
              </a:rPr>
              <a:t>Modern-day Counties of Hungary</a:t>
            </a:r>
          </a:p>
        </p:txBody>
      </p:sp>
      <p:sp>
        <p:nvSpPr>
          <p:cNvPr id="76803" name="Text Box 2"/>
          <p:cNvSpPr txBox="1">
            <a:spLocks noChangeArrowheads="1"/>
          </p:cNvSpPr>
          <p:nvPr/>
        </p:nvSpPr>
        <p:spPr bwMode="auto">
          <a:xfrm>
            <a:off x="3322638" y="6477000"/>
            <a:ext cx="2451100" cy="214313"/>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http://en.wikipedia.org/wiki/Hungary</a:t>
            </a:r>
            <a:endParaRPr lang="en-US" sz="800" b="1" dirty="0">
              <a:solidFill>
                <a:schemeClr val="tx2"/>
              </a:solidFill>
            </a:endParaRPr>
          </a:p>
        </p:txBody>
      </p:sp>
      <p:pic>
        <p:nvPicPr>
          <p:cNvPr id="76804" name="Picture 2"/>
          <p:cNvPicPr>
            <a:picLocks noChangeAspect="1" noChangeArrowheads="1"/>
          </p:cNvPicPr>
          <p:nvPr/>
        </p:nvPicPr>
        <p:blipFill>
          <a:blip r:embed="rId4" cstate="print"/>
          <a:srcRect/>
          <a:stretch>
            <a:fillRect/>
          </a:stretch>
        </p:blipFill>
        <p:spPr bwMode="auto">
          <a:xfrm>
            <a:off x="762000" y="914400"/>
            <a:ext cx="7620000" cy="5000625"/>
          </a:xfrm>
          <a:prstGeom prst="rect">
            <a:avLst/>
          </a:prstGeom>
          <a:noFill/>
          <a:ln w="9525">
            <a:noFill/>
            <a:miter lim="800000"/>
            <a:headEnd/>
            <a:tailEnd/>
          </a:ln>
        </p:spPr>
      </p:pic>
    </p:spTree>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7826" name="Text Box 2"/>
          <p:cNvSpPr txBox="1">
            <a:spLocks noChangeArrowheads="1"/>
          </p:cNvSpPr>
          <p:nvPr/>
        </p:nvSpPr>
        <p:spPr bwMode="auto">
          <a:xfrm>
            <a:off x="2286000" y="6626225"/>
            <a:ext cx="45783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http://en.wikipedia.org/wiki/Greater_Hungary_%28political_concept%29</a:t>
            </a:r>
            <a:endParaRPr lang="en-US" sz="800" b="1">
              <a:solidFill>
                <a:schemeClr val="tx2"/>
              </a:solidFill>
            </a:endParaRPr>
          </a:p>
        </p:txBody>
      </p:sp>
      <p:pic>
        <p:nvPicPr>
          <p:cNvPr id="77827" name="Picture 2"/>
          <p:cNvPicPr>
            <a:picLocks noChangeAspect="1" noChangeArrowheads="1"/>
          </p:cNvPicPr>
          <p:nvPr/>
        </p:nvPicPr>
        <p:blipFill>
          <a:blip r:embed="rId4" cstate="print"/>
          <a:srcRect/>
          <a:stretch>
            <a:fillRect/>
          </a:stretch>
        </p:blipFill>
        <p:spPr bwMode="auto">
          <a:xfrm>
            <a:off x="914400" y="1010356"/>
            <a:ext cx="7315200" cy="5161844"/>
          </a:xfrm>
          <a:prstGeom prst="rect">
            <a:avLst/>
          </a:prstGeom>
          <a:noFill/>
          <a:ln w="9525">
            <a:noFill/>
            <a:miter lim="800000"/>
            <a:headEnd/>
            <a:tailEnd/>
          </a:ln>
        </p:spPr>
      </p:pic>
      <p:pic>
        <p:nvPicPr>
          <p:cNvPr id="669699" name="Picture 3"/>
          <p:cNvPicPr>
            <a:picLocks noChangeAspect="1" noChangeArrowheads="1"/>
          </p:cNvPicPr>
          <p:nvPr/>
        </p:nvPicPr>
        <p:blipFill>
          <a:blip r:embed="rId5" cstate="print"/>
          <a:srcRect/>
          <a:stretch>
            <a:fillRect/>
          </a:stretch>
        </p:blipFill>
        <p:spPr bwMode="auto">
          <a:xfrm>
            <a:off x="2667000" y="255588"/>
            <a:ext cx="3729038" cy="624205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96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8850" name="Text Box 2"/>
          <p:cNvSpPr txBox="1">
            <a:spLocks noChangeArrowheads="1"/>
          </p:cNvSpPr>
          <p:nvPr/>
        </p:nvSpPr>
        <p:spPr bwMode="auto">
          <a:xfrm>
            <a:off x="2286000" y="6626225"/>
            <a:ext cx="45783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http://en.wikipedia.org/wiki/Greater_Hungary_%28political_concept%29</a:t>
            </a:r>
            <a:endParaRPr lang="en-US" sz="800" b="1">
              <a:solidFill>
                <a:schemeClr val="tx2"/>
              </a:solidFill>
            </a:endParaRPr>
          </a:p>
        </p:txBody>
      </p:sp>
      <p:pic>
        <p:nvPicPr>
          <p:cNvPr id="78851" name="Picture 2"/>
          <p:cNvPicPr>
            <a:picLocks noChangeAspect="1" noChangeArrowheads="1"/>
          </p:cNvPicPr>
          <p:nvPr/>
        </p:nvPicPr>
        <p:blipFill>
          <a:blip r:embed="rId4" cstate="print"/>
          <a:srcRect/>
          <a:stretch>
            <a:fillRect/>
          </a:stretch>
        </p:blipFill>
        <p:spPr bwMode="auto">
          <a:xfrm>
            <a:off x="771525" y="457200"/>
            <a:ext cx="7686675" cy="5943600"/>
          </a:xfrm>
          <a:prstGeom prst="rect">
            <a:avLst/>
          </a:prstGeom>
          <a:noFill/>
          <a:ln w="9525">
            <a:noFill/>
            <a:miter lim="800000"/>
            <a:headEnd/>
            <a:tailEnd/>
          </a:ln>
        </p:spPr>
      </p:pic>
    </p:spTree>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9874" name="Text Box 2"/>
          <p:cNvSpPr txBox="1">
            <a:spLocks noChangeArrowheads="1"/>
          </p:cNvSpPr>
          <p:nvPr/>
        </p:nvSpPr>
        <p:spPr bwMode="auto">
          <a:xfrm>
            <a:off x="2819400" y="6019800"/>
            <a:ext cx="3513138" cy="411162"/>
          </a:xfrm>
          <a:prstGeom prst="rect">
            <a:avLst/>
          </a:prstGeom>
          <a:noFill/>
          <a:ln w="9525">
            <a:noFill/>
            <a:miter lim="800000"/>
            <a:headEnd/>
            <a:tailEnd/>
          </a:ln>
        </p:spPr>
        <p:txBody>
          <a:bodyPr wrap="none">
            <a:spAutoFit/>
          </a:bodyPr>
          <a:lstStyle/>
          <a:p>
            <a:pPr>
              <a:lnSpc>
                <a:spcPct val="150000"/>
              </a:lnSpc>
              <a:spcBef>
                <a:spcPct val="0"/>
              </a:spcBef>
            </a:pPr>
            <a:r>
              <a:rPr lang="en-US" sz="1600" b="1" dirty="0">
                <a:solidFill>
                  <a:schemeClr val="tx2"/>
                </a:solidFill>
              </a:rPr>
              <a:t>Topographic Map of Hungary</a:t>
            </a:r>
            <a:endParaRPr lang="en-US" sz="800" b="1" dirty="0">
              <a:solidFill>
                <a:schemeClr val="tx2"/>
              </a:solidFill>
            </a:endParaRPr>
          </a:p>
        </p:txBody>
      </p:sp>
      <p:sp>
        <p:nvSpPr>
          <p:cNvPr id="79875" name="Text Box 2"/>
          <p:cNvSpPr txBox="1">
            <a:spLocks noChangeArrowheads="1"/>
          </p:cNvSpPr>
          <p:nvPr/>
        </p:nvSpPr>
        <p:spPr bwMode="auto">
          <a:xfrm>
            <a:off x="3322638" y="6477000"/>
            <a:ext cx="2451100" cy="214313"/>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http://en.wikipedia.org/wiki/Hungary</a:t>
            </a:r>
            <a:endParaRPr lang="en-US" sz="800" b="1" dirty="0">
              <a:solidFill>
                <a:schemeClr val="tx2"/>
              </a:solidFill>
            </a:endParaRPr>
          </a:p>
        </p:txBody>
      </p:sp>
      <p:pic>
        <p:nvPicPr>
          <p:cNvPr id="40964" name="Picture 2"/>
          <p:cNvPicPr>
            <a:picLocks noChangeAspect="1" noChangeArrowheads="1"/>
          </p:cNvPicPr>
          <p:nvPr/>
        </p:nvPicPr>
        <p:blipFill>
          <a:blip r:embed="rId4" cstate="print"/>
          <a:srcRect/>
          <a:stretch>
            <a:fillRect/>
          </a:stretch>
        </p:blipFill>
        <p:spPr bwMode="auto">
          <a:xfrm>
            <a:off x="914400" y="1075944"/>
            <a:ext cx="7315200" cy="5020056"/>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9875" name="Text Box 2"/>
          <p:cNvSpPr txBox="1">
            <a:spLocks noChangeArrowheads="1"/>
          </p:cNvSpPr>
          <p:nvPr/>
        </p:nvSpPr>
        <p:spPr bwMode="auto">
          <a:xfrm>
            <a:off x="3205599" y="6389916"/>
            <a:ext cx="2714205"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http://en.wikipedia.org/wiki/History_of_Hungary</a:t>
            </a:r>
            <a:endParaRPr lang="en-US" sz="800" dirty="0">
              <a:solidFill>
                <a:schemeClr val="tx2"/>
              </a:solidFill>
            </a:endParaRPr>
          </a:p>
        </p:txBody>
      </p:sp>
      <p:pic>
        <p:nvPicPr>
          <p:cNvPr id="16386" name="Picture 2"/>
          <p:cNvPicPr>
            <a:picLocks noChangeAspect="1" noChangeArrowheads="1"/>
          </p:cNvPicPr>
          <p:nvPr/>
        </p:nvPicPr>
        <p:blipFill>
          <a:blip r:embed="rId4" cstate="print"/>
          <a:srcRect/>
          <a:stretch>
            <a:fillRect/>
          </a:stretch>
        </p:blipFill>
        <p:spPr bwMode="auto">
          <a:xfrm>
            <a:off x="685800" y="1158420"/>
            <a:ext cx="7772400" cy="4857750"/>
          </a:xfrm>
          <a:prstGeom prst="rect">
            <a:avLst/>
          </a:prstGeom>
          <a:noFill/>
          <a:ln w="9525">
            <a:noFill/>
            <a:miter lim="800000"/>
            <a:headEnd/>
            <a:tailEnd/>
          </a:ln>
        </p:spPr>
      </p:pic>
    </p:spTree>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79875" name="Text Box 2"/>
          <p:cNvSpPr txBox="1">
            <a:spLocks noChangeArrowheads="1"/>
          </p:cNvSpPr>
          <p:nvPr/>
        </p:nvSpPr>
        <p:spPr bwMode="auto">
          <a:xfrm>
            <a:off x="3205599" y="6389916"/>
            <a:ext cx="2714205"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http://en.wikipedia.org/wiki/History_of_Hungary</a:t>
            </a:r>
            <a:endParaRPr lang="en-US" sz="800" dirty="0">
              <a:solidFill>
                <a:schemeClr val="tx2"/>
              </a:solidFill>
            </a:endParaRPr>
          </a:p>
        </p:txBody>
      </p:sp>
      <p:pic>
        <p:nvPicPr>
          <p:cNvPr id="16386" name="Picture 2"/>
          <p:cNvPicPr>
            <a:picLocks noChangeAspect="1" noChangeArrowheads="1"/>
          </p:cNvPicPr>
          <p:nvPr/>
        </p:nvPicPr>
        <p:blipFill>
          <a:blip r:embed="rId4" cstate="print"/>
          <a:srcRect/>
          <a:stretch>
            <a:fillRect/>
          </a:stretch>
        </p:blipFill>
        <p:spPr bwMode="auto">
          <a:xfrm>
            <a:off x="685800" y="1158420"/>
            <a:ext cx="7772400" cy="4857750"/>
          </a:xfrm>
          <a:prstGeom prst="rect">
            <a:avLst/>
          </a:prstGeom>
          <a:noFill/>
          <a:ln w="9525">
            <a:noFill/>
            <a:miter lim="800000"/>
            <a:headEnd/>
            <a:tailEnd/>
          </a:ln>
        </p:spPr>
      </p:pic>
    </p:spTree>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28800" y="152400"/>
            <a:ext cx="5486400" cy="6411642"/>
          </a:xfrm>
          <a:prstGeom prst="rect">
            <a:avLst/>
          </a:prstGeom>
        </p:spPr>
      </p:pic>
      <p:sp>
        <p:nvSpPr>
          <p:cNvPr id="5" name="Text Box 2"/>
          <p:cNvSpPr txBox="1">
            <a:spLocks noChangeArrowheads="1"/>
          </p:cNvSpPr>
          <p:nvPr/>
        </p:nvSpPr>
        <p:spPr bwMode="auto">
          <a:xfrm>
            <a:off x="780256" y="6566356"/>
            <a:ext cx="756489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4"/>
              </a:rPr>
              <a:t>https://www.theguardian.com/world/from-the-archive-blog/2019/jun/12/hungary-austria-open-border-june-1989?CMP=Share_iOSApp_Other</a:t>
            </a:r>
            <a:endParaRPr lang="en-US" sz="800" dirty="0">
              <a:solidFill>
                <a:schemeClr val="tx2"/>
              </a:solidFill>
            </a:endParaRP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0" y="917275"/>
            <a:ext cx="1371600" cy="301925"/>
          </a:xfrm>
          <a:prstGeom prst="rect">
            <a:avLst/>
          </a:prstGeom>
        </p:spPr>
      </p:pic>
      <p:sp>
        <p:nvSpPr>
          <p:cNvPr id="7" name="Rectangle 6"/>
          <p:cNvSpPr/>
          <p:nvPr/>
        </p:nvSpPr>
        <p:spPr>
          <a:xfrm>
            <a:off x="6781800" y="1323201"/>
            <a:ext cx="1828800" cy="276999"/>
          </a:xfrm>
          <a:prstGeom prst="rect">
            <a:avLst/>
          </a:prstGeom>
        </p:spPr>
        <p:txBody>
          <a:bodyPr wrap="square">
            <a:spAutoFit/>
          </a:bodyPr>
          <a:lstStyle/>
          <a:p>
            <a:r>
              <a:rPr lang="fr-FR" sz="1200" dirty="0"/>
              <a:t>12 </a:t>
            </a:r>
            <a:r>
              <a:rPr lang="fr-FR" sz="1200" dirty="0" err="1"/>
              <a:t>June</a:t>
            </a:r>
            <a:r>
              <a:rPr lang="fr-FR" sz="1200" dirty="0"/>
              <a:t> 2019</a:t>
            </a:r>
            <a:endParaRPr lang="en-US" sz="1200" dirty="0"/>
          </a:p>
        </p:txBody>
      </p:sp>
    </p:spTree>
    <p:extLst>
      <p:ext uri="{BB962C8B-B14F-4D97-AF65-F5344CB8AC3E}">
        <p14:creationId xmlns:p14="http://schemas.microsoft.com/office/powerpoint/2010/main" val="2869258398"/>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cstate="print"/>
          <a:srcRect/>
          <a:stretch>
            <a:fillRect/>
          </a:stretch>
        </p:blipFill>
        <p:spPr bwMode="auto">
          <a:xfrm>
            <a:off x="533400" y="91630"/>
            <a:ext cx="4343400" cy="6156770"/>
          </a:xfrm>
          <a:prstGeom prst="rect">
            <a:avLst/>
          </a:prstGeom>
          <a:noFill/>
          <a:ln w="9525">
            <a:noFill/>
            <a:miter lim="800000"/>
            <a:headEnd/>
            <a:tailEnd/>
          </a:ln>
        </p:spPr>
      </p:pic>
      <p:sp>
        <p:nvSpPr>
          <p:cNvPr id="6" name="Text Box 2"/>
          <p:cNvSpPr txBox="1">
            <a:spLocks noChangeArrowheads="1"/>
          </p:cNvSpPr>
          <p:nvPr/>
        </p:nvSpPr>
        <p:spPr bwMode="auto">
          <a:xfrm>
            <a:off x="3735034" y="6019800"/>
            <a:ext cx="1681872" cy="411908"/>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rgbClr val="000000"/>
                </a:solidFill>
              </a:rPr>
              <a:t>FIDESZ 1990</a:t>
            </a:r>
            <a:endParaRPr lang="en-US" sz="800" b="1" dirty="0">
              <a:solidFill>
                <a:srgbClr val="000000"/>
              </a:solidFill>
            </a:endParaRPr>
          </a:p>
        </p:txBody>
      </p:sp>
      <p:sp>
        <p:nvSpPr>
          <p:cNvPr id="7" name="Rectangle 6"/>
          <p:cNvSpPr/>
          <p:nvPr/>
        </p:nvSpPr>
        <p:spPr>
          <a:xfrm>
            <a:off x="4644570" y="776514"/>
            <a:ext cx="3733800" cy="5262979"/>
          </a:xfrm>
          <a:prstGeom prst="rect">
            <a:avLst/>
          </a:prstGeom>
        </p:spPr>
        <p:txBody>
          <a:bodyPr wrap="square">
            <a:spAutoFit/>
          </a:bodyPr>
          <a:lstStyle/>
          <a:p>
            <a:r>
              <a:rPr lang="en-US" sz="2400" b="1" dirty="0"/>
              <a:t>“The poster urges you to </a:t>
            </a:r>
            <a:r>
              <a:rPr lang="en-US" sz="2400" b="1" i="1" dirty="0" err="1"/>
              <a:t>Tessék</a:t>
            </a:r>
            <a:r>
              <a:rPr lang="en-US" sz="2400" b="1" i="1" dirty="0"/>
              <a:t> </a:t>
            </a:r>
            <a:r>
              <a:rPr lang="en-US" sz="2400" b="1" i="1" dirty="0" err="1"/>
              <a:t>választani</a:t>
            </a:r>
            <a:r>
              <a:rPr lang="en-US" sz="2400" b="1" i="1" dirty="0"/>
              <a:t> </a:t>
            </a:r>
            <a:r>
              <a:rPr lang="en-US" sz="2400" b="1" dirty="0"/>
              <a:t>(‘Let's choose’) between different kisses, signaling their opposition to communism.  The two men kissing at the top are The USSR's Leonid Brezhnev (left) and East Germany's Erich </a:t>
            </a:r>
            <a:r>
              <a:rPr lang="en-US" sz="2400" b="1" dirty="0" err="1"/>
              <a:t>Honecker</a:t>
            </a:r>
            <a:r>
              <a:rPr lang="en-US" sz="2400" b="1" dirty="0"/>
              <a:t>.”</a:t>
            </a:r>
          </a:p>
        </p:txBody>
      </p:sp>
      <p:sp>
        <p:nvSpPr>
          <p:cNvPr id="8" name="Text Box 2"/>
          <p:cNvSpPr txBox="1">
            <a:spLocks noChangeArrowheads="1"/>
          </p:cNvSpPr>
          <p:nvPr/>
        </p:nvSpPr>
        <p:spPr bwMode="auto">
          <a:xfrm>
            <a:off x="3205599" y="6549570"/>
            <a:ext cx="2714205"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4"/>
              </a:rPr>
              <a:t>http://en.wikipedia.org/wiki/History_of_Hungary</a:t>
            </a:r>
            <a:endParaRPr lang="en-US" sz="800" dirty="0">
              <a:solidFill>
                <a:schemeClr val="tx2"/>
              </a:solidFill>
            </a:endParaRPr>
          </a:p>
        </p:txBody>
      </p:sp>
    </p:spTree>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68442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831" y="854194"/>
            <a:ext cx="9144000" cy="5141810"/>
          </a:xfrm>
          <a:prstGeom prst="rect">
            <a:avLst/>
          </a:prstGeom>
        </p:spPr>
      </p:pic>
      <p:sp>
        <p:nvSpPr>
          <p:cNvPr id="5" name="Rectangle 3"/>
          <p:cNvSpPr>
            <a:spLocks noChangeArrowheads="1"/>
          </p:cNvSpPr>
          <p:nvPr/>
        </p:nvSpPr>
        <p:spPr bwMode="auto">
          <a:xfrm>
            <a:off x="1127432" y="108484"/>
            <a:ext cx="6908800" cy="707886"/>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32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4000" b="1" i="0" u="none" strike="noStrike" kern="1200" cap="none" spc="0" normalizeH="0" baseline="0" noProof="0" dirty="0">
                <a:ln>
                  <a:noFill/>
                </a:ln>
                <a:solidFill>
                  <a:srgbClr val="FFFFFF"/>
                </a:solidFill>
                <a:effectLst/>
                <a:uLnTx/>
                <a:uFillTx/>
                <a:latin typeface="Arial" charset="0"/>
                <a:ea typeface="+mn-ea"/>
                <a:cs typeface="+mn-cs"/>
              </a:rPr>
              <a:t>How about a little game of</a:t>
            </a:r>
          </a:p>
        </p:txBody>
      </p:sp>
      <p:sp>
        <p:nvSpPr>
          <p:cNvPr id="6" name="Rectangle 3"/>
          <p:cNvSpPr>
            <a:spLocks noChangeArrowheads="1"/>
          </p:cNvSpPr>
          <p:nvPr/>
        </p:nvSpPr>
        <p:spPr bwMode="auto">
          <a:xfrm>
            <a:off x="1134808" y="5963117"/>
            <a:ext cx="6908800" cy="646331"/>
          </a:xfrm>
          <a:prstGeom prst="rect">
            <a:avLst/>
          </a:prstGeom>
          <a:noFill/>
          <a:ln w="28575">
            <a:noFill/>
            <a:miter lim="800000"/>
            <a:headEnd/>
            <a:tailEnd/>
          </a:ln>
        </p:spPr>
        <p:txBody>
          <a:bodyPr wrap="square" anchor="ctr">
            <a:spAutoFit/>
          </a:bodyPr>
          <a:lstStyle/>
          <a:p>
            <a:pPr marL="0" marR="0" lvl="0" indent="0" algn="ctr" defTabSz="914400" rtl="0" eaLnBrk="0" fontAlgn="base" latinLnBrk="0" hangingPunct="0">
              <a:lnSpc>
                <a:spcPct val="100000"/>
              </a:lnSpc>
              <a:spcBef>
                <a:spcPct val="0"/>
              </a:spcBef>
              <a:spcAft>
                <a:spcPts val="500"/>
              </a:spcAft>
              <a:buClrTx/>
              <a:buSzTx/>
              <a:buFontTx/>
              <a:buNone/>
              <a:tabLst/>
              <a:defRPr/>
            </a:pPr>
            <a:r>
              <a:rPr kumimoji="1" lang="en-US" sz="2000" b="1" i="0" u="none" strike="noStrike" kern="1200" cap="none" spc="0" normalizeH="0" baseline="0" noProof="0" dirty="0">
                <a:ln>
                  <a:noFill/>
                </a:ln>
                <a:solidFill>
                  <a:srgbClr val="FFFFFF"/>
                </a:solidFill>
                <a:effectLst/>
                <a:uLnTx/>
                <a:uFillTx/>
                <a:latin typeface="Arial" charset="0"/>
                <a:ea typeface="+mn-ea"/>
                <a:cs typeface="+mn-cs"/>
              </a:rPr>
              <a:t> </a:t>
            </a:r>
            <a:r>
              <a:rPr kumimoji="1" lang="en-US" sz="1800" b="0" i="0" u="none" strike="noStrike" kern="1200" cap="none" spc="0" normalizeH="0" baseline="0" noProof="0" dirty="0">
                <a:ln>
                  <a:noFill/>
                </a:ln>
                <a:solidFill>
                  <a:srgbClr val="FFFFFF"/>
                </a:solidFill>
                <a:effectLst/>
                <a:uLnTx/>
                <a:uFillTx/>
                <a:latin typeface="Arial" charset="0"/>
                <a:ea typeface="+mn-ea"/>
                <a:cs typeface="+mn-cs"/>
              </a:rPr>
              <a:t>RIP Alex </a:t>
            </a:r>
            <a:r>
              <a:rPr kumimoji="1" lang="en-US" sz="1800" b="0" i="0" u="none" strike="noStrike" kern="1200" cap="none" spc="0" normalizeH="0" baseline="0" noProof="0" dirty="0" err="1">
                <a:ln>
                  <a:noFill/>
                </a:ln>
                <a:solidFill>
                  <a:srgbClr val="FFFFFF"/>
                </a:solidFill>
                <a:effectLst/>
                <a:uLnTx/>
                <a:uFillTx/>
                <a:latin typeface="Arial" charset="0"/>
                <a:ea typeface="+mn-ea"/>
                <a:cs typeface="+mn-cs"/>
              </a:rPr>
              <a:t>Trebek</a:t>
            </a:r>
            <a:br>
              <a:rPr kumimoji="1" lang="en-US" sz="1800" b="0" i="0" u="none" strike="noStrike" kern="1200" cap="none" spc="0" normalizeH="0" baseline="0" noProof="0" dirty="0">
                <a:ln>
                  <a:noFill/>
                </a:ln>
                <a:solidFill>
                  <a:srgbClr val="FFFFFF"/>
                </a:solidFill>
                <a:effectLst/>
                <a:uLnTx/>
                <a:uFillTx/>
                <a:latin typeface="Arial" charset="0"/>
                <a:ea typeface="+mn-ea"/>
                <a:cs typeface="+mn-cs"/>
              </a:rPr>
            </a:br>
            <a:r>
              <a:rPr kumimoji="1" lang="en-US" sz="1600" b="0" i="0" u="none" strike="noStrike" kern="1200" cap="none" spc="0" normalizeH="0" baseline="0" noProof="0" dirty="0">
                <a:ln>
                  <a:noFill/>
                </a:ln>
                <a:solidFill>
                  <a:srgbClr val="FFFFFF"/>
                </a:solidFill>
                <a:effectLst/>
                <a:uLnTx/>
                <a:uFillTx/>
                <a:latin typeface="Arial" charset="0"/>
                <a:ea typeface="+mn-ea"/>
                <a:cs typeface="+mn-cs"/>
              </a:rPr>
              <a:t>1940 - 2020</a:t>
            </a:r>
          </a:p>
        </p:txBody>
      </p:sp>
      <p:sp>
        <p:nvSpPr>
          <p:cNvPr id="7" name="Rectangle 6"/>
          <p:cNvSpPr/>
          <p:nvPr/>
        </p:nvSpPr>
        <p:spPr>
          <a:xfrm>
            <a:off x="1135624" y="6566274"/>
            <a:ext cx="6897327" cy="21544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hlinkClick r:id="rId4"/>
              </a:rPr>
              <a:t>https://www.usatoday.com/story/entertainment/celebrities/2020/11/08/alex-trebek-dies-ken-jennings-james-holzhauer-more-pay-tribute/6214106002/</a:t>
            </a:r>
            <a:endParaRPr kumimoji="0" lang="en-US" sz="800" b="0" i="0" u="none" strike="noStrike" kern="1200" cap="none" spc="0" normalizeH="0" baseline="0" noProof="0" dirty="0">
              <a:ln>
                <a:noFill/>
              </a:ln>
              <a:solidFill>
                <a:srgbClr val="FFFFFF"/>
              </a:solidFill>
              <a:effectLst/>
              <a:uLnTx/>
              <a:uFillTx/>
              <a:latin typeface="Arial" pitchFamily="34" charset="0"/>
              <a:ea typeface="+mn-ea"/>
              <a:cs typeface="+mn-cs"/>
            </a:endParaRPr>
          </a:p>
        </p:txBody>
      </p:sp>
    </p:spTree>
    <p:extLst>
      <p:ext uri="{BB962C8B-B14F-4D97-AF65-F5344CB8AC3E}">
        <p14:creationId xmlns:p14="http://schemas.microsoft.com/office/powerpoint/2010/main" val="1314373549"/>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505084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ext Box 5"/>
          <p:cNvSpPr txBox="1">
            <a:spLocks noChangeArrowheads="1"/>
          </p:cNvSpPr>
          <p:nvPr/>
        </p:nvSpPr>
        <p:spPr bwMode="auto">
          <a:xfrm>
            <a:off x="1295400" y="2252663"/>
            <a:ext cx="6553200" cy="1176337"/>
          </a:xfrm>
          <a:prstGeom prst="rect">
            <a:avLst/>
          </a:prstGeom>
          <a:noFill/>
          <a:ln w="9525">
            <a:noFill/>
            <a:miter lim="800000"/>
            <a:headEnd/>
            <a:tailEnd/>
          </a:ln>
        </p:spPr>
        <p:txBody>
          <a:bodyPr/>
          <a:lstStyle/>
          <a:p>
            <a:r>
              <a:rPr lang="en-US" sz="3600" b="1" dirty="0"/>
              <a:t>What do you think of</a:t>
            </a:r>
          </a:p>
          <a:p>
            <a:r>
              <a:rPr lang="en-US" sz="3600" b="1" dirty="0"/>
              <a:t>when someone says . . .</a:t>
            </a:r>
          </a:p>
        </p:txBody>
      </p:sp>
      <p:sp>
        <p:nvSpPr>
          <p:cNvPr id="953354" name="Text Box 10"/>
          <p:cNvSpPr txBox="1">
            <a:spLocks noChangeArrowheads="1"/>
          </p:cNvSpPr>
          <p:nvPr/>
        </p:nvSpPr>
        <p:spPr bwMode="auto">
          <a:xfrm>
            <a:off x="3922713" y="3886200"/>
            <a:ext cx="4725987" cy="646113"/>
          </a:xfrm>
          <a:prstGeom prst="rect">
            <a:avLst/>
          </a:prstGeom>
          <a:noFill/>
          <a:ln w="9525">
            <a:noFill/>
            <a:miter lim="800000"/>
            <a:headEnd/>
            <a:tailEnd/>
          </a:ln>
        </p:spPr>
        <p:txBody>
          <a:bodyPr wrap="none">
            <a:spAutoFit/>
          </a:bodyPr>
          <a:lstStyle/>
          <a:p>
            <a:r>
              <a:rPr lang="en-US" sz="3600" b="1" dirty="0"/>
              <a:t> or “Hungarian”?</a:t>
            </a:r>
            <a:endParaRPr lang="en-US" sz="3600" b="1" dirty="0">
              <a:solidFill>
                <a:schemeClr val="bg1"/>
              </a:solidFill>
            </a:endParaRPr>
          </a:p>
        </p:txBody>
      </p:sp>
      <p:sp>
        <p:nvSpPr>
          <p:cNvPr id="80900" name="Text Box 12"/>
          <p:cNvSpPr txBox="1">
            <a:spLocks noChangeArrowheads="1"/>
          </p:cNvSpPr>
          <p:nvPr/>
        </p:nvSpPr>
        <p:spPr bwMode="auto">
          <a:xfrm>
            <a:off x="835784" y="3886200"/>
            <a:ext cx="2929007" cy="646331"/>
          </a:xfrm>
          <a:prstGeom prst="rect">
            <a:avLst/>
          </a:prstGeom>
          <a:noFill/>
          <a:ln w="9525">
            <a:noFill/>
            <a:miter lim="800000"/>
            <a:headEnd/>
            <a:tailEnd/>
          </a:ln>
        </p:spPr>
        <p:txBody>
          <a:bodyPr wrap="none">
            <a:spAutoFit/>
          </a:bodyPr>
          <a:lstStyle/>
          <a:p>
            <a:r>
              <a:rPr lang="en-US" sz="3600" b="1" dirty="0"/>
              <a:t>“Hungary”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533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3354"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 Box 5"/>
          <p:cNvSpPr txBox="1">
            <a:spLocks noChangeArrowheads="1"/>
          </p:cNvSpPr>
          <p:nvPr/>
        </p:nvSpPr>
        <p:spPr bwMode="auto">
          <a:xfrm>
            <a:off x="1295400" y="2252663"/>
            <a:ext cx="6553200" cy="1176337"/>
          </a:xfrm>
          <a:prstGeom prst="rect">
            <a:avLst/>
          </a:prstGeom>
          <a:noFill/>
          <a:ln w="9525">
            <a:noFill/>
            <a:miter lim="800000"/>
            <a:headEnd/>
            <a:tailEnd/>
          </a:ln>
        </p:spPr>
        <p:txBody>
          <a:bodyPr/>
          <a:lstStyle/>
          <a:p>
            <a:r>
              <a:rPr lang="en-US" sz="3600" b="1">
                <a:solidFill>
                  <a:schemeClr val="accent1"/>
                </a:solidFill>
              </a:rPr>
              <a:t>What do you think of</a:t>
            </a:r>
          </a:p>
          <a:p>
            <a:r>
              <a:rPr lang="en-US" sz="3600" b="1">
                <a:solidFill>
                  <a:schemeClr val="accent1"/>
                </a:solidFill>
              </a:rPr>
              <a:t>when someone says . . .</a:t>
            </a:r>
          </a:p>
        </p:txBody>
      </p:sp>
      <p:sp>
        <p:nvSpPr>
          <p:cNvPr id="81923" name="Text Box 10"/>
          <p:cNvSpPr txBox="1">
            <a:spLocks noChangeArrowheads="1"/>
          </p:cNvSpPr>
          <p:nvPr/>
        </p:nvSpPr>
        <p:spPr bwMode="auto">
          <a:xfrm>
            <a:off x="3922713" y="3886200"/>
            <a:ext cx="4725987" cy="646113"/>
          </a:xfrm>
          <a:prstGeom prst="rect">
            <a:avLst/>
          </a:prstGeom>
          <a:noFill/>
          <a:ln w="9525">
            <a:noFill/>
            <a:miter lim="800000"/>
            <a:headEnd/>
            <a:tailEnd/>
          </a:ln>
        </p:spPr>
        <p:txBody>
          <a:bodyPr wrap="none">
            <a:spAutoFit/>
          </a:bodyPr>
          <a:lstStyle/>
          <a:p>
            <a:r>
              <a:rPr lang="en-US" sz="3600" b="1" dirty="0">
                <a:solidFill>
                  <a:schemeClr val="accent1"/>
                </a:solidFill>
              </a:rPr>
              <a:t> or “Hungarian”?</a:t>
            </a:r>
          </a:p>
        </p:txBody>
      </p:sp>
      <p:sp>
        <p:nvSpPr>
          <p:cNvPr id="81924" name="Text Box 12"/>
          <p:cNvSpPr txBox="1">
            <a:spLocks noChangeArrowheads="1"/>
          </p:cNvSpPr>
          <p:nvPr/>
        </p:nvSpPr>
        <p:spPr bwMode="auto">
          <a:xfrm>
            <a:off x="835784" y="3886200"/>
            <a:ext cx="2929007" cy="646331"/>
          </a:xfrm>
          <a:prstGeom prst="rect">
            <a:avLst/>
          </a:prstGeom>
          <a:noFill/>
          <a:ln w="9525">
            <a:noFill/>
            <a:miter lim="800000"/>
            <a:headEnd/>
            <a:tailEnd/>
          </a:ln>
        </p:spPr>
        <p:txBody>
          <a:bodyPr wrap="none">
            <a:spAutoFit/>
          </a:bodyPr>
          <a:lstStyle/>
          <a:p>
            <a:r>
              <a:rPr lang="en-US" sz="3600" b="1" dirty="0">
                <a:solidFill>
                  <a:schemeClr val="accent1"/>
                </a:solidFill>
              </a:rPr>
              <a:t>“Hungary”</a:t>
            </a:r>
          </a:p>
        </p:txBody>
      </p:sp>
      <p:sp>
        <p:nvSpPr>
          <p:cNvPr id="81925" name="Text Box 5"/>
          <p:cNvSpPr txBox="1">
            <a:spLocks noChangeArrowheads="1"/>
          </p:cNvSpPr>
          <p:nvPr/>
        </p:nvSpPr>
        <p:spPr bwMode="auto">
          <a:xfrm>
            <a:off x="1295400" y="4648200"/>
            <a:ext cx="6553200" cy="1905000"/>
          </a:xfrm>
          <a:prstGeom prst="rect">
            <a:avLst/>
          </a:prstGeom>
          <a:noFill/>
          <a:ln w="9525">
            <a:noFill/>
            <a:miter lim="800000"/>
            <a:headEnd/>
            <a:tailEnd/>
          </a:ln>
        </p:spPr>
        <p:txBody>
          <a:bodyPr/>
          <a:lstStyle/>
          <a:p>
            <a:r>
              <a:rPr lang="en-US" b="1" dirty="0"/>
              <a:t>It probably depends on</a:t>
            </a:r>
          </a:p>
          <a:p>
            <a:r>
              <a:rPr lang="en-US" b="1" dirty="0"/>
              <a:t>who’s talking</a:t>
            </a:r>
          </a:p>
          <a:p>
            <a:r>
              <a:rPr lang="en-US" b="1" dirty="0"/>
              <a:t>and the context . . .</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5"/>
          <p:cNvSpPr txBox="1">
            <a:spLocks noChangeArrowheads="1"/>
          </p:cNvSpPr>
          <p:nvPr/>
        </p:nvSpPr>
        <p:spPr bwMode="auto">
          <a:xfrm>
            <a:off x="1295400" y="2252663"/>
            <a:ext cx="6553200" cy="1176337"/>
          </a:xfrm>
          <a:prstGeom prst="rect">
            <a:avLst/>
          </a:prstGeom>
          <a:noFill/>
          <a:ln w="9525">
            <a:noFill/>
            <a:miter lim="800000"/>
            <a:headEnd/>
            <a:tailEnd/>
          </a:ln>
        </p:spPr>
        <p:txBody>
          <a:bodyPr/>
          <a:lstStyle/>
          <a:p>
            <a:r>
              <a:rPr lang="en-US" sz="3600" b="1">
                <a:solidFill>
                  <a:schemeClr val="accent1"/>
                </a:solidFill>
              </a:rPr>
              <a:t>What do you think of</a:t>
            </a:r>
          </a:p>
          <a:p>
            <a:r>
              <a:rPr lang="en-US" sz="3600" b="1">
                <a:solidFill>
                  <a:schemeClr val="accent1"/>
                </a:solidFill>
              </a:rPr>
              <a:t>when someone says . . .</a:t>
            </a:r>
          </a:p>
        </p:txBody>
      </p:sp>
      <p:sp>
        <p:nvSpPr>
          <p:cNvPr id="82947" name="Text Box 10"/>
          <p:cNvSpPr txBox="1">
            <a:spLocks noChangeArrowheads="1"/>
          </p:cNvSpPr>
          <p:nvPr/>
        </p:nvSpPr>
        <p:spPr bwMode="auto">
          <a:xfrm>
            <a:off x="3922713" y="3886200"/>
            <a:ext cx="4725987" cy="646113"/>
          </a:xfrm>
          <a:prstGeom prst="rect">
            <a:avLst/>
          </a:prstGeom>
          <a:noFill/>
          <a:ln w="9525">
            <a:noFill/>
            <a:miter lim="800000"/>
            <a:headEnd/>
            <a:tailEnd/>
          </a:ln>
        </p:spPr>
        <p:txBody>
          <a:bodyPr wrap="none">
            <a:spAutoFit/>
          </a:bodyPr>
          <a:lstStyle/>
          <a:p>
            <a:r>
              <a:rPr lang="en-US" sz="3600" b="1" dirty="0">
                <a:solidFill>
                  <a:schemeClr val="accent1"/>
                </a:solidFill>
              </a:rPr>
              <a:t> or “Hungarian”?</a:t>
            </a:r>
          </a:p>
        </p:txBody>
      </p:sp>
      <p:sp>
        <p:nvSpPr>
          <p:cNvPr id="82948" name="Text Box 12"/>
          <p:cNvSpPr txBox="1">
            <a:spLocks noChangeArrowheads="1"/>
          </p:cNvSpPr>
          <p:nvPr/>
        </p:nvSpPr>
        <p:spPr bwMode="auto">
          <a:xfrm>
            <a:off x="835784" y="3886200"/>
            <a:ext cx="2929007" cy="646331"/>
          </a:xfrm>
          <a:prstGeom prst="rect">
            <a:avLst/>
          </a:prstGeom>
          <a:noFill/>
          <a:ln w="9525">
            <a:noFill/>
            <a:miter lim="800000"/>
            <a:headEnd/>
            <a:tailEnd/>
          </a:ln>
        </p:spPr>
        <p:txBody>
          <a:bodyPr wrap="none">
            <a:spAutoFit/>
          </a:bodyPr>
          <a:lstStyle/>
          <a:p>
            <a:r>
              <a:rPr lang="en-US" sz="3600" b="1" dirty="0">
                <a:solidFill>
                  <a:schemeClr val="accent1"/>
                </a:solidFill>
              </a:rPr>
              <a:t>“Hungary”</a:t>
            </a:r>
          </a:p>
        </p:txBody>
      </p:sp>
      <p:sp>
        <p:nvSpPr>
          <p:cNvPr id="82949" name="Text Box 4"/>
          <p:cNvSpPr txBox="1">
            <a:spLocks noChangeArrowheads="1"/>
          </p:cNvSpPr>
          <p:nvPr/>
        </p:nvSpPr>
        <p:spPr bwMode="auto">
          <a:xfrm>
            <a:off x="609600" y="4648200"/>
            <a:ext cx="8001000" cy="1905000"/>
          </a:xfrm>
          <a:prstGeom prst="rect">
            <a:avLst/>
          </a:prstGeom>
          <a:noFill/>
          <a:ln w="9525">
            <a:noFill/>
            <a:miter lim="800000"/>
            <a:headEnd/>
            <a:tailEnd/>
          </a:ln>
        </p:spPr>
        <p:txBody>
          <a:bodyPr/>
          <a:lstStyle/>
          <a:p>
            <a:pPr>
              <a:lnSpc>
                <a:spcPct val="130000"/>
              </a:lnSpc>
            </a:pPr>
            <a:r>
              <a:rPr lang="en-US" b="1" dirty="0"/>
              <a:t>And it is probably influenced somewhat by . . .</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ext Box 5"/>
          <p:cNvSpPr txBox="1">
            <a:spLocks noChangeArrowheads="1"/>
          </p:cNvSpPr>
          <p:nvPr/>
        </p:nvSpPr>
        <p:spPr bwMode="auto">
          <a:xfrm>
            <a:off x="1295400" y="2252663"/>
            <a:ext cx="6553200" cy="1176337"/>
          </a:xfrm>
          <a:prstGeom prst="rect">
            <a:avLst/>
          </a:prstGeom>
          <a:noFill/>
          <a:ln w="9525">
            <a:noFill/>
            <a:miter lim="800000"/>
            <a:headEnd/>
            <a:tailEnd/>
          </a:ln>
        </p:spPr>
        <p:txBody>
          <a:bodyPr/>
          <a:lstStyle/>
          <a:p>
            <a:r>
              <a:rPr lang="en-US" sz="3600" b="1">
                <a:solidFill>
                  <a:schemeClr val="accent1"/>
                </a:solidFill>
              </a:rPr>
              <a:t>What do you think of</a:t>
            </a:r>
          </a:p>
          <a:p>
            <a:r>
              <a:rPr lang="en-US" sz="3600" b="1">
                <a:solidFill>
                  <a:schemeClr val="accent1"/>
                </a:solidFill>
              </a:rPr>
              <a:t>when someone says . . .</a:t>
            </a:r>
          </a:p>
        </p:txBody>
      </p:sp>
      <p:sp>
        <p:nvSpPr>
          <p:cNvPr id="83971" name="Text Box 10"/>
          <p:cNvSpPr txBox="1">
            <a:spLocks noChangeArrowheads="1"/>
          </p:cNvSpPr>
          <p:nvPr/>
        </p:nvSpPr>
        <p:spPr bwMode="auto">
          <a:xfrm>
            <a:off x="3922713" y="3886200"/>
            <a:ext cx="4725987" cy="646113"/>
          </a:xfrm>
          <a:prstGeom prst="rect">
            <a:avLst/>
          </a:prstGeom>
          <a:noFill/>
          <a:ln w="9525">
            <a:noFill/>
            <a:miter lim="800000"/>
            <a:headEnd/>
            <a:tailEnd/>
          </a:ln>
        </p:spPr>
        <p:txBody>
          <a:bodyPr wrap="none">
            <a:spAutoFit/>
          </a:bodyPr>
          <a:lstStyle/>
          <a:p>
            <a:r>
              <a:rPr lang="en-US" sz="3600" b="1" dirty="0">
                <a:solidFill>
                  <a:schemeClr val="accent1"/>
                </a:solidFill>
              </a:rPr>
              <a:t> or “Hungarian”?</a:t>
            </a:r>
          </a:p>
        </p:txBody>
      </p:sp>
      <p:sp>
        <p:nvSpPr>
          <p:cNvPr id="83972" name="Text Box 12"/>
          <p:cNvSpPr txBox="1">
            <a:spLocks noChangeArrowheads="1"/>
          </p:cNvSpPr>
          <p:nvPr/>
        </p:nvSpPr>
        <p:spPr bwMode="auto">
          <a:xfrm>
            <a:off x="835784" y="3886200"/>
            <a:ext cx="2929007" cy="646331"/>
          </a:xfrm>
          <a:prstGeom prst="rect">
            <a:avLst/>
          </a:prstGeom>
          <a:noFill/>
          <a:ln w="9525">
            <a:noFill/>
            <a:miter lim="800000"/>
            <a:headEnd/>
            <a:tailEnd/>
          </a:ln>
        </p:spPr>
        <p:txBody>
          <a:bodyPr wrap="none">
            <a:spAutoFit/>
          </a:bodyPr>
          <a:lstStyle/>
          <a:p>
            <a:r>
              <a:rPr lang="en-US" sz="3600" b="1" dirty="0">
                <a:solidFill>
                  <a:schemeClr val="accent1"/>
                </a:solidFill>
              </a:rPr>
              <a:t>“Hungary”</a:t>
            </a:r>
          </a:p>
        </p:txBody>
      </p:sp>
      <p:sp>
        <p:nvSpPr>
          <p:cNvPr id="7" name="Text Box 4"/>
          <p:cNvSpPr txBox="1">
            <a:spLocks noChangeArrowheads="1"/>
          </p:cNvSpPr>
          <p:nvPr/>
        </p:nvSpPr>
        <p:spPr bwMode="auto">
          <a:xfrm>
            <a:off x="609600" y="4648200"/>
            <a:ext cx="8001000" cy="1905000"/>
          </a:xfrm>
          <a:prstGeom prst="rect">
            <a:avLst/>
          </a:prstGeom>
          <a:noFill/>
          <a:ln w="9525">
            <a:noFill/>
            <a:miter lim="800000"/>
            <a:headEnd/>
            <a:tailEnd/>
          </a:ln>
        </p:spPr>
        <p:txBody>
          <a:bodyPr/>
          <a:lstStyle/>
          <a:p>
            <a:pPr>
              <a:lnSpc>
                <a:spcPct val="130000"/>
              </a:lnSpc>
            </a:pPr>
            <a:r>
              <a:rPr lang="en-US" b="1" dirty="0"/>
              <a:t>stereotypes</a:t>
            </a:r>
          </a:p>
          <a:p>
            <a:pPr>
              <a:lnSpc>
                <a:spcPct val="130000"/>
              </a:lnSpc>
            </a:pPr>
            <a:r>
              <a:rPr lang="en-US" b="1" dirty="0"/>
              <a:t>common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 Box 5"/>
          <p:cNvSpPr txBox="1">
            <a:spLocks noChangeArrowheads="1"/>
          </p:cNvSpPr>
          <p:nvPr/>
        </p:nvSpPr>
        <p:spPr bwMode="auto">
          <a:xfrm>
            <a:off x="1295400" y="2252663"/>
            <a:ext cx="6553200" cy="1176337"/>
          </a:xfrm>
          <a:prstGeom prst="rect">
            <a:avLst/>
          </a:prstGeom>
          <a:noFill/>
          <a:ln w="9525">
            <a:noFill/>
            <a:miter lim="800000"/>
            <a:headEnd/>
            <a:tailEnd/>
          </a:ln>
        </p:spPr>
        <p:txBody>
          <a:bodyPr/>
          <a:lstStyle/>
          <a:p>
            <a:r>
              <a:rPr lang="en-US" sz="3600" b="1"/>
              <a:t>What do you think of</a:t>
            </a:r>
          </a:p>
          <a:p>
            <a:r>
              <a:rPr lang="en-US" sz="3600" b="1"/>
              <a:t>when someone says . . .</a:t>
            </a:r>
          </a:p>
        </p:txBody>
      </p:sp>
      <p:sp>
        <p:nvSpPr>
          <p:cNvPr id="84995" name="Text Box 10"/>
          <p:cNvSpPr txBox="1">
            <a:spLocks noChangeArrowheads="1"/>
          </p:cNvSpPr>
          <p:nvPr/>
        </p:nvSpPr>
        <p:spPr bwMode="auto">
          <a:xfrm>
            <a:off x="3922713" y="3886200"/>
            <a:ext cx="4725987" cy="646113"/>
          </a:xfrm>
          <a:prstGeom prst="rect">
            <a:avLst/>
          </a:prstGeom>
          <a:noFill/>
          <a:ln w="9525">
            <a:noFill/>
            <a:miter lim="800000"/>
            <a:headEnd/>
            <a:tailEnd/>
          </a:ln>
        </p:spPr>
        <p:txBody>
          <a:bodyPr wrap="none">
            <a:spAutoFit/>
          </a:bodyPr>
          <a:lstStyle/>
          <a:p>
            <a:r>
              <a:rPr lang="en-US" sz="3600" b="1" dirty="0"/>
              <a:t> or “Hungarian”?</a:t>
            </a:r>
            <a:endParaRPr lang="en-US" sz="3600" b="1" dirty="0">
              <a:solidFill>
                <a:schemeClr val="bg1"/>
              </a:solidFill>
            </a:endParaRPr>
          </a:p>
        </p:txBody>
      </p:sp>
      <p:sp>
        <p:nvSpPr>
          <p:cNvPr id="84996" name="Text Box 12"/>
          <p:cNvSpPr txBox="1">
            <a:spLocks noChangeArrowheads="1"/>
          </p:cNvSpPr>
          <p:nvPr/>
        </p:nvSpPr>
        <p:spPr bwMode="auto">
          <a:xfrm>
            <a:off x="835784" y="3886200"/>
            <a:ext cx="2929007" cy="646331"/>
          </a:xfrm>
          <a:prstGeom prst="rect">
            <a:avLst/>
          </a:prstGeom>
          <a:noFill/>
          <a:ln w="9525">
            <a:noFill/>
            <a:miter lim="800000"/>
            <a:headEnd/>
            <a:tailEnd/>
          </a:ln>
        </p:spPr>
        <p:txBody>
          <a:bodyPr wrap="none">
            <a:spAutoFit/>
          </a:bodyPr>
          <a:lstStyle/>
          <a:p>
            <a:r>
              <a:rPr lang="en-US" sz="3600" b="1" dirty="0"/>
              <a:t>“Hungary”</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ext Box 5"/>
          <p:cNvSpPr txBox="1">
            <a:spLocks noChangeArrowheads="1"/>
          </p:cNvSpPr>
          <p:nvPr/>
        </p:nvSpPr>
        <p:spPr bwMode="auto">
          <a:xfrm>
            <a:off x="1295400" y="2252663"/>
            <a:ext cx="6553200" cy="1176337"/>
          </a:xfrm>
          <a:prstGeom prst="rect">
            <a:avLst/>
          </a:prstGeom>
          <a:noFill/>
          <a:ln w="9525">
            <a:noFill/>
            <a:miter lim="800000"/>
            <a:headEnd/>
            <a:tailEnd/>
          </a:ln>
        </p:spPr>
        <p:txBody>
          <a:bodyPr/>
          <a:lstStyle/>
          <a:p>
            <a:r>
              <a:rPr lang="en-US" sz="3600" b="1">
                <a:solidFill>
                  <a:schemeClr val="accent1"/>
                </a:solidFill>
              </a:rPr>
              <a:t>What do you think of</a:t>
            </a:r>
          </a:p>
          <a:p>
            <a:r>
              <a:rPr lang="en-US" sz="3600" b="1">
                <a:solidFill>
                  <a:schemeClr val="accent1"/>
                </a:solidFill>
              </a:rPr>
              <a:t>when someone says . . .</a:t>
            </a:r>
          </a:p>
        </p:txBody>
      </p:sp>
      <p:sp>
        <p:nvSpPr>
          <p:cNvPr id="86019" name="Text Box 10"/>
          <p:cNvSpPr txBox="1">
            <a:spLocks noChangeArrowheads="1"/>
          </p:cNvSpPr>
          <p:nvPr/>
        </p:nvSpPr>
        <p:spPr bwMode="auto">
          <a:xfrm>
            <a:off x="3922713" y="3886200"/>
            <a:ext cx="4725987" cy="646113"/>
          </a:xfrm>
          <a:prstGeom prst="rect">
            <a:avLst/>
          </a:prstGeom>
          <a:noFill/>
          <a:ln w="9525">
            <a:noFill/>
            <a:miter lim="800000"/>
            <a:headEnd/>
            <a:tailEnd/>
          </a:ln>
        </p:spPr>
        <p:txBody>
          <a:bodyPr wrap="none">
            <a:spAutoFit/>
          </a:bodyPr>
          <a:lstStyle/>
          <a:p>
            <a:r>
              <a:rPr lang="en-US" sz="3600" b="1" dirty="0">
                <a:solidFill>
                  <a:schemeClr val="accent1"/>
                </a:solidFill>
              </a:rPr>
              <a:t> or “Hungarian”?</a:t>
            </a:r>
          </a:p>
        </p:txBody>
      </p:sp>
      <p:sp>
        <p:nvSpPr>
          <p:cNvPr id="86020" name="Text Box 12"/>
          <p:cNvSpPr txBox="1">
            <a:spLocks noChangeArrowheads="1"/>
          </p:cNvSpPr>
          <p:nvPr/>
        </p:nvSpPr>
        <p:spPr bwMode="auto">
          <a:xfrm>
            <a:off x="835784" y="3886200"/>
            <a:ext cx="2929007" cy="646331"/>
          </a:xfrm>
          <a:prstGeom prst="rect">
            <a:avLst/>
          </a:prstGeom>
          <a:noFill/>
          <a:ln w="9525">
            <a:noFill/>
            <a:miter lim="800000"/>
            <a:headEnd/>
            <a:tailEnd/>
          </a:ln>
        </p:spPr>
        <p:txBody>
          <a:bodyPr wrap="none">
            <a:spAutoFit/>
          </a:bodyPr>
          <a:lstStyle/>
          <a:p>
            <a:r>
              <a:rPr lang="en-US" sz="3600" b="1" dirty="0">
                <a:solidFill>
                  <a:schemeClr val="accent1"/>
                </a:solidFill>
              </a:rPr>
              <a:t>“Hungary”</a:t>
            </a:r>
          </a:p>
        </p:txBody>
      </p:sp>
      <p:sp>
        <p:nvSpPr>
          <p:cNvPr id="7" name="Text Box 4"/>
          <p:cNvSpPr txBox="1">
            <a:spLocks noChangeArrowheads="1"/>
          </p:cNvSpPr>
          <p:nvPr/>
        </p:nvSpPr>
        <p:spPr bwMode="auto">
          <a:xfrm>
            <a:off x="609600" y="4648200"/>
            <a:ext cx="8001000" cy="1905000"/>
          </a:xfrm>
          <a:prstGeom prst="rect">
            <a:avLst/>
          </a:prstGeom>
          <a:noFill/>
          <a:ln w="9525">
            <a:noFill/>
            <a:miter lim="800000"/>
            <a:headEnd/>
            <a:tailEnd/>
          </a:ln>
        </p:spPr>
        <p:txBody>
          <a:bodyPr/>
          <a:lstStyle/>
          <a:p>
            <a:pPr>
              <a:lnSpc>
                <a:spcPct val="130000"/>
              </a:lnSpc>
            </a:pPr>
            <a:r>
              <a:rPr lang="en-US" sz="3600" b="1" dirty="0"/>
              <a:t>goulash</a:t>
            </a:r>
          </a:p>
          <a:p>
            <a:pPr>
              <a:lnSpc>
                <a:spcPct val="130000"/>
              </a:lnSpc>
            </a:pPr>
            <a:r>
              <a:rPr lang="en-US" b="1" dirty="0"/>
              <a:t>(</a:t>
            </a:r>
            <a:r>
              <a:rPr lang="en-US" b="1" i="1" dirty="0" err="1"/>
              <a:t>gulas</a:t>
            </a:r>
            <a:r>
              <a:rPr lang="en-US" b="1"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87042" name="Text Box 2"/>
          <p:cNvSpPr txBox="1">
            <a:spLocks noChangeArrowheads="1"/>
          </p:cNvSpPr>
          <p:nvPr/>
        </p:nvSpPr>
        <p:spPr bwMode="auto">
          <a:xfrm>
            <a:off x="4114800" y="6172200"/>
            <a:ext cx="827088" cy="411163"/>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Gulas</a:t>
            </a:r>
          </a:p>
        </p:txBody>
      </p:sp>
      <p:sp>
        <p:nvSpPr>
          <p:cNvPr id="8704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87044" name="Picture 2"/>
          <p:cNvPicPr>
            <a:picLocks noChangeAspect="1" noChangeArrowheads="1"/>
          </p:cNvPicPr>
          <p:nvPr/>
        </p:nvPicPr>
        <p:blipFill>
          <a:blip r:embed="rId4" cstate="print"/>
          <a:srcRect/>
          <a:stretch>
            <a:fillRect/>
          </a:stretch>
        </p:blipFill>
        <p:spPr bwMode="auto">
          <a:xfrm>
            <a:off x="762000" y="304800"/>
            <a:ext cx="7620000" cy="5715000"/>
          </a:xfrm>
          <a:prstGeom prst="rect">
            <a:avLst/>
          </a:prstGeom>
          <a:noFill/>
          <a:ln w="9525">
            <a:noFill/>
            <a:miter lim="800000"/>
            <a:headEnd/>
            <a:tailEnd/>
          </a:ln>
        </p:spPr>
      </p:pic>
    </p:spTree>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88066" name="Text Box 2"/>
          <p:cNvSpPr txBox="1">
            <a:spLocks noChangeArrowheads="1"/>
          </p:cNvSpPr>
          <p:nvPr/>
        </p:nvSpPr>
        <p:spPr bwMode="auto">
          <a:xfrm>
            <a:off x="4038600" y="6157913"/>
            <a:ext cx="827088"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rgbClr val="000000"/>
                </a:solidFill>
              </a:rPr>
              <a:t>Gulas</a:t>
            </a:r>
          </a:p>
        </p:txBody>
      </p:sp>
      <p:sp>
        <p:nvSpPr>
          <p:cNvPr id="8806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88068" name="Picture 2"/>
          <p:cNvPicPr>
            <a:picLocks noChangeAspect="1" noChangeArrowheads="1"/>
          </p:cNvPicPr>
          <p:nvPr/>
        </p:nvPicPr>
        <p:blipFill>
          <a:blip r:embed="rId4" cstate="print"/>
          <a:srcRect/>
          <a:stretch>
            <a:fillRect/>
          </a:stretch>
        </p:blipFill>
        <p:spPr bwMode="auto">
          <a:xfrm>
            <a:off x="1662113" y="314325"/>
            <a:ext cx="5819775" cy="5705475"/>
          </a:xfrm>
          <a:prstGeom prst="rect">
            <a:avLst/>
          </a:prstGeom>
          <a:noFill/>
          <a:ln w="9525">
            <a:noFill/>
            <a:miter lim="800000"/>
            <a:headEnd/>
            <a:tailEnd/>
          </a:ln>
        </p:spPr>
      </p:pic>
    </p:spTree>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89090"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89091" name="Picture 2"/>
          <p:cNvPicPr>
            <a:picLocks noChangeAspect="1" noChangeArrowheads="1"/>
          </p:cNvPicPr>
          <p:nvPr/>
        </p:nvPicPr>
        <p:blipFill>
          <a:blip r:embed="rId4" cstate="print"/>
          <a:srcRect/>
          <a:stretch>
            <a:fillRect/>
          </a:stretch>
        </p:blipFill>
        <p:spPr bwMode="auto">
          <a:xfrm>
            <a:off x="2190750" y="2247900"/>
            <a:ext cx="4762500" cy="3162300"/>
          </a:xfrm>
          <a:prstGeom prst="rect">
            <a:avLst/>
          </a:prstGeom>
          <a:noFill/>
          <a:ln w="9525">
            <a:noFill/>
            <a:miter lim="800000"/>
            <a:headEnd/>
            <a:tailEnd/>
          </a:ln>
        </p:spPr>
      </p:pic>
      <p:sp>
        <p:nvSpPr>
          <p:cNvPr id="89092" name="Text Box 2"/>
          <p:cNvSpPr txBox="1">
            <a:spLocks noChangeArrowheads="1"/>
          </p:cNvSpPr>
          <p:nvPr/>
        </p:nvSpPr>
        <p:spPr bwMode="auto">
          <a:xfrm>
            <a:off x="4114800" y="6172200"/>
            <a:ext cx="827088" cy="411163"/>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Gulas</a:t>
            </a:r>
          </a:p>
        </p:txBody>
      </p:sp>
    </p:spTree>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ext Box 4"/>
          <p:cNvSpPr txBox="1">
            <a:spLocks noChangeArrowheads="1"/>
          </p:cNvSpPr>
          <p:nvPr/>
        </p:nvSpPr>
        <p:spPr bwMode="auto">
          <a:xfrm>
            <a:off x="609600" y="3748088"/>
            <a:ext cx="8001000" cy="1905000"/>
          </a:xfrm>
          <a:prstGeom prst="rect">
            <a:avLst/>
          </a:prstGeom>
          <a:noFill/>
          <a:ln w="9525">
            <a:noFill/>
            <a:miter lim="800000"/>
            <a:headEnd/>
            <a:tailEnd/>
          </a:ln>
        </p:spPr>
        <p:txBody>
          <a:bodyPr/>
          <a:lstStyle/>
          <a:p>
            <a:pPr>
              <a:lnSpc>
                <a:spcPct val="130000"/>
              </a:lnSpc>
            </a:pPr>
            <a:r>
              <a:rPr lang="en-US" sz="3600" b="1" dirty="0"/>
              <a:t>Paprika</a:t>
            </a:r>
          </a:p>
          <a:p>
            <a:pPr>
              <a:lnSpc>
                <a:spcPct val="130000"/>
              </a:lnSpc>
            </a:pPr>
            <a:r>
              <a:rPr lang="en-US" b="1" dirty="0"/>
              <a:t>(</a:t>
            </a:r>
            <a:r>
              <a:rPr lang="en-US" b="1" i="1" dirty="0" err="1"/>
              <a:t>paprikas</a:t>
            </a:r>
            <a:r>
              <a:rPr lang="en-US" b="1" dirty="0"/>
              <a:t>)</a:t>
            </a:r>
          </a:p>
        </p:txBody>
      </p:sp>
      <p:sp>
        <p:nvSpPr>
          <p:cNvPr id="90115"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91138"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91139" name="Picture 2"/>
          <p:cNvPicPr>
            <a:picLocks noChangeAspect="1" noChangeArrowheads="1"/>
          </p:cNvPicPr>
          <p:nvPr/>
        </p:nvPicPr>
        <p:blipFill>
          <a:blip r:embed="rId4" cstate="print"/>
          <a:srcRect/>
          <a:stretch>
            <a:fillRect/>
          </a:stretch>
        </p:blipFill>
        <p:spPr bwMode="auto">
          <a:xfrm>
            <a:off x="2190750" y="1047750"/>
            <a:ext cx="4762500" cy="4762500"/>
          </a:xfrm>
          <a:prstGeom prst="rect">
            <a:avLst/>
          </a:prstGeom>
          <a:noFill/>
          <a:ln w="9525">
            <a:noFill/>
            <a:miter lim="800000"/>
            <a:headEnd/>
            <a:tailEnd/>
          </a:ln>
        </p:spPr>
      </p:pic>
    </p:spTree>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2162" name="Text Box 2"/>
          <p:cNvSpPr txBox="1">
            <a:spLocks noChangeArrowheads="1"/>
          </p:cNvSpPr>
          <p:nvPr/>
        </p:nvSpPr>
        <p:spPr bwMode="auto">
          <a:xfrm>
            <a:off x="3276600" y="6157913"/>
            <a:ext cx="2535238" cy="4619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Hot Smoked Paprika</a:t>
            </a:r>
          </a:p>
        </p:txBody>
      </p:sp>
      <p:sp>
        <p:nvSpPr>
          <p:cNvPr id="9216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92164" name="Picture 2"/>
          <p:cNvPicPr>
            <a:picLocks noChangeAspect="1" noChangeArrowheads="1"/>
          </p:cNvPicPr>
          <p:nvPr/>
        </p:nvPicPr>
        <p:blipFill>
          <a:blip r:embed="rId4" cstate="print"/>
          <a:srcRect/>
          <a:stretch>
            <a:fillRect/>
          </a:stretch>
        </p:blipFill>
        <p:spPr bwMode="auto">
          <a:xfrm>
            <a:off x="1071563" y="381000"/>
            <a:ext cx="7000875" cy="5715000"/>
          </a:xfrm>
          <a:prstGeom prst="rect">
            <a:avLst/>
          </a:prstGeom>
          <a:noFill/>
          <a:ln w="9525">
            <a:noFill/>
            <a:miter lim="800000"/>
            <a:headEnd/>
            <a:tailEnd/>
          </a:ln>
        </p:spPr>
      </p:pic>
    </p:spTree>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4210" name="Text Box 2"/>
          <p:cNvSpPr txBox="1">
            <a:spLocks noChangeArrowheads="1"/>
          </p:cNvSpPr>
          <p:nvPr/>
        </p:nvSpPr>
        <p:spPr bwMode="auto">
          <a:xfrm>
            <a:off x="2303463" y="6157913"/>
            <a:ext cx="4478337"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Capsicum Fruit Used to Make Paprika</a:t>
            </a:r>
          </a:p>
        </p:txBody>
      </p:sp>
      <p:sp>
        <p:nvSpPr>
          <p:cNvPr id="9421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94212" name="Picture 2"/>
          <p:cNvPicPr>
            <a:picLocks noChangeAspect="1" noChangeArrowheads="1"/>
          </p:cNvPicPr>
          <p:nvPr/>
        </p:nvPicPr>
        <p:blipFill>
          <a:blip r:embed="rId4" cstate="print"/>
          <a:srcRect/>
          <a:stretch>
            <a:fillRect/>
          </a:stretch>
        </p:blipFill>
        <p:spPr bwMode="auto">
          <a:xfrm>
            <a:off x="762000" y="381000"/>
            <a:ext cx="7620000" cy="5715000"/>
          </a:xfrm>
          <a:prstGeom prst="rect">
            <a:avLst/>
          </a:prstGeom>
          <a:noFill/>
          <a:ln w="9525">
            <a:noFill/>
            <a:miter lim="800000"/>
            <a:headEnd/>
            <a:tailEnd/>
          </a:ln>
        </p:spPr>
      </p:pic>
    </p:spTree>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3059113" y="6157913"/>
            <a:ext cx="184150" cy="252412"/>
          </a:xfrm>
          <a:prstGeom prst="rect">
            <a:avLst/>
          </a:prstGeom>
          <a:noFill/>
          <a:ln w="9525">
            <a:noFill/>
            <a:miter lim="800000"/>
            <a:headEnd/>
            <a:tailEnd/>
          </a:ln>
        </p:spPr>
        <p:txBody>
          <a:bodyPr wrap="none">
            <a:spAutoFit/>
          </a:bodyPr>
          <a:lstStyle/>
          <a:p>
            <a:pPr>
              <a:lnSpc>
                <a:spcPct val="150000"/>
              </a:lnSpc>
              <a:spcBef>
                <a:spcPct val="0"/>
              </a:spcBef>
            </a:pPr>
            <a:endParaRPr lang="en-US" sz="800" b="1">
              <a:solidFill>
                <a:schemeClr val="tx2"/>
              </a:solidFill>
            </a:endParaRPr>
          </a:p>
        </p:txBody>
      </p:sp>
      <p:sp>
        <p:nvSpPr>
          <p:cNvPr id="93187" name="Text Box 2">
            <a:hlinkClick r:id="rId3"/>
          </p:cNvPr>
          <p:cNvSpPr txBox="1">
            <a:spLocks noChangeArrowheads="1"/>
          </p:cNvSpPr>
          <p:nvPr/>
        </p:nvSpPr>
        <p:spPr bwMode="auto">
          <a:xfrm>
            <a:off x="3124200" y="6626225"/>
            <a:ext cx="2971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www.fsz.bme.hu/hungary/cuisine/cuisine.html</a:t>
            </a:r>
            <a:endParaRPr lang="en-US" sz="800" b="1">
              <a:solidFill>
                <a:schemeClr val="tx2"/>
              </a:solidFill>
            </a:endParaRPr>
          </a:p>
        </p:txBody>
      </p:sp>
      <p:pic>
        <p:nvPicPr>
          <p:cNvPr id="93188" name="Picture 3"/>
          <p:cNvPicPr>
            <a:picLocks noChangeAspect="1" noChangeArrowheads="1"/>
          </p:cNvPicPr>
          <p:nvPr/>
        </p:nvPicPr>
        <p:blipFill>
          <a:blip r:embed="rId4" cstate="print"/>
          <a:srcRect/>
          <a:stretch>
            <a:fillRect/>
          </a:stretch>
        </p:blipFill>
        <p:spPr bwMode="auto">
          <a:xfrm>
            <a:off x="2190750" y="1104900"/>
            <a:ext cx="4762500" cy="4762500"/>
          </a:xfrm>
          <a:prstGeom prst="rect">
            <a:avLst/>
          </a:prstGeom>
          <a:noFill/>
          <a:ln w="9525">
            <a:noFill/>
            <a:miter lim="800000"/>
            <a:headEnd/>
            <a:tailEnd/>
          </a:ln>
        </p:spPr>
      </p:pic>
    </p:spTree>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433965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Food</a:t>
            </a:r>
          </a:p>
          <a:p>
            <a:pPr lvl="0"/>
            <a:r>
              <a:rPr kumimoji="0" lang="en-US" sz="4000" b="1" i="0" u="none" strike="noStrike" kern="1200" cap="none" spc="0" normalizeH="0" baseline="0" noProof="0" dirty="0">
                <a:ln>
                  <a:noFill/>
                </a:ln>
                <a:solidFill>
                  <a:srgbClr val="FF0000"/>
                </a:solidFill>
                <a:effectLst/>
                <a:uLnTx/>
                <a:uFillTx/>
                <a:latin typeface="Arial" charset="0"/>
                <a:ea typeface="+mn-ea"/>
                <a:cs typeface="+mn-cs"/>
              </a:rPr>
              <a:t>has always</a:t>
            </a:r>
            <a:r>
              <a:rPr kumimoji="0" lang="en-US" sz="4000" b="1" i="0" u="none" strike="noStrike" kern="1200" cap="none" spc="0" normalizeH="0" noProof="0" dirty="0">
                <a:ln>
                  <a:noFill/>
                </a:ln>
                <a:solidFill>
                  <a:srgbClr val="FF0000"/>
                </a:solidFill>
                <a:effectLst/>
                <a:uLnTx/>
                <a:uFillTx/>
                <a:latin typeface="Arial" charset="0"/>
                <a:ea typeface="+mn-ea"/>
                <a:cs typeface="+mn-cs"/>
              </a:rPr>
              <a:t> been important, and especially since the days of </a:t>
            </a:r>
            <a:r>
              <a:rPr lang="en-US" sz="4000" b="1" dirty="0">
                <a:solidFill>
                  <a:srgbClr val="FF0000"/>
                </a:solidFill>
                <a:latin typeface="Arial" charset="0"/>
              </a:rPr>
              <a:t>the Austro-Hungarian Empire . </a:t>
            </a:r>
            <a:r>
              <a:rPr kumimoji="0" lang="en-US" sz="4000" b="1" i="0" u="none" strike="noStrike" kern="1200" cap="none" spc="0" normalizeH="0" noProof="0" dirty="0">
                <a:ln>
                  <a:noFill/>
                </a:ln>
                <a:solidFill>
                  <a:srgbClr val="FF0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4000" b="1" baseline="0" dirty="0">
                <a:latin typeface="Arial" charset="0"/>
              </a:rPr>
              <a:t>and there are significant regional variations . . .</a:t>
            </a:r>
            <a:endParaRPr kumimoji="0" lang="en-US" sz="4000" b="1" i="0" u="none" strike="noStrike" kern="1200" cap="none" spc="0" normalizeH="0" baseline="0" noProof="0" dirty="0">
              <a:ln>
                <a:noFill/>
              </a:ln>
              <a:effectLst/>
              <a:uLnTx/>
              <a:uFillTx/>
              <a:latin typeface="Arial" charset="0"/>
            </a:endParaRPr>
          </a:p>
        </p:txBody>
      </p:sp>
    </p:spTree>
    <p:extLst>
      <p:ext uri="{BB962C8B-B14F-4D97-AF65-F5344CB8AC3E}">
        <p14:creationId xmlns:p14="http://schemas.microsoft.com/office/powerpoint/2010/main" val="1403945740"/>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4339650"/>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008000"/>
                </a:solidFill>
                <a:effectLst/>
                <a:uLnTx/>
                <a:uFillTx/>
                <a:latin typeface="Arial" charset="0"/>
                <a:ea typeface="+mn-ea"/>
                <a:cs typeface="+mn-cs"/>
              </a:rPr>
              <a:t>Food</a:t>
            </a:r>
          </a:p>
          <a:p>
            <a:pPr lvl="0"/>
            <a:r>
              <a:rPr kumimoji="0" lang="en-US" sz="4000" b="1" i="0" u="none" strike="noStrike" kern="1200" cap="none" spc="0" normalizeH="0" baseline="0" noProof="0" dirty="0">
                <a:ln>
                  <a:noFill/>
                </a:ln>
                <a:solidFill>
                  <a:srgbClr val="008000"/>
                </a:solidFill>
                <a:effectLst/>
                <a:uLnTx/>
                <a:uFillTx/>
                <a:latin typeface="Arial" charset="0"/>
                <a:ea typeface="+mn-ea"/>
                <a:cs typeface="+mn-cs"/>
              </a:rPr>
              <a:t>has always</a:t>
            </a:r>
            <a:r>
              <a:rPr kumimoji="0" lang="en-US" sz="4000" b="1" i="0" u="none" strike="noStrike" kern="1200" cap="none" spc="0" normalizeH="0" noProof="0" dirty="0">
                <a:ln>
                  <a:noFill/>
                </a:ln>
                <a:solidFill>
                  <a:srgbClr val="008000"/>
                </a:solidFill>
                <a:effectLst/>
                <a:uLnTx/>
                <a:uFillTx/>
                <a:latin typeface="Arial" charset="0"/>
                <a:ea typeface="+mn-ea"/>
                <a:cs typeface="+mn-cs"/>
              </a:rPr>
              <a:t> been important, and especially since the days of </a:t>
            </a:r>
            <a:r>
              <a:rPr lang="en-US" sz="4000" b="1" dirty="0">
                <a:solidFill>
                  <a:srgbClr val="008000"/>
                </a:solidFill>
                <a:latin typeface="Arial" charset="0"/>
              </a:rPr>
              <a:t>the Austro-Hungarian Empire . </a:t>
            </a:r>
            <a:r>
              <a:rPr kumimoji="0" lang="en-US" sz="4000" b="1" i="0" u="none" strike="noStrike" kern="1200" cap="none" spc="0" normalizeH="0" noProof="0" dirty="0">
                <a:ln>
                  <a:noFill/>
                </a:ln>
                <a:solidFill>
                  <a:srgbClr val="008000"/>
                </a:solidFill>
                <a:effectLst/>
                <a:uLnTx/>
                <a:uFillTx/>
                <a:latin typeface="Arial" charset="0"/>
                <a:ea typeface="+mn-ea"/>
                <a:cs typeface="+mn-cs"/>
              </a:rPr>
              <a:t>.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4000" b="1" baseline="0" dirty="0">
                <a:solidFill>
                  <a:srgbClr val="FF0000"/>
                </a:solidFill>
                <a:latin typeface="Arial" charset="0"/>
              </a:rPr>
              <a:t>and there are significant regional variations . . .</a:t>
            </a:r>
            <a:endParaRPr kumimoji="0" lang="en-US" sz="4000" b="1" i="0" u="none" strike="noStrike" kern="1200" cap="none" spc="0" normalizeH="0" baseline="0" noProof="0" dirty="0">
              <a:ln>
                <a:noFill/>
              </a:ln>
              <a:solidFill>
                <a:srgbClr val="FF0000"/>
              </a:solidFill>
              <a:effectLst/>
              <a:uLnTx/>
              <a:uFillTx/>
              <a:latin typeface="Arial" charset="0"/>
              <a:ea typeface="+mn-ea"/>
              <a:cs typeface="+mn-cs"/>
            </a:endParaRPr>
          </a:p>
        </p:txBody>
      </p:sp>
    </p:spTree>
    <p:extLst>
      <p:ext uri="{BB962C8B-B14F-4D97-AF65-F5344CB8AC3E}">
        <p14:creationId xmlns:p14="http://schemas.microsoft.com/office/powerpoint/2010/main" val="1309866973"/>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5234" name="Text Box 2"/>
          <p:cNvSpPr txBox="1">
            <a:spLocks noChangeArrowheads="1"/>
          </p:cNvSpPr>
          <p:nvPr/>
        </p:nvSpPr>
        <p:spPr bwMode="auto">
          <a:xfrm>
            <a:off x="3228975" y="6157913"/>
            <a:ext cx="2714625"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Hortobágyi palacsinta</a:t>
            </a:r>
          </a:p>
        </p:txBody>
      </p:sp>
      <p:sp>
        <p:nvSpPr>
          <p:cNvPr id="9523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95236" name="Picture 2"/>
          <p:cNvPicPr>
            <a:picLocks noChangeAspect="1" noChangeArrowheads="1"/>
          </p:cNvPicPr>
          <p:nvPr/>
        </p:nvPicPr>
        <p:blipFill>
          <a:blip r:embed="rId4" cstate="print"/>
          <a:srcRect/>
          <a:stretch>
            <a:fillRect/>
          </a:stretch>
        </p:blipFill>
        <p:spPr bwMode="auto">
          <a:xfrm>
            <a:off x="762000" y="942975"/>
            <a:ext cx="7620000" cy="5076825"/>
          </a:xfrm>
          <a:prstGeom prst="rect">
            <a:avLst/>
          </a:prstGeom>
          <a:noFill/>
          <a:ln w="9525">
            <a:noFill/>
            <a:miter lim="800000"/>
            <a:headEnd/>
            <a:tailEnd/>
          </a:ln>
        </p:spPr>
      </p:pic>
    </p:spTree>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96259" name="Text Box 4"/>
          <p:cNvSpPr txBox="1">
            <a:spLocks noChangeArrowheads="1"/>
          </p:cNvSpPr>
          <p:nvPr/>
        </p:nvSpPr>
        <p:spPr bwMode="auto">
          <a:xfrm>
            <a:off x="613682" y="3367088"/>
            <a:ext cx="8001000" cy="2819400"/>
          </a:xfrm>
          <a:prstGeom prst="rect">
            <a:avLst/>
          </a:prstGeom>
          <a:noFill/>
          <a:ln w="9525">
            <a:noFill/>
            <a:miter lim="800000"/>
            <a:headEnd/>
            <a:tailEnd/>
          </a:ln>
        </p:spPr>
        <p:txBody>
          <a:bodyPr/>
          <a:lstStyle/>
          <a:p>
            <a:pPr>
              <a:lnSpc>
                <a:spcPct val="130000"/>
              </a:lnSpc>
            </a:pPr>
            <a:r>
              <a:rPr lang="en-US" sz="3600" b="1" dirty="0"/>
              <a:t>“peasants”</a:t>
            </a:r>
          </a:p>
          <a:p>
            <a:pPr>
              <a:lnSpc>
                <a:spcPct val="130000"/>
              </a:lnSpc>
            </a:pPr>
            <a:endParaRPr lang="en-US" sz="1600" b="1" dirty="0"/>
          </a:p>
          <a:p>
            <a:pPr>
              <a:lnSpc>
                <a:spcPct val="130000"/>
              </a:lnSpc>
            </a:pPr>
            <a:r>
              <a:rPr lang="en-US" sz="3600" b="1" dirty="0"/>
              <a:t>peasant villages</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7282" name="Rectangle 2"/>
          <p:cNvSpPr>
            <a:spLocks noChangeArrowheads="1"/>
          </p:cNvSpPr>
          <p:nvPr/>
        </p:nvSpPr>
        <p:spPr bwMode="auto">
          <a:xfrm>
            <a:off x="228600" y="2554288"/>
            <a:ext cx="8763000" cy="3262312"/>
          </a:xfrm>
          <a:prstGeom prst="rect">
            <a:avLst/>
          </a:prstGeom>
          <a:noFill/>
          <a:ln w="9525">
            <a:noFill/>
            <a:miter lim="800000"/>
            <a:headEnd/>
            <a:tailEnd/>
          </a:ln>
        </p:spPr>
        <p:txBody>
          <a:bodyPr>
            <a:spAutoFit/>
          </a:bodyPr>
          <a:lstStyle/>
          <a:p>
            <a:r>
              <a:rPr lang="en-US" sz="4000" b="1" i="1">
                <a:solidFill>
                  <a:srgbClr val="FF0000"/>
                </a:solidFill>
                <a:latin typeface="Arial" charset="0"/>
              </a:rPr>
              <a:t>types </a:t>
            </a:r>
            <a:r>
              <a:rPr lang="en-US" sz="4000" b="1">
                <a:solidFill>
                  <a:srgbClr val="FF0000"/>
                </a:solidFill>
                <a:latin typeface="Arial" charset="0"/>
              </a:rPr>
              <a:t>of people</a:t>
            </a:r>
          </a:p>
          <a:p>
            <a:r>
              <a:rPr lang="en-US" sz="4000" b="1">
                <a:solidFill>
                  <a:srgbClr val="FF0000"/>
                </a:solidFill>
                <a:latin typeface="Arial" charset="0"/>
              </a:rPr>
              <a:t>and institutions, cross-culturally</a:t>
            </a:r>
          </a:p>
          <a:p>
            <a:r>
              <a:rPr lang="en-US" sz="2000" b="1">
                <a:solidFill>
                  <a:schemeClr val="hlink"/>
                </a:solidFill>
                <a:latin typeface="Arial" charset="0"/>
              </a:rPr>
              <a:t>as various</a:t>
            </a:r>
          </a:p>
          <a:p>
            <a:r>
              <a:rPr lang="en-US" sz="4000" b="1">
                <a:solidFill>
                  <a:schemeClr val="hlink"/>
                </a:solidFill>
                <a:latin typeface="Arial" charset="0"/>
              </a:rPr>
              <a:t>Units of Analysis:</a:t>
            </a:r>
          </a:p>
          <a:p>
            <a:r>
              <a:rPr lang="en-US" sz="2000" b="1">
                <a:solidFill>
                  <a:srgbClr val="FF0000"/>
                </a:solidFill>
                <a:latin typeface="Arial" charset="0"/>
              </a:rPr>
              <a:t>e.g.,</a:t>
            </a:r>
            <a:r>
              <a:rPr lang="en-US" sz="4000" b="1">
                <a:solidFill>
                  <a:srgbClr val="FF0000"/>
                </a:solidFill>
                <a:latin typeface="Arial" charset="0"/>
              </a:rPr>
              <a:t> “peasants”</a:t>
            </a:r>
            <a:endParaRPr lang="en-US">
              <a:solidFill>
                <a:srgbClr val="FF0000"/>
              </a:solidFill>
              <a:latin typeface="Arial" charset="0"/>
            </a:endParaRPr>
          </a:p>
        </p:txBody>
      </p:sp>
    </p:spTree>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8306" name="Text Box 2"/>
          <p:cNvSpPr txBox="1">
            <a:spLocks noChangeArrowheads="1"/>
          </p:cNvSpPr>
          <p:nvPr/>
        </p:nvSpPr>
        <p:spPr bwMode="auto">
          <a:xfrm>
            <a:off x="3657600" y="6157913"/>
            <a:ext cx="1866900"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Kalocsai</a:t>
            </a:r>
            <a:r>
              <a:rPr lang="en-US" sz="1600" b="1">
                <a:solidFill>
                  <a:schemeClr val="tx2"/>
                </a:solidFill>
              </a:rPr>
              <a:t> Dress</a:t>
            </a:r>
            <a:endParaRPr lang="en-US" sz="800" b="1">
              <a:solidFill>
                <a:schemeClr val="tx2"/>
              </a:solidFill>
            </a:endParaRPr>
          </a:p>
        </p:txBody>
      </p:sp>
      <p:sp>
        <p:nvSpPr>
          <p:cNvPr id="98307" name="Text Box 2"/>
          <p:cNvSpPr txBox="1">
            <a:spLocks noChangeArrowheads="1"/>
          </p:cNvSpPr>
          <p:nvPr/>
        </p:nvSpPr>
        <p:spPr bwMode="auto">
          <a:xfrm>
            <a:off x="2759075" y="6581775"/>
            <a:ext cx="3565525" cy="276225"/>
          </a:xfrm>
          <a:prstGeom prst="rect">
            <a:avLst/>
          </a:prstGeom>
          <a:noFill/>
          <a:ln w="9525">
            <a:noFill/>
            <a:miter lim="800000"/>
            <a:headEnd/>
            <a:tailEnd/>
          </a:ln>
        </p:spPr>
        <p:txBody>
          <a:bodyPr wrap="none">
            <a:spAutoFit/>
          </a:bodyPr>
          <a:lstStyle/>
          <a:p>
            <a:pPr>
              <a:spcBef>
                <a:spcPct val="0"/>
              </a:spcBef>
            </a:pPr>
            <a:r>
              <a:rPr lang="en-US" sz="1200" b="1">
                <a:solidFill>
                  <a:schemeClr val="tx2"/>
                </a:solidFill>
                <a:hlinkClick r:id="rId3"/>
              </a:rPr>
              <a:t>http://en.wikipedia.org/wiki/Hungary</a:t>
            </a:r>
            <a:endParaRPr lang="en-US" sz="1200" b="1">
              <a:solidFill>
                <a:schemeClr val="tx2"/>
              </a:solidFill>
            </a:endParaRPr>
          </a:p>
        </p:txBody>
      </p:sp>
      <p:pic>
        <p:nvPicPr>
          <p:cNvPr id="98308" name="Picture 2"/>
          <p:cNvPicPr>
            <a:picLocks noChangeAspect="1" noChangeArrowheads="1"/>
          </p:cNvPicPr>
          <p:nvPr/>
        </p:nvPicPr>
        <p:blipFill>
          <a:blip r:embed="rId4" cstate="print"/>
          <a:srcRect/>
          <a:stretch>
            <a:fillRect/>
          </a:stretch>
        </p:blipFill>
        <p:spPr bwMode="auto">
          <a:xfrm>
            <a:off x="2857500" y="1143000"/>
            <a:ext cx="3429000" cy="4572000"/>
          </a:xfrm>
          <a:prstGeom prst="rect">
            <a:avLst/>
          </a:prstGeom>
          <a:noFill/>
          <a:ln w="9525">
            <a:noFill/>
            <a:miter lim="800000"/>
            <a:headEnd/>
            <a:tailEnd/>
          </a:ln>
        </p:spPr>
      </p:pic>
    </p:spTree>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9330" name="Text Box 2"/>
          <p:cNvSpPr txBox="1">
            <a:spLocks noChangeArrowheads="1"/>
          </p:cNvSpPr>
          <p:nvPr/>
        </p:nvSpPr>
        <p:spPr bwMode="auto">
          <a:xfrm>
            <a:off x="3200400" y="6527800"/>
            <a:ext cx="2665413" cy="276225"/>
          </a:xfrm>
          <a:prstGeom prst="rect">
            <a:avLst/>
          </a:prstGeom>
          <a:noFill/>
          <a:ln w="9525">
            <a:noFill/>
            <a:miter lim="800000"/>
            <a:headEnd/>
            <a:tailEnd/>
          </a:ln>
        </p:spPr>
        <p:txBody>
          <a:bodyPr wrap="none">
            <a:spAutoFit/>
          </a:bodyPr>
          <a:lstStyle/>
          <a:p>
            <a:pPr>
              <a:spcBef>
                <a:spcPct val="0"/>
              </a:spcBef>
            </a:pPr>
            <a:r>
              <a:rPr lang="en-US" sz="1200">
                <a:hlinkClick r:id="rId3"/>
              </a:rPr>
              <a:t>http://romerican.com/2006/08/</a:t>
            </a:r>
            <a:endParaRPr lang="en-US" sz="1200"/>
          </a:p>
        </p:txBody>
      </p:sp>
      <p:sp>
        <p:nvSpPr>
          <p:cNvPr id="99331" name="TextBox 4"/>
          <p:cNvSpPr txBox="1">
            <a:spLocks noChangeArrowheads="1"/>
          </p:cNvSpPr>
          <p:nvPr/>
        </p:nvSpPr>
        <p:spPr bwMode="auto">
          <a:xfrm>
            <a:off x="3670300" y="6015038"/>
            <a:ext cx="1685925" cy="461962"/>
          </a:xfrm>
          <a:prstGeom prst="rect">
            <a:avLst/>
          </a:prstGeom>
          <a:noFill/>
          <a:ln w="9525">
            <a:noFill/>
            <a:miter lim="800000"/>
            <a:headEnd/>
            <a:tailEnd/>
          </a:ln>
        </p:spPr>
        <p:txBody>
          <a:bodyPr wrap="none">
            <a:spAutoFit/>
          </a:bodyPr>
          <a:lstStyle/>
          <a:p>
            <a:r>
              <a:rPr lang="en-US" sz="2400" b="1" i="1" dirty="0" err="1">
                <a:solidFill>
                  <a:schemeClr val="tx2"/>
                </a:solidFill>
              </a:rPr>
              <a:t>Harghita</a:t>
            </a:r>
            <a:endParaRPr lang="en-US" sz="2400" b="1" i="1" dirty="0">
              <a:solidFill>
                <a:schemeClr val="tx2"/>
              </a:solidFill>
            </a:endParaRPr>
          </a:p>
        </p:txBody>
      </p:sp>
      <p:pic>
        <p:nvPicPr>
          <p:cNvPr id="99332" name="Picture 3"/>
          <p:cNvPicPr>
            <a:picLocks noChangeAspect="1" noChangeArrowheads="1"/>
          </p:cNvPicPr>
          <p:nvPr/>
        </p:nvPicPr>
        <p:blipFill>
          <a:blip r:embed="rId4" cstate="print"/>
          <a:srcRect/>
          <a:stretch>
            <a:fillRect/>
          </a:stretch>
        </p:blipFill>
        <p:spPr bwMode="auto">
          <a:xfrm>
            <a:off x="3148013" y="1285875"/>
            <a:ext cx="2847975" cy="4286250"/>
          </a:xfrm>
          <a:prstGeom prst="rect">
            <a:avLst/>
          </a:prstGeom>
          <a:noFill/>
          <a:ln w="9525">
            <a:noFill/>
            <a:miter lim="800000"/>
            <a:headEnd/>
            <a:tailEnd/>
          </a:ln>
        </p:spPr>
      </p:pic>
    </p:spTree>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0354" name="Text Box 2"/>
          <p:cNvSpPr txBox="1">
            <a:spLocks noChangeArrowheads="1"/>
          </p:cNvSpPr>
          <p:nvPr/>
        </p:nvSpPr>
        <p:spPr bwMode="auto">
          <a:xfrm>
            <a:off x="1268413" y="5808663"/>
            <a:ext cx="6642100"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Úrihímzés</a:t>
            </a:r>
            <a:r>
              <a:rPr lang="en-US" sz="1600" b="1">
                <a:solidFill>
                  <a:schemeClr val="tx2"/>
                </a:solidFill>
              </a:rPr>
              <a:t> (aristocratic) style of hand-made embroidery</a:t>
            </a:r>
          </a:p>
        </p:txBody>
      </p:sp>
      <p:sp>
        <p:nvSpPr>
          <p:cNvPr id="100355" name="Text Box 2"/>
          <p:cNvSpPr txBox="1">
            <a:spLocks noChangeArrowheads="1"/>
          </p:cNvSpPr>
          <p:nvPr/>
        </p:nvSpPr>
        <p:spPr bwMode="auto">
          <a:xfrm>
            <a:off x="3657600" y="6553200"/>
            <a:ext cx="1808163" cy="276225"/>
          </a:xfrm>
          <a:prstGeom prst="rect">
            <a:avLst/>
          </a:prstGeom>
          <a:noFill/>
          <a:ln w="9525">
            <a:noFill/>
            <a:miter lim="800000"/>
            <a:headEnd/>
            <a:tailEnd/>
          </a:ln>
        </p:spPr>
        <p:txBody>
          <a:bodyPr wrap="none">
            <a:spAutoFit/>
          </a:bodyPr>
          <a:lstStyle/>
          <a:p>
            <a:pPr>
              <a:spcBef>
                <a:spcPct val="0"/>
              </a:spcBef>
            </a:pPr>
            <a:r>
              <a:rPr lang="en-US" sz="1200" b="1">
                <a:solidFill>
                  <a:schemeClr val="tx2"/>
                </a:solidFill>
                <a:hlinkClick r:id="rId3"/>
              </a:rPr>
              <a:t>www.filetoth.com</a:t>
            </a:r>
            <a:r>
              <a:rPr lang="en-US" sz="800" b="1">
                <a:solidFill>
                  <a:schemeClr val="tx2"/>
                </a:solidFill>
                <a:hlinkClick r:id="rId3"/>
              </a:rPr>
              <a:t>/</a:t>
            </a:r>
            <a:endParaRPr lang="en-US" sz="800" b="1">
              <a:solidFill>
                <a:schemeClr val="tx2"/>
              </a:solidFill>
            </a:endParaRPr>
          </a:p>
        </p:txBody>
      </p:sp>
      <p:pic>
        <p:nvPicPr>
          <p:cNvPr id="100356" name="Picture 3"/>
          <p:cNvPicPr>
            <a:picLocks noChangeAspect="1" noChangeArrowheads="1"/>
          </p:cNvPicPr>
          <p:nvPr/>
        </p:nvPicPr>
        <p:blipFill>
          <a:blip r:embed="rId4" cstate="print"/>
          <a:srcRect/>
          <a:stretch>
            <a:fillRect/>
          </a:stretch>
        </p:blipFill>
        <p:spPr bwMode="auto">
          <a:xfrm>
            <a:off x="2195513" y="1647825"/>
            <a:ext cx="4752975" cy="3562350"/>
          </a:xfrm>
          <a:prstGeom prst="rect">
            <a:avLst/>
          </a:prstGeom>
          <a:noFill/>
          <a:ln w="9525">
            <a:noFill/>
            <a:miter lim="800000"/>
            <a:headEnd/>
            <a:tailEnd/>
          </a:ln>
        </p:spPr>
      </p:pic>
    </p:spTree>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379" name="Text Box 4"/>
          <p:cNvSpPr txBox="1">
            <a:spLocks noChangeArrowheads="1"/>
          </p:cNvSpPr>
          <p:nvPr/>
        </p:nvSpPr>
        <p:spPr bwMode="auto">
          <a:xfrm>
            <a:off x="3124200" y="6489700"/>
            <a:ext cx="2867025" cy="277813"/>
          </a:xfrm>
          <a:prstGeom prst="rect">
            <a:avLst/>
          </a:prstGeom>
          <a:noFill/>
          <a:ln w="28575">
            <a:noFill/>
            <a:miter lim="800000"/>
            <a:headEnd/>
            <a:tailEnd/>
          </a:ln>
        </p:spPr>
        <p:txBody>
          <a:bodyPr wrap="none">
            <a:spAutoFit/>
          </a:bodyPr>
          <a:lstStyle/>
          <a:p>
            <a:pPr algn="l"/>
            <a:r>
              <a:rPr lang="en-US" sz="1200">
                <a:hlinkClick r:id="rId2"/>
              </a:rPr>
              <a:t>Parman's classic picks</a:t>
            </a:r>
            <a:r>
              <a:rPr lang="en-US" sz="1200"/>
              <a:t> -- Tony Galt</a:t>
            </a:r>
          </a:p>
        </p:txBody>
      </p:sp>
      <p:sp>
        <p:nvSpPr>
          <p:cNvPr id="101380" name="Rectangle 6"/>
          <p:cNvSpPr>
            <a:spLocks noGrp="1" noChangeArrowheads="1"/>
          </p:cNvSpPr>
          <p:nvPr>
            <p:ph type="title"/>
          </p:nvPr>
        </p:nvSpPr>
        <p:spPr bwMode="auto">
          <a:xfrm>
            <a:off x="457200" y="427038"/>
            <a:ext cx="8229600" cy="411162"/>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sz="1800"/>
              <a:t>“Classics" in the Anthropology of Europe</a:t>
            </a:r>
          </a:p>
        </p:txBody>
      </p:sp>
      <p:pic>
        <p:nvPicPr>
          <p:cNvPr id="101381" name="Picture 9"/>
          <p:cNvPicPr>
            <a:picLocks noChangeAspect="1" noChangeArrowheads="1"/>
          </p:cNvPicPr>
          <p:nvPr/>
        </p:nvPicPr>
        <p:blipFill>
          <a:blip r:embed="rId3" cstate="print"/>
          <a:srcRect/>
          <a:stretch>
            <a:fillRect/>
          </a:stretch>
        </p:blipFill>
        <p:spPr bwMode="auto">
          <a:xfrm>
            <a:off x="6324600" y="4114800"/>
            <a:ext cx="2286000" cy="2286000"/>
          </a:xfrm>
          <a:prstGeom prst="rect">
            <a:avLst/>
          </a:prstGeom>
          <a:noFill/>
          <a:ln w="28575" algn="ctr">
            <a:noFill/>
            <a:miter lim="800000"/>
            <a:headEnd/>
            <a:tailEnd/>
          </a:ln>
        </p:spPr>
      </p:pic>
      <p:sp>
        <p:nvSpPr>
          <p:cNvPr id="7" name="Rectangle 3"/>
          <p:cNvSpPr txBox="1">
            <a:spLocks noChangeArrowheads="1"/>
          </p:cNvSpPr>
          <p:nvPr/>
        </p:nvSpPr>
        <p:spPr bwMode="auto">
          <a:xfrm>
            <a:off x="455613" y="1295400"/>
            <a:ext cx="8226425" cy="4570413"/>
          </a:xfrm>
          <a:prstGeom prst="rect">
            <a:avLst/>
          </a:prstGeom>
          <a:noFill/>
          <a:ln w="9525">
            <a:noFill/>
            <a:miter lim="800000"/>
            <a:headEnd/>
            <a:tailEnd/>
          </a:ln>
        </p:spPr>
        <p:txBody>
          <a:bodyPr vert="horz" wrap="square" lIns="685800" tIns="685800" rIns="685800" bIns="685800" numCol="1" anchor="ctr" anchorCtr="0" compatLnSpc="1">
            <a:prstTxWarp prst="textNoShape">
              <a:avLst/>
            </a:prstTxWarp>
          </a:bodyPr>
          <a:lstStyle/>
          <a:p>
            <a:pPr marL="0" marR="0" lvl="0" indent="0" algn="l" defTabSz="914400" rtl="0" eaLnBrk="1" fontAlgn="base" latinLnBrk="0" hangingPunct="1">
              <a:lnSpc>
                <a:spcPct val="120000"/>
              </a:lnSpc>
              <a:spcBef>
                <a:spcPct val="20000"/>
              </a:spcBef>
              <a:spcAft>
                <a:spcPct val="0"/>
              </a:spcAft>
              <a:buClrTx/>
              <a:buSzTx/>
              <a:buFontTx/>
              <a:buNone/>
              <a:tabLst>
                <a:tab pos="914400" algn="l"/>
              </a:tabLst>
              <a:defRPr/>
            </a:pPr>
            <a:r>
              <a:rPr kumimoji="0" lang="en-US" sz="3200" b="0" i="0" u="none" strike="noStrike" kern="0" cap="none" spc="0" normalizeH="0" baseline="0" noProof="0" dirty="0" err="1">
                <a:ln>
                  <a:noFill/>
                </a:ln>
                <a:solidFill>
                  <a:schemeClr val="tx1"/>
                </a:solidFill>
                <a:effectLst/>
                <a:uLnTx/>
                <a:uFillTx/>
                <a:latin typeface="+mn-lt"/>
                <a:ea typeface="+mn-ea"/>
                <a:cs typeface="+mn-cs"/>
              </a:rPr>
              <a:t>Tamaś</a:t>
            </a:r>
            <a:r>
              <a:rPr kumimoji="0" lang="en-US" sz="3200" b="0" i="0" u="none" strike="noStrike" kern="0" cap="none" spc="0" normalizeH="0" baseline="0" noProof="0" dirty="0">
                <a:ln>
                  <a:noFill/>
                </a:ln>
                <a:solidFill>
                  <a:schemeClr val="tx1"/>
                </a:solidFill>
                <a:effectLst/>
                <a:uLnTx/>
                <a:uFillTx/>
                <a:latin typeface="+mn-lt"/>
                <a:ea typeface="+mn-ea"/>
                <a:cs typeface="+mn-cs"/>
              </a:rPr>
              <a:t> Hofer</a:t>
            </a:r>
          </a:p>
          <a:p>
            <a:pPr marL="0" marR="0" lvl="0" indent="0" algn="l" defTabSz="914400" rtl="0" eaLnBrk="1" fontAlgn="base" latinLnBrk="0" hangingPunct="1">
              <a:lnSpc>
                <a:spcPct val="120000"/>
              </a:lnSpc>
              <a:spcBef>
                <a:spcPct val="20000"/>
              </a:spcBef>
              <a:spcAft>
                <a:spcPct val="0"/>
              </a:spcAft>
              <a:buClrTx/>
              <a:buSzTx/>
              <a:buFontTx/>
              <a:buNone/>
              <a:tabLst>
                <a:tab pos="914400" algn="l"/>
              </a:tabLst>
              <a:defRPr/>
            </a:pPr>
            <a:r>
              <a:rPr kumimoji="0" lang="en-US" sz="2400" b="0" i="0" u="none" strike="noStrike" kern="0" cap="none" spc="0" normalizeH="0" baseline="0" noProof="0" dirty="0">
                <a:ln>
                  <a:noFill/>
                </a:ln>
                <a:solidFill>
                  <a:schemeClr val="tx1"/>
                </a:solidFill>
                <a:effectLst/>
                <a:uLnTx/>
                <a:uFillTx/>
                <a:latin typeface="+mn-lt"/>
                <a:ea typeface="+mn-ea"/>
                <a:cs typeface="+mn-cs"/>
              </a:rPr>
              <a:t>1969 	</a:t>
            </a:r>
            <a:r>
              <a:rPr kumimoji="0" lang="en-US" sz="2400" b="0" i="1" u="none" strike="noStrike" kern="0" cap="none" spc="0" normalizeH="0" baseline="0" noProof="0" dirty="0">
                <a:ln>
                  <a:noFill/>
                </a:ln>
                <a:solidFill>
                  <a:schemeClr val="tx1"/>
                </a:solidFill>
                <a:effectLst/>
                <a:uLnTx/>
                <a:uFillTx/>
                <a:latin typeface="+mn-lt"/>
                <a:ea typeface="+mn-ea"/>
                <a:cs typeface="+mn-cs"/>
              </a:rPr>
              <a:t>Proper peasants: Traditional life in a 	Hungarian village</a:t>
            </a:r>
          </a:p>
          <a:p>
            <a:pPr marL="0" marR="0" lvl="0" indent="0" algn="l" defTabSz="914400" rtl="0" eaLnBrk="1" fontAlgn="base" latinLnBrk="0" hangingPunct="1">
              <a:lnSpc>
                <a:spcPct val="120000"/>
              </a:lnSpc>
              <a:spcBef>
                <a:spcPct val="20000"/>
              </a:spcBef>
              <a:spcAft>
                <a:spcPct val="0"/>
              </a:spcAft>
              <a:buClrTx/>
              <a:buSzTx/>
              <a:buFontTx/>
              <a:buNone/>
              <a:tabLst>
                <a:tab pos="914400" algn="l"/>
              </a:tabLst>
              <a:defRPr/>
            </a:pPr>
            <a:r>
              <a:rPr kumimoji="0" lang="en-US" sz="3200" b="0" i="1" u="none" strike="noStrike" kern="0" cap="none" spc="0" normalizeH="0" baseline="0" noProof="0" dirty="0">
                <a:ln>
                  <a:noFill/>
                </a:ln>
                <a:solidFill>
                  <a:schemeClr val="tx1"/>
                </a:solidFill>
                <a:effectLst/>
                <a:uLnTx/>
                <a:uFillTx/>
                <a:latin typeface="+mn-lt"/>
                <a:ea typeface="+mn-ea"/>
                <a:cs typeface="+mn-cs"/>
              </a:rPr>
              <a:t>	</a:t>
            </a:r>
            <a:r>
              <a:rPr kumimoji="0" lang="en-US" sz="2000" b="0" i="1" u="none" strike="noStrike" kern="0" cap="none" spc="0" normalizeH="0" baseline="0" noProof="0" dirty="0">
                <a:ln>
                  <a:noFill/>
                </a:ln>
                <a:solidFill>
                  <a:schemeClr val="tx1"/>
                </a:solidFill>
                <a:effectLst/>
                <a:uLnTx/>
                <a:uFillTx/>
                <a:latin typeface="+mn-lt"/>
                <a:ea typeface="+mn-ea"/>
                <a:cs typeface="+mn-cs"/>
              </a:rPr>
              <a:t>Viking Fund Publications in Anthropology</a:t>
            </a:r>
            <a:endParaRPr kumimoji="0" lang="en-US" sz="2000" b="0" i="0" u="none" strike="noStrike" kern="0" cap="none" spc="0" normalizeH="0" baseline="0" noProof="0" dirty="0">
              <a:ln>
                <a:noFill/>
              </a:ln>
              <a:solidFill>
                <a:schemeClr val="tx1"/>
              </a:solidFill>
              <a:effectLst/>
              <a:uLnTx/>
              <a:uFillTx/>
              <a:latin typeface="+mn-lt"/>
              <a:ea typeface="+mn-ea"/>
              <a:cs typeface="+mn-cs"/>
            </a:endParaRPr>
          </a:p>
          <a:p>
            <a:pPr marL="0" marR="0" lvl="0" indent="0" algn="ctr" defTabSz="914400" rtl="0" eaLnBrk="1" fontAlgn="base" latinLnBrk="0" hangingPunct="1">
              <a:lnSpc>
                <a:spcPct val="120000"/>
              </a:lnSpc>
              <a:spcBef>
                <a:spcPct val="20000"/>
              </a:spcBef>
              <a:spcAft>
                <a:spcPct val="0"/>
              </a:spcAft>
              <a:buClrTx/>
              <a:buSzTx/>
              <a:buFontTx/>
              <a:buNone/>
              <a:tabLst>
                <a:tab pos="914400" algn="l"/>
              </a:tabLst>
              <a:defRPr/>
            </a:pPr>
            <a:endParaRPr kumimoji="0" lang="en-US" sz="2000" b="0" i="0" u="none" strike="noStrike" kern="0" cap="none" spc="0" normalizeH="0" baseline="0" noProof="0" dirty="0">
              <a:ln>
                <a:noFill/>
              </a:ln>
              <a:solidFill>
                <a:schemeClr val="tx1"/>
              </a:solidFill>
              <a:effectLst/>
              <a:uLnTx/>
              <a:uFillTx/>
              <a:latin typeface="+mn-lt"/>
              <a:ea typeface="+mn-ea"/>
              <a:cs typeface="+mn-cs"/>
            </a:endParaRPr>
          </a:p>
          <a:p>
            <a:pPr marL="0" marR="0" lvl="0" indent="0" algn="ctr" defTabSz="914400" rtl="0" eaLnBrk="1" fontAlgn="base" latinLnBrk="0" hangingPunct="1">
              <a:lnSpc>
                <a:spcPct val="120000"/>
              </a:lnSpc>
              <a:spcBef>
                <a:spcPct val="20000"/>
              </a:spcBef>
              <a:spcAft>
                <a:spcPct val="0"/>
              </a:spcAft>
              <a:buClrTx/>
              <a:buSzTx/>
              <a:buFontTx/>
              <a:buNone/>
              <a:tabLst>
                <a:tab pos="914400" algn="l"/>
              </a:tabLst>
              <a:defRPr/>
            </a:pPr>
            <a:r>
              <a:rPr kumimoji="0" lang="en-US" sz="1800" b="0" i="0" u="none" strike="noStrike" kern="0" cap="none" spc="0" normalizeH="0" baseline="0" noProof="0" dirty="0">
                <a:ln>
                  <a:noFill/>
                </a:ln>
                <a:solidFill>
                  <a:schemeClr val="tx1"/>
                </a:solidFill>
                <a:effectLst/>
                <a:uLnTx/>
                <a:uFillTx/>
                <a:latin typeface="+mn-lt"/>
                <a:ea typeface="+mn-ea"/>
                <a:cs typeface="+mn-cs"/>
              </a:rPr>
              <a:t>[Reprinted 31 March 2008]</a:t>
            </a:r>
            <a:endParaRPr kumimoji="0" lang="en-US" sz="2000" b="0" i="0" u="none" strike="noStrike" kern="0" cap="none" spc="0" normalizeH="0" baseline="0" noProof="0" dirty="0">
              <a:ln>
                <a:noFill/>
              </a:ln>
              <a:solidFill>
                <a:schemeClr val="tx1"/>
              </a:solidFill>
              <a:effectLst/>
              <a:uLnTx/>
              <a:uFillTx/>
              <a:latin typeface="+mn-lt"/>
              <a:ea typeface="+mn-ea"/>
              <a:cs typeface="+mn-cs"/>
            </a:endParaRPr>
          </a:p>
        </p:txBody>
      </p:sp>
      <p:sp>
        <p:nvSpPr>
          <p:cNvPr id="6" name="TextBox 4"/>
          <p:cNvSpPr txBox="1">
            <a:spLocks noChangeArrowheads="1"/>
          </p:cNvSpPr>
          <p:nvPr/>
        </p:nvSpPr>
        <p:spPr bwMode="auto">
          <a:xfrm>
            <a:off x="3914757" y="1085671"/>
            <a:ext cx="4848243" cy="1200329"/>
          </a:xfrm>
          <a:prstGeom prst="rect">
            <a:avLst/>
          </a:prstGeom>
          <a:noFill/>
          <a:ln w="12700">
            <a:solidFill>
              <a:srgbClr val="006300"/>
            </a:solidFill>
            <a:miter lim="800000"/>
            <a:headEnd/>
            <a:tailEnd/>
          </a:ln>
        </p:spPr>
        <p:txBody>
          <a:bodyPr wrap="square">
            <a:spAutoFit/>
          </a:bodyPr>
          <a:lstStyle/>
          <a:p>
            <a:r>
              <a:rPr lang="en-US" sz="2400" b="1" dirty="0">
                <a:solidFill>
                  <a:srgbClr val="006300"/>
                </a:solidFill>
              </a:rPr>
              <a:t>One of the “Master Works” and “Classics” of Anthropology</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2402" name="Text Box 2"/>
          <p:cNvSpPr txBox="1">
            <a:spLocks noChangeArrowheads="1"/>
          </p:cNvSpPr>
          <p:nvPr/>
        </p:nvSpPr>
        <p:spPr bwMode="auto">
          <a:xfrm>
            <a:off x="2438400" y="6565900"/>
            <a:ext cx="4283075" cy="277813"/>
          </a:xfrm>
          <a:prstGeom prst="rect">
            <a:avLst/>
          </a:prstGeom>
          <a:noFill/>
          <a:ln w="9525">
            <a:noFill/>
            <a:miter lim="800000"/>
            <a:headEnd/>
            <a:tailEnd/>
          </a:ln>
        </p:spPr>
        <p:txBody>
          <a:bodyPr wrap="none">
            <a:spAutoFit/>
          </a:bodyPr>
          <a:lstStyle/>
          <a:p>
            <a:pPr>
              <a:spcBef>
                <a:spcPct val="0"/>
              </a:spcBef>
            </a:pPr>
            <a:r>
              <a:rPr lang="en-US" sz="1200">
                <a:hlinkClick r:id="rId3"/>
              </a:rPr>
              <a:t>http://en.wikipedia.org/wiki/Holl%C3%B3k%C5%91</a:t>
            </a:r>
            <a:endParaRPr lang="en-US" sz="1200"/>
          </a:p>
        </p:txBody>
      </p:sp>
      <p:sp>
        <p:nvSpPr>
          <p:cNvPr id="102403" name="TextBox 3"/>
          <p:cNvSpPr txBox="1">
            <a:spLocks noChangeArrowheads="1"/>
          </p:cNvSpPr>
          <p:nvPr/>
        </p:nvSpPr>
        <p:spPr bwMode="auto">
          <a:xfrm>
            <a:off x="2890838" y="6019800"/>
            <a:ext cx="3357562" cy="665163"/>
          </a:xfrm>
          <a:prstGeom prst="rect">
            <a:avLst/>
          </a:prstGeom>
          <a:noFill/>
          <a:ln w="9525">
            <a:noFill/>
            <a:miter lim="800000"/>
            <a:headEnd/>
            <a:tailEnd/>
          </a:ln>
        </p:spPr>
        <p:txBody>
          <a:bodyPr wrap="none">
            <a:spAutoFit/>
          </a:bodyPr>
          <a:lstStyle/>
          <a:p>
            <a:r>
              <a:rPr lang="hu-HU" sz="1800" b="1">
                <a:solidFill>
                  <a:schemeClr val="tx2"/>
                </a:solidFill>
              </a:rPr>
              <a:t>Hollókő</a:t>
            </a:r>
            <a:endParaRPr lang="en-US" sz="1800" b="1">
              <a:solidFill>
                <a:schemeClr val="tx2"/>
              </a:solidFill>
            </a:endParaRPr>
          </a:p>
          <a:p>
            <a:r>
              <a:rPr lang="en-US" sz="1600">
                <a:solidFill>
                  <a:schemeClr val="tx2"/>
                </a:solidFill>
              </a:rPr>
              <a:t>A UNESCO World Heritage Site</a:t>
            </a:r>
          </a:p>
        </p:txBody>
      </p:sp>
      <p:pic>
        <p:nvPicPr>
          <p:cNvPr id="102404" name="Picture 2"/>
          <p:cNvPicPr>
            <a:picLocks noChangeAspect="1" noChangeArrowheads="1"/>
          </p:cNvPicPr>
          <p:nvPr/>
        </p:nvPicPr>
        <p:blipFill>
          <a:blip r:embed="rId4" cstate="print"/>
          <a:srcRect/>
          <a:stretch>
            <a:fillRect/>
          </a:stretch>
        </p:blipFill>
        <p:spPr bwMode="auto">
          <a:xfrm>
            <a:off x="609600" y="0"/>
            <a:ext cx="7924800" cy="5943600"/>
          </a:xfrm>
          <a:prstGeom prst="rect">
            <a:avLst/>
          </a:prstGeom>
          <a:noFill/>
          <a:ln w="9525">
            <a:noFill/>
            <a:miter lim="800000"/>
            <a:headEnd/>
            <a:tailEnd/>
          </a:ln>
        </p:spPr>
      </p:pic>
      <p:sp>
        <p:nvSpPr>
          <p:cNvPr id="5" name="TextBox 4"/>
          <p:cNvSpPr txBox="1">
            <a:spLocks noChangeArrowheads="1"/>
          </p:cNvSpPr>
          <p:nvPr/>
        </p:nvSpPr>
        <p:spPr bwMode="auto">
          <a:xfrm>
            <a:off x="3429000" y="304800"/>
            <a:ext cx="4848243" cy="830997"/>
          </a:xfrm>
          <a:prstGeom prst="rect">
            <a:avLst/>
          </a:prstGeom>
          <a:noFill/>
          <a:ln w="12700">
            <a:solidFill>
              <a:srgbClr val="006300"/>
            </a:solidFill>
            <a:miter lim="800000"/>
            <a:headEnd/>
            <a:tailEnd/>
          </a:ln>
        </p:spPr>
        <p:txBody>
          <a:bodyPr wrap="square">
            <a:spAutoFit/>
          </a:bodyPr>
          <a:lstStyle/>
          <a:p>
            <a:r>
              <a:rPr lang="en-US" sz="2400" b="1" dirty="0">
                <a:solidFill>
                  <a:srgbClr val="006300"/>
                </a:solidFill>
              </a:rPr>
              <a:t>a well-known Hungarian village</a:t>
            </a:r>
          </a:p>
        </p:txBody>
      </p:sp>
    </p:spTree>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3426" name="TextBox 4"/>
          <p:cNvSpPr txBox="1">
            <a:spLocks noChangeArrowheads="1"/>
          </p:cNvSpPr>
          <p:nvPr/>
        </p:nvSpPr>
        <p:spPr bwMode="auto">
          <a:xfrm>
            <a:off x="3352800" y="6324600"/>
            <a:ext cx="2435225" cy="369888"/>
          </a:xfrm>
          <a:prstGeom prst="rect">
            <a:avLst/>
          </a:prstGeom>
          <a:noFill/>
          <a:ln w="9525">
            <a:noFill/>
            <a:miter lim="800000"/>
            <a:headEnd/>
            <a:tailEnd/>
          </a:ln>
        </p:spPr>
        <p:txBody>
          <a:bodyPr wrap="none">
            <a:spAutoFit/>
          </a:bodyPr>
          <a:lstStyle/>
          <a:p>
            <a:r>
              <a:rPr lang="hu-HU" sz="1800" b="1">
                <a:solidFill>
                  <a:schemeClr val="tx2"/>
                </a:solidFill>
              </a:rPr>
              <a:t>Hollókő</a:t>
            </a:r>
            <a:r>
              <a:rPr lang="en-US" sz="1800" b="1">
                <a:solidFill>
                  <a:schemeClr val="tx2"/>
                </a:solidFill>
              </a:rPr>
              <a:t>, Hungary</a:t>
            </a:r>
          </a:p>
        </p:txBody>
      </p:sp>
      <p:pic>
        <p:nvPicPr>
          <p:cNvPr id="103427" name="Picture 2"/>
          <p:cNvPicPr>
            <a:picLocks noChangeAspect="1" noChangeArrowheads="1"/>
          </p:cNvPicPr>
          <p:nvPr/>
        </p:nvPicPr>
        <p:blipFill>
          <a:blip r:embed="rId3" cstate="print"/>
          <a:srcRect/>
          <a:stretch>
            <a:fillRect/>
          </a:stretch>
        </p:blipFill>
        <p:spPr bwMode="auto">
          <a:xfrm>
            <a:off x="228600" y="560388"/>
            <a:ext cx="8686800" cy="5713412"/>
          </a:xfrm>
          <a:prstGeom prst="rect">
            <a:avLst/>
          </a:prstGeom>
          <a:noFill/>
          <a:ln w="9525">
            <a:noFill/>
            <a:miter lim="800000"/>
            <a:headEnd/>
            <a:tailEnd/>
          </a:ln>
        </p:spPr>
      </p:pic>
      <p:sp>
        <p:nvSpPr>
          <p:cNvPr id="6" name="Right Arrow 5"/>
          <p:cNvSpPr>
            <a:spLocks noChangeArrowheads="1"/>
          </p:cNvSpPr>
          <p:nvPr/>
        </p:nvSpPr>
        <p:spPr bwMode="auto">
          <a:xfrm rot="-8083413">
            <a:off x="4276725" y="2619375"/>
            <a:ext cx="2667000" cy="685800"/>
          </a:xfrm>
          <a:prstGeom prst="rightArrow">
            <a:avLst>
              <a:gd name="adj1" fmla="val 38065"/>
              <a:gd name="adj2" fmla="val 49997"/>
            </a:avLst>
          </a:prstGeom>
          <a:solidFill>
            <a:schemeClr val="tx2"/>
          </a:solidFill>
          <a:ln w="38100" algn="ctr">
            <a:solidFill>
              <a:srgbClr val="000000"/>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104451"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and</a:t>
            </a:r>
          </a:p>
          <a:p>
            <a:pPr>
              <a:lnSpc>
                <a:spcPct val="130000"/>
              </a:lnSpc>
            </a:pPr>
            <a:r>
              <a:rPr lang="en-US" sz="3600" b="1" dirty="0"/>
              <a:t>sausages . .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5474" name="Text Box 2"/>
          <p:cNvSpPr txBox="1">
            <a:spLocks noChangeArrowheads="1"/>
          </p:cNvSpPr>
          <p:nvPr/>
        </p:nvSpPr>
        <p:spPr bwMode="auto">
          <a:xfrm>
            <a:off x="2876550" y="6581775"/>
            <a:ext cx="3371850" cy="276225"/>
          </a:xfrm>
          <a:prstGeom prst="rect">
            <a:avLst/>
          </a:prstGeom>
          <a:noFill/>
          <a:ln w="9525">
            <a:noFill/>
            <a:miter lim="800000"/>
            <a:headEnd/>
            <a:tailEnd/>
          </a:ln>
        </p:spPr>
        <p:txBody>
          <a:bodyPr wrap="none">
            <a:spAutoFit/>
          </a:bodyPr>
          <a:lstStyle/>
          <a:p>
            <a:pPr>
              <a:spcBef>
                <a:spcPct val="0"/>
              </a:spcBef>
            </a:pPr>
            <a:r>
              <a:rPr lang="en-US" sz="1200">
                <a:hlinkClick r:id="rId3"/>
              </a:rPr>
              <a:t>www.intlmeatsanddeli.com/products.htm</a:t>
            </a:r>
            <a:endParaRPr lang="en-US" sz="1200"/>
          </a:p>
        </p:txBody>
      </p:sp>
      <p:sp>
        <p:nvSpPr>
          <p:cNvPr id="105475" name="TextBox 4"/>
          <p:cNvSpPr txBox="1">
            <a:spLocks noChangeArrowheads="1"/>
          </p:cNvSpPr>
          <p:nvPr/>
        </p:nvSpPr>
        <p:spPr bwMode="auto">
          <a:xfrm>
            <a:off x="2711450" y="6019800"/>
            <a:ext cx="3689350" cy="461963"/>
          </a:xfrm>
          <a:prstGeom prst="rect">
            <a:avLst/>
          </a:prstGeom>
          <a:noFill/>
          <a:ln w="9525">
            <a:noFill/>
            <a:miter lim="800000"/>
            <a:headEnd/>
            <a:tailEnd/>
          </a:ln>
        </p:spPr>
        <p:txBody>
          <a:bodyPr wrap="none">
            <a:spAutoFit/>
          </a:bodyPr>
          <a:lstStyle/>
          <a:p>
            <a:r>
              <a:rPr lang="en-US" sz="2400" b="1">
                <a:solidFill>
                  <a:schemeClr val="tx2"/>
                </a:solidFill>
              </a:rPr>
              <a:t>Hungarian sausages</a:t>
            </a:r>
          </a:p>
        </p:txBody>
      </p:sp>
      <p:pic>
        <p:nvPicPr>
          <p:cNvPr id="105476" name="Picture 2"/>
          <p:cNvPicPr>
            <a:picLocks noChangeAspect="1" noChangeArrowheads="1"/>
          </p:cNvPicPr>
          <p:nvPr/>
        </p:nvPicPr>
        <p:blipFill>
          <a:blip r:embed="rId4" cstate="print"/>
          <a:srcRect/>
          <a:stretch>
            <a:fillRect/>
          </a:stretch>
        </p:blipFill>
        <p:spPr bwMode="auto">
          <a:xfrm>
            <a:off x="762000" y="890588"/>
            <a:ext cx="7620000" cy="5076825"/>
          </a:xfrm>
          <a:prstGeom prst="rect">
            <a:avLst/>
          </a:prstGeom>
          <a:noFill/>
          <a:ln w="9525">
            <a:noFill/>
            <a:miter lim="800000"/>
            <a:headEnd/>
            <a:tailEnd/>
          </a:ln>
        </p:spPr>
      </p:pic>
    </p:spTree>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6498" name="Text Box 2"/>
          <p:cNvSpPr txBox="1">
            <a:spLocks noChangeArrowheads="1"/>
          </p:cNvSpPr>
          <p:nvPr/>
        </p:nvSpPr>
        <p:spPr bwMode="auto">
          <a:xfrm>
            <a:off x="3440113" y="6581775"/>
            <a:ext cx="2351087" cy="276225"/>
          </a:xfrm>
          <a:prstGeom prst="rect">
            <a:avLst/>
          </a:prstGeom>
          <a:noFill/>
          <a:ln w="9525">
            <a:noFill/>
            <a:miter lim="800000"/>
            <a:headEnd/>
            <a:tailEnd/>
          </a:ln>
        </p:spPr>
        <p:txBody>
          <a:bodyPr wrap="none">
            <a:spAutoFit/>
          </a:bodyPr>
          <a:lstStyle/>
          <a:p>
            <a:pPr>
              <a:spcBef>
                <a:spcPct val="0"/>
              </a:spcBef>
            </a:pPr>
            <a:r>
              <a:rPr lang="en-US" sz="1200">
                <a:hlinkClick r:id="rId3"/>
              </a:rPr>
              <a:t>www.hungariansupper.com/</a:t>
            </a:r>
            <a:endParaRPr lang="en-US" sz="1200"/>
          </a:p>
        </p:txBody>
      </p:sp>
      <p:pic>
        <p:nvPicPr>
          <p:cNvPr id="106499" name="Picture 2"/>
          <p:cNvPicPr>
            <a:picLocks noChangeAspect="1" noChangeArrowheads="1"/>
          </p:cNvPicPr>
          <p:nvPr/>
        </p:nvPicPr>
        <p:blipFill>
          <a:blip r:embed="rId4" cstate="print"/>
          <a:srcRect/>
          <a:stretch>
            <a:fillRect/>
          </a:stretch>
        </p:blipFill>
        <p:spPr bwMode="auto">
          <a:xfrm>
            <a:off x="1524000" y="1143000"/>
            <a:ext cx="6096000" cy="4572000"/>
          </a:xfrm>
          <a:prstGeom prst="rect">
            <a:avLst/>
          </a:prstGeom>
          <a:noFill/>
          <a:ln w="9525">
            <a:noFill/>
            <a:miter lim="800000"/>
            <a:headEnd/>
            <a:tailEnd/>
          </a:ln>
        </p:spPr>
      </p:pic>
      <p:sp>
        <p:nvSpPr>
          <p:cNvPr id="106500" name="TextBox 4"/>
          <p:cNvSpPr txBox="1">
            <a:spLocks noChangeArrowheads="1"/>
          </p:cNvSpPr>
          <p:nvPr/>
        </p:nvSpPr>
        <p:spPr bwMode="auto">
          <a:xfrm>
            <a:off x="1676400" y="6019800"/>
            <a:ext cx="5722938" cy="461963"/>
          </a:xfrm>
          <a:prstGeom prst="rect">
            <a:avLst/>
          </a:prstGeom>
          <a:noFill/>
          <a:ln w="9525">
            <a:noFill/>
            <a:miter lim="800000"/>
            <a:headEnd/>
            <a:tailEnd/>
          </a:ln>
        </p:spPr>
        <p:txBody>
          <a:bodyPr wrap="none">
            <a:spAutoFit/>
          </a:bodyPr>
          <a:lstStyle/>
          <a:p>
            <a:r>
              <a:rPr lang="en-US" sz="2400" b="1">
                <a:solidFill>
                  <a:schemeClr val="tx2"/>
                </a:solidFill>
              </a:rPr>
              <a:t> and more Hungarian sausages</a:t>
            </a:r>
          </a:p>
        </p:txBody>
      </p:sp>
    </p:spTree>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07522" name="TextBox 4"/>
          <p:cNvSpPr txBox="1">
            <a:spLocks noChangeArrowheads="1"/>
          </p:cNvSpPr>
          <p:nvPr/>
        </p:nvSpPr>
        <p:spPr bwMode="auto">
          <a:xfrm>
            <a:off x="1411288" y="6015038"/>
            <a:ext cx="6284912" cy="461962"/>
          </a:xfrm>
          <a:prstGeom prst="rect">
            <a:avLst/>
          </a:prstGeom>
          <a:noFill/>
          <a:ln w="9525">
            <a:noFill/>
            <a:miter lim="800000"/>
            <a:headEnd/>
            <a:tailEnd/>
          </a:ln>
        </p:spPr>
        <p:txBody>
          <a:bodyPr wrap="none">
            <a:spAutoFit/>
          </a:bodyPr>
          <a:lstStyle/>
          <a:p>
            <a:r>
              <a:rPr lang="en-US" sz="2400" b="1">
                <a:solidFill>
                  <a:srgbClr val="000000"/>
                </a:solidFill>
              </a:rPr>
              <a:t> and still more Hungarian sausages</a:t>
            </a:r>
          </a:p>
        </p:txBody>
      </p:sp>
      <p:pic>
        <p:nvPicPr>
          <p:cNvPr id="107523" name="Picture 2"/>
          <p:cNvPicPr>
            <a:picLocks noChangeAspect="1" noChangeArrowheads="1"/>
          </p:cNvPicPr>
          <p:nvPr/>
        </p:nvPicPr>
        <p:blipFill>
          <a:blip r:embed="rId3" cstate="print"/>
          <a:srcRect/>
          <a:stretch>
            <a:fillRect/>
          </a:stretch>
        </p:blipFill>
        <p:spPr bwMode="auto">
          <a:xfrm>
            <a:off x="381000" y="228600"/>
            <a:ext cx="4133850" cy="2457450"/>
          </a:xfrm>
          <a:prstGeom prst="rect">
            <a:avLst/>
          </a:prstGeom>
          <a:noFill/>
          <a:ln w="9525">
            <a:noFill/>
            <a:miter lim="800000"/>
            <a:headEnd/>
            <a:tailEnd/>
          </a:ln>
        </p:spPr>
      </p:pic>
      <p:pic>
        <p:nvPicPr>
          <p:cNvPr id="107524" name="Picture 4"/>
          <p:cNvPicPr>
            <a:picLocks noChangeAspect="1" noChangeArrowheads="1"/>
          </p:cNvPicPr>
          <p:nvPr/>
        </p:nvPicPr>
        <p:blipFill>
          <a:blip r:embed="rId4" cstate="print"/>
          <a:srcRect/>
          <a:stretch>
            <a:fillRect/>
          </a:stretch>
        </p:blipFill>
        <p:spPr bwMode="auto">
          <a:xfrm>
            <a:off x="4114800" y="990600"/>
            <a:ext cx="2676525" cy="2381250"/>
          </a:xfrm>
          <a:prstGeom prst="rect">
            <a:avLst/>
          </a:prstGeom>
          <a:noFill/>
          <a:ln w="9525">
            <a:noFill/>
            <a:miter lim="800000"/>
            <a:headEnd/>
            <a:tailEnd/>
          </a:ln>
        </p:spPr>
      </p:pic>
      <p:pic>
        <p:nvPicPr>
          <p:cNvPr id="107525" name="Picture 5"/>
          <p:cNvPicPr>
            <a:picLocks noChangeAspect="1" noChangeArrowheads="1"/>
          </p:cNvPicPr>
          <p:nvPr/>
        </p:nvPicPr>
        <p:blipFill>
          <a:blip r:embed="rId5" cstate="print"/>
          <a:srcRect/>
          <a:stretch>
            <a:fillRect/>
          </a:stretch>
        </p:blipFill>
        <p:spPr bwMode="auto">
          <a:xfrm>
            <a:off x="685800" y="3200400"/>
            <a:ext cx="4162425" cy="2733675"/>
          </a:xfrm>
          <a:prstGeom prst="rect">
            <a:avLst/>
          </a:prstGeom>
          <a:noFill/>
          <a:ln w="9525">
            <a:noFill/>
            <a:miter lim="800000"/>
            <a:headEnd/>
            <a:tailEnd/>
          </a:ln>
        </p:spPr>
      </p:pic>
      <p:pic>
        <p:nvPicPr>
          <p:cNvPr id="107526" name="Picture 7"/>
          <p:cNvPicPr>
            <a:picLocks noChangeAspect="1" noChangeArrowheads="1"/>
          </p:cNvPicPr>
          <p:nvPr/>
        </p:nvPicPr>
        <p:blipFill>
          <a:blip r:embed="rId6" cstate="print"/>
          <a:srcRect/>
          <a:stretch>
            <a:fillRect/>
          </a:stretch>
        </p:blipFill>
        <p:spPr bwMode="auto">
          <a:xfrm>
            <a:off x="5867400" y="4419600"/>
            <a:ext cx="2352675" cy="1181100"/>
          </a:xfrm>
          <a:prstGeom prst="rect">
            <a:avLst/>
          </a:prstGeom>
          <a:noFill/>
          <a:ln w="9525">
            <a:noFill/>
            <a:miter lim="800000"/>
            <a:headEnd/>
            <a:tailEnd/>
          </a:ln>
        </p:spPr>
      </p:pic>
      <p:sp>
        <p:nvSpPr>
          <p:cNvPr id="107527" name="Text Box 2"/>
          <p:cNvSpPr txBox="1">
            <a:spLocks noChangeArrowheads="1"/>
          </p:cNvSpPr>
          <p:nvPr/>
        </p:nvSpPr>
        <p:spPr bwMode="auto">
          <a:xfrm>
            <a:off x="3440113" y="6581775"/>
            <a:ext cx="2351087" cy="276225"/>
          </a:xfrm>
          <a:prstGeom prst="rect">
            <a:avLst/>
          </a:prstGeom>
          <a:noFill/>
          <a:ln w="9525">
            <a:noFill/>
            <a:miter lim="800000"/>
            <a:headEnd/>
            <a:tailEnd/>
          </a:ln>
        </p:spPr>
        <p:txBody>
          <a:bodyPr wrap="none">
            <a:spAutoFit/>
          </a:bodyPr>
          <a:lstStyle/>
          <a:p>
            <a:pPr>
              <a:spcBef>
                <a:spcPct val="0"/>
              </a:spcBef>
            </a:pPr>
            <a:r>
              <a:rPr lang="en-US" sz="1200">
                <a:hlinkClick r:id="rId7"/>
              </a:rPr>
              <a:t>www.hungariansupper.com/</a:t>
            </a:r>
            <a:endParaRPr lang="en-US" sz="1200"/>
          </a:p>
        </p:txBody>
      </p:sp>
    </p:spTree>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8546" name="Text Box 2"/>
          <p:cNvSpPr txBox="1">
            <a:spLocks noChangeArrowheads="1"/>
          </p:cNvSpPr>
          <p:nvPr/>
        </p:nvSpPr>
        <p:spPr bwMode="auto">
          <a:xfrm>
            <a:off x="3440113" y="6581775"/>
            <a:ext cx="2351087" cy="276225"/>
          </a:xfrm>
          <a:prstGeom prst="rect">
            <a:avLst/>
          </a:prstGeom>
          <a:noFill/>
          <a:ln w="9525">
            <a:noFill/>
            <a:miter lim="800000"/>
            <a:headEnd/>
            <a:tailEnd/>
          </a:ln>
        </p:spPr>
        <p:txBody>
          <a:bodyPr wrap="none">
            <a:spAutoFit/>
          </a:bodyPr>
          <a:lstStyle/>
          <a:p>
            <a:pPr>
              <a:spcBef>
                <a:spcPct val="0"/>
              </a:spcBef>
            </a:pPr>
            <a:r>
              <a:rPr lang="en-US" sz="1200">
                <a:hlinkClick r:id="rId3"/>
              </a:rPr>
              <a:t>www.hungariansupper.com/</a:t>
            </a:r>
            <a:endParaRPr lang="en-US" sz="1200"/>
          </a:p>
        </p:txBody>
      </p:sp>
      <p:sp>
        <p:nvSpPr>
          <p:cNvPr id="108547" name="TextBox 4"/>
          <p:cNvSpPr txBox="1">
            <a:spLocks noChangeArrowheads="1"/>
          </p:cNvSpPr>
          <p:nvPr/>
        </p:nvSpPr>
        <p:spPr bwMode="auto">
          <a:xfrm>
            <a:off x="1295400" y="6015038"/>
            <a:ext cx="6581775" cy="461962"/>
          </a:xfrm>
          <a:prstGeom prst="rect">
            <a:avLst/>
          </a:prstGeom>
          <a:noFill/>
          <a:ln w="9525">
            <a:noFill/>
            <a:miter lim="800000"/>
            <a:headEnd/>
            <a:tailEnd/>
          </a:ln>
        </p:spPr>
        <p:txBody>
          <a:bodyPr wrap="none">
            <a:spAutoFit/>
          </a:bodyPr>
          <a:lstStyle/>
          <a:p>
            <a:r>
              <a:rPr lang="en-US" sz="2400" b="1">
                <a:solidFill>
                  <a:schemeClr val="tx2"/>
                </a:solidFill>
              </a:rPr>
              <a:t> and  even more Hungarian sausages</a:t>
            </a:r>
          </a:p>
        </p:txBody>
      </p:sp>
      <p:pic>
        <p:nvPicPr>
          <p:cNvPr id="108548" name="Picture 2"/>
          <p:cNvPicPr>
            <a:picLocks noChangeAspect="1" noChangeArrowheads="1"/>
          </p:cNvPicPr>
          <p:nvPr/>
        </p:nvPicPr>
        <p:blipFill>
          <a:blip r:embed="rId4" cstate="print"/>
          <a:srcRect/>
          <a:stretch>
            <a:fillRect/>
          </a:stretch>
        </p:blipFill>
        <p:spPr bwMode="auto">
          <a:xfrm>
            <a:off x="1524000" y="1143000"/>
            <a:ext cx="6096000" cy="4572000"/>
          </a:xfrm>
          <a:prstGeom prst="rect">
            <a:avLst/>
          </a:prstGeom>
          <a:noFill/>
          <a:ln w="9525">
            <a:noFill/>
            <a:miter lim="800000"/>
            <a:headEnd/>
            <a:tailEnd/>
          </a:ln>
        </p:spPr>
      </p:pic>
    </p:spTree>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09570" name="Text Box 2"/>
          <p:cNvSpPr txBox="1">
            <a:spLocks noChangeArrowheads="1"/>
          </p:cNvSpPr>
          <p:nvPr/>
        </p:nvSpPr>
        <p:spPr bwMode="auto">
          <a:xfrm>
            <a:off x="3440113" y="6581775"/>
            <a:ext cx="2351087" cy="276225"/>
          </a:xfrm>
          <a:prstGeom prst="rect">
            <a:avLst/>
          </a:prstGeom>
          <a:noFill/>
          <a:ln w="9525">
            <a:noFill/>
            <a:miter lim="800000"/>
            <a:headEnd/>
            <a:tailEnd/>
          </a:ln>
        </p:spPr>
        <p:txBody>
          <a:bodyPr wrap="none">
            <a:spAutoFit/>
          </a:bodyPr>
          <a:lstStyle/>
          <a:p>
            <a:pPr>
              <a:spcBef>
                <a:spcPct val="0"/>
              </a:spcBef>
            </a:pPr>
            <a:r>
              <a:rPr lang="en-US" sz="1200">
                <a:hlinkClick r:id="rId3"/>
              </a:rPr>
              <a:t>www.hungariansupper.com/</a:t>
            </a:r>
            <a:endParaRPr lang="en-US" sz="1200"/>
          </a:p>
        </p:txBody>
      </p:sp>
      <p:pic>
        <p:nvPicPr>
          <p:cNvPr id="109571" name="Picture 2"/>
          <p:cNvPicPr>
            <a:picLocks noChangeAspect="1" noChangeArrowheads="1"/>
          </p:cNvPicPr>
          <p:nvPr/>
        </p:nvPicPr>
        <p:blipFill>
          <a:blip r:embed="rId4" cstate="print"/>
          <a:srcRect/>
          <a:stretch>
            <a:fillRect/>
          </a:stretch>
        </p:blipFill>
        <p:spPr bwMode="auto">
          <a:xfrm>
            <a:off x="4572000" y="1143000"/>
            <a:ext cx="3333750" cy="2466975"/>
          </a:xfrm>
          <a:prstGeom prst="rect">
            <a:avLst/>
          </a:prstGeom>
          <a:noFill/>
          <a:ln w="9525">
            <a:noFill/>
            <a:miter lim="800000"/>
            <a:headEnd/>
            <a:tailEnd/>
          </a:ln>
        </p:spPr>
      </p:pic>
      <p:pic>
        <p:nvPicPr>
          <p:cNvPr id="109572" name="Picture 3"/>
          <p:cNvPicPr>
            <a:picLocks noChangeAspect="1" noChangeArrowheads="1"/>
          </p:cNvPicPr>
          <p:nvPr/>
        </p:nvPicPr>
        <p:blipFill>
          <a:blip r:embed="rId5" cstate="print"/>
          <a:srcRect/>
          <a:stretch>
            <a:fillRect/>
          </a:stretch>
        </p:blipFill>
        <p:spPr bwMode="auto">
          <a:xfrm>
            <a:off x="1295400" y="838200"/>
            <a:ext cx="1209675" cy="1476375"/>
          </a:xfrm>
          <a:prstGeom prst="rect">
            <a:avLst/>
          </a:prstGeom>
          <a:noFill/>
          <a:ln w="9525">
            <a:noFill/>
            <a:miter lim="800000"/>
            <a:headEnd/>
            <a:tailEnd/>
          </a:ln>
        </p:spPr>
      </p:pic>
      <p:pic>
        <p:nvPicPr>
          <p:cNvPr id="109573" name="Picture 4"/>
          <p:cNvPicPr>
            <a:picLocks noChangeAspect="1" noChangeArrowheads="1"/>
          </p:cNvPicPr>
          <p:nvPr/>
        </p:nvPicPr>
        <p:blipFill>
          <a:blip r:embed="rId6" cstate="print"/>
          <a:srcRect/>
          <a:stretch>
            <a:fillRect/>
          </a:stretch>
        </p:blipFill>
        <p:spPr bwMode="auto">
          <a:xfrm>
            <a:off x="533400" y="3505200"/>
            <a:ext cx="2667000" cy="2667000"/>
          </a:xfrm>
          <a:prstGeom prst="rect">
            <a:avLst/>
          </a:prstGeom>
          <a:noFill/>
          <a:ln w="9525">
            <a:noFill/>
            <a:miter lim="800000"/>
            <a:headEnd/>
            <a:tailEnd/>
          </a:ln>
        </p:spPr>
      </p:pic>
      <p:pic>
        <p:nvPicPr>
          <p:cNvPr id="109574" name="Picture 6"/>
          <p:cNvPicPr>
            <a:picLocks noChangeAspect="1" noChangeArrowheads="1"/>
          </p:cNvPicPr>
          <p:nvPr/>
        </p:nvPicPr>
        <p:blipFill>
          <a:blip r:embed="rId7" cstate="print"/>
          <a:srcRect/>
          <a:stretch>
            <a:fillRect/>
          </a:stretch>
        </p:blipFill>
        <p:spPr bwMode="auto">
          <a:xfrm>
            <a:off x="3352800" y="4267200"/>
            <a:ext cx="1390650" cy="1390650"/>
          </a:xfrm>
          <a:prstGeom prst="rect">
            <a:avLst/>
          </a:prstGeom>
          <a:noFill/>
          <a:ln w="9525">
            <a:noFill/>
            <a:miter lim="800000"/>
            <a:headEnd/>
            <a:tailEnd/>
          </a:ln>
        </p:spPr>
      </p:pic>
      <p:pic>
        <p:nvPicPr>
          <p:cNvPr id="109575" name="Picture 7"/>
          <p:cNvPicPr>
            <a:picLocks noChangeAspect="1" noChangeArrowheads="1"/>
          </p:cNvPicPr>
          <p:nvPr/>
        </p:nvPicPr>
        <p:blipFill>
          <a:blip r:embed="rId8" cstate="print"/>
          <a:srcRect/>
          <a:stretch>
            <a:fillRect/>
          </a:stretch>
        </p:blipFill>
        <p:spPr bwMode="auto">
          <a:xfrm>
            <a:off x="4800600" y="3124200"/>
            <a:ext cx="3810000" cy="2628900"/>
          </a:xfrm>
          <a:prstGeom prst="rect">
            <a:avLst/>
          </a:prstGeom>
          <a:noFill/>
          <a:ln w="9525">
            <a:noFill/>
            <a:miter lim="800000"/>
            <a:headEnd/>
            <a:tailEnd/>
          </a:ln>
        </p:spPr>
      </p:pic>
      <p:pic>
        <p:nvPicPr>
          <p:cNvPr id="109576" name="Picture 8"/>
          <p:cNvPicPr>
            <a:picLocks noChangeAspect="1" noChangeArrowheads="1"/>
          </p:cNvPicPr>
          <p:nvPr/>
        </p:nvPicPr>
        <p:blipFill>
          <a:blip r:embed="rId9" cstate="print"/>
          <a:srcRect/>
          <a:stretch>
            <a:fillRect/>
          </a:stretch>
        </p:blipFill>
        <p:spPr bwMode="auto">
          <a:xfrm>
            <a:off x="1295400" y="1905000"/>
            <a:ext cx="2857500" cy="2857500"/>
          </a:xfrm>
          <a:prstGeom prst="rect">
            <a:avLst/>
          </a:prstGeom>
          <a:noFill/>
          <a:ln w="9525">
            <a:noFill/>
            <a:miter lim="800000"/>
            <a:headEnd/>
            <a:tailEnd/>
          </a:ln>
        </p:spPr>
      </p:pic>
      <p:sp>
        <p:nvSpPr>
          <p:cNvPr id="109577" name="TextBox 4"/>
          <p:cNvSpPr txBox="1">
            <a:spLocks noChangeArrowheads="1"/>
          </p:cNvSpPr>
          <p:nvPr/>
        </p:nvSpPr>
        <p:spPr bwMode="auto">
          <a:xfrm>
            <a:off x="2514600" y="6015038"/>
            <a:ext cx="4071938" cy="461962"/>
          </a:xfrm>
          <a:prstGeom prst="rect">
            <a:avLst/>
          </a:prstGeom>
          <a:noFill/>
          <a:ln w="9525">
            <a:noFill/>
            <a:miter lim="800000"/>
            <a:headEnd/>
            <a:tailEnd/>
          </a:ln>
        </p:spPr>
        <p:txBody>
          <a:bodyPr wrap="none">
            <a:spAutoFit/>
          </a:bodyPr>
          <a:lstStyle/>
          <a:p>
            <a:pPr algn="r"/>
            <a:r>
              <a:rPr lang="en-US" sz="2400" b="1">
                <a:solidFill>
                  <a:srgbClr val="000000"/>
                </a:solidFill>
              </a:rPr>
              <a:t> and Hungarian salami</a:t>
            </a:r>
          </a:p>
        </p:txBody>
      </p:sp>
    </p:spTree>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0594" name="Text Box 2"/>
          <p:cNvSpPr txBox="1">
            <a:spLocks noChangeArrowheads="1"/>
          </p:cNvSpPr>
          <p:nvPr/>
        </p:nvSpPr>
        <p:spPr bwMode="auto">
          <a:xfrm>
            <a:off x="2876550" y="6581775"/>
            <a:ext cx="3371850" cy="276225"/>
          </a:xfrm>
          <a:prstGeom prst="rect">
            <a:avLst/>
          </a:prstGeom>
          <a:noFill/>
          <a:ln w="9525">
            <a:noFill/>
            <a:miter lim="800000"/>
            <a:headEnd/>
            <a:tailEnd/>
          </a:ln>
        </p:spPr>
        <p:txBody>
          <a:bodyPr wrap="none">
            <a:spAutoFit/>
          </a:bodyPr>
          <a:lstStyle/>
          <a:p>
            <a:pPr>
              <a:spcBef>
                <a:spcPct val="0"/>
              </a:spcBef>
            </a:pPr>
            <a:r>
              <a:rPr lang="en-US" sz="1200">
                <a:hlinkClick r:id="rId3"/>
              </a:rPr>
              <a:t>www.intlmeatsanddeli.com/products.htm</a:t>
            </a:r>
            <a:endParaRPr lang="en-US" sz="1200"/>
          </a:p>
        </p:txBody>
      </p:sp>
      <p:sp>
        <p:nvSpPr>
          <p:cNvPr id="110595" name="TextBox 4"/>
          <p:cNvSpPr txBox="1">
            <a:spLocks noChangeArrowheads="1"/>
          </p:cNvSpPr>
          <p:nvPr/>
        </p:nvSpPr>
        <p:spPr bwMode="auto">
          <a:xfrm>
            <a:off x="1734019" y="6015038"/>
            <a:ext cx="5615640" cy="461665"/>
          </a:xfrm>
          <a:prstGeom prst="rect">
            <a:avLst/>
          </a:prstGeom>
          <a:noFill/>
          <a:ln w="9525">
            <a:noFill/>
            <a:miter lim="800000"/>
            <a:headEnd/>
            <a:tailEnd/>
          </a:ln>
        </p:spPr>
        <p:txBody>
          <a:bodyPr wrap="none">
            <a:spAutoFit/>
          </a:bodyPr>
          <a:lstStyle/>
          <a:p>
            <a:r>
              <a:rPr lang="en-US" sz="2400" b="1" dirty="0">
                <a:solidFill>
                  <a:schemeClr val="tx2"/>
                </a:solidFill>
              </a:rPr>
              <a:t>and more Hungarian salami . . .</a:t>
            </a:r>
          </a:p>
        </p:txBody>
      </p:sp>
      <p:pic>
        <p:nvPicPr>
          <p:cNvPr id="110596" name="Picture 2"/>
          <p:cNvPicPr>
            <a:picLocks noChangeAspect="1" noChangeArrowheads="1"/>
          </p:cNvPicPr>
          <p:nvPr/>
        </p:nvPicPr>
        <p:blipFill>
          <a:blip r:embed="rId4" cstate="print"/>
          <a:srcRect/>
          <a:stretch>
            <a:fillRect/>
          </a:stretch>
        </p:blipFill>
        <p:spPr bwMode="auto">
          <a:xfrm>
            <a:off x="685800" y="838200"/>
            <a:ext cx="4762500" cy="4762500"/>
          </a:xfrm>
          <a:prstGeom prst="rect">
            <a:avLst/>
          </a:prstGeom>
          <a:noFill/>
          <a:ln w="9525">
            <a:noFill/>
            <a:miter lim="800000"/>
            <a:headEnd/>
            <a:tailEnd/>
          </a:ln>
        </p:spPr>
      </p:pic>
      <p:pic>
        <p:nvPicPr>
          <p:cNvPr id="110597" name="Picture 3"/>
          <p:cNvPicPr>
            <a:picLocks noChangeAspect="1" noChangeArrowheads="1"/>
          </p:cNvPicPr>
          <p:nvPr/>
        </p:nvPicPr>
        <p:blipFill>
          <a:blip r:embed="rId5" cstate="print"/>
          <a:srcRect/>
          <a:stretch>
            <a:fillRect/>
          </a:stretch>
        </p:blipFill>
        <p:spPr bwMode="auto">
          <a:xfrm>
            <a:off x="5715000" y="2728913"/>
            <a:ext cx="2857500" cy="2857500"/>
          </a:xfrm>
          <a:prstGeom prst="rect">
            <a:avLst/>
          </a:prstGeom>
          <a:noFill/>
          <a:ln w="9525">
            <a:noFill/>
            <a:miter lim="800000"/>
            <a:headEnd/>
            <a:tailEnd/>
          </a:ln>
        </p:spPr>
      </p:pic>
    </p:spTree>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1618"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pic>
        <p:nvPicPr>
          <p:cNvPr id="111619" name="Picture 2"/>
          <p:cNvPicPr>
            <a:picLocks noChangeAspect="1" noChangeArrowheads="1"/>
          </p:cNvPicPr>
          <p:nvPr/>
        </p:nvPicPr>
        <p:blipFill>
          <a:blip r:embed="rId4" cstate="print"/>
          <a:srcRect/>
          <a:stretch>
            <a:fillRect/>
          </a:stretch>
        </p:blipFill>
        <p:spPr bwMode="auto">
          <a:xfrm>
            <a:off x="3143250" y="2357438"/>
            <a:ext cx="2857500" cy="2143125"/>
          </a:xfrm>
          <a:prstGeom prst="rect">
            <a:avLst/>
          </a:prstGeom>
          <a:noFill/>
          <a:ln w="9525">
            <a:noFill/>
            <a:miter lim="800000"/>
            <a:headEnd/>
            <a:tailEnd/>
          </a:ln>
        </p:spPr>
      </p:pic>
      <p:sp>
        <p:nvSpPr>
          <p:cNvPr id="111620" name="TextBox 4"/>
          <p:cNvSpPr txBox="1">
            <a:spLocks noChangeArrowheads="1"/>
          </p:cNvSpPr>
          <p:nvPr/>
        </p:nvSpPr>
        <p:spPr bwMode="auto">
          <a:xfrm>
            <a:off x="1354176" y="6015038"/>
            <a:ext cx="6361037" cy="461665"/>
          </a:xfrm>
          <a:prstGeom prst="rect">
            <a:avLst/>
          </a:prstGeom>
          <a:noFill/>
          <a:ln w="9525">
            <a:noFill/>
            <a:miter lim="800000"/>
            <a:headEnd/>
            <a:tailEnd/>
          </a:ln>
        </p:spPr>
        <p:txBody>
          <a:bodyPr wrap="none">
            <a:spAutoFit/>
          </a:bodyPr>
          <a:lstStyle/>
          <a:p>
            <a:r>
              <a:rPr lang="en-US" sz="2400" b="1" dirty="0">
                <a:solidFill>
                  <a:schemeClr val="tx2"/>
                </a:solidFill>
              </a:rPr>
              <a:t>and still more Hungarian salami . . .</a:t>
            </a:r>
          </a:p>
        </p:txBody>
      </p:sp>
    </p:spTree>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2642"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12643" name="TextBox 4"/>
          <p:cNvSpPr txBox="1">
            <a:spLocks noChangeArrowheads="1"/>
          </p:cNvSpPr>
          <p:nvPr/>
        </p:nvSpPr>
        <p:spPr bwMode="auto">
          <a:xfrm>
            <a:off x="3792399" y="6015038"/>
            <a:ext cx="1473480" cy="461665"/>
          </a:xfrm>
          <a:prstGeom prst="rect">
            <a:avLst/>
          </a:prstGeom>
          <a:noFill/>
          <a:ln w="9525">
            <a:noFill/>
            <a:miter lim="800000"/>
            <a:headEnd/>
            <a:tailEnd/>
          </a:ln>
        </p:spPr>
        <p:txBody>
          <a:bodyPr wrap="none">
            <a:spAutoFit/>
          </a:bodyPr>
          <a:lstStyle/>
          <a:p>
            <a:r>
              <a:rPr lang="en-US" sz="2400" b="1" dirty="0">
                <a:solidFill>
                  <a:schemeClr val="tx2"/>
                </a:solidFill>
              </a:rPr>
              <a:t>and . . .</a:t>
            </a:r>
          </a:p>
        </p:txBody>
      </p:sp>
    </p:spTree>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3666"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pic>
        <p:nvPicPr>
          <p:cNvPr id="113667" name="Picture 2"/>
          <p:cNvPicPr>
            <a:picLocks noChangeAspect="1" noChangeArrowheads="1"/>
          </p:cNvPicPr>
          <p:nvPr/>
        </p:nvPicPr>
        <p:blipFill>
          <a:blip r:embed="rId4" cstate="print"/>
          <a:srcRect/>
          <a:stretch>
            <a:fillRect/>
          </a:stretch>
        </p:blipFill>
        <p:spPr bwMode="auto">
          <a:xfrm>
            <a:off x="147638" y="457200"/>
            <a:ext cx="8920162" cy="5943600"/>
          </a:xfrm>
          <a:prstGeom prst="rect">
            <a:avLst/>
          </a:prstGeom>
          <a:noFill/>
          <a:ln w="9525">
            <a:noFill/>
            <a:miter lim="800000"/>
            <a:headEnd/>
            <a:tailEnd/>
          </a:ln>
        </p:spPr>
      </p:pic>
      <p:sp>
        <p:nvSpPr>
          <p:cNvPr id="113668" name="Rectangle 5"/>
          <p:cNvSpPr>
            <a:spLocks noChangeArrowheads="1"/>
          </p:cNvSpPr>
          <p:nvPr/>
        </p:nvSpPr>
        <p:spPr bwMode="auto">
          <a:xfrm>
            <a:off x="4184650" y="5757863"/>
            <a:ext cx="768350" cy="338137"/>
          </a:xfrm>
          <a:prstGeom prst="rect">
            <a:avLst/>
          </a:prstGeom>
          <a:noFill/>
          <a:ln w="9525">
            <a:noFill/>
            <a:miter lim="800000"/>
            <a:headEnd/>
            <a:tailEnd/>
          </a:ln>
        </p:spPr>
        <p:txBody>
          <a:bodyPr wrap="none">
            <a:spAutoFit/>
          </a:bodyPr>
          <a:lstStyle/>
          <a:p>
            <a:r>
              <a:rPr lang="en-US" sz="1600" b="1"/>
              <a:t>2007</a:t>
            </a:r>
          </a:p>
        </p:txBody>
      </p:sp>
    </p:spTree>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4690" name="Text Box 2"/>
          <p:cNvSpPr txBox="1">
            <a:spLocks noChangeArrowheads="1"/>
          </p:cNvSpPr>
          <p:nvPr/>
        </p:nvSpPr>
        <p:spPr bwMode="auto">
          <a:xfrm>
            <a:off x="3657600" y="6157913"/>
            <a:ext cx="1755775" cy="64611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Steak Tartare</a:t>
            </a:r>
          </a:p>
          <a:p>
            <a:pPr>
              <a:lnSpc>
                <a:spcPct val="150000"/>
              </a:lnSpc>
              <a:spcBef>
                <a:spcPct val="0"/>
              </a:spcBef>
            </a:pPr>
            <a:endParaRPr lang="en-US" sz="800" b="1">
              <a:solidFill>
                <a:schemeClr val="tx2"/>
              </a:solidFill>
            </a:endParaRPr>
          </a:p>
        </p:txBody>
      </p:sp>
      <p:sp>
        <p:nvSpPr>
          <p:cNvPr id="11469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14692" name="Picture 2"/>
          <p:cNvPicPr>
            <a:picLocks noChangeAspect="1" noChangeArrowheads="1"/>
          </p:cNvPicPr>
          <p:nvPr/>
        </p:nvPicPr>
        <p:blipFill>
          <a:blip r:embed="rId4" cstate="print"/>
          <a:srcRect/>
          <a:stretch>
            <a:fillRect/>
          </a:stretch>
        </p:blipFill>
        <p:spPr bwMode="auto">
          <a:xfrm>
            <a:off x="2190750" y="1800225"/>
            <a:ext cx="4762500" cy="3686175"/>
          </a:xfrm>
          <a:prstGeom prst="rect">
            <a:avLst/>
          </a:prstGeom>
          <a:noFill/>
          <a:ln w="9525">
            <a:noFill/>
            <a:miter lim="800000"/>
            <a:headEnd/>
            <a:tailEnd/>
          </a:ln>
        </p:spPr>
      </p:pic>
    </p:spTree>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847207"/>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Hungarian Wines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have been famous for centuries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there are significant regional variations . . .</a:t>
            </a:r>
          </a:p>
        </p:txBody>
      </p:sp>
    </p:spTree>
    <p:extLst>
      <p:ext uri="{BB962C8B-B14F-4D97-AF65-F5344CB8AC3E}">
        <p14:creationId xmlns:p14="http://schemas.microsoft.com/office/powerpoint/2010/main" val="881616915"/>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3109912"/>
          </a:xfrm>
          <a:prstGeom prst="rect">
            <a:avLst/>
          </a:prstGeom>
          <a:noFill/>
          <a:ln w="9525">
            <a:noFill/>
            <a:miter lim="800000"/>
            <a:headEnd/>
            <a:tailEnd/>
          </a:ln>
        </p:spPr>
        <p:txBody>
          <a:bodyPr/>
          <a:lstStyle/>
          <a:p>
            <a:pPr>
              <a:lnSpc>
                <a:spcPct val="130000"/>
              </a:lnSpc>
            </a:pPr>
            <a:r>
              <a:rPr lang="en-US" sz="2800" b="1" i="1" dirty="0" err="1"/>
              <a:t>Tokaji</a:t>
            </a:r>
            <a:r>
              <a:rPr lang="en-US" sz="2800" b="1" dirty="0"/>
              <a:t>  and </a:t>
            </a:r>
            <a:r>
              <a:rPr lang="en-US" sz="2800" b="1" i="1" dirty="0" err="1"/>
              <a:t>Egri</a:t>
            </a:r>
            <a:r>
              <a:rPr lang="en-US" sz="2800" b="1" dirty="0"/>
              <a:t> wines</a:t>
            </a:r>
          </a:p>
          <a:p>
            <a:pPr>
              <a:lnSpc>
                <a:spcPct val="130000"/>
              </a:lnSpc>
            </a:pPr>
            <a:r>
              <a:rPr lang="en-US" sz="1800" b="1" dirty="0"/>
              <a:t>(from and </a:t>
            </a:r>
            <a:r>
              <a:rPr lang="en-US" sz="1800" b="1" dirty="0" err="1"/>
              <a:t>Tokaj</a:t>
            </a:r>
            <a:r>
              <a:rPr lang="en-US" sz="1800" b="1" dirty="0"/>
              <a:t> &amp; Eger)</a:t>
            </a:r>
          </a:p>
          <a:p>
            <a:pPr>
              <a:lnSpc>
                <a:spcPct val="130000"/>
              </a:lnSpc>
            </a:pPr>
            <a:endParaRPr lang="en-US" sz="800" b="1" dirty="0"/>
          </a:p>
          <a:p>
            <a:r>
              <a:rPr lang="en-US" sz="2800" b="1" dirty="0"/>
              <a:t>named after</a:t>
            </a:r>
          </a:p>
          <a:p>
            <a:r>
              <a:rPr lang="en-US" sz="2800" b="1" dirty="0"/>
              <a:t>the villages/regions</a:t>
            </a:r>
          </a:p>
          <a:p>
            <a:r>
              <a:rPr lang="en-US" sz="2800" b="1" dirty="0"/>
              <a:t>where they are produced .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6738" name="TextBox 4"/>
          <p:cNvSpPr txBox="1">
            <a:spLocks noChangeArrowheads="1"/>
          </p:cNvSpPr>
          <p:nvPr/>
        </p:nvSpPr>
        <p:spPr bwMode="auto">
          <a:xfrm>
            <a:off x="3429000" y="6240463"/>
            <a:ext cx="2249488" cy="369887"/>
          </a:xfrm>
          <a:prstGeom prst="rect">
            <a:avLst/>
          </a:prstGeom>
          <a:noFill/>
          <a:ln w="9525">
            <a:noFill/>
            <a:miter lim="800000"/>
            <a:headEnd/>
            <a:tailEnd/>
          </a:ln>
        </p:spPr>
        <p:txBody>
          <a:bodyPr wrap="none">
            <a:spAutoFit/>
          </a:bodyPr>
          <a:lstStyle/>
          <a:p>
            <a:r>
              <a:rPr lang="en-US" sz="1800" b="1">
                <a:solidFill>
                  <a:schemeClr val="tx2"/>
                </a:solidFill>
              </a:rPr>
              <a:t>Tokaji, Hungary</a:t>
            </a:r>
          </a:p>
        </p:txBody>
      </p:sp>
      <p:pic>
        <p:nvPicPr>
          <p:cNvPr id="116739" name="Picture 2"/>
          <p:cNvPicPr>
            <a:picLocks noChangeAspect="1" noChangeArrowheads="1"/>
          </p:cNvPicPr>
          <p:nvPr/>
        </p:nvPicPr>
        <p:blipFill>
          <a:blip r:embed="rId3" cstate="print"/>
          <a:srcRect/>
          <a:stretch>
            <a:fillRect/>
          </a:stretch>
        </p:blipFill>
        <p:spPr bwMode="auto">
          <a:xfrm>
            <a:off x="228600" y="228600"/>
            <a:ext cx="8686800" cy="5700713"/>
          </a:xfrm>
          <a:prstGeom prst="rect">
            <a:avLst/>
          </a:prstGeom>
          <a:noFill/>
          <a:ln w="9525">
            <a:noFill/>
            <a:miter lim="800000"/>
            <a:headEnd/>
            <a:tailEnd/>
          </a:ln>
        </p:spPr>
      </p:pic>
      <p:sp>
        <p:nvSpPr>
          <p:cNvPr id="116740" name="Right Arrow 6"/>
          <p:cNvSpPr>
            <a:spLocks noChangeArrowheads="1"/>
          </p:cNvSpPr>
          <p:nvPr/>
        </p:nvSpPr>
        <p:spPr bwMode="auto">
          <a:xfrm rot="-3554335">
            <a:off x="3375025" y="3213100"/>
            <a:ext cx="2667000" cy="685800"/>
          </a:xfrm>
          <a:prstGeom prst="rightArrow">
            <a:avLst>
              <a:gd name="adj1" fmla="val 38065"/>
              <a:gd name="adj2" fmla="val 49997"/>
            </a:avLst>
          </a:prstGeom>
          <a:solidFill>
            <a:schemeClr val="tx2"/>
          </a:solidFill>
          <a:ln w="38100" algn="ctr">
            <a:solidFill>
              <a:srgbClr val="000000"/>
            </a:solidFill>
            <a:round/>
            <a:headEnd/>
            <a:tailEnd/>
          </a:ln>
        </p:spPr>
        <p:txBody>
          <a:bodyPr wrap="none"/>
          <a:lstStyle/>
          <a:p>
            <a:endParaRPr lang="en-US"/>
          </a:p>
        </p:txBody>
      </p:sp>
      <p:sp>
        <p:nvSpPr>
          <p:cNvPr id="116741" name="TextBox 4"/>
          <p:cNvSpPr txBox="1">
            <a:spLocks noChangeArrowheads="1"/>
          </p:cNvSpPr>
          <p:nvPr/>
        </p:nvSpPr>
        <p:spPr bwMode="auto">
          <a:xfrm>
            <a:off x="7010400" y="2667000"/>
            <a:ext cx="1603375" cy="584200"/>
          </a:xfrm>
          <a:prstGeom prst="rect">
            <a:avLst/>
          </a:prstGeom>
          <a:solidFill>
            <a:schemeClr val="tx2"/>
          </a:solidFill>
          <a:ln w="9525">
            <a:noFill/>
            <a:miter lim="800000"/>
            <a:headEnd/>
            <a:tailEnd/>
          </a:ln>
        </p:spPr>
        <p:txBody>
          <a:bodyPr wrap="none">
            <a:spAutoFit/>
          </a:bodyPr>
          <a:lstStyle/>
          <a:p>
            <a:r>
              <a:rPr lang="en-US" b="1"/>
              <a:t>Tokaji</a:t>
            </a:r>
          </a:p>
        </p:txBody>
      </p:sp>
    </p:spTree>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7762" name="Text Box 2"/>
          <p:cNvSpPr txBox="1">
            <a:spLocks noChangeArrowheads="1"/>
          </p:cNvSpPr>
          <p:nvPr/>
        </p:nvSpPr>
        <p:spPr bwMode="auto">
          <a:xfrm>
            <a:off x="1681163" y="6157913"/>
            <a:ext cx="5862637"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Tokaji</a:t>
            </a:r>
            <a:r>
              <a:rPr lang="en-US" sz="1600" b="1">
                <a:solidFill>
                  <a:schemeClr val="tx2"/>
                </a:solidFill>
              </a:rPr>
              <a:t>, "Wine of Kings, King of Wines“, Louis XIV</a:t>
            </a:r>
          </a:p>
        </p:txBody>
      </p:sp>
      <p:sp>
        <p:nvSpPr>
          <p:cNvPr id="11776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17764" name="Picture 2"/>
          <p:cNvPicPr>
            <a:picLocks noChangeAspect="1" noChangeArrowheads="1"/>
          </p:cNvPicPr>
          <p:nvPr/>
        </p:nvPicPr>
        <p:blipFill>
          <a:blip r:embed="rId4" cstate="print"/>
          <a:srcRect/>
          <a:stretch>
            <a:fillRect/>
          </a:stretch>
        </p:blipFill>
        <p:spPr bwMode="auto">
          <a:xfrm>
            <a:off x="2767013" y="228600"/>
            <a:ext cx="3609975" cy="5715000"/>
          </a:xfrm>
          <a:prstGeom prst="rect">
            <a:avLst/>
          </a:prstGeom>
          <a:noFill/>
          <a:ln w="9525">
            <a:noFill/>
            <a:miter lim="800000"/>
            <a:headEnd/>
            <a:tailEnd/>
          </a:ln>
        </p:spPr>
      </p:pic>
    </p:spTree>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7762" name="Text Box 2"/>
          <p:cNvSpPr txBox="1">
            <a:spLocks noChangeArrowheads="1"/>
          </p:cNvSpPr>
          <p:nvPr/>
        </p:nvSpPr>
        <p:spPr bwMode="auto">
          <a:xfrm>
            <a:off x="1681163" y="6157913"/>
            <a:ext cx="5862637"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Tokaji</a:t>
            </a:r>
            <a:r>
              <a:rPr lang="en-US" sz="1600" b="1">
                <a:solidFill>
                  <a:schemeClr val="tx2"/>
                </a:solidFill>
              </a:rPr>
              <a:t>, "Wine of Kings, King of Wines“, Louis XIV</a:t>
            </a:r>
          </a:p>
        </p:txBody>
      </p:sp>
      <p:sp>
        <p:nvSpPr>
          <p:cNvPr id="11776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17764" name="Picture 2"/>
          <p:cNvPicPr>
            <a:picLocks noChangeAspect="1" noChangeArrowheads="1"/>
          </p:cNvPicPr>
          <p:nvPr/>
        </p:nvPicPr>
        <p:blipFill>
          <a:blip r:embed="rId4" cstate="print"/>
          <a:srcRect/>
          <a:stretch>
            <a:fillRect/>
          </a:stretch>
        </p:blipFill>
        <p:spPr bwMode="auto">
          <a:xfrm>
            <a:off x="2767013" y="228600"/>
            <a:ext cx="3609975" cy="5715000"/>
          </a:xfrm>
          <a:prstGeom prst="rect">
            <a:avLst/>
          </a:prstGeom>
          <a:noFill/>
          <a:ln w="9525">
            <a:noFill/>
            <a:miter lim="800000"/>
            <a:headEnd/>
            <a:tailEnd/>
          </a:ln>
        </p:spPr>
      </p:pic>
      <p:sp>
        <p:nvSpPr>
          <p:cNvPr id="5" name="Left Arrow 4"/>
          <p:cNvSpPr>
            <a:spLocks noChangeArrowheads="1"/>
          </p:cNvSpPr>
          <p:nvPr/>
        </p:nvSpPr>
        <p:spPr bwMode="auto">
          <a:xfrm rot="9842389">
            <a:off x="931863" y="2190750"/>
            <a:ext cx="2362200" cy="762000"/>
          </a:xfrm>
          <a:prstGeom prst="leftArrow">
            <a:avLst>
              <a:gd name="adj1" fmla="val 50000"/>
              <a:gd name="adj2" fmla="val 50002"/>
            </a:avLst>
          </a:prstGeom>
          <a:solidFill>
            <a:schemeClr val="tx2"/>
          </a:solidFill>
          <a:ln w="38100" algn="ctr">
            <a:solidFill>
              <a:srgbClr val="000000"/>
            </a:solidFill>
            <a:round/>
            <a:headEnd/>
            <a:tailEnd/>
          </a:ln>
        </p:spPr>
        <p:txBody>
          <a:bodyPr wrap="none"/>
          <a:lstStyle/>
          <a:p>
            <a:endParaRPr lang="en-US">
              <a:solidFill>
                <a:schemeClr val="tx2"/>
              </a:solidFill>
            </a:endParaRPr>
          </a:p>
        </p:txBody>
      </p:sp>
      <p:sp>
        <p:nvSpPr>
          <p:cNvPr id="7" name="TextBox 6"/>
          <p:cNvSpPr txBox="1">
            <a:spLocks noChangeArrowheads="1"/>
          </p:cNvSpPr>
          <p:nvPr/>
        </p:nvSpPr>
        <p:spPr bwMode="auto">
          <a:xfrm>
            <a:off x="304800" y="3142269"/>
            <a:ext cx="1966423" cy="1938992"/>
          </a:xfrm>
          <a:prstGeom prst="rect">
            <a:avLst/>
          </a:prstGeom>
          <a:noFill/>
          <a:ln w="12700">
            <a:solidFill>
              <a:srgbClr val="006300"/>
            </a:solidFill>
            <a:miter lim="800000"/>
            <a:headEnd/>
            <a:tailEnd/>
          </a:ln>
        </p:spPr>
        <p:txBody>
          <a:bodyPr wrap="square">
            <a:spAutoFit/>
          </a:bodyPr>
          <a:lstStyle/>
          <a:p>
            <a:r>
              <a:rPr lang="en-US" sz="2400" b="1" dirty="0">
                <a:solidFill>
                  <a:srgbClr val="FFFFFF"/>
                </a:solidFill>
              </a:rPr>
              <a:t>the number of points signifies quality</a:t>
            </a:r>
          </a:p>
        </p:txBody>
      </p:sp>
    </p:spTree>
    <p:extLst>
      <p:ext uri="{BB962C8B-B14F-4D97-AF65-F5344CB8AC3E}">
        <p14:creationId xmlns:p14="http://schemas.microsoft.com/office/powerpoint/2010/main" val="2801936165"/>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8786" name="Text Box 2"/>
          <p:cNvSpPr txBox="1">
            <a:spLocks noChangeArrowheads="1"/>
          </p:cNvSpPr>
          <p:nvPr/>
        </p:nvSpPr>
        <p:spPr bwMode="auto">
          <a:xfrm>
            <a:off x="1681163" y="6157913"/>
            <a:ext cx="5862637" cy="4111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Tokaji</a:t>
            </a:r>
            <a:r>
              <a:rPr lang="en-US" sz="1600" b="1">
                <a:solidFill>
                  <a:schemeClr val="tx2"/>
                </a:solidFill>
              </a:rPr>
              <a:t>, "Wine of Kings, King of Wines“, Louis XIV</a:t>
            </a:r>
          </a:p>
        </p:txBody>
      </p:sp>
      <p:sp>
        <p:nvSpPr>
          <p:cNvPr id="11878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18788" name="Picture 2"/>
          <p:cNvPicPr>
            <a:picLocks noChangeAspect="1" noChangeArrowheads="1"/>
          </p:cNvPicPr>
          <p:nvPr/>
        </p:nvPicPr>
        <p:blipFill>
          <a:blip r:embed="rId4" cstate="print"/>
          <a:srcRect/>
          <a:stretch>
            <a:fillRect/>
          </a:stretch>
        </p:blipFill>
        <p:spPr bwMode="auto">
          <a:xfrm>
            <a:off x="762000" y="381000"/>
            <a:ext cx="7620000" cy="5705475"/>
          </a:xfrm>
          <a:prstGeom prst="rect">
            <a:avLst/>
          </a:prstGeom>
          <a:noFill/>
          <a:ln w="9525">
            <a:noFill/>
            <a:miter lim="800000"/>
            <a:headEnd/>
            <a:tailEnd/>
          </a:ln>
        </p:spPr>
      </p:pic>
    </p:spTree>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19810" name="Text Box 2"/>
          <p:cNvSpPr txBox="1">
            <a:spLocks noChangeArrowheads="1"/>
          </p:cNvSpPr>
          <p:nvPr/>
        </p:nvSpPr>
        <p:spPr bwMode="auto">
          <a:xfrm>
            <a:off x="2865438" y="6157913"/>
            <a:ext cx="3459162" cy="4619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Tokaj-Hegyalja </a:t>
            </a:r>
            <a:r>
              <a:rPr lang="en-US" sz="1600" b="1">
                <a:solidFill>
                  <a:schemeClr val="tx2"/>
                </a:solidFill>
              </a:rPr>
              <a:t>Wine Region</a:t>
            </a:r>
          </a:p>
        </p:txBody>
      </p:sp>
      <p:sp>
        <p:nvSpPr>
          <p:cNvPr id="11981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19812" name="Picture 2"/>
          <p:cNvPicPr>
            <a:picLocks noChangeAspect="1" noChangeArrowheads="1"/>
          </p:cNvPicPr>
          <p:nvPr/>
        </p:nvPicPr>
        <p:blipFill>
          <a:blip r:embed="rId4" cstate="print"/>
          <a:srcRect/>
          <a:stretch>
            <a:fillRect/>
          </a:stretch>
        </p:blipFill>
        <p:spPr bwMode="auto">
          <a:xfrm>
            <a:off x="671286" y="893596"/>
            <a:ext cx="7772400" cy="5126204"/>
          </a:xfrm>
          <a:prstGeom prst="rect">
            <a:avLst/>
          </a:prstGeom>
          <a:noFill/>
          <a:ln w="9525">
            <a:noFill/>
            <a:miter lim="800000"/>
            <a:headEnd/>
            <a:tailEnd/>
          </a:ln>
        </p:spPr>
      </p:pic>
    </p:spTree>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0834" name="Text Box 2"/>
          <p:cNvSpPr txBox="1">
            <a:spLocks noChangeArrowheads="1"/>
          </p:cNvSpPr>
          <p:nvPr/>
        </p:nvSpPr>
        <p:spPr bwMode="auto">
          <a:xfrm>
            <a:off x="2865438" y="6157913"/>
            <a:ext cx="3459162" cy="4619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Tokaj-Hegyalja </a:t>
            </a:r>
            <a:r>
              <a:rPr lang="en-US" sz="1600" b="1">
                <a:solidFill>
                  <a:schemeClr val="tx2"/>
                </a:solidFill>
              </a:rPr>
              <a:t>Wine Region</a:t>
            </a:r>
          </a:p>
        </p:txBody>
      </p:sp>
      <p:sp>
        <p:nvSpPr>
          <p:cNvPr id="12083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0836" name="Picture 2"/>
          <p:cNvPicPr>
            <a:picLocks noChangeAspect="1" noChangeArrowheads="1"/>
          </p:cNvPicPr>
          <p:nvPr/>
        </p:nvPicPr>
        <p:blipFill>
          <a:blip r:embed="rId4" cstate="print"/>
          <a:srcRect/>
          <a:stretch>
            <a:fillRect/>
          </a:stretch>
        </p:blipFill>
        <p:spPr bwMode="auto">
          <a:xfrm>
            <a:off x="2209800" y="228600"/>
            <a:ext cx="4640263" cy="5943600"/>
          </a:xfrm>
          <a:prstGeom prst="rect">
            <a:avLst/>
          </a:prstGeom>
          <a:noFill/>
          <a:ln w="9525">
            <a:noFill/>
            <a:miter lim="800000"/>
            <a:headEnd/>
            <a:tailEnd/>
          </a:ln>
        </p:spPr>
      </p:pic>
      <p:sp>
        <p:nvSpPr>
          <p:cNvPr id="120837" name="Rectangle 5"/>
          <p:cNvSpPr>
            <a:spLocks noChangeArrowheads="1"/>
          </p:cNvSpPr>
          <p:nvPr/>
        </p:nvSpPr>
        <p:spPr bwMode="auto">
          <a:xfrm>
            <a:off x="6767513" y="0"/>
            <a:ext cx="533400" cy="6400800"/>
          </a:xfrm>
          <a:prstGeom prst="rect">
            <a:avLst/>
          </a:prstGeom>
          <a:solidFill>
            <a:srgbClr val="000000"/>
          </a:solidFill>
          <a:ln w="9525" algn="ctr">
            <a:solidFill>
              <a:schemeClr val="tx1"/>
            </a:solidFill>
            <a:round/>
            <a:headEnd/>
            <a:tailEnd/>
          </a:ln>
        </p:spPr>
        <p:txBody>
          <a:bodyPr wrap="none"/>
          <a:lstStyle/>
          <a:p>
            <a:endParaRPr lang="en-US"/>
          </a:p>
        </p:txBody>
      </p:sp>
    </p:spTree>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1858"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21859" name="TextBox 4"/>
          <p:cNvSpPr txBox="1">
            <a:spLocks noChangeArrowheads="1"/>
          </p:cNvSpPr>
          <p:nvPr/>
        </p:nvSpPr>
        <p:spPr bwMode="auto">
          <a:xfrm>
            <a:off x="4062413" y="6091238"/>
            <a:ext cx="966787" cy="461962"/>
          </a:xfrm>
          <a:prstGeom prst="rect">
            <a:avLst/>
          </a:prstGeom>
          <a:noFill/>
          <a:ln w="9525">
            <a:noFill/>
            <a:miter lim="800000"/>
            <a:headEnd/>
            <a:tailEnd/>
          </a:ln>
        </p:spPr>
        <p:txBody>
          <a:bodyPr wrap="none">
            <a:spAutoFit/>
          </a:bodyPr>
          <a:lstStyle/>
          <a:p>
            <a:r>
              <a:rPr lang="en-US" sz="2400" b="1">
                <a:solidFill>
                  <a:schemeClr val="tx2"/>
                </a:solidFill>
              </a:rPr>
              <a:t>Eger</a:t>
            </a:r>
          </a:p>
        </p:txBody>
      </p:sp>
      <p:pic>
        <p:nvPicPr>
          <p:cNvPr id="121860" name="Picture 2"/>
          <p:cNvPicPr>
            <a:picLocks noChangeAspect="1" noChangeArrowheads="1"/>
          </p:cNvPicPr>
          <p:nvPr/>
        </p:nvPicPr>
        <p:blipFill>
          <a:blip r:embed="rId4" cstate="print"/>
          <a:srcRect/>
          <a:stretch>
            <a:fillRect/>
          </a:stretch>
        </p:blipFill>
        <p:spPr bwMode="auto">
          <a:xfrm>
            <a:off x="298450" y="0"/>
            <a:ext cx="8540750" cy="5943600"/>
          </a:xfrm>
          <a:prstGeom prst="rect">
            <a:avLst/>
          </a:prstGeom>
          <a:noFill/>
          <a:ln w="9525">
            <a:noFill/>
            <a:miter lim="800000"/>
            <a:headEnd/>
            <a:tailEnd/>
          </a:ln>
        </p:spPr>
      </p:pic>
      <p:sp>
        <p:nvSpPr>
          <p:cNvPr id="5" name="Right Arrow 4"/>
          <p:cNvSpPr>
            <a:spLocks noChangeArrowheads="1"/>
          </p:cNvSpPr>
          <p:nvPr/>
        </p:nvSpPr>
        <p:spPr bwMode="auto">
          <a:xfrm rot="-2862854">
            <a:off x="3513138" y="2520950"/>
            <a:ext cx="2667000" cy="685800"/>
          </a:xfrm>
          <a:prstGeom prst="rightArrow">
            <a:avLst>
              <a:gd name="adj1" fmla="val 38065"/>
              <a:gd name="adj2" fmla="val 49997"/>
            </a:avLst>
          </a:prstGeom>
          <a:solidFill>
            <a:schemeClr val="tx2"/>
          </a:solidFill>
          <a:ln w="38100" algn="ctr">
            <a:solidFill>
              <a:schemeClr val="tx1"/>
            </a:solidFill>
            <a:round/>
            <a:headEnd/>
            <a:tailEnd/>
          </a:ln>
        </p:spPr>
        <p:txBody>
          <a:bodyPr wrap="none"/>
          <a:lstStyle/>
          <a:p>
            <a:endParaRPr lang="en-US"/>
          </a:p>
        </p:txBody>
      </p:sp>
      <p:sp>
        <p:nvSpPr>
          <p:cNvPr id="7" name="Right Arrow 6"/>
          <p:cNvSpPr>
            <a:spLocks noChangeArrowheads="1"/>
          </p:cNvSpPr>
          <p:nvPr/>
        </p:nvSpPr>
        <p:spPr bwMode="auto">
          <a:xfrm rot="-3447489">
            <a:off x="5051425" y="2336800"/>
            <a:ext cx="2667000" cy="685800"/>
          </a:xfrm>
          <a:prstGeom prst="rightArrow">
            <a:avLst>
              <a:gd name="adj1" fmla="val 38065"/>
              <a:gd name="adj2" fmla="val 49997"/>
            </a:avLst>
          </a:prstGeom>
          <a:solidFill>
            <a:schemeClr val="tx2"/>
          </a:solidFill>
          <a:ln w="38100" algn="ctr">
            <a:solidFill>
              <a:srgbClr val="000000"/>
            </a:solidFill>
            <a:round/>
            <a:headEnd/>
            <a:tailEnd/>
          </a:ln>
        </p:spPr>
        <p:txBody>
          <a:bodyPr wrap="none"/>
          <a:lstStyle/>
          <a:p>
            <a:endParaRPr lang="en-US"/>
          </a:p>
        </p:txBody>
      </p:sp>
      <p:sp>
        <p:nvSpPr>
          <p:cNvPr id="8" name="TextBox 7"/>
          <p:cNvSpPr txBox="1">
            <a:spLocks noChangeArrowheads="1"/>
          </p:cNvSpPr>
          <p:nvPr/>
        </p:nvSpPr>
        <p:spPr bwMode="auto">
          <a:xfrm>
            <a:off x="7010400" y="2667000"/>
            <a:ext cx="1603375" cy="584200"/>
          </a:xfrm>
          <a:prstGeom prst="rect">
            <a:avLst/>
          </a:prstGeom>
          <a:solidFill>
            <a:schemeClr val="tx2"/>
          </a:solidFill>
          <a:ln w="9525">
            <a:noFill/>
            <a:miter lim="800000"/>
            <a:headEnd/>
            <a:tailEnd/>
          </a:ln>
        </p:spPr>
        <p:txBody>
          <a:bodyPr wrap="none">
            <a:spAutoFit/>
          </a:bodyPr>
          <a:lstStyle/>
          <a:p>
            <a:r>
              <a:rPr lang="en-US" b="1"/>
              <a:t>Tokaji</a:t>
            </a:r>
          </a:p>
        </p:txBody>
      </p:sp>
      <p:sp>
        <p:nvSpPr>
          <p:cNvPr id="10" name="TextBox 9"/>
          <p:cNvSpPr txBox="1">
            <a:spLocks noChangeArrowheads="1"/>
          </p:cNvSpPr>
          <p:nvPr/>
        </p:nvSpPr>
        <p:spPr bwMode="auto">
          <a:xfrm>
            <a:off x="5334000" y="2665413"/>
            <a:ext cx="1228725" cy="584200"/>
          </a:xfrm>
          <a:prstGeom prst="rect">
            <a:avLst/>
          </a:prstGeom>
          <a:solidFill>
            <a:schemeClr val="tx2"/>
          </a:solidFill>
          <a:ln w="9525">
            <a:noFill/>
            <a:miter lim="800000"/>
            <a:headEnd/>
            <a:tailEnd/>
          </a:ln>
        </p:spPr>
        <p:txBody>
          <a:bodyPr wrap="none">
            <a:spAutoFit/>
          </a:bodyPr>
          <a:lstStyle/>
          <a:p>
            <a:r>
              <a:rPr lang="en-US" b="1"/>
              <a:t>Eger</a:t>
            </a:r>
          </a:p>
        </p:txBody>
      </p:sp>
      <p:sp>
        <p:nvSpPr>
          <p:cNvPr id="9" name="Freeform 8"/>
          <p:cNvSpPr/>
          <p:nvPr/>
        </p:nvSpPr>
        <p:spPr bwMode="auto">
          <a:xfrm>
            <a:off x="5786362" y="1006324"/>
            <a:ext cx="1294191" cy="810380"/>
          </a:xfrm>
          <a:custGeom>
            <a:avLst/>
            <a:gdLst>
              <a:gd name="connsiteX0" fmla="*/ 106438 w 1294191"/>
              <a:gd name="connsiteY0" fmla="*/ 227390 h 810380"/>
              <a:gd name="connsiteX1" fmla="*/ 440267 w 1294191"/>
              <a:gd name="connsiteY1" fmla="*/ 24190 h 810380"/>
              <a:gd name="connsiteX2" fmla="*/ 1020838 w 1294191"/>
              <a:gd name="connsiteY2" fmla="*/ 82247 h 810380"/>
              <a:gd name="connsiteX3" fmla="*/ 1195009 w 1294191"/>
              <a:gd name="connsiteY3" fmla="*/ 358019 h 810380"/>
              <a:gd name="connsiteX4" fmla="*/ 1267581 w 1294191"/>
              <a:gd name="connsiteY4" fmla="*/ 648305 h 810380"/>
              <a:gd name="connsiteX5" fmla="*/ 1035352 w 1294191"/>
              <a:gd name="connsiteY5" fmla="*/ 778933 h 810380"/>
              <a:gd name="connsiteX6" fmla="*/ 745067 w 1294191"/>
              <a:gd name="connsiteY6" fmla="*/ 793447 h 810380"/>
              <a:gd name="connsiteX7" fmla="*/ 585409 w 1294191"/>
              <a:gd name="connsiteY7" fmla="*/ 793447 h 810380"/>
              <a:gd name="connsiteX8" fmla="*/ 353181 w 1294191"/>
              <a:gd name="connsiteY8" fmla="*/ 793447 h 810380"/>
              <a:gd name="connsiteX9" fmla="*/ 120952 w 1294191"/>
              <a:gd name="connsiteY9" fmla="*/ 691847 h 810380"/>
              <a:gd name="connsiteX10" fmla="*/ 19352 w 1294191"/>
              <a:gd name="connsiteY10" fmla="*/ 488647 h 810380"/>
              <a:gd name="connsiteX11" fmla="*/ 19352 w 1294191"/>
              <a:gd name="connsiteY11" fmla="*/ 314476 h 810380"/>
              <a:gd name="connsiteX12" fmla="*/ 106438 w 1294191"/>
              <a:gd name="connsiteY12" fmla="*/ 227390 h 810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4191" h="810380">
                <a:moveTo>
                  <a:pt x="106438" y="227390"/>
                </a:moveTo>
                <a:cubicBezTo>
                  <a:pt x="176591" y="179009"/>
                  <a:pt x="287867" y="48380"/>
                  <a:pt x="440267" y="24190"/>
                </a:cubicBezTo>
                <a:cubicBezTo>
                  <a:pt x="592667" y="0"/>
                  <a:pt x="895048" y="26609"/>
                  <a:pt x="1020838" y="82247"/>
                </a:cubicBezTo>
                <a:cubicBezTo>
                  <a:pt x="1146628" y="137885"/>
                  <a:pt x="1153885" y="263676"/>
                  <a:pt x="1195009" y="358019"/>
                </a:cubicBezTo>
                <a:cubicBezTo>
                  <a:pt x="1236133" y="452362"/>
                  <a:pt x="1294191" y="578153"/>
                  <a:pt x="1267581" y="648305"/>
                </a:cubicBezTo>
                <a:cubicBezTo>
                  <a:pt x="1240972" y="718457"/>
                  <a:pt x="1122438" y="754743"/>
                  <a:pt x="1035352" y="778933"/>
                </a:cubicBezTo>
                <a:cubicBezTo>
                  <a:pt x="948266" y="803123"/>
                  <a:pt x="820057" y="791028"/>
                  <a:pt x="745067" y="793447"/>
                </a:cubicBezTo>
                <a:cubicBezTo>
                  <a:pt x="670077" y="795866"/>
                  <a:pt x="585409" y="793447"/>
                  <a:pt x="585409" y="793447"/>
                </a:cubicBezTo>
                <a:cubicBezTo>
                  <a:pt x="520095" y="793447"/>
                  <a:pt x="430591" y="810380"/>
                  <a:pt x="353181" y="793447"/>
                </a:cubicBezTo>
                <a:cubicBezTo>
                  <a:pt x="275771" y="776514"/>
                  <a:pt x="176590" y="742647"/>
                  <a:pt x="120952" y="691847"/>
                </a:cubicBezTo>
                <a:cubicBezTo>
                  <a:pt x="65314" y="641047"/>
                  <a:pt x="36285" y="551542"/>
                  <a:pt x="19352" y="488647"/>
                </a:cubicBezTo>
                <a:cubicBezTo>
                  <a:pt x="2419" y="425752"/>
                  <a:pt x="0" y="360438"/>
                  <a:pt x="19352" y="314476"/>
                </a:cubicBezTo>
                <a:cubicBezTo>
                  <a:pt x="38704" y="268514"/>
                  <a:pt x="36286" y="275771"/>
                  <a:pt x="106438" y="227390"/>
                </a:cubicBezTo>
                <a:close/>
              </a:path>
            </a:pathLst>
          </a:custGeom>
          <a:noFill/>
          <a:ln w="76200" cap="flat" cmpd="sng" algn="ctr">
            <a:solidFill>
              <a:srgbClr val="FAA1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endParaRPr kumimoji="0" lang="en-US" sz="3200" b="0" i="0" u="none" strike="noStrike" cap="none" normalizeH="0" baseline="0">
              <a:ln>
                <a:noFill/>
              </a:ln>
              <a:solidFill>
                <a:schemeClr val="tx1"/>
              </a:solidFill>
              <a:effectLst/>
              <a:latin typeface="Verdana"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0" grpId="0" animBg="1"/>
      <p:bldP spid="9" grpId="0" animBg="1"/>
    </p:bldLst>
  </p:timing>
</p:sld>
</file>

<file path=ppt/slides/slide17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981200" y="3992563"/>
            <a:ext cx="5257800" cy="1570037"/>
          </a:xfrm>
          <a:prstGeom prst="rect">
            <a:avLst/>
          </a:prstGeom>
          <a:noFill/>
          <a:ln w="9525">
            <a:noFill/>
            <a:miter lim="800000"/>
            <a:headEnd/>
            <a:tailEnd/>
          </a:ln>
        </p:spPr>
        <p:txBody>
          <a:bodyPr>
            <a:spAutoFit/>
          </a:bodyPr>
          <a:lstStyle/>
          <a:p>
            <a:pPr fontAlgn="auto">
              <a:lnSpc>
                <a:spcPct val="150000"/>
              </a:lnSpc>
              <a:spcBef>
                <a:spcPct val="0"/>
              </a:spcBef>
              <a:spcAft>
                <a:spcPts val="0"/>
              </a:spcAft>
              <a:defRPr/>
            </a:pPr>
            <a:r>
              <a:rPr lang="en-US" b="1" i="1" kern="0" dirty="0" err="1"/>
              <a:t>Egri</a:t>
            </a:r>
            <a:r>
              <a:rPr lang="en-US" b="1" i="1" kern="0" dirty="0"/>
              <a:t> </a:t>
            </a:r>
            <a:r>
              <a:rPr lang="en-US" b="1" i="1" kern="0" dirty="0" err="1"/>
              <a:t>Bikavér</a:t>
            </a:r>
            <a:endParaRPr lang="en-US" b="1" kern="0" dirty="0"/>
          </a:p>
          <a:p>
            <a:pPr fontAlgn="auto">
              <a:lnSpc>
                <a:spcPct val="150000"/>
              </a:lnSpc>
              <a:spcBef>
                <a:spcPct val="0"/>
              </a:spcBef>
              <a:spcAft>
                <a:spcPts val="0"/>
              </a:spcAft>
              <a:defRPr/>
            </a:pPr>
            <a:r>
              <a:rPr lang="en-US" b="1" kern="0" dirty="0"/>
              <a:t>“Bull’s Blood of Eger”</a:t>
            </a:r>
          </a:p>
        </p:txBody>
      </p:sp>
      <p:sp>
        <p:nvSpPr>
          <p:cNvPr id="5" name="Text Box 2"/>
          <p:cNvSpPr txBox="1">
            <a:spLocks noChangeArrowheads="1"/>
          </p:cNvSpPr>
          <p:nvPr/>
        </p:nvSpPr>
        <p:spPr bwMode="auto">
          <a:xfrm>
            <a:off x="1981200" y="2438400"/>
            <a:ext cx="5257800" cy="1169988"/>
          </a:xfrm>
          <a:prstGeom prst="rect">
            <a:avLst/>
          </a:prstGeom>
          <a:noFill/>
          <a:ln w="9525">
            <a:noFill/>
            <a:miter lim="800000"/>
            <a:headEnd/>
            <a:tailEnd/>
          </a:ln>
        </p:spPr>
        <p:txBody>
          <a:bodyPr>
            <a:spAutoFit/>
          </a:bodyPr>
          <a:lstStyle/>
          <a:p>
            <a:pPr fontAlgn="auto">
              <a:lnSpc>
                <a:spcPct val="150000"/>
              </a:lnSpc>
              <a:spcBef>
                <a:spcPct val="0"/>
              </a:spcBef>
              <a:spcAft>
                <a:spcPts val="0"/>
              </a:spcAft>
              <a:defRPr/>
            </a:pPr>
            <a:r>
              <a:rPr lang="en-US" sz="5400" b="1" kern="0" dirty="0">
                <a:solidFill>
                  <a:srgbClr val="FFFFFF"/>
                </a:solidFill>
              </a:rPr>
              <a:t>Eger</a:t>
            </a:r>
          </a:p>
        </p:txBody>
      </p:sp>
    </p:spTree>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981200" y="3992563"/>
            <a:ext cx="5257800" cy="1570037"/>
          </a:xfrm>
          <a:prstGeom prst="rect">
            <a:avLst/>
          </a:prstGeom>
          <a:noFill/>
          <a:ln w="9525">
            <a:noFill/>
            <a:miter lim="800000"/>
            <a:headEnd/>
            <a:tailEnd/>
          </a:ln>
        </p:spPr>
        <p:txBody>
          <a:bodyPr>
            <a:spAutoFit/>
          </a:bodyPr>
          <a:lstStyle/>
          <a:p>
            <a:pPr fontAlgn="auto">
              <a:lnSpc>
                <a:spcPct val="150000"/>
              </a:lnSpc>
              <a:spcBef>
                <a:spcPct val="0"/>
              </a:spcBef>
              <a:spcAft>
                <a:spcPts val="0"/>
              </a:spcAft>
              <a:defRPr/>
            </a:pPr>
            <a:r>
              <a:rPr lang="en-US" b="1" i="1" kern="0" dirty="0" err="1">
                <a:solidFill>
                  <a:srgbClr val="FFFFFF"/>
                </a:solidFill>
              </a:rPr>
              <a:t>Egri</a:t>
            </a:r>
            <a:r>
              <a:rPr lang="en-US" b="1" i="1" kern="0" dirty="0">
                <a:solidFill>
                  <a:srgbClr val="FFFFFF"/>
                </a:solidFill>
              </a:rPr>
              <a:t> </a:t>
            </a:r>
            <a:r>
              <a:rPr lang="en-US" b="1" i="1" kern="0" dirty="0" err="1">
                <a:solidFill>
                  <a:srgbClr val="FFFFFF"/>
                </a:solidFill>
              </a:rPr>
              <a:t>Bikavér</a:t>
            </a:r>
            <a:endParaRPr lang="en-US" b="1" kern="0" dirty="0">
              <a:solidFill>
                <a:srgbClr val="FFFFFF"/>
              </a:solidFill>
            </a:endParaRPr>
          </a:p>
          <a:p>
            <a:pPr fontAlgn="auto">
              <a:lnSpc>
                <a:spcPct val="150000"/>
              </a:lnSpc>
              <a:spcBef>
                <a:spcPct val="0"/>
              </a:spcBef>
              <a:spcAft>
                <a:spcPts val="0"/>
              </a:spcAft>
              <a:defRPr/>
            </a:pPr>
            <a:r>
              <a:rPr lang="en-US" b="1" kern="0" dirty="0"/>
              <a:t>“Bull’s Blood of Eger”</a:t>
            </a:r>
          </a:p>
        </p:txBody>
      </p:sp>
      <p:sp>
        <p:nvSpPr>
          <p:cNvPr id="5" name="Text Box 2"/>
          <p:cNvSpPr txBox="1">
            <a:spLocks noChangeArrowheads="1"/>
          </p:cNvSpPr>
          <p:nvPr/>
        </p:nvSpPr>
        <p:spPr bwMode="auto">
          <a:xfrm>
            <a:off x="1981200" y="2438400"/>
            <a:ext cx="5257800" cy="1169988"/>
          </a:xfrm>
          <a:prstGeom prst="rect">
            <a:avLst/>
          </a:prstGeom>
          <a:noFill/>
          <a:ln w="9525">
            <a:noFill/>
            <a:miter lim="800000"/>
            <a:headEnd/>
            <a:tailEnd/>
          </a:ln>
        </p:spPr>
        <p:txBody>
          <a:bodyPr>
            <a:spAutoFit/>
          </a:bodyPr>
          <a:lstStyle/>
          <a:p>
            <a:pPr fontAlgn="auto">
              <a:lnSpc>
                <a:spcPct val="150000"/>
              </a:lnSpc>
              <a:spcBef>
                <a:spcPct val="0"/>
              </a:spcBef>
              <a:spcAft>
                <a:spcPts val="0"/>
              </a:spcAft>
              <a:defRPr/>
            </a:pPr>
            <a:r>
              <a:rPr lang="en-US" sz="5400" b="1" kern="0" dirty="0">
                <a:solidFill>
                  <a:srgbClr val="FFFFFF"/>
                </a:solidFill>
              </a:rPr>
              <a:t>Eger</a:t>
            </a:r>
          </a:p>
        </p:txBody>
      </p:sp>
    </p:spTree>
    <p:extLst>
      <p:ext uri="{BB962C8B-B14F-4D97-AF65-F5344CB8AC3E}">
        <p14:creationId xmlns:p14="http://schemas.microsoft.com/office/powerpoint/2010/main" val="2233870123"/>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981200" y="3992563"/>
            <a:ext cx="5257800" cy="1570037"/>
          </a:xfrm>
          <a:prstGeom prst="rect">
            <a:avLst/>
          </a:prstGeom>
          <a:noFill/>
          <a:ln w="9525">
            <a:noFill/>
            <a:miter lim="800000"/>
            <a:headEnd/>
            <a:tailEnd/>
          </a:ln>
        </p:spPr>
        <p:txBody>
          <a:bodyPr>
            <a:spAutoFit/>
          </a:bodyPr>
          <a:lstStyle/>
          <a:p>
            <a:pPr fontAlgn="auto">
              <a:lnSpc>
                <a:spcPct val="150000"/>
              </a:lnSpc>
              <a:spcBef>
                <a:spcPct val="0"/>
              </a:spcBef>
              <a:spcAft>
                <a:spcPts val="0"/>
              </a:spcAft>
              <a:defRPr/>
            </a:pPr>
            <a:r>
              <a:rPr lang="en-US" b="1" i="1" kern="0" dirty="0" err="1">
                <a:solidFill>
                  <a:schemeClr val="bg1"/>
                </a:solidFill>
              </a:rPr>
              <a:t>Egri</a:t>
            </a:r>
            <a:r>
              <a:rPr lang="en-US" b="1" i="1" kern="0" dirty="0">
                <a:solidFill>
                  <a:schemeClr val="bg1"/>
                </a:solidFill>
              </a:rPr>
              <a:t> </a:t>
            </a:r>
            <a:r>
              <a:rPr lang="en-US" b="1" i="1" kern="0" dirty="0" err="1">
                <a:solidFill>
                  <a:schemeClr val="bg1"/>
                </a:solidFill>
              </a:rPr>
              <a:t>Bikavér</a:t>
            </a:r>
            <a:endParaRPr lang="en-US" b="1" kern="0" dirty="0">
              <a:solidFill>
                <a:schemeClr val="bg1"/>
              </a:solidFill>
            </a:endParaRPr>
          </a:p>
          <a:p>
            <a:pPr fontAlgn="auto">
              <a:lnSpc>
                <a:spcPct val="150000"/>
              </a:lnSpc>
              <a:spcBef>
                <a:spcPct val="0"/>
              </a:spcBef>
              <a:spcAft>
                <a:spcPts val="0"/>
              </a:spcAft>
              <a:defRPr/>
            </a:pPr>
            <a:r>
              <a:rPr lang="en-US" b="1" kern="0" dirty="0">
                <a:solidFill>
                  <a:schemeClr val="bg1"/>
                </a:solidFill>
              </a:rPr>
              <a:t>“Bull’s Blood of Eger”</a:t>
            </a:r>
          </a:p>
        </p:txBody>
      </p:sp>
      <p:sp>
        <p:nvSpPr>
          <p:cNvPr id="5" name="Text Box 2"/>
          <p:cNvSpPr txBox="1">
            <a:spLocks noChangeArrowheads="1"/>
          </p:cNvSpPr>
          <p:nvPr/>
        </p:nvSpPr>
        <p:spPr bwMode="auto">
          <a:xfrm>
            <a:off x="1981200" y="2438400"/>
            <a:ext cx="5257800" cy="1169988"/>
          </a:xfrm>
          <a:prstGeom prst="rect">
            <a:avLst/>
          </a:prstGeom>
          <a:noFill/>
          <a:ln w="9525">
            <a:noFill/>
            <a:miter lim="800000"/>
            <a:headEnd/>
            <a:tailEnd/>
          </a:ln>
        </p:spPr>
        <p:txBody>
          <a:bodyPr>
            <a:spAutoFit/>
          </a:bodyPr>
          <a:lstStyle/>
          <a:p>
            <a:pPr fontAlgn="auto">
              <a:lnSpc>
                <a:spcPct val="150000"/>
              </a:lnSpc>
              <a:spcBef>
                <a:spcPct val="0"/>
              </a:spcBef>
              <a:spcAft>
                <a:spcPts val="0"/>
              </a:spcAft>
              <a:defRPr/>
            </a:pPr>
            <a:r>
              <a:rPr lang="en-US" sz="5400" b="1" kern="0" dirty="0">
                <a:solidFill>
                  <a:srgbClr val="FFFFFF"/>
                </a:solidFill>
              </a:rPr>
              <a:t>Eger</a:t>
            </a:r>
          </a:p>
        </p:txBody>
      </p:sp>
    </p:spTree>
    <p:extLst>
      <p:ext uri="{BB962C8B-B14F-4D97-AF65-F5344CB8AC3E}">
        <p14:creationId xmlns:p14="http://schemas.microsoft.com/office/powerpoint/2010/main" val="2448624638"/>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3906" name="Text Box 2"/>
          <p:cNvSpPr txBox="1">
            <a:spLocks noChangeArrowheads="1"/>
          </p:cNvSpPr>
          <p:nvPr/>
        </p:nvSpPr>
        <p:spPr bwMode="auto">
          <a:xfrm>
            <a:off x="3252788" y="5799138"/>
            <a:ext cx="2676525" cy="8302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Egri Bikavér </a:t>
            </a:r>
            <a:r>
              <a:rPr lang="en-US" sz="1600" b="1">
                <a:solidFill>
                  <a:schemeClr val="tx2"/>
                </a:solidFill>
              </a:rPr>
              <a:t>Wine</a:t>
            </a:r>
          </a:p>
          <a:p>
            <a:pPr>
              <a:lnSpc>
                <a:spcPct val="150000"/>
              </a:lnSpc>
              <a:spcBef>
                <a:spcPct val="0"/>
              </a:spcBef>
            </a:pPr>
            <a:r>
              <a:rPr lang="en-US" sz="1600" b="1">
                <a:solidFill>
                  <a:schemeClr val="tx2"/>
                </a:solidFill>
              </a:rPr>
              <a:t>“Bull’s Blood of Eger”</a:t>
            </a:r>
          </a:p>
        </p:txBody>
      </p:sp>
      <p:sp>
        <p:nvSpPr>
          <p:cNvPr id="12390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3908" name="Picture 5"/>
          <p:cNvPicPr>
            <a:picLocks noChangeAspect="1" noChangeArrowheads="1"/>
          </p:cNvPicPr>
          <p:nvPr/>
        </p:nvPicPr>
        <p:blipFill>
          <a:blip r:embed="rId4" cstate="print"/>
          <a:srcRect/>
          <a:stretch>
            <a:fillRect/>
          </a:stretch>
        </p:blipFill>
        <p:spPr bwMode="auto">
          <a:xfrm>
            <a:off x="228600" y="-4763"/>
            <a:ext cx="8686800" cy="5795963"/>
          </a:xfrm>
          <a:prstGeom prst="rect">
            <a:avLst/>
          </a:prstGeom>
          <a:noFill/>
          <a:ln w="9525">
            <a:noFill/>
            <a:miter lim="800000"/>
            <a:headEnd/>
            <a:tailEnd/>
          </a:ln>
        </p:spPr>
      </p:pic>
    </p:spTree>
  </p:cSld>
  <p:clrMapOvr>
    <a:masterClrMapping/>
  </p:clrMapOvr>
  <p:transition/>
</p:sld>
</file>

<file path=ppt/slides/slide1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4930" name="Text Box 2"/>
          <p:cNvSpPr txBox="1">
            <a:spLocks noChangeArrowheads="1"/>
          </p:cNvSpPr>
          <p:nvPr/>
        </p:nvSpPr>
        <p:spPr bwMode="auto">
          <a:xfrm>
            <a:off x="3252788" y="5799138"/>
            <a:ext cx="2676525" cy="830262"/>
          </a:xfrm>
          <a:prstGeom prst="rect">
            <a:avLst/>
          </a:prstGeom>
          <a:noFill/>
          <a:ln w="9525">
            <a:noFill/>
            <a:miter lim="800000"/>
            <a:headEnd/>
            <a:tailEnd/>
          </a:ln>
        </p:spPr>
        <p:txBody>
          <a:bodyPr wrap="none">
            <a:spAutoFit/>
          </a:bodyPr>
          <a:lstStyle/>
          <a:p>
            <a:pPr>
              <a:lnSpc>
                <a:spcPct val="150000"/>
              </a:lnSpc>
              <a:spcBef>
                <a:spcPct val="0"/>
              </a:spcBef>
            </a:pPr>
            <a:r>
              <a:rPr lang="en-US" sz="1600" b="1" i="1">
                <a:solidFill>
                  <a:schemeClr val="tx2"/>
                </a:solidFill>
              </a:rPr>
              <a:t>Egri Bikavér </a:t>
            </a:r>
            <a:r>
              <a:rPr lang="en-US" sz="1600" b="1">
                <a:solidFill>
                  <a:schemeClr val="tx2"/>
                </a:solidFill>
              </a:rPr>
              <a:t>Wine</a:t>
            </a:r>
          </a:p>
          <a:p>
            <a:pPr>
              <a:lnSpc>
                <a:spcPct val="150000"/>
              </a:lnSpc>
              <a:spcBef>
                <a:spcPct val="0"/>
              </a:spcBef>
            </a:pPr>
            <a:r>
              <a:rPr lang="en-US" sz="1600" b="1">
                <a:solidFill>
                  <a:schemeClr val="tx2"/>
                </a:solidFill>
              </a:rPr>
              <a:t>“Bull’s Blood of Eger”</a:t>
            </a:r>
          </a:p>
        </p:txBody>
      </p:sp>
      <p:sp>
        <p:nvSpPr>
          <p:cNvPr id="12493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4932" name="Picture 2"/>
          <p:cNvPicPr>
            <a:picLocks noChangeAspect="1" noChangeArrowheads="1"/>
          </p:cNvPicPr>
          <p:nvPr/>
        </p:nvPicPr>
        <p:blipFill>
          <a:blip r:embed="rId4" cstate="print"/>
          <a:srcRect/>
          <a:stretch>
            <a:fillRect/>
          </a:stretch>
        </p:blipFill>
        <p:spPr bwMode="auto">
          <a:xfrm>
            <a:off x="3200400" y="838200"/>
            <a:ext cx="2686050" cy="4762500"/>
          </a:xfrm>
          <a:prstGeom prst="rect">
            <a:avLst/>
          </a:prstGeom>
          <a:noFill/>
          <a:ln w="9525">
            <a:noFill/>
            <a:miter lim="800000"/>
            <a:headEnd/>
            <a:tailEnd/>
          </a:ln>
        </p:spPr>
      </p:pic>
    </p:spTree>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5954" name="Text Box 2"/>
          <p:cNvSpPr txBox="1">
            <a:spLocks noChangeArrowheads="1"/>
          </p:cNvSpPr>
          <p:nvPr/>
        </p:nvSpPr>
        <p:spPr bwMode="auto">
          <a:xfrm>
            <a:off x="3733800" y="6157913"/>
            <a:ext cx="1668463"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Eger Vinyard</a:t>
            </a:r>
            <a:endParaRPr lang="en-US" sz="800" b="1">
              <a:solidFill>
                <a:schemeClr val="tx2"/>
              </a:solidFill>
            </a:endParaRPr>
          </a:p>
        </p:txBody>
      </p:sp>
      <p:sp>
        <p:nvSpPr>
          <p:cNvPr id="12595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5956"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1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6978" name="Text Box 2"/>
          <p:cNvSpPr txBox="1">
            <a:spLocks noChangeArrowheads="1"/>
          </p:cNvSpPr>
          <p:nvPr/>
        </p:nvSpPr>
        <p:spPr bwMode="auto">
          <a:xfrm>
            <a:off x="4244975" y="6157913"/>
            <a:ext cx="708025"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Eger</a:t>
            </a:r>
            <a:endParaRPr lang="en-US" sz="800" b="1">
              <a:solidFill>
                <a:schemeClr val="tx2"/>
              </a:solidFill>
            </a:endParaRPr>
          </a:p>
        </p:txBody>
      </p:sp>
      <p:sp>
        <p:nvSpPr>
          <p:cNvPr id="12697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6980" name="Picture 2"/>
          <p:cNvPicPr>
            <a:picLocks noChangeAspect="1" noChangeArrowheads="1"/>
          </p:cNvPicPr>
          <p:nvPr/>
        </p:nvPicPr>
        <p:blipFill>
          <a:blip r:embed="rId4" cstate="print"/>
          <a:srcRect/>
          <a:stretch>
            <a:fillRect/>
          </a:stretch>
        </p:blipFill>
        <p:spPr bwMode="auto">
          <a:xfrm>
            <a:off x="762000" y="381000"/>
            <a:ext cx="7620000" cy="5410200"/>
          </a:xfrm>
          <a:prstGeom prst="rect">
            <a:avLst/>
          </a:prstGeom>
          <a:noFill/>
          <a:ln w="9525">
            <a:noFill/>
            <a:miter lim="800000"/>
            <a:headEnd/>
            <a:tailEnd/>
          </a:ln>
        </p:spPr>
      </p:pic>
    </p:spTree>
  </p:cSld>
  <p:clrMapOvr>
    <a:masterClrMapping/>
  </p:clrMapOvr>
  <p:transition/>
</p:sld>
</file>

<file path=ppt/slides/slide1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8002" name="Text Box 2"/>
          <p:cNvSpPr txBox="1">
            <a:spLocks noChangeArrowheads="1"/>
          </p:cNvSpPr>
          <p:nvPr/>
        </p:nvSpPr>
        <p:spPr bwMode="auto">
          <a:xfrm>
            <a:off x="4244975" y="6157913"/>
            <a:ext cx="708025"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Eger</a:t>
            </a:r>
            <a:endParaRPr lang="en-US" sz="800" b="1">
              <a:solidFill>
                <a:schemeClr val="tx2"/>
              </a:solidFill>
            </a:endParaRPr>
          </a:p>
        </p:txBody>
      </p:sp>
      <p:sp>
        <p:nvSpPr>
          <p:cNvPr id="12800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8004" name="Picture 6"/>
          <p:cNvPicPr>
            <a:picLocks noChangeAspect="1" noChangeArrowheads="1"/>
          </p:cNvPicPr>
          <p:nvPr/>
        </p:nvPicPr>
        <p:blipFill>
          <a:blip r:embed="rId4" cstate="print"/>
          <a:srcRect/>
          <a:stretch>
            <a:fillRect/>
          </a:stretch>
        </p:blipFill>
        <p:spPr bwMode="auto">
          <a:xfrm>
            <a:off x="1460500" y="279400"/>
            <a:ext cx="6223000" cy="5892800"/>
          </a:xfrm>
          <a:prstGeom prst="rect">
            <a:avLst/>
          </a:prstGeom>
          <a:noFill/>
          <a:ln w="9525">
            <a:noFill/>
            <a:miter lim="800000"/>
            <a:headEnd/>
            <a:tailEnd/>
          </a:ln>
        </p:spPr>
      </p:pic>
    </p:spTree>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29026" name="Text Box 2"/>
          <p:cNvSpPr txBox="1">
            <a:spLocks noChangeArrowheads="1"/>
          </p:cNvSpPr>
          <p:nvPr/>
        </p:nvSpPr>
        <p:spPr bwMode="auto">
          <a:xfrm>
            <a:off x="2417763" y="6157913"/>
            <a:ext cx="4287837" cy="4619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Great Reformed Church, Debrecen</a:t>
            </a:r>
            <a:endParaRPr lang="en-US" sz="800" b="1">
              <a:solidFill>
                <a:schemeClr val="tx2"/>
              </a:solidFill>
            </a:endParaRPr>
          </a:p>
        </p:txBody>
      </p:sp>
      <p:sp>
        <p:nvSpPr>
          <p:cNvPr id="12902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29028" name="Picture 2"/>
          <p:cNvPicPr>
            <a:picLocks noChangeAspect="1" noChangeArrowheads="1"/>
          </p:cNvPicPr>
          <p:nvPr/>
        </p:nvPicPr>
        <p:blipFill>
          <a:blip r:embed="rId4" cstate="print"/>
          <a:srcRect/>
          <a:stretch>
            <a:fillRect/>
          </a:stretch>
        </p:blipFill>
        <p:spPr bwMode="auto">
          <a:xfrm>
            <a:off x="762000" y="304800"/>
            <a:ext cx="7620000" cy="5581650"/>
          </a:xfrm>
          <a:prstGeom prst="rect">
            <a:avLst/>
          </a:prstGeom>
          <a:noFill/>
          <a:ln w="9525">
            <a:noFill/>
            <a:miter lim="800000"/>
            <a:headEnd/>
            <a:tailEnd/>
          </a:ln>
        </p:spPr>
      </p:pic>
    </p:spTree>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30050" name="Text Box 2"/>
          <p:cNvSpPr txBox="1">
            <a:spLocks noChangeArrowheads="1"/>
          </p:cNvSpPr>
          <p:nvPr/>
        </p:nvSpPr>
        <p:spPr bwMode="auto">
          <a:xfrm>
            <a:off x="3730625" y="6157913"/>
            <a:ext cx="1657350"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Eger Minaret</a:t>
            </a:r>
          </a:p>
        </p:txBody>
      </p:sp>
      <p:sp>
        <p:nvSpPr>
          <p:cNvPr id="13005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30052"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31074"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31075" name="TextBox 4"/>
          <p:cNvSpPr txBox="1">
            <a:spLocks noChangeArrowheads="1"/>
          </p:cNvSpPr>
          <p:nvPr/>
        </p:nvSpPr>
        <p:spPr bwMode="auto">
          <a:xfrm>
            <a:off x="4146550" y="6091238"/>
            <a:ext cx="806450" cy="461962"/>
          </a:xfrm>
          <a:prstGeom prst="rect">
            <a:avLst/>
          </a:prstGeom>
          <a:noFill/>
          <a:ln w="9525">
            <a:noFill/>
            <a:miter lim="800000"/>
            <a:headEnd/>
            <a:tailEnd/>
          </a:ln>
        </p:spPr>
        <p:txBody>
          <a:bodyPr wrap="none">
            <a:spAutoFit/>
          </a:bodyPr>
          <a:lstStyle/>
          <a:p>
            <a:r>
              <a:rPr lang="en-US" sz="2400" b="1">
                <a:solidFill>
                  <a:schemeClr val="tx2"/>
                </a:solidFill>
              </a:rPr>
              <a:t>Vác</a:t>
            </a:r>
          </a:p>
        </p:txBody>
      </p:sp>
      <p:pic>
        <p:nvPicPr>
          <p:cNvPr id="131076" name="Picture 2"/>
          <p:cNvPicPr>
            <a:picLocks noChangeAspect="1" noChangeArrowheads="1"/>
          </p:cNvPicPr>
          <p:nvPr/>
        </p:nvPicPr>
        <p:blipFill>
          <a:blip r:embed="rId4" cstate="print"/>
          <a:srcRect/>
          <a:stretch>
            <a:fillRect/>
          </a:stretch>
        </p:blipFill>
        <p:spPr bwMode="auto">
          <a:xfrm>
            <a:off x="298450" y="0"/>
            <a:ext cx="8540750" cy="5943600"/>
          </a:xfrm>
          <a:prstGeom prst="rect">
            <a:avLst/>
          </a:prstGeom>
          <a:noFill/>
          <a:ln w="9525">
            <a:noFill/>
            <a:miter lim="800000"/>
            <a:headEnd/>
            <a:tailEnd/>
          </a:ln>
        </p:spPr>
      </p:pic>
      <p:sp>
        <p:nvSpPr>
          <p:cNvPr id="6" name="Right Arrow 5"/>
          <p:cNvSpPr>
            <a:spLocks noChangeArrowheads="1"/>
          </p:cNvSpPr>
          <p:nvPr/>
        </p:nvSpPr>
        <p:spPr bwMode="auto">
          <a:xfrm rot="-204469">
            <a:off x="1541463" y="1749425"/>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3109912"/>
          </a:xfrm>
          <a:prstGeom prst="rect">
            <a:avLst/>
          </a:prstGeom>
          <a:noFill/>
          <a:ln w="9525">
            <a:noFill/>
            <a:miter lim="800000"/>
            <a:headEnd/>
            <a:tailEnd/>
          </a:ln>
        </p:spPr>
        <p:txBody>
          <a:bodyPr/>
          <a:lstStyle/>
          <a:p>
            <a:pPr>
              <a:lnSpc>
                <a:spcPct val="130000"/>
              </a:lnSpc>
            </a:pPr>
            <a:r>
              <a:rPr lang="en-US" sz="3600" b="1" i="1"/>
              <a:t>Tokaji</a:t>
            </a:r>
            <a:r>
              <a:rPr lang="en-US" sz="3600" b="1"/>
              <a:t>  and </a:t>
            </a:r>
            <a:r>
              <a:rPr lang="en-US" sz="3600" b="1" i="1"/>
              <a:t>Egri</a:t>
            </a:r>
            <a:r>
              <a:rPr lang="en-US" sz="3600" b="1"/>
              <a:t> wines</a:t>
            </a:r>
          </a:p>
          <a:p>
            <a:pPr>
              <a:lnSpc>
                <a:spcPct val="130000"/>
              </a:lnSpc>
            </a:pPr>
            <a:r>
              <a:rPr lang="en-US" sz="2400" b="1"/>
              <a:t>(from and Tokaj &amp; Eger)</a:t>
            </a:r>
          </a:p>
          <a:p>
            <a:pPr>
              <a:lnSpc>
                <a:spcPct val="130000"/>
              </a:lnSpc>
            </a:pPr>
            <a:r>
              <a:rPr lang="en-US" sz="3600" b="1"/>
              <a:t>and, </a:t>
            </a:r>
            <a:r>
              <a:rPr lang="en-US" sz="3600" b="1" i="1"/>
              <a:t>of course</a:t>
            </a:r>
            <a:r>
              <a:rPr lang="en-US" sz="3600" b="1"/>
              <a:t>,</a:t>
            </a:r>
          </a:p>
          <a:p>
            <a:pPr>
              <a:lnSpc>
                <a:spcPct val="130000"/>
              </a:lnSpc>
            </a:pPr>
            <a:r>
              <a:rPr lang="en-US" sz="3600" b="1"/>
              <a:t>Unicum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34146" name="Text Box 2"/>
          <p:cNvSpPr txBox="1">
            <a:spLocks noChangeArrowheads="1"/>
          </p:cNvSpPr>
          <p:nvPr/>
        </p:nvSpPr>
        <p:spPr bwMode="auto">
          <a:xfrm>
            <a:off x="4054475" y="6157913"/>
            <a:ext cx="1050925"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Unicum</a:t>
            </a:r>
            <a:endParaRPr lang="en-US" sz="800" b="1">
              <a:solidFill>
                <a:schemeClr val="tx2"/>
              </a:solidFill>
            </a:endParaRPr>
          </a:p>
        </p:txBody>
      </p:sp>
      <p:sp>
        <p:nvSpPr>
          <p:cNvPr id="13414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34148" name="Picture 2"/>
          <p:cNvPicPr>
            <a:picLocks noChangeAspect="1" noChangeArrowheads="1"/>
          </p:cNvPicPr>
          <p:nvPr/>
        </p:nvPicPr>
        <p:blipFill>
          <a:blip r:embed="rId4" cstate="print"/>
          <a:srcRect/>
          <a:stretch>
            <a:fillRect/>
          </a:stretch>
        </p:blipFill>
        <p:spPr bwMode="auto">
          <a:xfrm>
            <a:off x="2428875" y="304800"/>
            <a:ext cx="4286250" cy="5715000"/>
          </a:xfrm>
          <a:prstGeom prst="rect">
            <a:avLst/>
          </a:prstGeom>
          <a:noFill/>
          <a:ln w="9525">
            <a:noFill/>
            <a:miter lim="800000"/>
            <a:headEnd/>
            <a:tailEnd/>
          </a:ln>
        </p:spPr>
      </p:pic>
    </p:spTree>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34146" name="Text Box 2"/>
          <p:cNvSpPr txBox="1">
            <a:spLocks noChangeArrowheads="1"/>
          </p:cNvSpPr>
          <p:nvPr/>
        </p:nvSpPr>
        <p:spPr bwMode="auto">
          <a:xfrm>
            <a:off x="4054475" y="6157913"/>
            <a:ext cx="1050925" cy="4111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Unicum</a:t>
            </a:r>
            <a:endParaRPr lang="en-US" sz="800" b="1">
              <a:solidFill>
                <a:schemeClr val="tx2"/>
              </a:solidFill>
            </a:endParaRPr>
          </a:p>
        </p:txBody>
      </p:sp>
      <p:sp>
        <p:nvSpPr>
          <p:cNvPr id="13414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026" name="Picture 2"/>
          <p:cNvPicPr>
            <a:picLocks noChangeAspect="1" noChangeArrowheads="1"/>
          </p:cNvPicPr>
          <p:nvPr/>
        </p:nvPicPr>
        <p:blipFill>
          <a:blip r:embed="rId4" cstate="print"/>
          <a:srcRect/>
          <a:stretch>
            <a:fillRect/>
          </a:stretch>
        </p:blipFill>
        <p:spPr bwMode="auto">
          <a:xfrm>
            <a:off x="685800" y="1143000"/>
            <a:ext cx="7772400" cy="4857750"/>
          </a:xfrm>
          <a:prstGeom prst="rect">
            <a:avLst/>
          </a:prstGeom>
          <a:noFill/>
          <a:ln w="9525">
            <a:noFill/>
            <a:miter lim="800000"/>
            <a:headEnd/>
            <a:tailEnd/>
          </a:ln>
        </p:spPr>
      </p:pic>
    </p:spTree>
  </p:cSld>
  <p:clrMapOvr>
    <a:masterClrMapping/>
  </p:clrMapOvr>
  <p:transition/>
</p:sld>
</file>

<file path=ppt/slides/slide19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72409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Hungary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is also known for its exceptionally fine porcelains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there are significant regional variations . . .</a:t>
            </a:r>
          </a:p>
        </p:txBody>
      </p:sp>
    </p:spTree>
    <p:extLst>
      <p:ext uri="{BB962C8B-B14F-4D97-AF65-F5344CB8AC3E}">
        <p14:creationId xmlns:p14="http://schemas.microsoft.com/office/powerpoint/2010/main" val="77608343"/>
      </p:ext>
    </p:extLst>
  </p:cSld>
  <p:clrMapOvr>
    <a:masterClrMapping/>
  </p:clrMapOvr>
  <p:transition/>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fine china . . .</a:t>
            </a:r>
          </a:p>
          <a:p>
            <a:pPr>
              <a:lnSpc>
                <a:spcPct val="130000"/>
              </a:lnSpc>
            </a:pPr>
            <a:r>
              <a:rPr lang="en-US" b="1" dirty="0"/>
              <a:t>like the wines, is usually named after the villages or regions</a:t>
            </a:r>
          </a:p>
          <a:p>
            <a:pPr>
              <a:lnSpc>
                <a:spcPct val="130000"/>
              </a:lnSpc>
            </a:pPr>
            <a:r>
              <a:rPr lang="en-US" b="1" dirty="0"/>
              <a:t>where it is produced .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36194" name="Picture 4"/>
          <p:cNvPicPr>
            <a:picLocks noChangeAspect="1" noChangeArrowheads="1"/>
          </p:cNvPicPr>
          <p:nvPr/>
        </p:nvPicPr>
        <p:blipFill>
          <a:blip r:embed="rId3" cstate="print"/>
          <a:srcRect/>
          <a:stretch>
            <a:fillRect/>
          </a:stretch>
        </p:blipFill>
        <p:spPr bwMode="auto">
          <a:xfrm>
            <a:off x="2581275" y="1905000"/>
            <a:ext cx="4048125" cy="4048125"/>
          </a:xfrm>
          <a:prstGeom prst="rect">
            <a:avLst/>
          </a:prstGeom>
          <a:noFill/>
          <a:ln w="9525">
            <a:noFill/>
            <a:miter lim="800000"/>
            <a:headEnd/>
            <a:tailEnd/>
          </a:ln>
        </p:spPr>
      </p:pic>
    </p:spTree>
  </p:cSld>
  <p:clrMapOvr>
    <a:masterClrMapping/>
  </p:clrMapOvr>
  <p:transition/>
</p:sld>
</file>

<file path=ppt/slides/slide19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37218"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37219" name="TextBox 4"/>
          <p:cNvSpPr txBox="1">
            <a:spLocks noChangeArrowheads="1"/>
          </p:cNvSpPr>
          <p:nvPr/>
        </p:nvSpPr>
        <p:spPr bwMode="auto">
          <a:xfrm>
            <a:off x="3894138" y="6091238"/>
            <a:ext cx="1439862" cy="461962"/>
          </a:xfrm>
          <a:prstGeom prst="rect">
            <a:avLst/>
          </a:prstGeom>
          <a:noFill/>
          <a:ln w="9525">
            <a:noFill/>
            <a:miter lim="800000"/>
            <a:headEnd/>
            <a:tailEnd/>
          </a:ln>
        </p:spPr>
        <p:txBody>
          <a:bodyPr wrap="none">
            <a:spAutoFit/>
          </a:bodyPr>
          <a:lstStyle/>
          <a:p>
            <a:r>
              <a:rPr lang="en-US" sz="2400" b="1">
                <a:solidFill>
                  <a:schemeClr val="tx2"/>
                </a:solidFill>
              </a:rPr>
              <a:t>Herend</a:t>
            </a:r>
          </a:p>
        </p:txBody>
      </p:sp>
      <p:pic>
        <p:nvPicPr>
          <p:cNvPr id="137220" name="Picture 3"/>
          <p:cNvPicPr>
            <a:picLocks noChangeAspect="1" noChangeArrowheads="1"/>
          </p:cNvPicPr>
          <p:nvPr/>
        </p:nvPicPr>
        <p:blipFill>
          <a:blip r:embed="rId4" cstate="print"/>
          <a:srcRect/>
          <a:stretch>
            <a:fillRect/>
          </a:stretch>
        </p:blipFill>
        <p:spPr bwMode="auto">
          <a:xfrm>
            <a:off x="25400" y="76200"/>
            <a:ext cx="9042400" cy="5943600"/>
          </a:xfrm>
          <a:prstGeom prst="rect">
            <a:avLst/>
          </a:prstGeom>
          <a:noFill/>
          <a:ln w="9525">
            <a:noFill/>
            <a:miter lim="800000"/>
            <a:headEnd/>
            <a:tailEnd/>
          </a:ln>
        </p:spPr>
      </p:pic>
      <p:sp>
        <p:nvSpPr>
          <p:cNvPr id="137221" name="Right Arrow 4"/>
          <p:cNvSpPr>
            <a:spLocks noChangeArrowheads="1"/>
          </p:cNvSpPr>
          <p:nvPr/>
        </p:nvSpPr>
        <p:spPr bwMode="auto">
          <a:xfrm rot="-7708151">
            <a:off x="1911350" y="3768725"/>
            <a:ext cx="2667000" cy="685800"/>
          </a:xfrm>
          <a:prstGeom prst="rightArrow">
            <a:avLst>
              <a:gd name="adj1" fmla="val 38065"/>
              <a:gd name="adj2" fmla="val 49997"/>
            </a:avLst>
          </a:prstGeom>
          <a:solidFill>
            <a:schemeClr val="tx2"/>
          </a:solidFill>
          <a:ln w="38100" algn="ctr">
            <a:solidFill>
              <a:schemeClr val="tx1"/>
            </a:solidFill>
            <a:round/>
            <a:headEnd/>
            <a:tailEnd/>
          </a:ln>
        </p:spPr>
        <p:txBody>
          <a:bodyPr wrap="none"/>
          <a:lstStyle/>
          <a:p>
            <a:endParaRPr lang="en-US"/>
          </a:p>
        </p:txBody>
      </p:sp>
    </p:spTree>
  </p:cSld>
  <p:clrMapOvr>
    <a:masterClrMapping/>
  </p:clrMapOvr>
  <p:transition/>
</p:sld>
</file>

<file path=ppt/slides/slide196.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38242" name="Text Box 2"/>
          <p:cNvSpPr txBox="1">
            <a:spLocks noChangeArrowheads="1"/>
          </p:cNvSpPr>
          <p:nvPr/>
        </p:nvSpPr>
        <p:spPr bwMode="auto">
          <a:xfrm>
            <a:off x="2058988" y="6505575"/>
            <a:ext cx="5103812" cy="339725"/>
          </a:xfrm>
          <a:prstGeom prst="rect">
            <a:avLst/>
          </a:prstGeom>
          <a:noFill/>
          <a:ln w="9525">
            <a:noFill/>
            <a:miter lim="800000"/>
            <a:headEnd/>
            <a:tailEnd/>
          </a:ln>
        </p:spPr>
        <p:txBody>
          <a:bodyPr wrap="none">
            <a:spAutoFit/>
          </a:bodyPr>
          <a:lstStyle/>
          <a:p>
            <a:pPr>
              <a:spcBef>
                <a:spcPct val="0"/>
              </a:spcBef>
            </a:pPr>
            <a:r>
              <a:rPr lang="en-US" sz="1600">
                <a:hlinkClick r:id="rId3"/>
              </a:rPr>
              <a:t>http://incentraleurope.radio.cz/ice/issue/90119</a:t>
            </a:r>
            <a:endParaRPr lang="en-US" sz="1600"/>
          </a:p>
        </p:txBody>
      </p:sp>
      <p:sp>
        <p:nvSpPr>
          <p:cNvPr id="138243" name="TextBox 3"/>
          <p:cNvSpPr txBox="1">
            <a:spLocks noChangeArrowheads="1"/>
          </p:cNvSpPr>
          <p:nvPr/>
        </p:nvSpPr>
        <p:spPr bwMode="auto">
          <a:xfrm>
            <a:off x="914400" y="3429000"/>
            <a:ext cx="7315200" cy="3009900"/>
          </a:xfrm>
          <a:prstGeom prst="rect">
            <a:avLst/>
          </a:prstGeom>
          <a:noFill/>
          <a:ln w="9525">
            <a:noFill/>
            <a:miter lim="800000"/>
            <a:headEnd/>
            <a:tailEnd/>
          </a:ln>
        </p:spPr>
        <p:txBody>
          <a:bodyPr>
            <a:spAutoFit/>
          </a:bodyPr>
          <a:lstStyle/>
          <a:p>
            <a:r>
              <a:rPr lang="en-US" sz="2400" b="1" dirty="0">
                <a:solidFill>
                  <a:srgbClr val="000000"/>
                </a:solidFill>
              </a:rPr>
              <a:t>“A survey by the New York based Luxury Institute says the most popular porcelain brand in the United States is </a:t>
            </a:r>
            <a:r>
              <a:rPr lang="en-US" sz="2400" b="1" dirty="0" err="1">
                <a:solidFill>
                  <a:srgbClr val="000000"/>
                </a:solidFill>
              </a:rPr>
              <a:t>Herend</a:t>
            </a:r>
            <a:r>
              <a:rPr lang="en-US" sz="2400" b="1" dirty="0">
                <a:solidFill>
                  <a:srgbClr val="000000"/>
                </a:solidFill>
              </a:rPr>
              <a:t>, from western Hungary.  </a:t>
            </a:r>
            <a:r>
              <a:rPr lang="en-US" sz="2400" b="1" dirty="0" err="1">
                <a:solidFill>
                  <a:srgbClr val="000000"/>
                </a:solidFill>
              </a:rPr>
              <a:t>Herend</a:t>
            </a:r>
            <a:r>
              <a:rPr lang="en-US" sz="2400" b="1" dirty="0">
                <a:solidFill>
                  <a:srgbClr val="000000"/>
                </a:solidFill>
              </a:rPr>
              <a:t> came in ahead of other world brands such as Meissen, Cartier and Tiffany.”</a:t>
            </a:r>
          </a:p>
          <a:p>
            <a:endParaRPr lang="en-US" sz="1400" b="1" dirty="0">
              <a:solidFill>
                <a:srgbClr val="000000"/>
              </a:solidFill>
            </a:endParaRPr>
          </a:p>
          <a:p>
            <a:r>
              <a:rPr lang="en-US" sz="1100" dirty="0" err="1">
                <a:solidFill>
                  <a:srgbClr val="000000"/>
                </a:solidFill>
              </a:rPr>
              <a:t>Sandor</a:t>
            </a:r>
            <a:r>
              <a:rPr lang="en-US" sz="1100" dirty="0">
                <a:solidFill>
                  <a:srgbClr val="000000"/>
                </a:solidFill>
              </a:rPr>
              <a:t> </a:t>
            </a:r>
            <a:r>
              <a:rPr lang="en-US" sz="1100" dirty="0" err="1">
                <a:solidFill>
                  <a:srgbClr val="000000"/>
                </a:solidFill>
              </a:rPr>
              <a:t>Laczko</a:t>
            </a:r>
            <a:r>
              <a:rPr lang="en-US" sz="1100" dirty="0">
                <a:solidFill>
                  <a:srgbClr val="000000"/>
                </a:solidFill>
              </a:rPr>
              <a:t> of Radio Budapest</a:t>
            </a:r>
          </a:p>
          <a:p>
            <a:r>
              <a:rPr lang="en-US" sz="1100" dirty="0">
                <a:solidFill>
                  <a:srgbClr val="000000"/>
                </a:solidFill>
              </a:rPr>
              <a:t>6.4.2007 </a:t>
            </a:r>
            <a:endParaRPr lang="en-US" sz="2400" dirty="0">
              <a:solidFill>
                <a:srgbClr val="000000"/>
              </a:solidFill>
            </a:endParaRPr>
          </a:p>
        </p:txBody>
      </p:sp>
      <p:pic>
        <p:nvPicPr>
          <p:cNvPr id="138244" name="Picture 2"/>
          <p:cNvPicPr>
            <a:picLocks noChangeAspect="1" noChangeArrowheads="1"/>
          </p:cNvPicPr>
          <p:nvPr/>
        </p:nvPicPr>
        <p:blipFill>
          <a:blip r:embed="rId4" cstate="print"/>
          <a:srcRect/>
          <a:stretch>
            <a:fillRect/>
          </a:stretch>
        </p:blipFill>
        <p:spPr bwMode="auto">
          <a:xfrm>
            <a:off x="2667000" y="1123950"/>
            <a:ext cx="3810000" cy="2076450"/>
          </a:xfrm>
          <a:prstGeom prst="rect">
            <a:avLst/>
          </a:prstGeom>
          <a:noFill/>
          <a:ln w="9525">
            <a:noFill/>
            <a:miter lim="800000"/>
            <a:headEnd/>
            <a:tailEnd/>
          </a:ln>
        </p:spPr>
      </p:pic>
      <p:pic>
        <p:nvPicPr>
          <p:cNvPr id="138245" name="Picture 3"/>
          <p:cNvPicPr>
            <a:picLocks noChangeAspect="1" noChangeArrowheads="1"/>
          </p:cNvPicPr>
          <p:nvPr/>
        </p:nvPicPr>
        <p:blipFill>
          <a:blip r:embed="rId5" cstate="print"/>
          <a:srcRect/>
          <a:stretch>
            <a:fillRect/>
          </a:stretch>
        </p:blipFill>
        <p:spPr bwMode="auto">
          <a:xfrm>
            <a:off x="914400" y="381000"/>
            <a:ext cx="1679575" cy="1979613"/>
          </a:xfrm>
          <a:prstGeom prst="rect">
            <a:avLst/>
          </a:prstGeom>
          <a:noFill/>
          <a:ln w="9525">
            <a:noFill/>
            <a:miter lim="800000"/>
            <a:headEnd/>
            <a:tailEnd/>
          </a:ln>
        </p:spPr>
      </p:pic>
    </p:spTree>
  </p:cSld>
  <p:clrMapOvr>
    <a:masterClrMapping/>
  </p:clrMapOvr>
  <p:transition/>
</p:sld>
</file>

<file path=ppt/slides/slide197.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39266" name="Text Box 2"/>
          <p:cNvSpPr txBox="1">
            <a:spLocks noChangeArrowheads="1"/>
          </p:cNvSpPr>
          <p:nvPr/>
        </p:nvSpPr>
        <p:spPr bwMode="auto">
          <a:xfrm>
            <a:off x="2058988" y="6505575"/>
            <a:ext cx="5103812" cy="339725"/>
          </a:xfrm>
          <a:prstGeom prst="rect">
            <a:avLst/>
          </a:prstGeom>
          <a:noFill/>
          <a:ln w="9525">
            <a:noFill/>
            <a:miter lim="800000"/>
            <a:headEnd/>
            <a:tailEnd/>
          </a:ln>
        </p:spPr>
        <p:txBody>
          <a:bodyPr wrap="none">
            <a:spAutoFit/>
          </a:bodyPr>
          <a:lstStyle/>
          <a:p>
            <a:pPr>
              <a:spcBef>
                <a:spcPct val="0"/>
              </a:spcBef>
            </a:pPr>
            <a:r>
              <a:rPr lang="en-US" sz="1600">
                <a:hlinkClick r:id="rId3"/>
              </a:rPr>
              <a:t>http://incentraleurope.radio.cz/ice/issue/90119</a:t>
            </a:r>
            <a:endParaRPr lang="en-US" sz="1600"/>
          </a:p>
        </p:txBody>
      </p:sp>
      <p:sp>
        <p:nvSpPr>
          <p:cNvPr id="101379" name="TextBox 3"/>
          <p:cNvSpPr txBox="1">
            <a:spLocks noChangeArrowheads="1"/>
          </p:cNvSpPr>
          <p:nvPr/>
        </p:nvSpPr>
        <p:spPr bwMode="auto">
          <a:xfrm>
            <a:off x="914400" y="3429000"/>
            <a:ext cx="7315200" cy="3588675"/>
          </a:xfrm>
          <a:prstGeom prst="rect">
            <a:avLst/>
          </a:prstGeom>
          <a:noFill/>
          <a:ln w="9525">
            <a:noFill/>
            <a:miter lim="800000"/>
            <a:headEnd/>
            <a:tailEnd/>
          </a:ln>
        </p:spPr>
        <p:txBody>
          <a:bodyPr>
            <a:spAutoFit/>
          </a:bodyPr>
          <a:lstStyle/>
          <a:p>
            <a:pPr>
              <a:defRPr/>
            </a:pPr>
            <a:r>
              <a:rPr lang="en-US" sz="2400" b="1" dirty="0">
                <a:solidFill>
                  <a:schemeClr val="tx2">
                    <a:lumMod val="95000"/>
                  </a:schemeClr>
                </a:solidFill>
              </a:rPr>
              <a:t>“A survey by the New York based Luxury Institute says the most popular porcelain brand in the United States is </a:t>
            </a:r>
            <a:r>
              <a:rPr lang="en-US" sz="2400" b="1" dirty="0" err="1">
                <a:solidFill>
                  <a:schemeClr val="tx2">
                    <a:lumMod val="95000"/>
                  </a:schemeClr>
                </a:solidFill>
              </a:rPr>
              <a:t>Herend</a:t>
            </a:r>
            <a:r>
              <a:rPr lang="en-US" sz="2400" b="1" dirty="0">
                <a:solidFill>
                  <a:schemeClr val="tx2">
                    <a:lumMod val="95000"/>
                  </a:schemeClr>
                </a:solidFill>
              </a:rPr>
              <a:t>, from western Hungary.  </a:t>
            </a:r>
            <a:r>
              <a:rPr lang="en-US" sz="2800" b="1" dirty="0" err="1">
                <a:solidFill>
                  <a:srgbClr val="000000"/>
                </a:solidFill>
              </a:rPr>
              <a:t>Herend</a:t>
            </a:r>
            <a:r>
              <a:rPr lang="en-US" sz="2800" b="1" dirty="0">
                <a:solidFill>
                  <a:srgbClr val="000000"/>
                </a:solidFill>
              </a:rPr>
              <a:t> came in ahead of other world brands such as Meissen, Cartier and Tiffany</a:t>
            </a:r>
            <a:r>
              <a:rPr lang="en-US" sz="2400" b="1" dirty="0">
                <a:solidFill>
                  <a:schemeClr val="tx2">
                    <a:lumMod val="95000"/>
                  </a:schemeClr>
                </a:solidFill>
              </a:rPr>
              <a:t>.”</a:t>
            </a:r>
          </a:p>
          <a:p>
            <a:pPr>
              <a:defRPr/>
            </a:pPr>
            <a:endParaRPr lang="en-US" sz="1400" b="1" dirty="0">
              <a:solidFill>
                <a:srgbClr val="000000"/>
              </a:solidFill>
            </a:endParaRPr>
          </a:p>
          <a:p>
            <a:pPr>
              <a:defRPr/>
            </a:pPr>
            <a:r>
              <a:rPr lang="en-US" sz="1100" dirty="0" err="1">
                <a:solidFill>
                  <a:srgbClr val="000000"/>
                </a:solidFill>
              </a:rPr>
              <a:t>Sandor</a:t>
            </a:r>
            <a:r>
              <a:rPr lang="en-US" sz="1100" dirty="0">
                <a:solidFill>
                  <a:srgbClr val="000000"/>
                </a:solidFill>
              </a:rPr>
              <a:t> </a:t>
            </a:r>
            <a:r>
              <a:rPr lang="en-US" sz="1100" dirty="0" err="1">
                <a:solidFill>
                  <a:srgbClr val="000000"/>
                </a:solidFill>
              </a:rPr>
              <a:t>Laczko</a:t>
            </a:r>
            <a:r>
              <a:rPr lang="en-US" sz="1100" dirty="0">
                <a:solidFill>
                  <a:srgbClr val="000000"/>
                </a:solidFill>
              </a:rPr>
              <a:t> of Radio Budapest</a:t>
            </a:r>
          </a:p>
          <a:p>
            <a:pPr>
              <a:defRPr/>
            </a:pPr>
            <a:r>
              <a:rPr lang="en-US" sz="1100" dirty="0">
                <a:solidFill>
                  <a:srgbClr val="000000"/>
                </a:solidFill>
              </a:rPr>
              <a:t>6.4.2007 </a:t>
            </a:r>
            <a:endParaRPr lang="en-US" sz="2400" dirty="0">
              <a:solidFill>
                <a:srgbClr val="000000"/>
              </a:solidFill>
            </a:endParaRPr>
          </a:p>
        </p:txBody>
      </p:sp>
      <p:pic>
        <p:nvPicPr>
          <p:cNvPr id="139268" name="Picture 2"/>
          <p:cNvPicPr>
            <a:picLocks noChangeAspect="1" noChangeArrowheads="1"/>
          </p:cNvPicPr>
          <p:nvPr/>
        </p:nvPicPr>
        <p:blipFill>
          <a:blip r:embed="rId4" cstate="print"/>
          <a:srcRect/>
          <a:stretch>
            <a:fillRect/>
          </a:stretch>
        </p:blipFill>
        <p:spPr bwMode="auto">
          <a:xfrm>
            <a:off x="2667000" y="1123950"/>
            <a:ext cx="3810000" cy="2076450"/>
          </a:xfrm>
          <a:prstGeom prst="rect">
            <a:avLst/>
          </a:prstGeom>
          <a:noFill/>
          <a:ln w="9525">
            <a:noFill/>
            <a:miter lim="800000"/>
            <a:headEnd/>
            <a:tailEnd/>
          </a:ln>
        </p:spPr>
      </p:pic>
      <p:pic>
        <p:nvPicPr>
          <p:cNvPr id="6" name="Picture 3"/>
          <p:cNvPicPr>
            <a:picLocks noChangeAspect="1" noChangeArrowheads="1"/>
          </p:cNvPicPr>
          <p:nvPr/>
        </p:nvPicPr>
        <p:blipFill>
          <a:blip r:embed="rId5" cstate="print"/>
          <a:srcRect/>
          <a:stretch>
            <a:fillRect/>
          </a:stretch>
        </p:blipFill>
        <p:spPr bwMode="auto">
          <a:xfrm>
            <a:off x="914400" y="381000"/>
            <a:ext cx="1679575" cy="1979613"/>
          </a:xfrm>
          <a:prstGeom prst="rect">
            <a:avLst/>
          </a:prstGeom>
          <a:noFill/>
          <a:ln w="9525">
            <a:noFill/>
            <a:miter lim="800000"/>
            <a:headEnd/>
            <a:tailEnd/>
          </a:ln>
        </p:spPr>
      </p:pic>
    </p:spTree>
  </p:cSld>
  <p:clrMapOvr>
    <a:masterClrMapping/>
  </p:clrMapOvr>
  <p:transition/>
</p:sld>
</file>

<file path=ppt/slides/slide1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0290" name="Text Box 2"/>
          <p:cNvSpPr txBox="1">
            <a:spLocks noChangeArrowheads="1"/>
          </p:cNvSpPr>
          <p:nvPr/>
        </p:nvSpPr>
        <p:spPr bwMode="auto">
          <a:xfrm>
            <a:off x="2209800" y="6553200"/>
            <a:ext cx="4676775" cy="276225"/>
          </a:xfrm>
          <a:prstGeom prst="rect">
            <a:avLst/>
          </a:prstGeom>
          <a:noFill/>
          <a:ln w="9525">
            <a:noFill/>
            <a:miter lim="800000"/>
            <a:headEnd/>
            <a:tailEnd/>
          </a:ln>
        </p:spPr>
        <p:txBody>
          <a:bodyPr wrap="none">
            <a:spAutoFit/>
          </a:bodyPr>
          <a:lstStyle/>
          <a:p>
            <a:pPr>
              <a:spcBef>
                <a:spcPct val="0"/>
              </a:spcBef>
            </a:pPr>
            <a:r>
              <a:rPr lang="en-US" sz="1200">
                <a:hlinkClick r:id="rId3"/>
              </a:rPr>
              <a:t>www.simplygroups.co.uk/Familiarisation/Tourreports.aspx</a:t>
            </a:r>
            <a:endParaRPr lang="en-US" sz="1600"/>
          </a:p>
        </p:txBody>
      </p:sp>
      <p:sp>
        <p:nvSpPr>
          <p:cNvPr id="140291" name="TextBox 3"/>
          <p:cNvSpPr txBox="1">
            <a:spLocks noChangeArrowheads="1"/>
          </p:cNvSpPr>
          <p:nvPr/>
        </p:nvSpPr>
        <p:spPr bwMode="auto">
          <a:xfrm>
            <a:off x="3429000" y="6229350"/>
            <a:ext cx="2128838" cy="400050"/>
          </a:xfrm>
          <a:prstGeom prst="rect">
            <a:avLst/>
          </a:prstGeom>
          <a:noFill/>
          <a:ln w="9525">
            <a:noFill/>
            <a:miter lim="800000"/>
            <a:headEnd/>
            <a:tailEnd/>
          </a:ln>
        </p:spPr>
        <p:txBody>
          <a:bodyPr wrap="none">
            <a:spAutoFit/>
          </a:bodyPr>
          <a:lstStyle/>
          <a:p>
            <a:r>
              <a:rPr lang="en-US" sz="2000" b="1">
                <a:solidFill>
                  <a:schemeClr val="tx2"/>
                </a:solidFill>
              </a:rPr>
              <a:t>Herend China</a:t>
            </a:r>
          </a:p>
        </p:txBody>
      </p:sp>
      <p:pic>
        <p:nvPicPr>
          <p:cNvPr id="140292" name="Picture 2"/>
          <p:cNvPicPr>
            <a:picLocks noChangeAspect="1" noChangeArrowheads="1"/>
          </p:cNvPicPr>
          <p:nvPr/>
        </p:nvPicPr>
        <p:blipFill>
          <a:blip r:embed="rId4" cstate="print"/>
          <a:srcRect/>
          <a:stretch>
            <a:fillRect/>
          </a:stretch>
        </p:blipFill>
        <p:spPr bwMode="auto">
          <a:xfrm>
            <a:off x="609600" y="152400"/>
            <a:ext cx="7924800" cy="5943600"/>
          </a:xfrm>
          <a:prstGeom prst="rect">
            <a:avLst/>
          </a:prstGeom>
          <a:noFill/>
          <a:ln w="9525">
            <a:noFill/>
            <a:miter lim="800000"/>
            <a:headEnd/>
            <a:tailEnd/>
          </a:ln>
        </p:spPr>
      </p:pic>
    </p:spTree>
  </p:cSld>
  <p:clrMapOvr>
    <a:masterClrMapping/>
  </p:clrMapOvr>
  <p:transition/>
</p:sld>
</file>

<file path=ppt/slides/slide199.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141314" name="Text Box 2"/>
          <p:cNvSpPr txBox="1">
            <a:spLocks noChangeArrowheads="1"/>
          </p:cNvSpPr>
          <p:nvPr/>
        </p:nvSpPr>
        <p:spPr bwMode="auto">
          <a:xfrm>
            <a:off x="2590800" y="6527800"/>
            <a:ext cx="3917950" cy="338138"/>
          </a:xfrm>
          <a:prstGeom prst="rect">
            <a:avLst/>
          </a:prstGeom>
          <a:noFill/>
          <a:ln w="9525">
            <a:noFill/>
            <a:miter lim="800000"/>
            <a:headEnd/>
            <a:tailEnd/>
          </a:ln>
        </p:spPr>
        <p:txBody>
          <a:bodyPr wrap="none">
            <a:spAutoFit/>
          </a:bodyPr>
          <a:lstStyle/>
          <a:p>
            <a:pPr>
              <a:spcBef>
                <a:spcPct val="0"/>
              </a:spcBef>
            </a:pPr>
            <a:r>
              <a:rPr lang="en-US" sz="1600">
                <a:hlinkClick r:id="rId3"/>
              </a:rPr>
              <a:t>http://en.wikipedia.org/wiki/Herend</a:t>
            </a:r>
            <a:endParaRPr lang="en-US" sz="1600"/>
          </a:p>
        </p:txBody>
      </p:sp>
      <p:sp>
        <p:nvSpPr>
          <p:cNvPr id="141315" name="TextBox 3"/>
          <p:cNvSpPr txBox="1">
            <a:spLocks noChangeArrowheads="1"/>
          </p:cNvSpPr>
          <p:nvPr/>
        </p:nvSpPr>
        <p:spPr bwMode="auto">
          <a:xfrm>
            <a:off x="1905000" y="6091238"/>
            <a:ext cx="5338763" cy="461962"/>
          </a:xfrm>
          <a:prstGeom prst="rect">
            <a:avLst/>
          </a:prstGeom>
          <a:noFill/>
          <a:ln w="9525">
            <a:noFill/>
            <a:miter lim="800000"/>
            <a:headEnd/>
            <a:tailEnd/>
          </a:ln>
        </p:spPr>
        <p:txBody>
          <a:bodyPr wrap="none">
            <a:spAutoFit/>
          </a:bodyPr>
          <a:lstStyle/>
          <a:p>
            <a:r>
              <a:rPr lang="en-US" sz="2400" b="1">
                <a:solidFill>
                  <a:schemeClr val="tx2"/>
                </a:solidFill>
              </a:rPr>
              <a:t>Porcelain plant, Herend China</a:t>
            </a:r>
          </a:p>
        </p:txBody>
      </p:sp>
      <p:pic>
        <p:nvPicPr>
          <p:cNvPr id="141316" name="Picture 2"/>
          <p:cNvPicPr>
            <a:picLocks noChangeAspect="1" noChangeArrowheads="1"/>
          </p:cNvPicPr>
          <p:nvPr/>
        </p:nvPicPr>
        <p:blipFill>
          <a:blip r:embed="rId4" cstate="print"/>
          <a:srcRect/>
          <a:stretch>
            <a:fillRect/>
          </a:stretch>
        </p:blipFill>
        <p:spPr bwMode="auto">
          <a:xfrm>
            <a:off x="457200" y="152400"/>
            <a:ext cx="8229600" cy="5853113"/>
          </a:xfrm>
          <a:prstGeom prst="rect">
            <a:avLst/>
          </a:prstGeom>
          <a:noFill/>
          <a:ln w="9525">
            <a:noFill/>
            <a:miter lim="800000"/>
            <a:headEnd/>
            <a:tailEnd/>
          </a:ln>
        </p:spPr>
      </p:pic>
    </p:spTree>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2338"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42339" name="TextBox 3"/>
          <p:cNvSpPr txBox="1">
            <a:spLocks noChangeArrowheads="1"/>
          </p:cNvSpPr>
          <p:nvPr/>
        </p:nvSpPr>
        <p:spPr bwMode="auto">
          <a:xfrm>
            <a:off x="3348038" y="6091238"/>
            <a:ext cx="2519362" cy="461962"/>
          </a:xfrm>
          <a:prstGeom prst="rect">
            <a:avLst/>
          </a:prstGeom>
          <a:noFill/>
          <a:ln w="9525">
            <a:noFill/>
            <a:miter lim="800000"/>
            <a:headEnd/>
            <a:tailEnd/>
          </a:ln>
        </p:spPr>
        <p:txBody>
          <a:bodyPr wrap="none">
            <a:spAutoFit/>
          </a:bodyPr>
          <a:lstStyle/>
          <a:p>
            <a:r>
              <a:rPr lang="en-US" sz="2400" b="1">
                <a:solidFill>
                  <a:schemeClr val="tx2"/>
                </a:solidFill>
              </a:rPr>
              <a:t>Herend China</a:t>
            </a:r>
          </a:p>
        </p:txBody>
      </p:sp>
      <p:pic>
        <p:nvPicPr>
          <p:cNvPr id="142340" name="Picture 4"/>
          <p:cNvPicPr>
            <a:picLocks noChangeAspect="1" noChangeArrowheads="1"/>
          </p:cNvPicPr>
          <p:nvPr/>
        </p:nvPicPr>
        <p:blipFill>
          <a:blip r:embed="rId4" cstate="print"/>
          <a:srcRect/>
          <a:stretch>
            <a:fillRect/>
          </a:stretch>
        </p:blipFill>
        <p:spPr bwMode="auto">
          <a:xfrm>
            <a:off x="1143000" y="152400"/>
            <a:ext cx="6858000" cy="5715000"/>
          </a:xfrm>
          <a:prstGeom prst="rect">
            <a:avLst/>
          </a:prstGeom>
          <a:noFill/>
          <a:ln w="9525">
            <a:noFill/>
            <a:miter lim="800000"/>
            <a:headEnd/>
            <a:tailEnd/>
          </a:ln>
        </p:spPr>
      </p:pic>
    </p:spTree>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43362"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43363" name="TextBox 3"/>
          <p:cNvSpPr txBox="1">
            <a:spLocks noChangeArrowheads="1"/>
          </p:cNvSpPr>
          <p:nvPr/>
        </p:nvSpPr>
        <p:spPr bwMode="auto">
          <a:xfrm>
            <a:off x="3348038" y="6091238"/>
            <a:ext cx="2519362" cy="461962"/>
          </a:xfrm>
          <a:prstGeom prst="rect">
            <a:avLst/>
          </a:prstGeom>
          <a:noFill/>
          <a:ln w="9525">
            <a:noFill/>
            <a:miter lim="800000"/>
            <a:headEnd/>
            <a:tailEnd/>
          </a:ln>
        </p:spPr>
        <p:txBody>
          <a:bodyPr wrap="none">
            <a:spAutoFit/>
          </a:bodyPr>
          <a:lstStyle/>
          <a:p>
            <a:r>
              <a:rPr lang="en-US" sz="2400" b="1">
                <a:solidFill>
                  <a:schemeClr val="tx2"/>
                </a:solidFill>
              </a:rPr>
              <a:t>Herend China</a:t>
            </a:r>
          </a:p>
        </p:txBody>
      </p:sp>
      <p:pic>
        <p:nvPicPr>
          <p:cNvPr id="143364" name="Picture 2"/>
          <p:cNvPicPr>
            <a:picLocks noChangeAspect="1" noChangeArrowheads="1"/>
          </p:cNvPicPr>
          <p:nvPr/>
        </p:nvPicPr>
        <p:blipFill>
          <a:blip r:embed="rId4" cstate="print"/>
          <a:srcRect/>
          <a:stretch>
            <a:fillRect/>
          </a:stretch>
        </p:blipFill>
        <p:spPr bwMode="auto">
          <a:xfrm>
            <a:off x="5410200" y="1295400"/>
            <a:ext cx="1876425" cy="2000250"/>
          </a:xfrm>
          <a:prstGeom prst="rect">
            <a:avLst/>
          </a:prstGeom>
          <a:noFill/>
          <a:ln w="9525">
            <a:noFill/>
            <a:miter lim="800000"/>
            <a:headEnd/>
            <a:tailEnd/>
          </a:ln>
        </p:spPr>
      </p:pic>
      <p:pic>
        <p:nvPicPr>
          <p:cNvPr id="143365" name="Picture 3"/>
          <p:cNvPicPr>
            <a:picLocks noChangeAspect="1" noChangeArrowheads="1"/>
          </p:cNvPicPr>
          <p:nvPr/>
        </p:nvPicPr>
        <p:blipFill>
          <a:blip r:embed="rId5" cstate="print"/>
          <a:srcRect/>
          <a:stretch>
            <a:fillRect/>
          </a:stretch>
        </p:blipFill>
        <p:spPr bwMode="auto">
          <a:xfrm>
            <a:off x="5562600" y="3829050"/>
            <a:ext cx="2619375" cy="1962150"/>
          </a:xfrm>
          <a:prstGeom prst="rect">
            <a:avLst/>
          </a:prstGeom>
          <a:noFill/>
          <a:ln w="9525">
            <a:noFill/>
            <a:miter lim="800000"/>
            <a:headEnd/>
            <a:tailEnd/>
          </a:ln>
        </p:spPr>
      </p:pic>
      <p:pic>
        <p:nvPicPr>
          <p:cNvPr id="143366" name="Picture 4"/>
          <p:cNvPicPr>
            <a:picLocks noChangeAspect="1" noChangeArrowheads="1"/>
          </p:cNvPicPr>
          <p:nvPr/>
        </p:nvPicPr>
        <p:blipFill>
          <a:blip r:embed="rId6" cstate="print"/>
          <a:srcRect/>
          <a:stretch>
            <a:fillRect/>
          </a:stretch>
        </p:blipFill>
        <p:spPr bwMode="auto">
          <a:xfrm>
            <a:off x="914400" y="2362200"/>
            <a:ext cx="3781425" cy="3790950"/>
          </a:xfrm>
          <a:prstGeom prst="rect">
            <a:avLst/>
          </a:prstGeom>
          <a:noFill/>
          <a:ln w="9525">
            <a:noFill/>
            <a:miter lim="800000"/>
            <a:headEnd/>
            <a:tailEnd/>
          </a:ln>
        </p:spPr>
      </p:pic>
    </p:spTree>
  </p:cSld>
  <p:clrMapOvr>
    <a:masterClrMapping/>
  </p:clrMapOvr>
  <p:transition/>
</p:sld>
</file>

<file path=ppt/slides/slide2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4386"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44387" name="TextBox 3"/>
          <p:cNvSpPr txBox="1">
            <a:spLocks noChangeArrowheads="1"/>
          </p:cNvSpPr>
          <p:nvPr/>
        </p:nvSpPr>
        <p:spPr bwMode="auto">
          <a:xfrm>
            <a:off x="3348038" y="6091238"/>
            <a:ext cx="2519362" cy="461962"/>
          </a:xfrm>
          <a:prstGeom prst="rect">
            <a:avLst/>
          </a:prstGeom>
          <a:noFill/>
          <a:ln w="9525">
            <a:noFill/>
            <a:miter lim="800000"/>
            <a:headEnd/>
            <a:tailEnd/>
          </a:ln>
        </p:spPr>
        <p:txBody>
          <a:bodyPr wrap="none">
            <a:spAutoFit/>
          </a:bodyPr>
          <a:lstStyle/>
          <a:p>
            <a:r>
              <a:rPr lang="en-US" sz="2400" b="1">
                <a:solidFill>
                  <a:schemeClr val="tx2"/>
                </a:solidFill>
              </a:rPr>
              <a:t>Herend China</a:t>
            </a:r>
          </a:p>
        </p:txBody>
      </p:sp>
      <p:pic>
        <p:nvPicPr>
          <p:cNvPr id="144388" name="Picture 3"/>
          <p:cNvPicPr>
            <a:picLocks noChangeAspect="1" noChangeArrowheads="1"/>
          </p:cNvPicPr>
          <p:nvPr/>
        </p:nvPicPr>
        <p:blipFill>
          <a:blip r:embed="rId4" cstate="print"/>
          <a:srcRect/>
          <a:stretch>
            <a:fillRect/>
          </a:stretch>
        </p:blipFill>
        <p:spPr bwMode="auto">
          <a:xfrm>
            <a:off x="4953000" y="1600200"/>
            <a:ext cx="3463636" cy="3810000"/>
          </a:xfrm>
          <a:prstGeom prst="rect">
            <a:avLst/>
          </a:prstGeom>
          <a:noFill/>
          <a:ln w="9525">
            <a:noFill/>
            <a:miter lim="800000"/>
            <a:headEnd/>
            <a:tailEnd/>
          </a:ln>
        </p:spPr>
      </p:pic>
      <p:pic>
        <p:nvPicPr>
          <p:cNvPr id="144389" name="Picture 5"/>
          <p:cNvPicPr>
            <a:picLocks noChangeAspect="1" noChangeArrowheads="1"/>
          </p:cNvPicPr>
          <p:nvPr/>
        </p:nvPicPr>
        <p:blipFill>
          <a:blip r:embed="rId5" cstate="print"/>
          <a:srcRect/>
          <a:stretch>
            <a:fillRect/>
          </a:stretch>
        </p:blipFill>
        <p:spPr bwMode="auto">
          <a:xfrm>
            <a:off x="899886" y="1143000"/>
            <a:ext cx="4162425" cy="4724400"/>
          </a:xfrm>
          <a:prstGeom prst="rect">
            <a:avLst/>
          </a:prstGeom>
          <a:noFill/>
          <a:ln w="9525">
            <a:noFill/>
            <a:miter lim="800000"/>
            <a:headEnd/>
            <a:tailEnd/>
          </a:ln>
        </p:spPr>
      </p:pic>
    </p:spTree>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5410"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45411" name="TextBox 3"/>
          <p:cNvSpPr txBox="1">
            <a:spLocks noChangeArrowheads="1"/>
          </p:cNvSpPr>
          <p:nvPr/>
        </p:nvSpPr>
        <p:spPr bwMode="auto">
          <a:xfrm>
            <a:off x="3348038" y="6091238"/>
            <a:ext cx="2519362" cy="461962"/>
          </a:xfrm>
          <a:prstGeom prst="rect">
            <a:avLst/>
          </a:prstGeom>
          <a:noFill/>
          <a:ln w="9525">
            <a:noFill/>
            <a:miter lim="800000"/>
            <a:headEnd/>
            <a:tailEnd/>
          </a:ln>
        </p:spPr>
        <p:txBody>
          <a:bodyPr wrap="none">
            <a:spAutoFit/>
          </a:bodyPr>
          <a:lstStyle/>
          <a:p>
            <a:r>
              <a:rPr lang="en-US" sz="2400" b="1">
                <a:solidFill>
                  <a:schemeClr val="tx2"/>
                </a:solidFill>
              </a:rPr>
              <a:t>Herend China</a:t>
            </a:r>
          </a:p>
        </p:txBody>
      </p:sp>
      <p:pic>
        <p:nvPicPr>
          <p:cNvPr id="145412" name="Picture 2"/>
          <p:cNvPicPr>
            <a:picLocks noChangeAspect="1" noChangeArrowheads="1"/>
          </p:cNvPicPr>
          <p:nvPr/>
        </p:nvPicPr>
        <p:blipFill>
          <a:blip r:embed="rId4" cstate="print"/>
          <a:srcRect/>
          <a:stretch>
            <a:fillRect/>
          </a:stretch>
        </p:blipFill>
        <p:spPr bwMode="auto">
          <a:xfrm>
            <a:off x="2628900" y="866775"/>
            <a:ext cx="3886200" cy="5124450"/>
          </a:xfrm>
          <a:prstGeom prst="rect">
            <a:avLst/>
          </a:prstGeom>
          <a:noFill/>
          <a:ln w="9525">
            <a:noFill/>
            <a:miter lim="800000"/>
            <a:headEnd/>
            <a:tailEnd/>
          </a:ln>
        </p:spPr>
      </p:pic>
    </p:spTree>
  </p:cSld>
  <p:clrMapOvr>
    <a:masterClrMapping/>
  </p:clrMapOvr>
  <p:transition/>
</p:sld>
</file>

<file path=ppt/slides/slide2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146434" name="Picture 3"/>
          <p:cNvPicPr>
            <a:picLocks noChangeAspect="1" noChangeArrowheads="1"/>
          </p:cNvPicPr>
          <p:nvPr/>
        </p:nvPicPr>
        <p:blipFill>
          <a:blip r:embed="rId3" cstate="print"/>
          <a:srcRect/>
          <a:stretch>
            <a:fillRect/>
          </a:stretch>
        </p:blipFill>
        <p:spPr bwMode="auto">
          <a:xfrm>
            <a:off x="2743200" y="2209800"/>
            <a:ext cx="3657600" cy="3371850"/>
          </a:xfrm>
          <a:prstGeom prst="rect">
            <a:avLst/>
          </a:prstGeom>
          <a:noFill/>
          <a:ln w="9525">
            <a:noFill/>
            <a:miter lim="800000"/>
            <a:headEnd/>
            <a:tailEnd/>
          </a:ln>
        </p:spPr>
      </p:pic>
    </p:spTree>
  </p:cSld>
  <p:clrMapOvr>
    <a:masterClrMapping/>
  </p:clrMapOvr>
  <p:transition/>
</p:sld>
</file>

<file path=ppt/slides/slide2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7458"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47459" name="TextBox 4"/>
          <p:cNvSpPr txBox="1">
            <a:spLocks noChangeArrowheads="1"/>
          </p:cNvSpPr>
          <p:nvPr/>
        </p:nvSpPr>
        <p:spPr bwMode="auto">
          <a:xfrm>
            <a:off x="3670300" y="6091238"/>
            <a:ext cx="1892300" cy="461962"/>
          </a:xfrm>
          <a:prstGeom prst="rect">
            <a:avLst/>
          </a:prstGeom>
          <a:noFill/>
          <a:ln w="9525">
            <a:noFill/>
            <a:miter lim="800000"/>
            <a:headEnd/>
            <a:tailEnd/>
          </a:ln>
        </p:spPr>
        <p:txBody>
          <a:bodyPr wrap="none">
            <a:spAutoFit/>
          </a:bodyPr>
          <a:lstStyle/>
          <a:p>
            <a:r>
              <a:rPr lang="en-US" sz="2400" b="1">
                <a:solidFill>
                  <a:schemeClr val="tx2"/>
                </a:solidFill>
              </a:rPr>
              <a:t>Hollóháza</a:t>
            </a:r>
          </a:p>
        </p:txBody>
      </p:sp>
      <p:pic>
        <p:nvPicPr>
          <p:cNvPr id="147460" name="Picture 2"/>
          <p:cNvPicPr>
            <a:picLocks noChangeAspect="1" noChangeArrowheads="1"/>
          </p:cNvPicPr>
          <p:nvPr/>
        </p:nvPicPr>
        <p:blipFill>
          <a:blip r:embed="rId4" cstate="print"/>
          <a:srcRect/>
          <a:stretch>
            <a:fillRect/>
          </a:stretch>
        </p:blipFill>
        <p:spPr bwMode="auto">
          <a:xfrm>
            <a:off x="228600" y="76200"/>
            <a:ext cx="8647113" cy="5943600"/>
          </a:xfrm>
          <a:prstGeom prst="rect">
            <a:avLst/>
          </a:prstGeom>
          <a:noFill/>
          <a:ln w="9525">
            <a:noFill/>
            <a:miter lim="800000"/>
            <a:headEnd/>
            <a:tailEnd/>
          </a:ln>
        </p:spPr>
      </p:pic>
      <p:sp>
        <p:nvSpPr>
          <p:cNvPr id="147461" name="Right Arrow 5"/>
          <p:cNvSpPr>
            <a:spLocks noChangeArrowheads="1"/>
          </p:cNvSpPr>
          <p:nvPr/>
        </p:nvSpPr>
        <p:spPr bwMode="auto">
          <a:xfrm rot="-4294591">
            <a:off x="5356225" y="1712913"/>
            <a:ext cx="2667000" cy="685800"/>
          </a:xfrm>
          <a:prstGeom prst="rightArrow">
            <a:avLst>
              <a:gd name="adj1" fmla="val 50000"/>
              <a:gd name="adj2" fmla="val 49997"/>
            </a:avLst>
          </a:prstGeom>
          <a:solidFill>
            <a:schemeClr val="tx2"/>
          </a:solidFill>
          <a:ln w="38100" algn="ctr">
            <a:solidFill>
              <a:schemeClr val="tx1"/>
            </a:solidFill>
            <a:round/>
            <a:headEnd/>
            <a:tailEnd/>
          </a:ln>
        </p:spPr>
        <p:txBody>
          <a:bodyPr wrap="none"/>
          <a:lstStyle/>
          <a:p>
            <a:endParaRPr lang="en-US"/>
          </a:p>
        </p:txBody>
      </p:sp>
    </p:spTree>
  </p:cSld>
  <p:clrMapOvr>
    <a:masterClrMapping/>
  </p:clrMapOvr>
  <p:transition/>
</p:sld>
</file>

<file path=ppt/slides/slide2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8482"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pic>
        <p:nvPicPr>
          <p:cNvPr id="148483" name="Picture 2"/>
          <p:cNvPicPr>
            <a:picLocks noChangeAspect="1" noChangeArrowheads="1"/>
          </p:cNvPicPr>
          <p:nvPr/>
        </p:nvPicPr>
        <p:blipFill>
          <a:blip r:embed="rId4" cstate="print"/>
          <a:srcRect/>
          <a:stretch>
            <a:fillRect/>
          </a:stretch>
        </p:blipFill>
        <p:spPr bwMode="auto">
          <a:xfrm>
            <a:off x="1928813" y="1590675"/>
            <a:ext cx="5286375" cy="3676650"/>
          </a:xfrm>
          <a:prstGeom prst="rect">
            <a:avLst/>
          </a:prstGeom>
          <a:noFill/>
          <a:ln w="9525">
            <a:noFill/>
            <a:miter lim="800000"/>
            <a:headEnd/>
            <a:tailEnd/>
          </a:ln>
        </p:spPr>
      </p:pic>
      <p:sp>
        <p:nvSpPr>
          <p:cNvPr id="148484" name="TextBox 4"/>
          <p:cNvSpPr txBox="1">
            <a:spLocks noChangeArrowheads="1"/>
          </p:cNvSpPr>
          <p:nvPr/>
        </p:nvSpPr>
        <p:spPr bwMode="auto">
          <a:xfrm>
            <a:off x="3670300" y="6091238"/>
            <a:ext cx="1892300" cy="461962"/>
          </a:xfrm>
          <a:prstGeom prst="rect">
            <a:avLst/>
          </a:prstGeom>
          <a:noFill/>
          <a:ln w="9525">
            <a:noFill/>
            <a:miter lim="800000"/>
            <a:headEnd/>
            <a:tailEnd/>
          </a:ln>
        </p:spPr>
        <p:txBody>
          <a:bodyPr wrap="none">
            <a:spAutoFit/>
          </a:bodyPr>
          <a:lstStyle/>
          <a:p>
            <a:r>
              <a:rPr lang="en-US" sz="2400" b="1">
                <a:solidFill>
                  <a:schemeClr val="tx2"/>
                </a:solidFill>
              </a:rPr>
              <a:t>Hollóháza</a:t>
            </a:r>
          </a:p>
        </p:txBody>
      </p:sp>
    </p:spTree>
  </p:cSld>
  <p:clrMapOvr>
    <a:masterClrMapping/>
  </p:clrMapOvr>
  <p:transition/>
</p:sld>
</file>

<file path=ppt/slides/slide2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49506"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49507" name="TextBox 4"/>
          <p:cNvSpPr txBox="1">
            <a:spLocks noChangeArrowheads="1"/>
          </p:cNvSpPr>
          <p:nvPr/>
        </p:nvSpPr>
        <p:spPr bwMode="auto">
          <a:xfrm>
            <a:off x="3670300" y="6091238"/>
            <a:ext cx="1892300" cy="461962"/>
          </a:xfrm>
          <a:prstGeom prst="rect">
            <a:avLst/>
          </a:prstGeom>
          <a:noFill/>
          <a:ln w="9525">
            <a:noFill/>
            <a:miter lim="800000"/>
            <a:headEnd/>
            <a:tailEnd/>
          </a:ln>
        </p:spPr>
        <p:txBody>
          <a:bodyPr wrap="none">
            <a:spAutoFit/>
          </a:bodyPr>
          <a:lstStyle/>
          <a:p>
            <a:r>
              <a:rPr lang="en-US" sz="2400" b="1">
                <a:solidFill>
                  <a:schemeClr val="tx2"/>
                </a:solidFill>
              </a:rPr>
              <a:t>Hollóháza</a:t>
            </a:r>
          </a:p>
        </p:txBody>
      </p:sp>
      <p:pic>
        <p:nvPicPr>
          <p:cNvPr id="149508" name="Picture 2"/>
          <p:cNvPicPr>
            <a:picLocks noChangeAspect="1" noChangeArrowheads="1"/>
          </p:cNvPicPr>
          <p:nvPr/>
        </p:nvPicPr>
        <p:blipFill>
          <a:blip r:embed="rId4" cstate="print"/>
          <a:srcRect/>
          <a:stretch>
            <a:fillRect/>
          </a:stretch>
        </p:blipFill>
        <p:spPr bwMode="auto">
          <a:xfrm>
            <a:off x="1066800" y="838200"/>
            <a:ext cx="762000" cy="714375"/>
          </a:xfrm>
          <a:prstGeom prst="rect">
            <a:avLst/>
          </a:prstGeom>
          <a:noFill/>
          <a:ln w="9525">
            <a:noFill/>
            <a:miter lim="800000"/>
            <a:headEnd/>
            <a:tailEnd/>
          </a:ln>
        </p:spPr>
      </p:pic>
      <p:pic>
        <p:nvPicPr>
          <p:cNvPr id="149509" name="Picture 3"/>
          <p:cNvPicPr>
            <a:picLocks noChangeAspect="1" noChangeArrowheads="1"/>
          </p:cNvPicPr>
          <p:nvPr/>
        </p:nvPicPr>
        <p:blipFill>
          <a:blip r:embed="rId5" cstate="print"/>
          <a:srcRect/>
          <a:stretch>
            <a:fillRect/>
          </a:stretch>
        </p:blipFill>
        <p:spPr bwMode="auto">
          <a:xfrm>
            <a:off x="1066800" y="2822972"/>
            <a:ext cx="2971800" cy="2739628"/>
          </a:xfrm>
          <a:prstGeom prst="rect">
            <a:avLst/>
          </a:prstGeom>
          <a:noFill/>
          <a:ln w="9525">
            <a:noFill/>
            <a:miter lim="800000"/>
            <a:headEnd/>
            <a:tailEnd/>
          </a:ln>
        </p:spPr>
      </p:pic>
      <p:pic>
        <p:nvPicPr>
          <p:cNvPr id="149510" name="Picture 4"/>
          <p:cNvPicPr>
            <a:picLocks noChangeAspect="1" noChangeArrowheads="1"/>
          </p:cNvPicPr>
          <p:nvPr/>
        </p:nvPicPr>
        <p:blipFill>
          <a:blip r:embed="rId6" cstate="print"/>
          <a:srcRect/>
          <a:stretch>
            <a:fillRect/>
          </a:stretch>
        </p:blipFill>
        <p:spPr bwMode="auto">
          <a:xfrm>
            <a:off x="4419600" y="609600"/>
            <a:ext cx="3971925" cy="5314950"/>
          </a:xfrm>
          <a:prstGeom prst="rect">
            <a:avLst/>
          </a:prstGeom>
          <a:noFill/>
          <a:ln w="9525">
            <a:noFill/>
            <a:miter lim="800000"/>
            <a:headEnd/>
            <a:tailEnd/>
          </a:ln>
        </p:spPr>
      </p:pic>
      <p:pic>
        <p:nvPicPr>
          <p:cNvPr id="149511" name="Picture 5"/>
          <p:cNvPicPr>
            <a:picLocks noChangeAspect="1" noChangeArrowheads="1"/>
          </p:cNvPicPr>
          <p:nvPr/>
        </p:nvPicPr>
        <p:blipFill>
          <a:blip r:embed="rId7" cstate="print"/>
          <a:srcRect/>
          <a:stretch>
            <a:fillRect/>
          </a:stretch>
        </p:blipFill>
        <p:spPr bwMode="auto">
          <a:xfrm>
            <a:off x="2590800" y="609600"/>
            <a:ext cx="1409700" cy="1409700"/>
          </a:xfrm>
          <a:prstGeom prst="rect">
            <a:avLst/>
          </a:prstGeom>
          <a:noFill/>
          <a:ln w="9525">
            <a:noFill/>
            <a:miter lim="800000"/>
            <a:headEnd/>
            <a:tailEnd/>
          </a:ln>
        </p:spPr>
      </p:pic>
    </p:spTree>
  </p:cSld>
  <p:clrMapOvr>
    <a:masterClrMapping/>
  </p:clrMapOvr>
  <p:transition/>
</p:sld>
</file>

<file path=ppt/slides/slide20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50530"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50531" name="TextBox 4"/>
          <p:cNvSpPr txBox="1">
            <a:spLocks noChangeArrowheads="1"/>
          </p:cNvSpPr>
          <p:nvPr/>
        </p:nvSpPr>
        <p:spPr bwMode="auto">
          <a:xfrm>
            <a:off x="3670300" y="6091238"/>
            <a:ext cx="1892300" cy="461962"/>
          </a:xfrm>
          <a:prstGeom prst="rect">
            <a:avLst/>
          </a:prstGeom>
          <a:noFill/>
          <a:ln w="9525">
            <a:noFill/>
            <a:miter lim="800000"/>
            <a:headEnd/>
            <a:tailEnd/>
          </a:ln>
        </p:spPr>
        <p:txBody>
          <a:bodyPr wrap="none">
            <a:spAutoFit/>
          </a:bodyPr>
          <a:lstStyle/>
          <a:p>
            <a:r>
              <a:rPr lang="en-US" sz="2400" b="1">
                <a:solidFill>
                  <a:schemeClr val="tx2"/>
                </a:solidFill>
              </a:rPr>
              <a:t>Hollóháza</a:t>
            </a:r>
          </a:p>
        </p:txBody>
      </p:sp>
      <p:pic>
        <p:nvPicPr>
          <p:cNvPr id="150532" name="Picture 2"/>
          <p:cNvPicPr>
            <a:picLocks noChangeAspect="1" noChangeArrowheads="1"/>
          </p:cNvPicPr>
          <p:nvPr/>
        </p:nvPicPr>
        <p:blipFill>
          <a:blip r:embed="rId4" cstate="print"/>
          <a:srcRect/>
          <a:stretch>
            <a:fillRect/>
          </a:stretch>
        </p:blipFill>
        <p:spPr bwMode="auto">
          <a:xfrm>
            <a:off x="1524000" y="0"/>
            <a:ext cx="6064250" cy="5943600"/>
          </a:xfrm>
          <a:prstGeom prst="rect">
            <a:avLst/>
          </a:prstGeom>
          <a:noFill/>
          <a:ln w="9525">
            <a:noFill/>
            <a:miter lim="800000"/>
            <a:headEnd/>
            <a:tailEnd/>
          </a:ln>
        </p:spPr>
      </p:pic>
    </p:spTree>
  </p:cSld>
  <p:clrMapOvr>
    <a:masterClrMapping/>
  </p:clrMapOvr>
  <p:transition/>
</p:sld>
</file>

<file path=ppt/slides/slide2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51554" name="TextBox 4"/>
          <p:cNvSpPr txBox="1">
            <a:spLocks noChangeArrowheads="1"/>
          </p:cNvSpPr>
          <p:nvPr/>
        </p:nvSpPr>
        <p:spPr bwMode="auto">
          <a:xfrm>
            <a:off x="4125913" y="6196013"/>
            <a:ext cx="979487" cy="461962"/>
          </a:xfrm>
          <a:prstGeom prst="rect">
            <a:avLst/>
          </a:prstGeom>
          <a:noFill/>
          <a:ln w="9525">
            <a:noFill/>
            <a:miter lim="800000"/>
            <a:headEnd/>
            <a:tailEnd/>
          </a:ln>
        </p:spPr>
        <p:txBody>
          <a:bodyPr wrap="none">
            <a:spAutoFit/>
          </a:bodyPr>
          <a:lstStyle/>
          <a:p>
            <a:r>
              <a:rPr lang="en-US" sz="2400" b="1">
                <a:solidFill>
                  <a:schemeClr val="tx2"/>
                </a:solidFill>
              </a:rPr>
              <a:t>Pécs</a:t>
            </a:r>
          </a:p>
        </p:txBody>
      </p:sp>
      <p:pic>
        <p:nvPicPr>
          <p:cNvPr id="151555" name="Picture 3"/>
          <p:cNvPicPr>
            <a:picLocks noChangeAspect="1" noChangeArrowheads="1"/>
          </p:cNvPicPr>
          <p:nvPr/>
        </p:nvPicPr>
        <p:blipFill>
          <a:blip r:embed="rId3" cstate="print"/>
          <a:srcRect/>
          <a:stretch>
            <a:fillRect/>
          </a:stretch>
        </p:blipFill>
        <p:spPr bwMode="auto">
          <a:xfrm>
            <a:off x="25400" y="76200"/>
            <a:ext cx="9042400" cy="5943600"/>
          </a:xfrm>
          <a:prstGeom prst="rect">
            <a:avLst/>
          </a:prstGeom>
          <a:noFill/>
          <a:ln w="9525">
            <a:noFill/>
            <a:miter lim="800000"/>
            <a:headEnd/>
            <a:tailEnd/>
          </a:ln>
        </p:spPr>
      </p:pic>
      <p:sp>
        <p:nvSpPr>
          <p:cNvPr id="151556" name="Right Arrow 4"/>
          <p:cNvSpPr>
            <a:spLocks noChangeArrowheads="1"/>
          </p:cNvSpPr>
          <p:nvPr/>
        </p:nvSpPr>
        <p:spPr bwMode="auto">
          <a:xfrm rot="8460782">
            <a:off x="3043238" y="3640138"/>
            <a:ext cx="2667000" cy="685800"/>
          </a:xfrm>
          <a:prstGeom prst="rightArrow">
            <a:avLst>
              <a:gd name="adj1" fmla="val 38065"/>
              <a:gd name="adj2" fmla="val 49997"/>
            </a:avLst>
          </a:prstGeom>
          <a:solidFill>
            <a:schemeClr val="tx2"/>
          </a:solidFill>
          <a:ln w="9525" algn="ctr">
            <a:solidFill>
              <a:schemeClr val="tx1"/>
            </a:solidFill>
            <a:round/>
            <a:headEnd/>
            <a:tailEnd/>
          </a:ln>
        </p:spPr>
        <p:txBody>
          <a:bodyPr wrap="none"/>
          <a:lstStyle/>
          <a:p>
            <a:endParaRPr lang="en-US"/>
          </a:p>
        </p:txBody>
      </p:sp>
    </p:spTree>
  </p:cSld>
  <p:clrMapOvr>
    <a:masterClrMapping/>
  </p:clrMapOvr>
  <p:transition/>
</p:sld>
</file>

<file path=ppt/slides/slide2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53602" name="Text Box 2"/>
          <p:cNvSpPr txBox="1">
            <a:spLocks noChangeArrowheads="1"/>
          </p:cNvSpPr>
          <p:nvPr/>
        </p:nvSpPr>
        <p:spPr bwMode="auto">
          <a:xfrm>
            <a:off x="953831" y="5895975"/>
            <a:ext cx="7242688" cy="781240"/>
          </a:xfrm>
          <a:prstGeom prst="rect">
            <a:avLst/>
          </a:prstGeom>
          <a:noFill/>
          <a:ln w="9525">
            <a:noFill/>
            <a:miter lim="800000"/>
            <a:headEnd/>
            <a:tailEnd/>
          </a:ln>
        </p:spPr>
        <p:txBody>
          <a:bodyPr wrap="none">
            <a:spAutoFit/>
          </a:bodyPr>
          <a:lstStyle/>
          <a:p>
            <a:pPr>
              <a:lnSpc>
                <a:spcPct val="150000"/>
              </a:lnSpc>
              <a:spcBef>
                <a:spcPct val="0"/>
              </a:spcBef>
            </a:pPr>
            <a:r>
              <a:rPr lang="en-US" sz="1600" b="1" dirty="0" err="1">
                <a:solidFill>
                  <a:schemeClr val="tx2"/>
                </a:solidFill>
              </a:rPr>
              <a:t>Zsolnay</a:t>
            </a:r>
            <a:r>
              <a:rPr lang="en-US" sz="1600" b="1" dirty="0">
                <a:solidFill>
                  <a:schemeClr val="tx2"/>
                </a:solidFill>
              </a:rPr>
              <a:t> Porcelain Museum. The House from the 13</a:t>
            </a:r>
            <a:r>
              <a:rPr lang="en-US" sz="1600" b="1" baseline="30000" dirty="0">
                <a:solidFill>
                  <a:schemeClr val="tx2"/>
                </a:solidFill>
              </a:rPr>
              <a:t>th</a:t>
            </a:r>
            <a:r>
              <a:rPr lang="en-US" sz="1600" b="1" dirty="0">
                <a:solidFill>
                  <a:schemeClr val="tx2"/>
                </a:solidFill>
              </a:rPr>
              <a:t> Century.</a:t>
            </a:r>
          </a:p>
          <a:p>
            <a:pPr>
              <a:lnSpc>
                <a:spcPct val="150000"/>
              </a:lnSpc>
              <a:spcBef>
                <a:spcPct val="0"/>
              </a:spcBef>
            </a:pPr>
            <a:r>
              <a:rPr lang="en-US" sz="1600" b="1" dirty="0" err="1">
                <a:solidFill>
                  <a:schemeClr val="tx2"/>
                </a:solidFill>
              </a:rPr>
              <a:t>Pécs</a:t>
            </a:r>
            <a:endParaRPr lang="en-US" sz="1600" b="1" dirty="0">
              <a:solidFill>
                <a:schemeClr val="tx2"/>
              </a:solidFill>
            </a:endParaRPr>
          </a:p>
        </p:txBody>
      </p:sp>
      <p:sp>
        <p:nvSpPr>
          <p:cNvPr id="153603" name="Text Box 2"/>
          <p:cNvSpPr txBox="1">
            <a:spLocks noChangeArrowheads="1"/>
          </p:cNvSpPr>
          <p:nvPr/>
        </p:nvSpPr>
        <p:spPr bwMode="auto">
          <a:xfrm>
            <a:off x="3322638" y="6626225"/>
            <a:ext cx="27146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http://en.wikipedia.org/wiki/P%C3%A9cs</a:t>
            </a:r>
            <a:endParaRPr lang="en-US" sz="800" b="1">
              <a:solidFill>
                <a:schemeClr val="tx2"/>
              </a:solidFill>
            </a:endParaRPr>
          </a:p>
        </p:txBody>
      </p:sp>
      <p:pic>
        <p:nvPicPr>
          <p:cNvPr id="153604" name="Picture 2"/>
          <p:cNvPicPr>
            <a:picLocks noChangeAspect="1" noChangeArrowheads="1"/>
          </p:cNvPicPr>
          <p:nvPr/>
        </p:nvPicPr>
        <p:blipFill>
          <a:blip r:embed="rId4" cstate="print"/>
          <a:srcRect/>
          <a:stretch>
            <a:fillRect/>
          </a:stretch>
        </p:blipFill>
        <p:spPr bwMode="auto">
          <a:xfrm>
            <a:off x="2667000" y="76200"/>
            <a:ext cx="3810000" cy="5715000"/>
          </a:xfrm>
          <a:prstGeom prst="rect">
            <a:avLst/>
          </a:prstGeom>
          <a:noFill/>
          <a:ln w="9525">
            <a:noFill/>
            <a:miter lim="800000"/>
            <a:headEnd/>
            <a:tailEnd/>
          </a:ln>
        </p:spPr>
      </p:pic>
    </p:spTree>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54626"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54627" name="TextBox 4"/>
          <p:cNvSpPr txBox="1">
            <a:spLocks noChangeArrowheads="1"/>
          </p:cNvSpPr>
          <p:nvPr/>
        </p:nvSpPr>
        <p:spPr bwMode="auto">
          <a:xfrm>
            <a:off x="3811588" y="5715000"/>
            <a:ext cx="1522412" cy="904875"/>
          </a:xfrm>
          <a:prstGeom prst="rect">
            <a:avLst/>
          </a:prstGeom>
          <a:noFill/>
          <a:ln w="9525">
            <a:noFill/>
            <a:miter lim="800000"/>
            <a:headEnd/>
            <a:tailEnd/>
          </a:ln>
        </p:spPr>
        <p:txBody>
          <a:bodyPr wrap="none">
            <a:spAutoFit/>
          </a:bodyPr>
          <a:lstStyle/>
          <a:p>
            <a:r>
              <a:rPr lang="en-US" sz="2400" b="1">
                <a:solidFill>
                  <a:schemeClr val="tx2"/>
                </a:solidFill>
              </a:rPr>
              <a:t>Zsolnay</a:t>
            </a:r>
          </a:p>
          <a:p>
            <a:r>
              <a:rPr lang="en-US" sz="2400" b="1">
                <a:solidFill>
                  <a:schemeClr val="tx2"/>
                </a:solidFill>
              </a:rPr>
              <a:t>Pécs</a:t>
            </a:r>
          </a:p>
        </p:txBody>
      </p:sp>
      <p:pic>
        <p:nvPicPr>
          <p:cNvPr id="154628" name="Picture 2"/>
          <p:cNvPicPr>
            <a:picLocks noChangeAspect="1" noChangeArrowheads="1"/>
          </p:cNvPicPr>
          <p:nvPr/>
        </p:nvPicPr>
        <p:blipFill>
          <a:blip r:embed="rId4" cstate="print"/>
          <a:srcRect/>
          <a:stretch>
            <a:fillRect/>
          </a:stretch>
        </p:blipFill>
        <p:spPr bwMode="auto">
          <a:xfrm>
            <a:off x="7162800" y="4524375"/>
            <a:ext cx="762000" cy="1038225"/>
          </a:xfrm>
          <a:prstGeom prst="rect">
            <a:avLst/>
          </a:prstGeom>
          <a:noFill/>
          <a:ln w="9525">
            <a:noFill/>
            <a:miter lim="800000"/>
            <a:headEnd/>
            <a:tailEnd/>
          </a:ln>
        </p:spPr>
      </p:pic>
      <p:pic>
        <p:nvPicPr>
          <p:cNvPr id="154629" name="Picture 4"/>
          <p:cNvPicPr>
            <a:picLocks noChangeAspect="1" noChangeArrowheads="1"/>
          </p:cNvPicPr>
          <p:nvPr/>
        </p:nvPicPr>
        <p:blipFill>
          <a:blip r:embed="rId5" cstate="print"/>
          <a:srcRect/>
          <a:stretch>
            <a:fillRect/>
          </a:stretch>
        </p:blipFill>
        <p:spPr bwMode="auto">
          <a:xfrm>
            <a:off x="304800" y="1514475"/>
            <a:ext cx="5286375" cy="4200525"/>
          </a:xfrm>
          <a:prstGeom prst="rect">
            <a:avLst/>
          </a:prstGeom>
          <a:noFill/>
          <a:ln w="9525">
            <a:noFill/>
            <a:miter lim="800000"/>
            <a:headEnd/>
            <a:tailEnd/>
          </a:ln>
        </p:spPr>
      </p:pic>
      <p:pic>
        <p:nvPicPr>
          <p:cNvPr id="154630" name="Picture 5"/>
          <p:cNvPicPr>
            <a:picLocks noChangeAspect="1" noChangeArrowheads="1"/>
          </p:cNvPicPr>
          <p:nvPr/>
        </p:nvPicPr>
        <p:blipFill>
          <a:blip r:embed="rId6" cstate="print"/>
          <a:srcRect/>
          <a:stretch>
            <a:fillRect/>
          </a:stretch>
        </p:blipFill>
        <p:spPr bwMode="auto">
          <a:xfrm>
            <a:off x="4648200" y="314325"/>
            <a:ext cx="3810000" cy="2581275"/>
          </a:xfrm>
          <a:prstGeom prst="rect">
            <a:avLst/>
          </a:prstGeom>
          <a:noFill/>
          <a:ln w="9525">
            <a:noFill/>
            <a:miter lim="800000"/>
            <a:headEnd/>
            <a:tailEnd/>
          </a:ln>
        </p:spPr>
      </p:pic>
    </p:spTree>
  </p:cSld>
  <p:clrMapOvr>
    <a:masterClrMapping/>
  </p:clrMapOvr>
  <p:transition/>
</p:sld>
</file>

<file path=ppt/slides/slide2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55650"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155651" name="TextBox 4"/>
          <p:cNvSpPr txBox="1">
            <a:spLocks noChangeArrowheads="1"/>
          </p:cNvSpPr>
          <p:nvPr/>
        </p:nvSpPr>
        <p:spPr bwMode="auto">
          <a:xfrm>
            <a:off x="3811588" y="5715000"/>
            <a:ext cx="1522412" cy="904875"/>
          </a:xfrm>
          <a:prstGeom prst="rect">
            <a:avLst/>
          </a:prstGeom>
          <a:noFill/>
          <a:ln w="9525">
            <a:noFill/>
            <a:miter lim="800000"/>
            <a:headEnd/>
            <a:tailEnd/>
          </a:ln>
        </p:spPr>
        <p:txBody>
          <a:bodyPr wrap="none">
            <a:spAutoFit/>
          </a:bodyPr>
          <a:lstStyle/>
          <a:p>
            <a:r>
              <a:rPr lang="en-US" sz="2400" b="1">
                <a:solidFill>
                  <a:schemeClr val="tx2"/>
                </a:solidFill>
              </a:rPr>
              <a:t>Zsolnay</a:t>
            </a:r>
          </a:p>
          <a:p>
            <a:r>
              <a:rPr lang="en-US" sz="2400" b="1">
                <a:solidFill>
                  <a:schemeClr val="tx2"/>
                </a:solidFill>
              </a:rPr>
              <a:t>Pécs</a:t>
            </a:r>
          </a:p>
        </p:txBody>
      </p:sp>
      <p:pic>
        <p:nvPicPr>
          <p:cNvPr id="155652" name="Picture 6"/>
          <p:cNvPicPr>
            <a:picLocks noChangeAspect="1" noChangeArrowheads="1"/>
          </p:cNvPicPr>
          <p:nvPr/>
        </p:nvPicPr>
        <p:blipFill>
          <a:blip r:embed="rId4" cstate="print"/>
          <a:srcRect/>
          <a:stretch>
            <a:fillRect/>
          </a:stretch>
        </p:blipFill>
        <p:spPr bwMode="auto">
          <a:xfrm>
            <a:off x="4434114" y="1905000"/>
            <a:ext cx="3810000" cy="3162300"/>
          </a:xfrm>
          <a:prstGeom prst="rect">
            <a:avLst/>
          </a:prstGeom>
          <a:noFill/>
          <a:ln w="9525">
            <a:noFill/>
            <a:miter lim="800000"/>
            <a:headEnd/>
            <a:tailEnd/>
          </a:ln>
        </p:spPr>
      </p:pic>
      <p:pic>
        <p:nvPicPr>
          <p:cNvPr id="155653" name="Picture 2"/>
          <p:cNvPicPr>
            <a:picLocks noChangeAspect="1" noChangeArrowheads="1"/>
          </p:cNvPicPr>
          <p:nvPr/>
        </p:nvPicPr>
        <p:blipFill>
          <a:blip r:embed="rId5" cstate="print"/>
          <a:srcRect/>
          <a:stretch>
            <a:fillRect/>
          </a:stretch>
        </p:blipFill>
        <p:spPr bwMode="auto">
          <a:xfrm>
            <a:off x="609600" y="1371600"/>
            <a:ext cx="3810000" cy="4076700"/>
          </a:xfrm>
          <a:prstGeom prst="rect">
            <a:avLst/>
          </a:prstGeom>
          <a:noFill/>
          <a:ln w="9525">
            <a:noFill/>
            <a:miter lim="800000"/>
            <a:headEnd/>
            <a:tailEnd/>
          </a:ln>
        </p:spPr>
      </p:pic>
    </p:spTree>
  </p:cSld>
  <p:clrMapOvr>
    <a:masterClrMapping/>
  </p:clrMapOvr>
  <p:transition/>
</p:sld>
</file>

<file path=ppt/slides/slide2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72409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err="1">
                <a:ln>
                  <a:noFill/>
                </a:ln>
                <a:solidFill>
                  <a:srgbClr val="FF0000"/>
                </a:solidFill>
                <a:effectLst/>
                <a:uLnTx/>
                <a:uFillTx/>
                <a:latin typeface="Arial" charset="0"/>
                <a:ea typeface="+mn-ea"/>
                <a:cs typeface="+mn-cs"/>
              </a:rPr>
              <a:t>Microcultures</a:t>
            </a:r>
            <a:endParaRPr kumimoji="0" lang="en-US" sz="6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have always been an important part of Hungarian life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there are significant regional variations . . .</a:t>
            </a:r>
          </a:p>
        </p:txBody>
      </p:sp>
    </p:spTree>
    <p:extLst>
      <p:ext uri="{BB962C8B-B14F-4D97-AF65-F5344CB8AC3E}">
        <p14:creationId xmlns:p14="http://schemas.microsoft.com/office/powerpoint/2010/main" val="956102824"/>
      </p:ext>
    </p:extLst>
  </p:cSld>
  <p:clrMapOvr>
    <a:masterClrMapping/>
  </p:clrMapOvr>
  <p:transition/>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“Gypsies”</a:t>
            </a:r>
          </a:p>
          <a:p>
            <a:pPr>
              <a:lnSpc>
                <a:spcPct val="130000"/>
              </a:lnSpc>
            </a:pPr>
            <a:r>
              <a:rPr lang="en-US" sz="3600" b="1" dirty="0">
                <a:solidFill>
                  <a:srgbClr val="FFFFFF"/>
                </a:solidFill>
              </a:rPr>
              <a:t>not a term one should normally use</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“Gypsies”</a:t>
            </a:r>
          </a:p>
          <a:p>
            <a:pPr>
              <a:lnSpc>
                <a:spcPct val="130000"/>
              </a:lnSpc>
            </a:pPr>
            <a:r>
              <a:rPr lang="en-US" sz="3600" b="1" dirty="0"/>
              <a:t>not a term one should normally use</a:t>
            </a:r>
          </a:p>
        </p:txBody>
      </p:sp>
    </p:spTree>
    <p:extLst>
      <p:ext uri="{BB962C8B-B14F-4D97-AF65-F5344CB8AC3E}">
        <p14:creationId xmlns:p14="http://schemas.microsoft.com/office/powerpoint/2010/main" val="2766124272"/>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a:t>“Gypsies”</a:t>
            </a:r>
          </a:p>
          <a:p>
            <a:pPr>
              <a:lnSpc>
                <a:spcPct val="130000"/>
              </a:lnSpc>
            </a:pPr>
            <a:r>
              <a:rPr lang="en-US" sz="3600" b="1" i="1"/>
              <a:t>Rom</a:t>
            </a:r>
            <a:r>
              <a:rPr lang="en-US" sz="3600" b="1"/>
              <a:t>, singular</a:t>
            </a:r>
          </a:p>
          <a:p>
            <a:pPr>
              <a:lnSpc>
                <a:spcPct val="130000"/>
              </a:lnSpc>
            </a:pPr>
            <a:r>
              <a:rPr lang="en-US" sz="3600" b="1" i="1"/>
              <a:t>Roma</a:t>
            </a:r>
            <a:r>
              <a:rPr lang="en-US" sz="3600" b="1"/>
              <a:t>, plural</a:t>
            </a:r>
          </a:p>
        </p:txBody>
      </p:sp>
      <p:sp>
        <p:nvSpPr>
          <p:cNvPr id="2" name="Rectangle 1"/>
          <p:cNvSpPr/>
          <p:nvPr/>
        </p:nvSpPr>
        <p:spPr>
          <a:xfrm rot="19266662">
            <a:off x="395086" y="4627084"/>
            <a:ext cx="2473754" cy="400110"/>
          </a:xfrm>
          <a:prstGeom prst="rect">
            <a:avLst/>
          </a:prstGeom>
        </p:spPr>
        <p:txBody>
          <a:bodyPr wrap="none">
            <a:spAutoFit/>
          </a:bodyPr>
          <a:lstStyle/>
          <a:p>
            <a:r>
              <a:rPr lang="en-US" sz="2000" b="1" dirty="0">
                <a:solidFill>
                  <a:srgbClr val="006300"/>
                </a:solidFill>
              </a:rPr>
              <a:t>preferred terms</a:t>
            </a:r>
            <a:endParaRPr lang="en-US" sz="2000" dirty="0">
              <a:solidFill>
                <a:srgbClr val="006300"/>
              </a:solidFill>
            </a:endParaRPr>
          </a:p>
        </p:txBody>
      </p:sp>
    </p:spTree>
    <p:extLst>
      <p:ext uri="{BB962C8B-B14F-4D97-AF65-F5344CB8AC3E}">
        <p14:creationId xmlns:p14="http://schemas.microsoft.com/office/powerpoint/2010/main" val="1369805813"/>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7698" name="Rectangle 2"/>
          <p:cNvSpPr>
            <a:spLocks noChangeArrowheads="1"/>
          </p:cNvSpPr>
          <p:nvPr/>
        </p:nvSpPr>
        <p:spPr bwMode="auto">
          <a:xfrm>
            <a:off x="838200" y="2895600"/>
            <a:ext cx="7467600" cy="3292475"/>
          </a:xfrm>
          <a:prstGeom prst="rect">
            <a:avLst/>
          </a:prstGeom>
          <a:noFill/>
          <a:ln w="9525">
            <a:noFill/>
            <a:miter lim="800000"/>
            <a:headEnd/>
            <a:tailEnd/>
          </a:ln>
        </p:spPr>
        <p:txBody>
          <a:bodyPr>
            <a:spAutoFit/>
          </a:bodyPr>
          <a:lstStyle/>
          <a:p>
            <a:r>
              <a:rPr lang="en-US" sz="4000" b="1">
                <a:solidFill>
                  <a:srgbClr val="FF0000"/>
                </a:solidFill>
                <a:latin typeface="Arial" charset="0"/>
              </a:rPr>
              <a:t>a “subculture”</a:t>
            </a:r>
          </a:p>
          <a:p>
            <a:endParaRPr lang="en-US" sz="2000" b="1">
              <a:solidFill>
                <a:srgbClr val="FF0000"/>
              </a:solidFill>
              <a:latin typeface="Arial" charset="0"/>
            </a:endParaRPr>
          </a:p>
          <a:p>
            <a:r>
              <a:rPr lang="en-US" sz="2000" b="1">
                <a:solidFill>
                  <a:schemeClr val="hlink"/>
                </a:solidFill>
                <a:latin typeface="Arial" charset="0"/>
              </a:rPr>
              <a:t>as a</a:t>
            </a:r>
          </a:p>
          <a:p>
            <a:r>
              <a:rPr lang="en-US" sz="4000" b="1">
                <a:solidFill>
                  <a:schemeClr val="hlink"/>
                </a:solidFill>
                <a:latin typeface="Arial" charset="0"/>
              </a:rPr>
              <a:t>Unit of Analysis:</a:t>
            </a:r>
          </a:p>
          <a:p>
            <a:r>
              <a:rPr lang="en-US" sz="2000" b="1">
                <a:solidFill>
                  <a:srgbClr val="FF0000"/>
                </a:solidFill>
                <a:latin typeface="Arial" charset="0"/>
              </a:rPr>
              <a:t>e.g.,</a:t>
            </a:r>
            <a:r>
              <a:rPr lang="en-US" sz="4000" b="1">
                <a:solidFill>
                  <a:srgbClr val="FF0000"/>
                </a:solidFill>
                <a:latin typeface="Arial" charset="0"/>
              </a:rPr>
              <a:t> “Roma”</a:t>
            </a:r>
          </a:p>
          <a:p>
            <a:r>
              <a:rPr lang="en-US" sz="2000" b="1">
                <a:solidFill>
                  <a:srgbClr val="FF0000"/>
                </a:solidFill>
                <a:latin typeface="Arial" charset="0"/>
              </a:rPr>
              <a:t>(“Gypsies”)</a:t>
            </a:r>
          </a:p>
        </p:txBody>
      </p:sp>
    </p:spTree>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3"/>
          <p:cNvSpPr>
            <a:spLocks noChangeArrowheads="1"/>
          </p:cNvSpPr>
          <p:nvPr/>
        </p:nvSpPr>
        <p:spPr bwMode="auto">
          <a:xfrm>
            <a:off x="4503738" y="6567488"/>
            <a:ext cx="184150" cy="274637"/>
          </a:xfrm>
          <a:prstGeom prst="rect">
            <a:avLst/>
          </a:prstGeom>
          <a:noFill/>
          <a:ln w="9525">
            <a:noFill/>
            <a:miter lim="800000"/>
            <a:headEnd/>
            <a:tailEnd/>
          </a:ln>
        </p:spPr>
        <p:txBody>
          <a:bodyPr wrap="none">
            <a:spAutoFit/>
          </a:bodyPr>
          <a:lstStyle/>
          <a:p>
            <a:endParaRPr lang="en-US" sz="1200">
              <a:latin typeface="Arial" charset="0"/>
            </a:endParaRPr>
          </a:p>
        </p:txBody>
      </p:sp>
      <p:sp>
        <p:nvSpPr>
          <p:cNvPr id="158723" name="Rectangle 3"/>
          <p:cNvSpPr>
            <a:spLocks noChangeArrowheads="1"/>
          </p:cNvSpPr>
          <p:nvPr/>
        </p:nvSpPr>
        <p:spPr bwMode="auto">
          <a:xfrm>
            <a:off x="5783263" y="6567488"/>
            <a:ext cx="2435225" cy="277812"/>
          </a:xfrm>
          <a:prstGeom prst="rect">
            <a:avLst/>
          </a:prstGeom>
          <a:noFill/>
          <a:ln w="9525">
            <a:noFill/>
            <a:miter lim="800000"/>
            <a:headEnd/>
            <a:tailEnd/>
          </a:ln>
        </p:spPr>
        <p:txBody>
          <a:bodyPr wrap="none">
            <a:spAutoFit/>
          </a:bodyPr>
          <a:lstStyle/>
          <a:p>
            <a:r>
              <a:rPr lang="en-US" sz="1200">
                <a:latin typeface="Arial" charset="0"/>
                <a:hlinkClick r:id="rId2"/>
              </a:rPr>
              <a:t>www.romaniworld.com/gal41.htm</a:t>
            </a:r>
            <a:endParaRPr lang="en-US" sz="1200">
              <a:latin typeface="Arial" charset="0"/>
            </a:endParaRPr>
          </a:p>
        </p:txBody>
      </p:sp>
      <p:pic>
        <p:nvPicPr>
          <p:cNvPr id="158724" name="Picture 2"/>
          <p:cNvPicPr>
            <a:picLocks noChangeAspect="1" noChangeArrowheads="1"/>
          </p:cNvPicPr>
          <p:nvPr/>
        </p:nvPicPr>
        <p:blipFill>
          <a:blip r:embed="rId3" cstate="print"/>
          <a:srcRect/>
          <a:stretch>
            <a:fillRect/>
          </a:stretch>
        </p:blipFill>
        <p:spPr bwMode="auto">
          <a:xfrm>
            <a:off x="266700" y="-228600"/>
            <a:ext cx="4762500" cy="4762500"/>
          </a:xfrm>
          <a:prstGeom prst="rect">
            <a:avLst/>
          </a:prstGeom>
          <a:noFill/>
          <a:ln w="9525">
            <a:noFill/>
            <a:miter lim="800000"/>
            <a:headEnd/>
            <a:tailEnd/>
          </a:ln>
        </p:spPr>
      </p:pic>
      <p:pic>
        <p:nvPicPr>
          <p:cNvPr id="158725" name="Picture 3"/>
          <p:cNvPicPr>
            <a:picLocks noChangeAspect="1" noChangeArrowheads="1"/>
          </p:cNvPicPr>
          <p:nvPr/>
        </p:nvPicPr>
        <p:blipFill>
          <a:blip r:embed="rId4" cstate="print"/>
          <a:srcRect/>
          <a:stretch>
            <a:fillRect/>
          </a:stretch>
        </p:blipFill>
        <p:spPr bwMode="auto">
          <a:xfrm>
            <a:off x="1943100" y="3848100"/>
            <a:ext cx="2857500" cy="2857500"/>
          </a:xfrm>
          <a:prstGeom prst="rect">
            <a:avLst/>
          </a:prstGeom>
          <a:noFill/>
          <a:ln w="9525">
            <a:noFill/>
            <a:miter lim="800000"/>
            <a:headEnd/>
            <a:tailEnd/>
          </a:ln>
        </p:spPr>
      </p:pic>
      <p:sp>
        <p:nvSpPr>
          <p:cNvPr id="158726" name="Rectangle 8"/>
          <p:cNvSpPr>
            <a:spLocks noChangeArrowheads="1"/>
          </p:cNvSpPr>
          <p:nvPr/>
        </p:nvSpPr>
        <p:spPr bwMode="auto">
          <a:xfrm>
            <a:off x="5257800" y="5195804"/>
            <a:ext cx="3315331" cy="1052596"/>
          </a:xfrm>
          <a:prstGeom prst="rect">
            <a:avLst/>
          </a:prstGeom>
          <a:noFill/>
          <a:ln w="9525">
            <a:noFill/>
            <a:miter lim="800000"/>
            <a:headEnd/>
            <a:tailEnd/>
          </a:ln>
        </p:spPr>
        <p:txBody>
          <a:bodyPr wrap="none">
            <a:spAutoFit/>
          </a:bodyPr>
          <a:lstStyle/>
          <a:p>
            <a:r>
              <a:rPr lang="en-US" sz="2400" b="1" dirty="0" err="1"/>
              <a:t>Sándor</a:t>
            </a:r>
            <a:r>
              <a:rPr lang="en-US" sz="2400" b="1" dirty="0"/>
              <a:t> Buffo </a:t>
            </a:r>
            <a:r>
              <a:rPr lang="en-US" sz="2400" b="1" dirty="0" err="1"/>
              <a:t>Rigó</a:t>
            </a:r>
            <a:endParaRPr lang="en-US" sz="2400" b="1" dirty="0"/>
          </a:p>
          <a:p>
            <a:r>
              <a:rPr lang="en-US" sz="1600" dirty="0"/>
              <a:t>Tata Gypsy Band</a:t>
            </a:r>
          </a:p>
          <a:p>
            <a:r>
              <a:rPr lang="en-US" sz="1600" dirty="0"/>
              <a:t>Budapest Gypsy Orchestra</a:t>
            </a:r>
            <a:endParaRPr lang="en-US" sz="1600" b="1" dirty="0"/>
          </a:p>
        </p:txBody>
      </p:sp>
      <p:pic>
        <p:nvPicPr>
          <p:cNvPr id="158727" name="Picture 6"/>
          <p:cNvPicPr>
            <a:picLocks noChangeAspect="1" noChangeArrowheads="1"/>
          </p:cNvPicPr>
          <p:nvPr/>
        </p:nvPicPr>
        <p:blipFill>
          <a:blip r:embed="rId5" cstate="print"/>
          <a:srcRect/>
          <a:stretch>
            <a:fillRect/>
          </a:stretch>
        </p:blipFill>
        <p:spPr bwMode="auto">
          <a:xfrm>
            <a:off x="5105400" y="781050"/>
            <a:ext cx="3152775" cy="3714750"/>
          </a:xfrm>
          <a:prstGeom prst="rect">
            <a:avLst/>
          </a:prstGeom>
          <a:noFill/>
          <a:ln w="9525">
            <a:noFill/>
            <a:miter lim="800000"/>
            <a:headEnd/>
            <a:tailEnd/>
          </a:ln>
        </p:spPr>
      </p:pic>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59746"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59747" name="Text Box 2"/>
          <p:cNvSpPr txBox="1">
            <a:spLocks noChangeArrowheads="1"/>
          </p:cNvSpPr>
          <p:nvPr/>
        </p:nvSpPr>
        <p:spPr bwMode="auto">
          <a:xfrm>
            <a:off x="2562225" y="5791200"/>
            <a:ext cx="3962400" cy="923925"/>
          </a:xfrm>
          <a:prstGeom prst="rect">
            <a:avLst/>
          </a:prstGeom>
          <a:noFill/>
          <a:ln w="9525">
            <a:noFill/>
            <a:miter lim="800000"/>
            <a:headEnd/>
            <a:tailEnd/>
          </a:ln>
        </p:spPr>
        <p:txBody>
          <a:bodyPr>
            <a:spAutoFit/>
          </a:bodyPr>
          <a:lstStyle/>
          <a:p>
            <a:pPr>
              <a:lnSpc>
                <a:spcPct val="150000"/>
              </a:lnSpc>
              <a:spcBef>
                <a:spcPct val="0"/>
              </a:spcBef>
            </a:pPr>
            <a:r>
              <a:rPr lang="en-US" sz="1600" b="1" i="1">
                <a:solidFill>
                  <a:schemeClr val="tx2"/>
                </a:solidFill>
              </a:rPr>
              <a:t>Gitana</a:t>
            </a:r>
          </a:p>
          <a:p>
            <a:pPr>
              <a:lnSpc>
                <a:spcPct val="150000"/>
              </a:lnSpc>
              <a:spcBef>
                <a:spcPct val="0"/>
              </a:spcBef>
            </a:pPr>
            <a:r>
              <a:rPr lang="en-US" sz="1000" b="1">
                <a:solidFill>
                  <a:schemeClr val="tx2"/>
                </a:solidFill>
              </a:rPr>
              <a:t>Raimundo Madrazo</a:t>
            </a:r>
          </a:p>
          <a:p>
            <a:pPr>
              <a:lnSpc>
                <a:spcPct val="150000"/>
              </a:lnSpc>
              <a:spcBef>
                <a:spcPct val="0"/>
              </a:spcBef>
            </a:pPr>
            <a:r>
              <a:rPr lang="en-US" sz="1000" b="1">
                <a:solidFill>
                  <a:schemeClr val="tx2"/>
                </a:solidFill>
              </a:rPr>
              <a:t>1841-1920</a:t>
            </a:r>
          </a:p>
        </p:txBody>
      </p:sp>
      <p:pic>
        <p:nvPicPr>
          <p:cNvPr id="159748" name="Picture 2"/>
          <p:cNvPicPr>
            <a:picLocks noChangeAspect="1" noChangeArrowheads="1"/>
          </p:cNvPicPr>
          <p:nvPr/>
        </p:nvPicPr>
        <p:blipFill>
          <a:blip r:embed="rId4" cstate="print"/>
          <a:srcRect/>
          <a:stretch>
            <a:fillRect/>
          </a:stretch>
        </p:blipFill>
        <p:spPr bwMode="auto">
          <a:xfrm>
            <a:off x="2481263" y="76200"/>
            <a:ext cx="4181475" cy="5705475"/>
          </a:xfrm>
          <a:prstGeom prst="rect">
            <a:avLst/>
          </a:prstGeom>
          <a:noFill/>
          <a:ln w="9525">
            <a:noFill/>
            <a:miter lim="800000"/>
            <a:headEnd/>
            <a:tailEnd/>
          </a:ln>
        </p:spPr>
      </p:pic>
    </p:spTree>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60770"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pic>
        <p:nvPicPr>
          <p:cNvPr id="160771" name="Picture 2"/>
          <p:cNvPicPr>
            <a:picLocks noChangeAspect="1" noChangeArrowheads="1"/>
          </p:cNvPicPr>
          <p:nvPr/>
        </p:nvPicPr>
        <p:blipFill>
          <a:blip r:embed="rId4" cstate="print"/>
          <a:srcRect/>
          <a:stretch>
            <a:fillRect/>
          </a:stretch>
        </p:blipFill>
        <p:spPr bwMode="auto">
          <a:xfrm>
            <a:off x="2819400" y="304800"/>
            <a:ext cx="3429000" cy="5286375"/>
          </a:xfrm>
          <a:prstGeom prst="rect">
            <a:avLst/>
          </a:prstGeom>
          <a:noFill/>
          <a:ln w="9525">
            <a:noFill/>
            <a:miter lim="800000"/>
            <a:headEnd/>
            <a:tailEnd/>
          </a:ln>
        </p:spPr>
      </p:pic>
      <p:sp>
        <p:nvSpPr>
          <p:cNvPr id="160772" name="Text Box 2"/>
          <p:cNvSpPr txBox="1">
            <a:spLocks noChangeArrowheads="1"/>
          </p:cNvSpPr>
          <p:nvPr/>
        </p:nvSpPr>
        <p:spPr bwMode="auto">
          <a:xfrm>
            <a:off x="685800" y="5638800"/>
            <a:ext cx="8001000" cy="953403"/>
          </a:xfrm>
          <a:prstGeom prst="rect">
            <a:avLst/>
          </a:prstGeom>
          <a:noFill/>
          <a:ln w="9525">
            <a:noFill/>
            <a:miter lim="800000"/>
            <a:headEnd/>
            <a:tailEnd/>
          </a:ln>
        </p:spPr>
        <p:txBody>
          <a:bodyPr wrap="square">
            <a:spAutoFit/>
          </a:bodyPr>
          <a:lstStyle/>
          <a:p>
            <a:pPr>
              <a:lnSpc>
                <a:spcPct val="150000"/>
              </a:lnSpc>
              <a:spcBef>
                <a:spcPct val="0"/>
              </a:spcBef>
            </a:pPr>
            <a:r>
              <a:rPr lang="en-US" sz="2000" b="1" dirty="0">
                <a:solidFill>
                  <a:schemeClr val="tx2"/>
                </a:solidFill>
              </a:rPr>
              <a:t>Roma boy in bear costume, part of entertainer team for working Christmas crowds. Budapest</a:t>
            </a:r>
          </a:p>
        </p:txBody>
      </p:sp>
    </p:spTree>
  </p:cSld>
  <p:clrMapOvr>
    <a:masterClrMapping/>
  </p:clrMapOvr>
  <p:transition/>
</p:sld>
</file>

<file path=ppt/slides/slide2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61794" name="Text Box 2"/>
          <p:cNvSpPr txBox="1">
            <a:spLocks noChangeArrowheads="1"/>
          </p:cNvSpPr>
          <p:nvPr/>
        </p:nvSpPr>
        <p:spPr bwMode="auto">
          <a:xfrm>
            <a:off x="3409561" y="5791200"/>
            <a:ext cx="2305439" cy="651525"/>
          </a:xfrm>
          <a:prstGeom prst="rect">
            <a:avLst/>
          </a:prstGeom>
          <a:noFill/>
          <a:ln w="9525">
            <a:noFill/>
            <a:miter lim="800000"/>
            <a:headEnd/>
            <a:tailEnd/>
          </a:ln>
        </p:spPr>
        <p:txBody>
          <a:bodyPr wrap="none">
            <a:spAutoFit/>
          </a:bodyPr>
          <a:lstStyle/>
          <a:p>
            <a:pPr>
              <a:lnSpc>
                <a:spcPct val="150000"/>
              </a:lnSpc>
              <a:spcBef>
                <a:spcPct val="0"/>
              </a:spcBef>
            </a:pPr>
            <a:r>
              <a:rPr lang="en-US" sz="2800" b="1" dirty="0">
                <a:solidFill>
                  <a:schemeClr val="tx2"/>
                </a:solidFill>
              </a:rPr>
              <a:t>Roma Flag</a:t>
            </a:r>
          </a:p>
        </p:txBody>
      </p:sp>
      <p:sp>
        <p:nvSpPr>
          <p:cNvPr id="161795"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pic>
        <p:nvPicPr>
          <p:cNvPr id="161796" name="Picture 2"/>
          <p:cNvPicPr>
            <a:picLocks noChangeAspect="1" noChangeArrowheads="1"/>
          </p:cNvPicPr>
          <p:nvPr/>
        </p:nvPicPr>
        <p:blipFill>
          <a:blip r:embed="rId4" cstate="print"/>
          <a:srcRect/>
          <a:stretch>
            <a:fillRect/>
          </a:stretch>
        </p:blipFill>
        <p:spPr bwMode="auto">
          <a:xfrm>
            <a:off x="1714500" y="1519238"/>
            <a:ext cx="5715000" cy="3819525"/>
          </a:xfrm>
          <a:prstGeom prst="rect">
            <a:avLst/>
          </a:prstGeom>
          <a:noFill/>
          <a:ln w="9525">
            <a:noFill/>
            <a:miter lim="800000"/>
            <a:headEnd/>
            <a:tailEnd/>
          </a:ln>
        </p:spPr>
      </p:pic>
    </p:spTree>
  </p:cSld>
  <p:clrMapOvr>
    <a:masterClrMapping/>
  </p:clrMapOvr>
  <p:transition/>
</p:sld>
</file>

<file path=ppt/slides/slide2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22882" name="Text Box 2"/>
          <p:cNvSpPr txBox="1">
            <a:spLocks noChangeArrowheads="1"/>
          </p:cNvSpPr>
          <p:nvPr/>
        </p:nvSpPr>
        <p:spPr bwMode="auto">
          <a:xfrm>
            <a:off x="1295400" y="2393950"/>
            <a:ext cx="6324600" cy="3694113"/>
          </a:xfrm>
          <a:prstGeom prst="rect">
            <a:avLst/>
          </a:prstGeom>
          <a:noFill/>
          <a:ln w="9525">
            <a:noFill/>
            <a:miter lim="800000"/>
            <a:headEnd/>
            <a:tailEnd/>
          </a:ln>
        </p:spPr>
        <p:txBody>
          <a:bodyPr>
            <a:spAutoFit/>
          </a:bodyPr>
          <a:lstStyle/>
          <a:p>
            <a:pPr>
              <a:lnSpc>
                <a:spcPct val="150000"/>
              </a:lnSpc>
              <a:spcBef>
                <a:spcPct val="0"/>
              </a:spcBef>
            </a:pPr>
            <a:r>
              <a:rPr lang="en-US" sz="3600" b="1" dirty="0">
                <a:solidFill>
                  <a:schemeClr val="tx2"/>
                </a:solidFill>
              </a:rPr>
              <a:t>The Roma people </a:t>
            </a:r>
          </a:p>
          <a:p>
            <a:pPr>
              <a:lnSpc>
                <a:spcPct val="150000"/>
              </a:lnSpc>
              <a:spcBef>
                <a:spcPct val="0"/>
              </a:spcBef>
            </a:pPr>
            <a:r>
              <a:rPr lang="en-US" sz="2400" b="1" dirty="0">
                <a:solidFill>
                  <a:srgbClr val="26B3FA"/>
                </a:solidFill>
              </a:rPr>
              <a:t>(Hungarian: </a:t>
            </a:r>
            <a:r>
              <a:rPr lang="en-US" sz="2400" b="1" i="1" dirty="0" err="1">
                <a:solidFill>
                  <a:srgbClr val="26B3FA"/>
                </a:solidFill>
              </a:rPr>
              <a:t>cigányok</a:t>
            </a:r>
            <a:r>
              <a:rPr lang="en-US" sz="2400" b="1" dirty="0">
                <a:solidFill>
                  <a:srgbClr val="26B3FA"/>
                </a:solidFill>
              </a:rPr>
              <a:t> or </a:t>
            </a:r>
            <a:r>
              <a:rPr lang="en-US" sz="2400" b="1" i="1" dirty="0" err="1">
                <a:solidFill>
                  <a:srgbClr val="26B3FA"/>
                </a:solidFill>
              </a:rPr>
              <a:t>romák</a:t>
            </a:r>
            <a:r>
              <a:rPr lang="en-US" sz="2400" b="1" dirty="0">
                <a:solidFill>
                  <a:srgbClr val="26B3FA"/>
                </a:solidFill>
              </a:rPr>
              <a:t>)</a:t>
            </a:r>
          </a:p>
          <a:p>
            <a:pPr>
              <a:lnSpc>
                <a:spcPct val="150000"/>
              </a:lnSpc>
              <a:spcBef>
                <a:spcPct val="0"/>
              </a:spcBef>
            </a:pPr>
            <a:r>
              <a:rPr lang="en-US" b="1" dirty="0">
                <a:solidFill>
                  <a:schemeClr val="tx2"/>
                </a:solidFill>
              </a:rPr>
              <a:t>in Hungary represents about 2%-5% of the total population</a:t>
            </a:r>
          </a:p>
        </p:txBody>
      </p:sp>
      <p:sp>
        <p:nvSpPr>
          <p:cNvPr id="162819"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pic>
        <p:nvPicPr>
          <p:cNvPr id="162820" name="Picture 2"/>
          <p:cNvPicPr>
            <a:picLocks noChangeAspect="1" noChangeArrowheads="1"/>
          </p:cNvPicPr>
          <p:nvPr/>
        </p:nvPicPr>
        <p:blipFill>
          <a:blip r:embed="rId4" cstate="print"/>
          <a:srcRect/>
          <a:stretch>
            <a:fillRect/>
          </a:stretch>
        </p:blipFill>
        <p:spPr bwMode="auto">
          <a:xfrm>
            <a:off x="3467100" y="682625"/>
            <a:ext cx="2171700" cy="1450975"/>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88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3.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63842"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63843" name="Picture 2"/>
          <p:cNvPicPr>
            <a:picLocks noChangeAspect="1" noChangeArrowheads="1"/>
          </p:cNvPicPr>
          <p:nvPr/>
        </p:nvPicPr>
        <p:blipFill>
          <a:blip r:embed="rId4" cstate="print"/>
          <a:srcRect/>
          <a:stretch>
            <a:fillRect/>
          </a:stretch>
        </p:blipFill>
        <p:spPr bwMode="auto">
          <a:xfrm>
            <a:off x="914400" y="477838"/>
            <a:ext cx="7391400" cy="5846762"/>
          </a:xfrm>
          <a:prstGeom prst="rect">
            <a:avLst/>
          </a:prstGeom>
          <a:noFill/>
          <a:ln w="9525">
            <a:noFill/>
            <a:miter lim="800000"/>
            <a:headEnd/>
            <a:tailEnd/>
          </a:ln>
        </p:spPr>
      </p:pic>
    </p:spTree>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64866"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64867" name="Picture 3"/>
          <p:cNvPicPr>
            <a:picLocks noChangeAspect="1" noChangeArrowheads="1"/>
          </p:cNvPicPr>
          <p:nvPr/>
        </p:nvPicPr>
        <p:blipFill>
          <a:blip r:embed="rId4" cstate="print"/>
          <a:srcRect/>
          <a:stretch>
            <a:fillRect/>
          </a:stretch>
        </p:blipFill>
        <p:spPr bwMode="auto">
          <a:xfrm>
            <a:off x="457200" y="1008063"/>
            <a:ext cx="8229600" cy="5164137"/>
          </a:xfrm>
          <a:prstGeom prst="rect">
            <a:avLst/>
          </a:prstGeom>
          <a:noFill/>
          <a:ln w="9525">
            <a:noFill/>
            <a:miter lim="800000"/>
            <a:headEnd/>
            <a:tailEnd/>
          </a:ln>
        </p:spPr>
      </p:pic>
    </p:spTree>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908762"/>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lang="en-US" sz="6000" b="1" dirty="0">
                <a:solidFill>
                  <a:srgbClr val="FF0000"/>
                </a:solidFill>
                <a:latin typeface="Arial" charset="0"/>
              </a:rPr>
              <a:t>“intelligent”, “creative” </a:t>
            </a:r>
            <a:endParaRPr kumimoji="0" lang="en-US" sz="6000" b="1" i="0" u="none" strike="noStrike" kern="1200" cap="none" spc="0" normalizeH="0" baseline="0" noProof="0" dirty="0">
              <a:ln>
                <a:noFill/>
              </a:ln>
              <a:solidFill>
                <a:srgbClr val="FF0000"/>
              </a:solidFill>
              <a:effectLst/>
              <a:uLnTx/>
              <a:uFillTx/>
              <a:latin typeface="Arial"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commonly describe Hungarians and their contributions to the arts and sciences . . .</a:t>
            </a:r>
            <a:endParaRPr kumimoji="0" lang="en-US" sz="4000" b="1"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03608858"/>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165891"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4400" b="1" dirty="0"/>
              <a:t>mathematicians</a:t>
            </a:r>
          </a:p>
          <a:p>
            <a:pPr>
              <a:lnSpc>
                <a:spcPct val="130000"/>
              </a:lnSpc>
            </a:pPr>
            <a:r>
              <a:rPr lang="en-US" sz="4400" b="1" dirty="0"/>
              <a:t>especially . . .</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6914" name="Rectangle 2"/>
          <p:cNvSpPr>
            <a:spLocks noChangeArrowheads="1"/>
          </p:cNvSpPr>
          <p:nvPr/>
        </p:nvSpPr>
        <p:spPr bwMode="auto">
          <a:xfrm>
            <a:off x="2286000" y="2889250"/>
            <a:ext cx="4572000" cy="2185214"/>
          </a:xfrm>
          <a:prstGeom prst="rect">
            <a:avLst/>
          </a:prstGeom>
          <a:noFill/>
          <a:ln w="9525">
            <a:noFill/>
            <a:miter lim="800000"/>
            <a:headEnd/>
            <a:tailEnd/>
          </a:ln>
        </p:spPr>
        <p:txBody>
          <a:bodyPr>
            <a:spAutoFit/>
          </a:bodyPr>
          <a:lstStyle/>
          <a:p>
            <a:r>
              <a:rPr lang="en-US" sz="4000" b="1" dirty="0">
                <a:solidFill>
                  <a:srgbClr val="FF0000"/>
                </a:solidFill>
                <a:latin typeface="Arial" charset="0"/>
              </a:rPr>
              <a:t>the individual</a:t>
            </a:r>
          </a:p>
          <a:p>
            <a:endParaRPr lang="en-US" sz="2000" b="1" dirty="0">
              <a:solidFill>
                <a:srgbClr val="FF0000"/>
              </a:solidFill>
              <a:latin typeface="Arial" charset="0"/>
            </a:endParaRPr>
          </a:p>
          <a:p>
            <a:r>
              <a:rPr lang="en-US" sz="2000" b="1" dirty="0">
                <a:solidFill>
                  <a:schemeClr val="hlink"/>
                </a:solidFill>
                <a:latin typeface="Arial" charset="0"/>
              </a:rPr>
              <a:t>as a</a:t>
            </a:r>
          </a:p>
          <a:p>
            <a:r>
              <a:rPr lang="en-US" sz="4000" b="1" dirty="0">
                <a:solidFill>
                  <a:schemeClr val="hlink"/>
                </a:solidFill>
                <a:latin typeface="Arial" charset="0"/>
              </a:rPr>
              <a:t>Unit of Analysis:</a:t>
            </a:r>
          </a:p>
        </p:txBody>
      </p:sp>
    </p:spTree>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68962" name="Text Box 2"/>
          <p:cNvSpPr txBox="1">
            <a:spLocks noChangeArrowheads="1"/>
          </p:cNvSpPr>
          <p:nvPr/>
        </p:nvSpPr>
        <p:spPr bwMode="auto">
          <a:xfrm>
            <a:off x="3019422" y="6399442"/>
            <a:ext cx="3110147" cy="215444"/>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http://en.wikipedia.org/wiki/Ern%C5%91_Rubik</a:t>
            </a:r>
            <a:endParaRPr lang="en-US" sz="800" b="1" dirty="0">
              <a:solidFill>
                <a:schemeClr val="tx2"/>
              </a:solidFill>
            </a:endParaRPr>
          </a:p>
        </p:txBody>
      </p:sp>
      <p:sp>
        <p:nvSpPr>
          <p:cNvPr id="168965" name="Rectangle 4"/>
          <p:cNvSpPr>
            <a:spLocks noChangeArrowheads="1"/>
          </p:cNvSpPr>
          <p:nvPr/>
        </p:nvSpPr>
        <p:spPr bwMode="auto">
          <a:xfrm>
            <a:off x="5791200" y="2209800"/>
            <a:ext cx="381000" cy="2438400"/>
          </a:xfrm>
          <a:prstGeom prst="rect">
            <a:avLst/>
          </a:prstGeom>
          <a:solidFill>
            <a:srgbClr val="000000"/>
          </a:solidFill>
          <a:ln w="9525" algn="ctr">
            <a:solidFill>
              <a:schemeClr val="tx1"/>
            </a:solidFill>
            <a:round/>
            <a:headEnd/>
            <a:tailEnd/>
          </a:ln>
        </p:spPr>
        <p:txBody>
          <a:bodyPr wrap="none"/>
          <a:lstStyle/>
          <a:p>
            <a:endParaRPr lang="en-US"/>
          </a:p>
        </p:txBody>
      </p:sp>
      <p:sp>
        <p:nvSpPr>
          <p:cNvPr id="168967" name="Rectangle 6"/>
          <p:cNvSpPr>
            <a:spLocks noChangeArrowheads="1"/>
          </p:cNvSpPr>
          <p:nvPr/>
        </p:nvSpPr>
        <p:spPr bwMode="auto">
          <a:xfrm>
            <a:off x="3048000" y="2362200"/>
            <a:ext cx="533400" cy="2438400"/>
          </a:xfrm>
          <a:prstGeom prst="rect">
            <a:avLst/>
          </a:prstGeom>
          <a:solidFill>
            <a:srgbClr val="000000"/>
          </a:solidFill>
          <a:ln w="9525" algn="ctr">
            <a:solidFill>
              <a:schemeClr val="tx1"/>
            </a:solidFill>
            <a:round/>
            <a:headEnd/>
            <a:tailEnd/>
          </a:ln>
        </p:spPr>
        <p:txBody>
          <a:bodyPr wrap="none"/>
          <a:lstStyle/>
          <a:p>
            <a:endParaRPr lang="en-US"/>
          </a:p>
        </p:txBody>
      </p:sp>
      <p:pic>
        <p:nvPicPr>
          <p:cNvPr id="2050" name="Picture 2"/>
          <p:cNvPicPr>
            <a:picLocks noChangeAspect="1" noChangeArrowheads="1"/>
          </p:cNvPicPr>
          <p:nvPr/>
        </p:nvPicPr>
        <p:blipFill>
          <a:blip r:embed="rId4" cstate="print"/>
          <a:srcRect/>
          <a:stretch>
            <a:fillRect/>
          </a:stretch>
        </p:blipFill>
        <p:spPr bwMode="auto">
          <a:xfrm>
            <a:off x="685800" y="990600"/>
            <a:ext cx="7772400" cy="4857750"/>
          </a:xfrm>
          <a:prstGeom prst="rect">
            <a:avLst/>
          </a:prstGeom>
          <a:noFill/>
          <a:ln w="9525">
            <a:noFill/>
            <a:miter lim="800000"/>
            <a:headEnd/>
            <a:tailEnd/>
          </a:ln>
        </p:spPr>
      </p:pic>
      <p:pic>
        <p:nvPicPr>
          <p:cNvPr id="9" name="Picture 2"/>
          <p:cNvPicPr>
            <a:picLocks noChangeAspect="1" noChangeArrowheads="1"/>
          </p:cNvPicPr>
          <p:nvPr/>
        </p:nvPicPr>
        <p:blipFill>
          <a:blip r:embed="rId5" cstate="print"/>
          <a:srcRect/>
          <a:stretch>
            <a:fillRect/>
          </a:stretch>
        </p:blipFill>
        <p:spPr bwMode="auto">
          <a:xfrm>
            <a:off x="5419725" y="4162425"/>
            <a:ext cx="2733675" cy="2085975"/>
          </a:xfrm>
          <a:prstGeom prst="rect">
            <a:avLst/>
          </a:prstGeom>
          <a:noFill/>
          <a:ln w="9525">
            <a:noFill/>
            <a:miter lim="800000"/>
            <a:headEnd/>
            <a:tailEnd/>
          </a:ln>
        </p:spPr>
      </p:pic>
      <p:sp>
        <p:nvSpPr>
          <p:cNvPr id="7" name="Rectangle 6"/>
          <p:cNvSpPr/>
          <p:nvPr/>
        </p:nvSpPr>
        <p:spPr>
          <a:xfrm rot="19266662">
            <a:off x="737561" y="3454348"/>
            <a:ext cx="3358613" cy="523220"/>
          </a:xfrm>
          <a:prstGeom prst="rect">
            <a:avLst/>
          </a:prstGeom>
        </p:spPr>
        <p:txBody>
          <a:bodyPr wrap="none">
            <a:spAutoFit/>
          </a:bodyPr>
          <a:lstStyle/>
          <a:p>
            <a:r>
              <a:rPr lang="en-US" sz="2800" b="1" dirty="0">
                <a:solidFill>
                  <a:srgbClr val="006300"/>
                </a:solidFill>
              </a:rPr>
              <a:t>for example . . .</a:t>
            </a:r>
            <a:endParaRPr lang="en-US" sz="2800" dirty="0">
              <a:solidFill>
                <a:srgbClr val="006300"/>
              </a:solidFill>
            </a:endParaRPr>
          </a:p>
        </p:txBody>
      </p:sp>
    </p:spTree>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67938" name="Text Box 2"/>
          <p:cNvSpPr txBox="1">
            <a:spLocks noChangeArrowheads="1"/>
          </p:cNvSpPr>
          <p:nvPr/>
        </p:nvSpPr>
        <p:spPr bwMode="auto">
          <a:xfrm>
            <a:off x="2958740" y="5837238"/>
            <a:ext cx="3324949" cy="571631"/>
          </a:xfrm>
          <a:prstGeom prst="rect">
            <a:avLst/>
          </a:prstGeom>
          <a:noFill/>
          <a:ln w="9525">
            <a:noFill/>
            <a:miter lim="800000"/>
            <a:headEnd/>
            <a:tailEnd/>
          </a:ln>
        </p:spPr>
        <p:txBody>
          <a:bodyPr wrap="none">
            <a:spAutoFit/>
          </a:bodyPr>
          <a:lstStyle/>
          <a:p>
            <a:pPr>
              <a:lnSpc>
                <a:spcPct val="150000"/>
              </a:lnSpc>
              <a:spcBef>
                <a:spcPct val="0"/>
              </a:spcBef>
            </a:pPr>
            <a:r>
              <a:rPr lang="hu-HU" sz="2400" b="1" dirty="0">
                <a:solidFill>
                  <a:srgbClr val="006300"/>
                </a:solidFill>
              </a:rPr>
              <a:t>Ernő Rubik</a:t>
            </a:r>
            <a:r>
              <a:rPr lang="en-US" sz="2400" b="1" dirty="0">
                <a:solidFill>
                  <a:srgbClr val="006300"/>
                </a:solidFill>
              </a:rPr>
              <a:t>’s Cube</a:t>
            </a:r>
          </a:p>
        </p:txBody>
      </p:sp>
      <p:sp>
        <p:nvSpPr>
          <p:cNvPr id="16793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67940" name="Picture 2"/>
          <p:cNvPicPr>
            <a:picLocks noChangeAspect="1" noChangeArrowheads="1"/>
          </p:cNvPicPr>
          <p:nvPr/>
        </p:nvPicPr>
        <p:blipFill>
          <a:blip r:embed="rId4" cstate="print"/>
          <a:srcRect/>
          <a:stretch>
            <a:fillRect/>
          </a:stretch>
        </p:blipFill>
        <p:spPr bwMode="auto">
          <a:xfrm>
            <a:off x="1714500" y="228600"/>
            <a:ext cx="5715000" cy="5715000"/>
          </a:xfrm>
          <a:prstGeom prst="rect">
            <a:avLst/>
          </a:prstGeom>
          <a:noFill/>
          <a:ln w="9525">
            <a:noFill/>
            <a:miter lim="800000"/>
            <a:headEnd/>
            <a:tailEnd/>
          </a:ln>
        </p:spPr>
      </p:pic>
      <p:sp>
        <p:nvSpPr>
          <p:cNvPr id="5" name="Rectangle 4"/>
          <p:cNvSpPr/>
          <p:nvPr/>
        </p:nvSpPr>
        <p:spPr>
          <a:xfrm rot="19266662">
            <a:off x="132174" y="1164022"/>
            <a:ext cx="3164649" cy="523220"/>
          </a:xfrm>
          <a:prstGeom prst="rect">
            <a:avLst/>
          </a:prstGeom>
        </p:spPr>
        <p:txBody>
          <a:bodyPr wrap="none">
            <a:spAutoFit/>
          </a:bodyPr>
          <a:lstStyle/>
          <a:p>
            <a:r>
              <a:rPr lang="en-US" sz="2800" b="1" dirty="0">
                <a:solidFill>
                  <a:srgbClr val="006300"/>
                </a:solidFill>
              </a:rPr>
              <a:t>inventor of . . .</a:t>
            </a:r>
            <a:endParaRPr lang="en-US" sz="2800" dirty="0">
              <a:solidFill>
                <a:srgbClr val="006300"/>
              </a:solidFill>
            </a:endParaRPr>
          </a:p>
        </p:txBody>
      </p:sp>
    </p:spTree>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16998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Other</a:t>
            </a:r>
          </a:p>
          <a:p>
            <a:pPr>
              <a:lnSpc>
                <a:spcPct val="130000"/>
              </a:lnSpc>
            </a:pPr>
            <a:r>
              <a:rPr lang="en-US" sz="3600" b="1" dirty="0"/>
              <a:t>famous Hungarian people . . .</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71010"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71011" name="Text Box 2"/>
          <p:cNvSpPr txBox="1">
            <a:spLocks noChangeArrowheads="1"/>
          </p:cNvSpPr>
          <p:nvPr/>
        </p:nvSpPr>
        <p:spPr bwMode="auto">
          <a:xfrm>
            <a:off x="2590800" y="5791200"/>
            <a:ext cx="3962400" cy="886012"/>
          </a:xfrm>
          <a:prstGeom prst="rect">
            <a:avLst/>
          </a:prstGeom>
          <a:noFill/>
          <a:ln w="9525">
            <a:noFill/>
            <a:miter lim="800000"/>
            <a:headEnd/>
            <a:tailEnd/>
          </a:ln>
        </p:spPr>
        <p:txBody>
          <a:bodyPr>
            <a:spAutoFit/>
          </a:bodyPr>
          <a:lstStyle/>
          <a:p>
            <a:pPr>
              <a:lnSpc>
                <a:spcPct val="150000"/>
              </a:lnSpc>
              <a:spcBef>
                <a:spcPct val="0"/>
              </a:spcBef>
            </a:pPr>
            <a:r>
              <a:rPr lang="en-US" sz="2400" b="1" dirty="0">
                <a:solidFill>
                  <a:schemeClr val="tx2"/>
                </a:solidFill>
              </a:rPr>
              <a:t>Harry Houdini </a:t>
            </a:r>
          </a:p>
          <a:p>
            <a:pPr>
              <a:lnSpc>
                <a:spcPct val="150000"/>
              </a:lnSpc>
              <a:spcBef>
                <a:spcPct val="0"/>
              </a:spcBef>
            </a:pPr>
            <a:r>
              <a:rPr lang="en-US" sz="1200" b="1" dirty="0">
                <a:solidFill>
                  <a:schemeClr val="tx2"/>
                </a:solidFill>
              </a:rPr>
              <a:t>1874 - 1926</a:t>
            </a:r>
          </a:p>
        </p:txBody>
      </p:sp>
      <p:pic>
        <p:nvPicPr>
          <p:cNvPr id="171012" name="Picture 2"/>
          <p:cNvPicPr>
            <a:picLocks noChangeAspect="1" noChangeArrowheads="1"/>
          </p:cNvPicPr>
          <p:nvPr/>
        </p:nvPicPr>
        <p:blipFill>
          <a:blip r:embed="rId4" cstate="print"/>
          <a:srcRect/>
          <a:stretch>
            <a:fillRect/>
          </a:stretch>
        </p:blipFill>
        <p:spPr bwMode="auto">
          <a:xfrm>
            <a:off x="4581525" y="152400"/>
            <a:ext cx="3648075" cy="5715000"/>
          </a:xfrm>
          <a:prstGeom prst="rect">
            <a:avLst/>
          </a:prstGeom>
          <a:noFill/>
          <a:ln w="9525">
            <a:noFill/>
            <a:miter lim="800000"/>
            <a:headEnd/>
            <a:tailEnd/>
          </a:ln>
        </p:spPr>
      </p:pic>
      <p:pic>
        <p:nvPicPr>
          <p:cNvPr id="171013" name="Picture 3"/>
          <p:cNvPicPr>
            <a:picLocks noChangeAspect="1" noChangeArrowheads="1"/>
          </p:cNvPicPr>
          <p:nvPr/>
        </p:nvPicPr>
        <p:blipFill>
          <a:blip r:embed="rId5" cstate="print"/>
          <a:srcRect/>
          <a:stretch>
            <a:fillRect/>
          </a:stretch>
        </p:blipFill>
        <p:spPr bwMode="auto">
          <a:xfrm>
            <a:off x="914400" y="381000"/>
            <a:ext cx="2743200" cy="4029075"/>
          </a:xfrm>
          <a:prstGeom prst="rect">
            <a:avLst/>
          </a:prstGeom>
          <a:noFill/>
          <a:ln w="9525">
            <a:noFill/>
            <a:miter lim="800000"/>
            <a:headEnd/>
            <a:tailEnd/>
          </a:ln>
        </p:spPr>
      </p:pic>
      <p:pic>
        <p:nvPicPr>
          <p:cNvPr id="171014" name="Picture 4"/>
          <p:cNvPicPr>
            <a:picLocks noChangeAspect="1" noChangeArrowheads="1"/>
          </p:cNvPicPr>
          <p:nvPr/>
        </p:nvPicPr>
        <p:blipFill>
          <a:blip r:embed="rId6" cstate="print"/>
          <a:srcRect/>
          <a:stretch>
            <a:fillRect/>
          </a:stretch>
        </p:blipFill>
        <p:spPr bwMode="auto">
          <a:xfrm>
            <a:off x="1181100" y="3657600"/>
            <a:ext cx="1943100" cy="2857500"/>
          </a:xfrm>
          <a:prstGeom prst="rect">
            <a:avLst/>
          </a:prstGeom>
          <a:noFill/>
          <a:ln w="9525">
            <a:noFill/>
            <a:miter lim="800000"/>
            <a:headEnd/>
            <a:tailEnd/>
          </a:ln>
        </p:spPr>
      </p:pic>
    </p:spTree>
  </p:cSld>
  <p:clrMapOvr>
    <a:masterClrMapping/>
  </p:clrMapOvr>
  <p:transition/>
</p:sld>
</file>

<file path=ppt/slides/slide2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72034"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72035" name="Text Box 2"/>
          <p:cNvSpPr txBox="1">
            <a:spLocks noChangeArrowheads="1"/>
          </p:cNvSpPr>
          <p:nvPr/>
        </p:nvSpPr>
        <p:spPr bwMode="auto">
          <a:xfrm>
            <a:off x="2590800" y="5791200"/>
            <a:ext cx="3962400" cy="886012"/>
          </a:xfrm>
          <a:prstGeom prst="rect">
            <a:avLst/>
          </a:prstGeom>
          <a:noFill/>
          <a:ln w="9525">
            <a:noFill/>
            <a:miter lim="800000"/>
            <a:headEnd/>
            <a:tailEnd/>
          </a:ln>
        </p:spPr>
        <p:txBody>
          <a:bodyPr>
            <a:spAutoFit/>
          </a:bodyPr>
          <a:lstStyle/>
          <a:p>
            <a:pPr>
              <a:lnSpc>
                <a:spcPct val="150000"/>
              </a:lnSpc>
              <a:spcBef>
                <a:spcPct val="0"/>
              </a:spcBef>
            </a:pPr>
            <a:r>
              <a:rPr lang="en-US" sz="2400" b="1" dirty="0" err="1">
                <a:solidFill>
                  <a:schemeClr val="tx2"/>
                </a:solidFill>
              </a:rPr>
              <a:t>Béla</a:t>
            </a:r>
            <a:r>
              <a:rPr lang="en-US" sz="2400" b="1" dirty="0">
                <a:solidFill>
                  <a:schemeClr val="tx2"/>
                </a:solidFill>
              </a:rPr>
              <a:t> Lugosi </a:t>
            </a:r>
          </a:p>
          <a:p>
            <a:pPr>
              <a:lnSpc>
                <a:spcPct val="150000"/>
              </a:lnSpc>
              <a:spcBef>
                <a:spcPct val="0"/>
              </a:spcBef>
            </a:pPr>
            <a:r>
              <a:rPr lang="en-US" sz="1200" b="1" dirty="0">
                <a:solidFill>
                  <a:schemeClr val="tx2"/>
                </a:solidFill>
              </a:rPr>
              <a:t>1882 - 1956</a:t>
            </a:r>
          </a:p>
        </p:txBody>
      </p:sp>
      <p:pic>
        <p:nvPicPr>
          <p:cNvPr id="172036" name="Picture 2"/>
          <p:cNvPicPr>
            <a:picLocks noChangeAspect="1" noChangeArrowheads="1"/>
          </p:cNvPicPr>
          <p:nvPr/>
        </p:nvPicPr>
        <p:blipFill>
          <a:blip r:embed="rId4" cstate="print"/>
          <a:srcRect/>
          <a:stretch>
            <a:fillRect/>
          </a:stretch>
        </p:blipFill>
        <p:spPr bwMode="auto">
          <a:xfrm>
            <a:off x="2219325" y="152400"/>
            <a:ext cx="4705350" cy="5715000"/>
          </a:xfrm>
          <a:prstGeom prst="rect">
            <a:avLst/>
          </a:prstGeom>
          <a:noFill/>
          <a:ln w="9525">
            <a:noFill/>
            <a:miter lim="800000"/>
            <a:headEnd/>
            <a:tailEnd/>
          </a:ln>
        </p:spPr>
      </p:pic>
    </p:spTree>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74082"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74083" name="Text Box 2"/>
          <p:cNvSpPr txBox="1">
            <a:spLocks noChangeArrowheads="1"/>
          </p:cNvSpPr>
          <p:nvPr/>
        </p:nvSpPr>
        <p:spPr bwMode="auto">
          <a:xfrm>
            <a:off x="2590800" y="5791200"/>
            <a:ext cx="3962400" cy="886012"/>
          </a:xfrm>
          <a:prstGeom prst="rect">
            <a:avLst/>
          </a:prstGeom>
          <a:noFill/>
          <a:ln w="9525">
            <a:noFill/>
            <a:miter lim="800000"/>
            <a:headEnd/>
            <a:tailEnd/>
          </a:ln>
        </p:spPr>
        <p:txBody>
          <a:bodyPr>
            <a:spAutoFit/>
          </a:bodyPr>
          <a:lstStyle/>
          <a:p>
            <a:pPr>
              <a:lnSpc>
                <a:spcPct val="150000"/>
              </a:lnSpc>
              <a:spcBef>
                <a:spcPct val="0"/>
              </a:spcBef>
            </a:pPr>
            <a:r>
              <a:rPr lang="en-US" sz="2400" b="1" dirty="0" err="1">
                <a:solidFill>
                  <a:schemeClr val="tx2"/>
                </a:solidFill>
              </a:rPr>
              <a:t>Béla</a:t>
            </a:r>
            <a:r>
              <a:rPr lang="en-US" sz="2400" b="1" dirty="0">
                <a:solidFill>
                  <a:schemeClr val="tx2"/>
                </a:solidFill>
              </a:rPr>
              <a:t> Lugosi </a:t>
            </a:r>
          </a:p>
          <a:p>
            <a:pPr>
              <a:lnSpc>
                <a:spcPct val="150000"/>
              </a:lnSpc>
              <a:spcBef>
                <a:spcPct val="0"/>
              </a:spcBef>
            </a:pPr>
            <a:r>
              <a:rPr lang="en-US" sz="1200" b="1" dirty="0">
                <a:solidFill>
                  <a:schemeClr val="tx2"/>
                </a:solidFill>
              </a:rPr>
              <a:t>1882 - 1956</a:t>
            </a:r>
          </a:p>
        </p:txBody>
      </p:sp>
      <p:pic>
        <p:nvPicPr>
          <p:cNvPr id="174084" name="Picture 2"/>
          <p:cNvPicPr>
            <a:picLocks noChangeAspect="1" noChangeArrowheads="1"/>
          </p:cNvPicPr>
          <p:nvPr/>
        </p:nvPicPr>
        <p:blipFill>
          <a:blip r:embed="rId4" cstate="print"/>
          <a:srcRect/>
          <a:stretch>
            <a:fillRect/>
          </a:stretch>
        </p:blipFill>
        <p:spPr bwMode="auto">
          <a:xfrm>
            <a:off x="533400" y="76200"/>
            <a:ext cx="7924800" cy="5943600"/>
          </a:xfrm>
          <a:prstGeom prst="rect">
            <a:avLst/>
          </a:prstGeom>
          <a:noFill/>
          <a:ln w="9525">
            <a:noFill/>
            <a:miter lim="800000"/>
            <a:headEnd/>
            <a:tailEnd/>
          </a:ln>
        </p:spPr>
      </p:pic>
    </p:spTree>
  </p:cSld>
  <p:clrMapOvr>
    <a:masterClrMapping/>
  </p:clrMapOvr>
  <p:transition/>
</p:sld>
</file>

<file path=ppt/slides/slide2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85800" y="3200400"/>
            <a:ext cx="8001000" cy="254223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and not to be outdone by Dracula . .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3600" b="1" dirty="0">
                <a:solidFill>
                  <a:srgbClr val="000000"/>
                </a:solidFill>
                <a:latin typeface="Arial" charset="0"/>
              </a:rPr>
              <a:t>(and actually preceding and inspiring the story of Dracula . . .)</a:t>
            </a:r>
            <a:endParaRPr kumimoji="0" lang="en-US" sz="3600" b="1" i="0" u="none" strike="noStrike" kern="1200" cap="none" spc="0" normalizeH="0" baseline="0" noProof="0" dirty="0">
              <a:ln>
                <a:noFill/>
              </a:ln>
              <a:solidFill>
                <a:srgbClr val="000000"/>
              </a:solidFill>
              <a:effectLst/>
              <a:uLnTx/>
              <a:uFillTx/>
              <a:latin typeface="Arial" charset="0"/>
            </a:endParaRPr>
          </a:p>
        </p:txBody>
      </p:sp>
    </p:spTree>
    <p:extLst>
      <p:ext uri="{BB962C8B-B14F-4D97-AF65-F5344CB8AC3E}">
        <p14:creationId xmlns:p14="http://schemas.microsoft.com/office/powerpoint/2010/main" val="2029580672"/>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85800" y="3200400"/>
            <a:ext cx="8001000" cy="2542234"/>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8000"/>
                </a:solidFill>
                <a:effectLst/>
                <a:uLnTx/>
                <a:uFillTx/>
                <a:latin typeface="Arial" charset="0"/>
                <a:ea typeface="+mn-ea"/>
                <a:cs typeface="+mn-cs"/>
              </a:rPr>
              <a:t>and not to be outdone by Dracula . . .</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3600" b="1" dirty="0">
                <a:solidFill>
                  <a:srgbClr val="FF0000"/>
                </a:solidFill>
                <a:latin typeface="Arial" charset="0"/>
              </a:rPr>
              <a:t>and actually preceding and inspiring the story of Dracula . . .</a:t>
            </a:r>
            <a:endParaRPr kumimoji="0" lang="en-US" sz="3600" b="1" i="0" u="none" strike="noStrike" kern="1200" cap="none" spc="0" normalizeH="0" baseline="0" noProof="0" dirty="0">
              <a:ln>
                <a:noFill/>
              </a:ln>
              <a:solidFill>
                <a:srgbClr val="FF0000"/>
              </a:solidFill>
              <a:effectLst/>
              <a:uLnTx/>
              <a:uFillTx/>
              <a:latin typeface="Arial" charset="0"/>
            </a:endParaRPr>
          </a:p>
        </p:txBody>
      </p:sp>
    </p:spTree>
    <p:extLst>
      <p:ext uri="{BB962C8B-B14F-4D97-AF65-F5344CB8AC3E}">
        <p14:creationId xmlns:p14="http://schemas.microsoft.com/office/powerpoint/2010/main" val="2052717133"/>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a:outerShdw dist="107763" dir="2700000" algn="ctr" rotWithShape="0">
            <a:srgbClr val="000000"/>
          </a:outerShdw>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937000" y="139980"/>
            <a:ext cx="5257800" cy="6794220"/>
          </a:xfrm>
          <a:prstGeom prst="rect">
            <a:avLst/>
          </a:prstGeom>
        </p:spPr>
      </p:pic>
      <p:sp>
        <p:nvSpPr>
          <p:cNvPr id="9" name="Text Box 2"/>
          <p:cNvSpPr txBox="1">
            <a:spLocks noChangeArrowheads="1"/>
          </p:cNvSpPr>
          <p:nvPr/>
        </p:nvSpPr>
        <p:spPr bwMode="auto">
          <a:xfrm>
            <a:off x="2832132" y="6626225"/>
            <a:ext cx="3571812" cy="215444"/>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4"/>
              </a:rPr>
              <a:t>https://en.wikipedia.org/wiki/Elizabeth_B%C3%A1thory</a:t>
            </a:r>
            <a:endParaRPr lang="en-US" sz="800" b="1" dirty="0">
              <a:solidFill>
                <a:schemeClr val="tx2"/>
              </a:solidFill>
            </a:endParaRPr>
          </a:p>
        </p:txBody>
      </p:sp>
      <p:sp>
        <p:nvSpPr>
          <p:cNvPr id="10" name="Rectangle 9"/>
          <p:cNvSpPr/>
          <p:nvPr/>
        </p:nvSpPr>
        <p:spPr>
          <a:xfrm>
            <a:off x="967729" y="1027093"/>
            <a:ext cx="4137671" cy="954107"/>
          </a:xfrm>
          <a:prstGeom prst="rect">
            <a:avLst/>
          </a:prstGeom>
        </p:spPr>
        <p:txBody>
          <a:bodyPr wrap="none">
            <a:spAutoFit/>
          </a:bodyPr>
          <a:lstStyle/>
          <a:p>
            <a:r>
              <a:rPr lang="hu-HU" b="1" i="1" dirty="0">
                <a:solidFill>
                  <a:srgbClr val="FFFFFF"/>
                </a:solidFill>
              </a:rPr>
              <a:t>Báthory Erzsébet</a:t>
            </a:r>
            <a:endParaRPr lang="en-US" b="1" i="1" dirty="0">
              <a:solidFill>
                <a:srgbClr val="FFFFFF"/>
              </a:solidFill>
            </a:endParaRPr>
          </a:p>
          <a:p>
            <a:r>
              <a:rPr lang="en-US" sz="2000" dirty="0">
                <a:solidFill>
                  <a:srgbClr val="FFFFFF"/>
                </a:solidFill>
              </a:rPr>
              <a:t>1560-1614</a:t>
            </a:r>
          </a:p>
        </p:txBody>
      </p:sp>
    </p:spTree>
    <p:extLst>
      <p:ext uri="{BB962C8B-B14F-4D97-AF65-F5344CB8AC3E}">
        <p14:creationId xmlns:p14="http://schemas.microsoft.com/office/powerpoint/2010/main" val="899713365"/>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a:outerShdw dist="107763" dir="2700000" algn="ctr" rotWithShape="0">
            <a:srgbClr val="000000"/>
          </a:outerShdw>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937000" y="139980"/>
            <a:ext cx="5257800" cy="6794220"/>
          </a:xfrm>
          <a:prstGeom prst="rect">
            <a:avLst/>
          </a:prstGeom>
        </p:spPr>
      </p:pic>
      <p:sp>
        <p:nvSpPr>
          <p:cNvPr id="9" name="Text Box 2"/>
          <p:cNvSpPr txBox="1">
            <a:spLocks noChangeArrowheads="1"/>
          </p:cNvSpPr>
          <p:nvPr/>
        </p:nvSpPr>
        <p:spPr bwMode="auto">
          <a:xfrm>
            <a:off x="2832132" y="6626225"/>
            <a:ext cx="3571812" cy="215444"/>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4"/>
              </a:rPr>
              <a:t>https://en.wikipedia.org/wiki/Elizabeth_B%C3%A1thory</a:t>
            </a:r>
            <a:endParaRPr lang="en-US" sz="800" b="1" dirty="0">
              <a:solidFill>
                <a:schemeClr val="tx2"/>
              </a:solidFill>
            </a:endParaRPr>
          </a:p>
        </p:txBody>
      </p:sp>
      <p:sp>
        <p:nvSpPr>
          <p:cNvPr id="10" name="Rectangle 9"/>
          <p:cNvSpPr/>
          <p:nvPr/>
        </p:nvSpPr>
        <p:spPr>
          <a:xfrm>
            <a:off x="967729" y="1027093"/>
            <a:ext cx="4137671" cy="954107"/>
          </a:xfrm>
          <a:prstGeom prst="rect">
            <a:avLst/>
          </a:prstGeom>
        </p:spPr>
        <p:txBody>
          <a:bodyPr wrap="none">
            <a:spAutoFit/>
          </a:bodyPr>
          <a:lstStyle/>
          <a:p>
            <a:r>
              <a:rPr lang="hu-HU" b="1" i="1" dirty="0">
                <a:solidFill>
                  <a:srgbClr val="FFFFFF"/>
                </a:solidFill>
              </a:rPr>
              <a:t>Báthory Erzsébet</a:t>
            </a:r>
            <a:endParaRPr lang="en-US" b="1" i="1" dirty="0">
              <a:solidFill>
                <a:srgbClr val="FFFFFF"/>
              </a:solidFill>
            </a:endParaRPr>
          </a:p>
          <a:p>
            <a:r>
              <a:rPr lang="en-US" sz="2000" dirty="0">
                <a:solidFill>
                  <a:srgbClr val="FFFFFF"/>
                </a:solidFill>
              </a:rPr>
              <a:t>1560-1614</a:t>
            </a:r>
          </a:p>
        </p:txBody>
      </p:sp>
      <p:sp>
        <p:nvSpPr>
          <p:cNvPr id="7" name="Rectangle 6"/>
          <p:cNvSpPr/>
          <p:nvPr/>
        </p:nvSpPr>
        <p:spPr>
          <a:xfrm>
            <a:off x="228600" y="1917442"/>
            <a:ext cx="8610600" cy="4801314"/>
          </a:xfrm>
          <a:prstGeom prst="rect">
            <a:avLst/>
          </a:prstGeom>
        </p:spPr>
        <p:txBody>
          <a:bodyPr wrap="square">
            <a:spAutoFit/>
          </a:bodyPr>
          <a:lstStyle/>
          <a:p>
            <a:r>
              <a:rPr lang="en-US" dirty="0">
                <a:solidFill>
                  <a:srgbClr val="FFFFFF"/>
                </a:solidFill>
              </a:rPr>
              <a:t>“[said to be] </a:t>
            </a:r>
            <a:r>
              <a:rPr lang="en-US" b="1" dirty="0">
                <a:solidFill>
                  <a:srgbClr val="FFFFFF"/>
                </a:solidFill>
              </a:rPr>
              <a:t>The most prolific female murderer and the most prolific murderer of the western world, was Elizabeth </a:t>
            </a:r>
            <a:r>
              <a:rPr lang="en-US" b="1" dirty="0" err="1">
                <a:solidFill>
                  <a:srgbClr val="FFFFFF"/>
                </a:solidFill>
              </a:rPr>
              <a:t>Báthory</a:t>
            </a:r>
            <a:r>
              <a:rPr lang="en-US" b="1" dirty="0">
                <a:solidFill>
                  <a:srgbClr val="FFFFFF"/>
                </a:solidFill>
              </a:rPr>
              <a:t>, who </a:t>
            </a:r>
            <a:r>
              <a:rPr lang="en-US" b="1" dirty="0" err="1">
                <a:solidFill>
                  <a:srgbClr val="FFFFFF"/>
                </a:solidFill>
              </a:rPr>
              <a:t>practised</a:t>
            </a:r>
            <a:r>
              <a:rPr lang="en-US" b="1" dirty="0">
                <a:solidFill>
                  <a:srgbClr val="FFFFFF"/>
                </a:solidFill>
              </a:rPr>
              <a:t> vampirism on girls and young women. She is alleged to have killed more than 600 virgins in order to drink their blood and bathe in it, ostensibly to preserve her youth.” </a:t>
            </a:r>
            <a:r>
              <a:rPr lang="en-US" dirty="0">
                <a:solidFill>
                  <a:srgbClr val="FFFFFF"/>
                </a:solidFill>
              </a:rPr>
              <a:t>– </a:t>
            </a:r>
            <a:r>
              <a:rPr lang="en-US" sz="1800" i="1" dirty="0">
                <a:solidFill>
                  <a:srgbClr val="FFFFFF"/>
                </a:solidFill>
              </a:rPr>
              <a:t>Guinness Book of World Records</a:t>
            </a:r>
            <a:endParaRPr lang="en-US" sz="1800" dirty="0">
              <a:solidFill>
                <a:srgbClr val="FFFFFF"/>
              </a:solidFill>
            </a:endParaRPr>
          </a:p>
        </p:txBody>
      </p:sp>
    </p:spTree>
    <p:extLst>
      <p:ext uri="{BB962C8B-B14F-4D97-AF65-F5344CB8AC3E}">
        <p14:creationId xmlns:p14="http://schemas.microsoft.com/office/powerpoint/2010/main" val="576003323"/>
      </p:ext>
    </p:extLst>
  </p:cSld>
  <p:clrMapOvr>
    <a:masterClrMapping/>
  </p:clrMapOvr>
  <p:transition/>
</p:sld>
</file>

<file path=ppt/slides/slide238.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76130"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76131" name="Text Box 2"/>
          <p:cNvSpPr txBox="1">
            <a:spLocks noChangeArrowheads="1"/>
          </p:cNvSpPr>
          <p:nvPr/>
        </p:nvSpPr>
        <p:spPr bwMode="auto">
          <a:xfrm>
            <a:off x="2209800" y="5791200"/>
            <a:ext cx="4876800" cy="923330"/>
          </a:xfrm>
          <a:prstGeom prst="rect">
            <a:avLst/>
          </a:prstGeom>
          <a:noFill/>
          <a:ln w="9525">
            <a:noFill/>
            <a:miter lim="800000"/>
            <a:headEnd/>
            <a:tailEnd/>
          </a:ln>
        </p:spPr>
        <p:txBody>
          <a:bodyPr wrap="square">
            <a:spAutoFit/>
          </a:bodyPr>
          <a:lstStyle/>
          <a:p>
            <a:pPr>
              <a:lnSpc>
                <a:spcPct val="150000"/>
              </a:lnSpc>
              <a:spcBef>
                <a:spcPct val="0"/>
              </a:spcBef>
            </a:pPr>
            <a:r>
              <a:rPr lang="en-US" sz="2400" b="1" dirty="0" err="1">
                <a:solidFill>
                  <a:schemeClr val="tx2"/>
                </a:solidFill>
              </a:rPr>
              <a:t>Zsazsa</a:t>
            </a:r>
            <a:r>
              <a:rPr lang="en-US" sz="2400" b="1" dirty="0">
                <a:solidFill>
                  <a:schemeClr val="tx2"/>
                </a:solidFill>
              </a:rPr>
              <a:t>  and Eva Gabor</a:t>
            </a:r>
          </a:p>
          <a:p>
            <a:pPr>
              <a:lnSpc>
                <a:spcPct val="150000"/>
              </a:lnSpc>
              <a:spcBef>
                <a:spcPct val="0"/>
              </a:spcBef>
            </a:pPr>
            <a:r>
              <a:rPr lang="en-US" sz="1200" b="1" dirty="0">
                <a:solidFill>
                  <a:schemeClr val="tx2"/>
                </a:solidFill>
              </a:rPr>
              <a:t>1802 - 1894</a:t>
            </a:r>
          </a:p>
        </p:txBody>
      </p:sp>
      <p:pic>
        <p:nvPicPr>
          <p:cNvPr id="176132" name="Picture 2"/>
          <p:cNvPicPr>
            <a:picLocks noChangeAspect="1" noChangeArrowheads="1"/>
          </p:cNvPicPr>
          <p:nvPr/>
        </p:nvPicPr>
        <p:blipFill>
          <a:blip r:embed="rId4" cstate="print"/>
          <a:srcRect/>
          <a:stretch>
            <a:fillRect/>
          </a:stretch>
        </p:blipFill>
        <p:spPr bwMode="auto">
          <a:xfrm>
            <a:off x="4857750" y="1285875"/>
            <a:ext cx="3143250" cy="4286250"/>
          </a:xfrm>
          <a:prstGeom prst="rect">
            <a:avLst/>
          </a:prstGeom>
          <a:noFill/>
          <a:ln w="9525">
            <a:noFill/>
            <a:miter lim="800000"/>
            <a:headEnd/>
            <a:tailEnd/>
          </a:ln>
        </p:spPr>
      </p:pic>
      <p:pic>
        <p:nvPicPr>
          <p:cNvPr id="176133" name="Picture 4"/>
          <p:cNvPicPr>
            <a:picLocks noChangeAspect="1" noChangeArrowheads="1"/>
          </p:cNvPicPr>
          <p:nvPr/>
        </p:nvPicPr>
        <p:blipFill>
          <a:blip r:embed="rId5" cstate="print"/>
          <a:srcRect/>
          <a:stretch>
            <a:fillRect/>
          </a:stretch>
        </p:blipFill>
        <p:spPr bwMode="auto">
          <a:xfrm>
            <a:off x="1752600" y="1143000"/>
            <a:ext cx="1981200" cy="4486275"/>
          </a:xfrm>
          <a:prstGeom prst="rect">
            <a:avLst/>
          </a:prstGeom>
          <a:noFill/>
          <a:ln w="9525">
            <a:noFill/>
            <a:miter lim="800000"/>
            <a:headEnd/>
            <a:tailEnd/>
          </a:ln>
        </p:spPr>
      </p:pic>
    </p:spTree>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77154"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77155" name="Text Box 2"/>
          <p:cNvSpPr txBox="1">
            <a:spLocks noChangeArrowheads="1"/>
          </p:cNvSpPr>
          <p:nvPr/>
        </p:nvSpPr>
        <p:spPr bwMode="auto">
          <a:xfrm>
            <a:off x="2590800" y="5715000"/>
            <a:ext cx="3962400" cy="886012"/>
          </a:xfrm>
          <a:prstGeom prst="rect">
            <a:avLst/>
          </a:prstGeom>
          <a:noFill/>
          <a:ln w="9525">
            <a:noFill/>
            <a:miter lim="800000"/>
            <a:headEnd/>
            <a:tailEnd/>
          </a:ln>
        </p:spPr>
        <p:txBody>
          <a:bodyPr>
            <a:spAutoFit/>
          </a:bodyPr>
          <a:lstStyle/>
          <a:p>
            <a:pPr>
              <a:lnSpc>
                <a:spcPct val="150000"/>
              </a:lnSpc>
              <a:spcBef>
                <a:spcPct val="0"/>
              </a:spcBef>
            </a:pPr>
            <a:r>
              <a:rPr lang="en-US" sz="2400" b="1" dirty="0" err="1">
                <a:solidFill>
                  <a:schemeClr val="tx2"/>
                </a:solidFill>
              </a:rPr>
              <a:t>Béla</a:t>
            </a:r>
            <a:r>
              <a:rPr lang="en-US" sz="2400" b="1" dirty="0">
                <a:solidFill>
                  <a:schemeClr val="tx2"/>
                </a:solidFill>
              </a:rPr>
              <a:t> </a:t>
            </a:r>
            <a:r>
              <a:rPr lang="en-US" sz="2400" b="1" dirty="0" err="1">
                <a:solidFill>
                  <a:schemeClr val="tx2"/>
                </a:solidFill>
              </a:rPr>
              <a:t>Bartók</a:t>
            </a:r>
            <a:endParaRPr lang="en-US" sz="2400" b="1" dirty="0">
              <a:solidFill>
                <a:schemeClr val="tx2"/>
              </a:solidFill>
            </a:endParaRPr>
          </a:p>
          <a:p>
            <a:pPr>
              <a:lnSpc>
                <a:spcPct val="150000"/>
              </a:lnSpc>
              <a:spcBef>
                <a:spcPct val="0"/>
              </a:spcBef>
            </a:pPr>
            <a:r>
              <a:rPr lang="en-US" sz="1200" b="1" dirty="0">
                <a:solidFill>
                  <a:schemeClr val="tx2"/>
                </a:solidFill>
              </a:rPr>
              <a:t>1881 - 1945</a:t>
            </a:r>
          </a:p>
        </p:txBody>
      </p:sp>
      <p:pic>
        <p:nvPicPr>
          <p:cNvPr id="177156" name="Picture 2"/>
          <p:cNvPicPr>
            <a:picLocks noChangeAspect="1" noChangeArrowheads="1"/>
          </p:cNvPicPr>
          <p:nvPr/>
        </p:nvPicPr>
        <p:blipFill>
          <a:blip r:embed="rId4" cstate="print"/>
          <a:srcRect/>
          <a:stretch>
            <a:fillRect/>
          </a:stretch>
        </p:blipFill>
        <p:spPr bwMode="auto">
          <a:xfrm>
            <a:off x="2605088" y="1966913"/>
            <a:ext cx="3914775" cy="3609975"/>
          </a:xfrm>
          <a:prstGeom prst="rect">
            <a:avLst/>
          </a:prstGeom>
          <a:noFill/>
          <a:ln w="9525">
            <a:noFill/>
            <a:miter lim="800000"/>
            <a:headEnd/>
            <a:tailEnd/>
          </a:ln>
        </p:spPr>
      </p:pic>
    </p:spTree>
  </p:cSld>
  <p:clrMapOvr>
    <a:masterClrMapping/>
  </p:clrMapOvr>
  <p:transition/>
</p:sld>
</file>

<file path=ppt/slides/slide240.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178178" name="Text Box 2"/>
          <p:cNvSpPr txBox="1">
            <a:spLocks noChangeArrowheads="1"/>
          </p:cNvSpPr>
          <p:nvPr/>
        </p:nvSpPr>
        <p:spPr bwMode="auto">
          <a:xfrm>
            <a:off x="3427413" y="6626225"/>
            <a:ext cx="2363787"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http://solomonsmusic.net/diss7.htm</a:t>
            </a:r>
            <a:endParaRPr lang="en-US" sz="800" b="1">
              <a:solidFill>
                <a:schemeClr val="tx2"/>
              </a:solidFill>
            </a:endParaRPr>
          </a:p>
        </p:txBody>
      </p:sp>
      <p:pic>
        <p:nvPicPr>
          <p:cNvPr id="178179" name="Picture 2"/>
          <p:cNvPicPr>
            <a:picLocks noChangeAspect="1" noChangeArrowheads="1"/>
          </p:cNvPicPr>
          <p:nvPr/>
        </p:nvPicPr>
        <p:blipFill>
          <a:blip r:embed="rId4" cstate="print"/>
          <a:srcRect/>
          <a:stretch>
            <a:fillRect/>
          </a:stretch>
        </p:blipFill>
        <p:spPr bwMode="auto">
          <a:xfrm>
            <a:off x="2209800" y="152400"/>
            <a:ext cx="4664075" cy="5943600"/>
          </a:xfrm>
          <a:prstGeom prst="rect">
            <a:avLst/>
          </a:prstGeom>
          <a:noFill/>
          <a:ln w="9525">
            <a:noFill/>
            <a:miter lim="800000"/>
            <a:headEnd/>
            <a:tailEnd/>
          </a:ln>
        </p:spPr>
      </p:pic>
      <p:sp>
        <p:nvSpPr>
          <p:cNvPr id="178180" name="Text Box 2"/>
          <p:cNvSpPr txBox="1">
            <a:spLocks noChangeArrowheads="1"/>
          </p:cNvSpPr>
          <p:nvPr/>
        </p:nvSpPr>
        <p:spPr bwMode="auto">
          <a:xfrm>
            <a:off x="2590800" y="5943600"/>
            <a:ext cx="3962400" cy="738188"/>
          </a:xfrm>
          <a:prstGeom prst="rect">
            <a:avLst/>
          </a:prstGeom>
          <a:noFill/>
          <a:ln w="9525">
            <a:noFill/>
            <a:miter lim="800000"/>
            <a:headEnd/>
            <a:tailEnd/>
          </a:ln>
        </p:spPr>
        <p:txBody>
          <a:bodyPr>
            <a:spAutoFit/>
          </a:bodyPr>
          <a:lstStyle/>
          <a:p>
            <a:pPr>
              <a:lnSpc>
                <a:spcPct val="150000"/>
              </a:lnSpc>
              <a:spcBef>
                <a:spcPct val="0"/>
              </a:spcBef>
            </a:pPr>
            <a:r>
              <a:rPr lang="en-US" sz="1600" b="1" dirty="0" err="1">
                <a:solidFill>
                  <a:srgbClr val="000000"/>
                </a:solidFill>
              </a:rPr>
              <a:t>Béla</a:t>
            </a:r>
            <a:r>
              <a:rPr lang="en-US" sz="1600" b="1" dirty="0">
                <a:solidFill>
                  <a:srgbClr val="000000"/>
                </a:solidFill>
              </a:rPr>
              <a:t> </a:t>
            </a:r>
            <a:r>
              <a:rPr lang="en-US" sz="1600" b="1" dirty="0" err="1">
                <a:solidFill>
                  <a:srgbClr val="000000"/>
                </a:solidFill>
              </a:rPr>
              <a:t>Bartók</a:t>
            </a:r>
            <a:endParaRPr lang="en-US" sz="1600" b="1" dirty="0">
              <a:solidFill>
                <a:srgbClr val="000000"/>
              </a:solidFill>
            </a:endParaRPr>
          </a:p>
          <a:p>
            <a:pPr>
              <a:lnSpc>
                <a:spcPct val="150000"/>
              </a:lnSpc>
              <a:spcBef>
                <a:spcPct val="0"/>
              </a:spcBef>
            </a:pPr>
            <a:r>
              <a:rPr lang="en-US" sz="1200" b="1" dirty="0">
                <a:solidFill>
                  <a:srgbClr val="000000"/>
                </a:solidFill>
              </a:rPr>
              <a:t>1881 - 1945</a:t>
            </a:r>
          </a:p>
        </p:txBody>
      </p:sp>
    </p:spTree>
  </p:cSld>
  <p:clrMapOvr>
    <a:masterClrMapping/>
  </p:clrMapOvr>
  <p:transition/>
</p:sld>
</file>

<file path=ppt/slides/slide24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79202"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79203" name="Text Box 2"/>
          <p:cNvSpPr txBox="1">
            <a:spLocks noChangeArrowheads="1"/>
          </p:cNvSpPr>
          <p:nvPr/>
        </p:nvSpPr>
        <p:spPr bwMode="auto">
          <a:xfrm>
            <a:off x="2590800" y="5791200"/>
            <a:ext cx="3962400" cy="886012"/>
          </a:xfrm>
          <a:prstGeom prst="rect">
            <a:avLst/>
          </a:prstGeom>
          <a:noFill/>
          <a:ln w="9525">
            <a:noFill/>
            <a:miter lim="800000"/>
            <a:headEnd/>
            <a:tailEnd/>
          </a:ln>
        </p:spPr>
        <p:txBody>
          <a:bodyPr>
            <a:spAutoFit/>
          </a:bodyPr>
          <a:lstStyle/>
          <a:p>
            <a:pPr>
              <a:lnSpc>
                <a:spcPct val="150000"/>
              </a:lnSpc>
              <a:spcBef>
                <a:spcPct val="0"/>
              </a:spcBef>
            </a:pPr>
            <a:r>
              <a:rPr lang="en-US" sz="2400" b="1" dirty="0" err="1">
                <a:solidFill>
                  <a:schemeClr val="tx2"/>
                </a:solidFill>
              </a:rPr>
              <a:t>Zoltán</a:t>
            </a:r>
            <a:r>
              <a:rPr lang="en-US" sz="2400" b="1" dirty="0">
                <a:solidFill>
                  <a:schemeClr val="tx2"/>
                </a:solidFill>
              </a:rPr>
              <a:t> </a:t>
            </a:r>
            <a:r>
              <a:rPr lang="en-US" sz="2400" b="1" dirty="0" err="1">
                <a:solidFill>
                  <a:schemeClr val="tx2"/>
                </a:solidFill>
              </a:rPr>
              <a:t>Kodály</a:t>
            </a:r>
            <a:endParaRPr lang="en-US" sz="2400" b="1" dirty="0">
              <a:solidFill>
                <a:schemeClr val="tx2"/>
              </a:solidFill>
            </a:endParaRPr>
          </a:p>
          <a:p>
            <a:pPr>
              <a:lnSpc>
                <a:spcPct val="150000"/>
              </a:lnSpc>
              <a:spcBef>
                <a:spcPct val="0"/>
              </a:spcBef>
            </a:pPr>
            <a:r>
              <a:rPr lang="en-US" sz="1200" b="1" dirty="0">
                <a:solidFill>
                  <a:schemeClr val="tx2"/>
                </a:solidFill>
              </a:rPr>
              <a:t>1882 - 1967</a:t>
            </a:r>
          </a:p>
        </p:txBody>
      </p:sp>
      <p:pic>
        <p:nvPicPr>
          <p:cNvPr id="179204" name="Picture 2"/>
          <p:cNvPicPr>
            <a:picLocks noChangeAspect="1" noChangeArrowheads="1"/>
          </p:cNvPicPr>
          <p:nvPr/>
        </p:nvPicPr>
        <p:blipFill>
          <a:blip r:embed="rId4" cstate="print"/>
          <a:srcRect/>
          <a:stretch>
            <a:fillRect/>
          </a:stretch>
        </p:blipFill>
        <p:spPr bwMode="auto">
          <a:xfrm>
            <a:off x="2909888" y="1285875"/>
            <a:ext cx="3324225" cy="4286250"/>
          </a:xfrm>
          <a:prstGeom prst="rect">
            <a:avLst/>
          </a:prstGeom>
          <a:noFill/>
          <a:ln w="9525">
            <a:noFill/>
            <a:miter lim="800000"/>
            <a:headEnd/>
            <a:tailEnd/>
          </a:ln>
        </p:spPr>
      </p:pic>
    </p:spTree>
  </p:cSld>
  <p:clrMapOvr>
    <a:masterClrMapping/>
  </p:clrMapOvr>
  <p:transition/>
</p:sld>
</file>

<file path=ppt/slides/slide24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80226" name="Text Box 2"/>
          <p:cNvSpPr txBox="1">
            <a:spLocks noChangeArrowheads="1"/>
          </p:cNvSpPr>
          <p:nvPr/>
        </p:nvSpPr>
        <p:spPr bwMode="auto">
          <a:xfrm>
            <a:off x="3322638" y="6626225"/>
            <a:ext cx="26209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http://en.wikipedia.org/wiki/Franz_Liszt</a:t>
            </a:r>
            <a:endParaRPr lang="en-US" sz="800" b="1">
              <a:solidFill>
                <a:schemeClr val="tx2"/>
              </a:solidFill>
            </a:endParaRPr>
          </a:p>
        </p:txBody>
      </p:sp>
      <p:sp>
        <p:nvSpPr>
          <p:cNvPr id="180227" name="Text Box 2"/>
          <p:cNvSpPr txBox="1">
            <a:spLocks noChangeArrowheads="1"/>
          </p:cNvSpPr>
          <p:nvPr/>
        </p:nvSpPr>
        <p:spPr bwMode="auto">
          <a:xfrm>
            <a:off x="2590800" y="5791200"/>
            <a:ext cx="3962400" cy="886012"/>
          </a:xfrm>
          <a:prstGeom prst="rect">
            <a:avLst/>
          </a:prstGeom>
          <a:noFill/>
          <a:ln w="9525">
            <a:noFill/>
            <a:miter lim="800000"/>
            <a:headEnd/>
            <a:tailEnd/>
          </a:ln>
        </p:spPr>
        <p:txBody>
          <a:bodyPr>
            <a:spAutoFit/>
          </a:bodyPr>
          <a:lstStyle/>
          <a:p>
            <a:pPr>
              <a:lnSpc>
                <a:spcPct val="150000"/>
              </a:lnSpc>
              <a:spcBef>
                <a:spcPct val="0"/>
              </a:spcBef>
            </a:pPr>
            <a:r>
              <a:rPr lang="en-US" sz="2400" b="1" dirty="0">
                <a:solidFill>
                  <a:schemeClr val="tx2"/>
                </a:solidFill>
              </a:rPr>
              <a:t>Franz Liszt</a:t>
            </a:r>
          </a:p>
          <a:p>
            <a:pPr>
              <a:lnSpc>
                <a:spcPct val="150000"/>
              </a:lnSpc>
              <a:spcBef>
                <a:spcPct val="0"/>
              </a:spcBef>
            </a:pPr>
            <a:r>
              <a:rPr lang="en-US" sz="1200" b="1" dirty="0">
                <a:solidFill>
                  <a:schemeClr val="tx2"/>
                </a:solidFill>
              </a:rPr>
              <a:t>1811 - 1886</a:t>
            </a:r>
          </a:p>
        </p:txBody>
      </p:sp>
      <p:pic>
        <p:nvPicPr>
          <p:cNvPr id="180228" name="Picture 5"/>
          <p:cNvPicPr>
            <a:picLocks noChangeAspect="1" noChangeArrowheads="1"/>
          </p:cNvPicPr>
          <p:nvPr/>
        </p:nvPicPr>
        <p:blipFill>
          <a:blip r:embed="rId4" cstate="print"/>
          <a:srcRect/>
          <a:stretch>
            <a:fillRect/>
          </a:stretch>
        </p:blipFill>
        <p:spPr bwMode="auto">
          <a:xfrm>
            <a:off x="2362200" y="381000"/>
            <a:ext cx="4400550" cy="5486400"/>
          </a:xfrm>
          <a:prstGeom prst="rect">
            <a:avLst/>
          </a:prstGeom>
          <a:noFill/>
          <a:ln w="9525">
            <a:noFill/>
            <a:miter lim="800000"/>
            <a:headEnd/>
            <a:tailEnd/>
          </a:ln>
        </p:spPr>
      </p:pic>
    </p:spTree>
  </p:cSld>
  <p:clrMapOvr>
    <a:masterClrMapping/>
  </p:clrMapOvr>
  <p:transition/>
</p:sld>
</file>

<file path=ppt/slides/slide24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81250"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81251" name="Picture 2"/>
          <p:cNvPicPr>
            <a:picLocks noChangeAspect="1" noChangeArrowheads="1"/>
          </p:cNvPicPr>
          <p:nvPr/>
        </p:nvPicPr>
        <p:blipFill>
          <a:blip r:embed="rId4" cstate="print"/>
          <a:srcRect/>
          <a:stretch>
            <a:fillRect/>
          </a:stretch>
        </p:blipFill>
        <p:spPr bwMode="auto">
          <a:xfrm>
            <a:off x="3086966" y="443345"/>
            <a:ext cx="2970068" cy="5195455"/>
          </a:xfrm>
          <a:prstGeom prst="rect">
            <a:avLst/>
          </a:prstGeom>
          <a:noFill/>
          <a:ln w="9525">
            <a:noFill/>
            <a:miter lim="800000"/>
            <a:headEnd/>
            <a:tailEnd/>
          </a:ln>
        </p:spPr>
      </p:pic>
      <p:sp>
        <p:nvSpPr>
          <p:cNvPr id="181252" name="Text Box 2"/>
          <p:cNvSpPr txBox="1">
            <a:spLocks noChangeArrowheads="1"/>
          </p:cNvSpPr>
          <p:nvPr/>
        </p:nvSpPr>
        <p:spPr bwMode="auto">
          <a:xfrm>
            <a:off x="1371646" y="5619750"/>
            <a:ext cx="6359433" cy="965905"/>
          </a:xfrm>
          <a:prstGeom prst="rect">
            <a:avLst/>
          </a:prstGeom>
          <a:noFill/>
          <a:ln w="9525">
            <a:noFill/>
            <a:miter lim="800000"/>
            <a:headEnd/>
            <a:tailEnd/>
          </a:ln>
        </p:spPr>
        <p:txBody>
          <a:bodyPr wrap="none">
            <a:spAutoFit/>
          </a:bodyPr>
          <a:lstStyle/>
          <a:p>
            <a:pPr>
              <a:lnSpc>
                <a:spcPct val="150000"/>
              </a:lnSpc>
              <a:spcBef>
                <a:spcPct val="0"/>
              </a:spcBef>
            </a:pPr>
            <a:r>
              <a:rPr lang="en-US" sz="2400" b="1" dirty="0" err="1">
                <a:solidFill>
                  <a:schemeClr val="tx2"/>
                </a:solidFill>
              </a:rPr>
              <a:t>Ferenc</a:t>
            </a:r>
            <a:r>
              <a:rPr lang="en-US" sz="2400" b="1" dirty="0">
                <a:solidFill>
                  <a:schemeClr val="tx2"/>
                </a:solidFill>
              </a:rPr>
              <a:t> </a:t>
            </a:r>
            <a:r>
              <a:rPr lang="en-US" sz="2400" b="1" dirty="0" err="1">
                <a:solidFill>
                  <a:schemeClr val="tx2"/>
                </a:solidFill>
              </a:rPr>
              <a:t>Kölcsey</a:t>
            </a:r>
            <a:endParaRPr lang="en-US" sz="2400" b="1" dirty="0">
              <a:solidFill>
                <a:schemeClr val="tx2"/>
              </a:solidFill>
            </a:endParaRPr>
          </a:p>
          <a:p>
            <a:pPr>
              <a:lnSpc>
                <a:spcPct val="150000"/>
              </a:lnSpc>
              <a:spcBef>
                <a:spcPct val="0"/>
              </a:spcBef>
            </a:pPr>
            <a:r>
              <a:rPr lang="en-US" sz="1600" b="1" dirty="0">
                <a:solidFill>
                  <a:schemeClr val="tx2"/>
                </a:solidFill>
              </a:rPr>
              <a:t>author of the lyrics of the Hungarian national anthem</a:t>
            </a:r>
            <a:endParaRPr lang="en-US" sz="800" b="1" dirty="0">
              <a:solidFill>
                <a:schemeClr val="tx2"/>
              </a:solidFill>
            </a:endParaRPr>
          </a:p>
        </p:txBody>
      </p:sp>
    </p:spTree>
  </p:cSld>
  <p:clrMapOvr>
    <a:masterClrMapping/>
  </p:clrMapOvr>
  <p:transition/>
</p:sld>
</file>

<file path=ppt/slides/slide2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82274" name="Text Box 2"/>
          <p:cNvSpPr txBox="1">
            <a:spLocks noChangeArrowheads="1"/>
          </p:cNvSpPr>
          <p:nvPr/>
        </p:nvSpPr>
        <p:spPr bwMode="auto">
          <a:xfrm>
            <a:off x="3322638" y="6626225"/>
            <a:ext cx="2590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http://en.wikipedia.org/wiki/Main_Page</a:t>
            </a:r>
            <a:endParaRPr lang="en-US" sz="800" b="1">
              <a:solidFill>
                <a:schemeClr val="tx2"/>
              </a:solidFill>
            </a:endParaRPr>
          </a:p>
        </p:txBody>
      </p:sp>
      <p:sp>
        <p:nvSpPr>
          <p:cNvPr id="182275" name="Text Box 2"/>
          <p:cNvSpPr txBox="1">
            <a:spLocks noChangeArrowheads="1"/>
          </p:cNvSpPr>
          <p:nvPr/>
        </p:nvSpPr>
        <p:spPr bwMode="auto">
          <a:xfrm>
            <a:off x="762000" y="5715000"/>
            <a:ext cx="7620000" cy="1015663"/>
          </a:xfrm>
          <a:prstGeom prst="rect">
            <a:avLst/>
          </a:prstGeom>
          <a:noFill/>
          <a:ln w="9525">
            <a:noFill/>
            <a:miter lim="800000"/>
            <a:headEnd/>
            <a:tailEnd/>
          </a:ln>
        </p:spPr>
        <p:txBody>
          <a:bodyPr wrap="square">
            <a:spAutoFit/>
          </a:bodyPr>
          <a:lstStyle/>
          <a:p>
            <a:pPr>
              <a:lnSpc>
                <a:spcPct val="150000"/>
              </a:lnSpc>
              <a:spcBef>
                <a:spcPct val="0"/>
              </a:spcBef>
            </a:pPr>
            <a:r>
              <a:rPr lang="hu-HU" sz="2400" b="1" dirty="0">
                <a:solidFill>
                  <a:schemeClr val="tx2"/>
                </a:solidFill>
              </a:rPr>
              <a:t>Tőkés László</a:t>
            </a:r>
            <a:r>
              <a:rPr lang="en-US" sz="2400" b="1" dirty="0">
                <a:solidFill>
                  <a:schemeClr val="tx2"/>
                </a:solidFill>
              </a:rPr>
              <a:t>, Bishop of </a:t>
            </a:r>
            <a:r>
              <a:rPr lang="en-US" sz="2400" b="1" dirty="0" err="1">
                <a:solidFill>
                  <a:schemeClr val="tx2"/>
                </a:solidFill>
              </a:rPr>
              <a:t>Királyhágómellék</a:t>
            </a:r>
            <a:endParaRPr lang="en-US" sz="2400" b="1" dirty="0">
              <a:solidFill>
                <a:schemeClr val="tx2"/>
              </a:solidFill>
            </a:endParaRPr>
          </a:p>
          <a:p>
            <a:pPr>
              <a:lnSpc>
                <a:spcPct val="150000"/>
              </a:lnSpc>
              <a:spcBef>
                <a:spcPct val="0"/>
              </a:spcBef>
            </a:pPr>
            <a:r>
              <a:rPr lang="en-US" sz="1400" b="1" dirty="0">
                <a:solidFill>
                  <a:schemeClr val="tx2"/>
                </a:solidFill>
              </a:rPr>
              <a:t>E</a:t>
            </a:r>
            <a:r>
              <a:rPr lang="hu-HU" sz="1400" b="1" dirty="0">
                <a:solidFill>
                  <a:schemeClr val="tx2"/>
                </a:solidFill>
              </a:rPr>
              <a:t>thnic Hungarian politician in Romania</a:t>
            </a:r>
            <a:r>
              <a:rPr lang="hu-HU" sz="1600" b="1" dirty="0">
                <a:solidFill>
                  <a:schemeClr val="tx2"/>
                </a:solidFill>
              </a:rPr>
              <a:t> </a:t>
            </a:r>
            <a:endParaRPr lang="en-US" sz="1600" b="1" dirty="0">
              <a:solidFill>
                <a:schemeClr val="tx2"/>
              </a:solidFill>
            </a:endParaRPr>
          </a:p>
        </p:txBody>
      </p:sp>
      <p:pic>
        <p:nvPicPr>
          <p:cNvPr id="182276" name="Picture 2"/>
          <p:cNvPicPr>
            <a:picLocks noChangeAspect="1" noChangeArrowheads="1"/>
          </p:cNvPicPr>
          <p:nvPr/>
        </p:nvPicPr>
        <p:blipFill>
          <a:blip r:embed="rId4" cstate="print"/>
          <a:srcRect/>
          <a:stretch>
            <a:fillRect/>
          </a:stretch>
        </p:blipFill>
        <p:spPr bwMode="auto">
          <a:xfrm>
            <a:off x="762000" y="76200"/>
            <a:ext cx="7620000" cy="5715000"/>
          </a:xfrm>
          <a:prstGeom prst="rect">
            <a:avLst/>
          </a:prstGeom>
          <a:noFill/>
          <a:ln w="9525">
            <a:noFill/>
            <a:miter lim="800000"/>
            <a:headEnd/>
            <a:tailEnd/>
          </a:ln>
        </p:spPr>
      </p:pic>
    </p:spTree>
  </p:cSld>
  <p:clrMapOvr>
    <a:masterClrMapping/>
  </p:clrMapOvr>
  <p:transition/>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Text Box 5"/>
          <p:cNvSpPr txBox="1">
            <a:spLocks noChangeArrowheads="1"/>
          </p:cNvSpPr>
          <p:nvPr/>
        </p:nvSpPr>
        <p:spPr bwMode="auto">
          <a:xfrm>
            <a:off x="1295400" y="2757488"/>
            <a:ext cx="6553200" cy="1585912"/>
          </a:xfrm>
          <a:prstGeom prst="rect">
            <a:avLst/>
          </a:prstGeom>
          <a:noFill/>
          <a:ln w="9525">
            <a:noFill/>
            <a:miter lim="800000"/>
            <a:headEnd/>
            <a:tailEnd/>
          </a:ln>
        </p:spPr>
        <p:txBody>
          <a:bodyPr/>
          <a:lstStyle/>
          <a:p>
            <a:pPr>
              <a:lnSpc>
                <a:spcPct val="150000"/>
              </a:lnSpc>
            </a:pPr>
            <a:r>
              <a:rPr lang="en-US" sz="3600" b="1" dirty="0">
                <a:solidFill>
                  <a:srgbClr val="000000"/>
                </a:solidFill>
              </a:rPr>
              <a:t>speaking of bishops</a:t>
            </a:r>
          </a:p>
          <a:p>
            <a:pPr>
              <a:lnSpc>
                <a:spcPct val="150000"/>
              </a:lnSpc>
            </a:pPr>
            <a:r>
              <a:rPr lang="en-US" sz="3600" b="1" dirty="0">
                <a:solidFill>
                  <a:srgbClr val="000000"/>
                </a:solidFill>
              </a:rPr>
              <a:t>and </a:t>
            </a:r>
            <a:r>
              <a:rPr lang="en-US" sz="3600" b="1" i="1" dirty="0" err="1">
                <a:solidFill>
                  <a:schemeClr val="tx2"/>
                </a:solidFill>
              </a:rPr>
              <a:t>Király</a:t>
            </a:r>
            <a:r>
              <a:rPr lang="en-US" sz="3600" b="1" i="1" dirty="0">
                <a:solidFill>
                  <a:schemeClr val="tx2"/>
                </a:solidFill>
              </a:rPr>
              <a:t> . . .</a:t>
            </a:r>
            <a:endParaRPr lang="en-US" sz="3600" b="1" dirty="0">
              <a:solidFill>
                <a:srgbClr val="000000"/>
              </a:solidFill>
            </a:endParaRP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i="1" dirty="0" err="1"/>
              <a:t>Szent</a:t>
            </a:r>
            <a:r>
              <a:rPr lang="en-US" sz="3600" b="1" dirty="0"/>
              <a:t> </a:t>
            </a:r>
            <a:r>
              <a:rPr lang="en-US" sz="3600" b="1" dirty="0" err="1"/>
              <a:t>István</a:t>
            </a:r>
            <a:endParaRPr lang="en-US" sz="3600" b="1" dirty="0"/>
          </a:p>
          <a:p>
            <a:pPr>
              <a:lnSpc>
                <a:spcPct val="130000"/>
              </a:lnSpc>
            </a:pPr>
            <a:r>
              <a:rPr lang="en-US" sz="3600" b="1" dirty="0"/>
              <a:t>aka</a:t>
            </a:r>
          </a:p>
          <a:p>
            <a:pPr>
              <a:lnSpc>
                <a:spcPct val="130000"/>
              </a:lnSpc>
            </a:pPr>
            <a:r>
              <a:rPr lang="en-US" sz="3600" b="1" dirty="0"/>
              <a:t>Saint Stephen</a:t>
            </a:r>
          </a:p>
          <a:p>
            <a:pPr>
              <a:lnSpc>
                <a:spcPct val="130000"/>
              </a:lnSpc>
            </a:pP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Text Box 2"/>
          <p:cNvSpPr txBox="1">
            <a:spLocks noChangeArrowheads="1"/>
          </p:cNvSpPr>
          <p:nvPr/>
        </p:nvSpPr>
        <p:spPr bwMode="auto">
          <a:xfrm>
            <a:off x="2974975" y="6611938"/>
            <a:ext cx="3206750" cy="214312"/>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2"/>
              </a:rPr>
              <a:t>http://bellsouthpwp.net/d/u/dulcimer/page2.html</a:t>
            </a:r>
            <a:endParaRPr lang="en-US" sz="800" b="1">
              <a:solidFill>
                <a:schemeClr val="tx2"/>
              </a:solidFill>
            </a:endParaRPr>
          </a:p>
        </p:txBody>
      </p:sp>
      <p:pic>
        <p:nvPicPr>
          <p:cNvPr id="185347" name="Picture 3"/>
          <p:cNvPicPr>
            <a:picLocks noChangeAspect="1" noChangeArrowheads="1"/>
          </p:cNvPicPr>
          <p:nvPr/>
        </p:nvPicPr>
        <p:blipFill>
          <a:blip r:embed="rId3" cstate="print"/>
          <a:srcRect/>
          <a:stretch>
            <a:fillRect/>
          </a:stretch>
        </p:blipFill>
        <p:spPr bwMode="auto">
          <a:xfrm>
            <a:off x="457200" y="698500"/>
            <a:ext cx="8229600" cy="5626100"/>
          </a:xfrm>
          <a:prstGeom prst="rect">
            <a:avLst/>
          </a:prstGeom>
          <a:noFill/>
          <a:ln w="9525">
            <a:noFill/>
            <a:miter lim="800000"/>
            <a:headEnd/>
            <a:tailEnd/>
          </a:ln>
        </p:spPr>
      </p:pic>
      <p:sp>
        <p:nvSpPr>
          <p:cNvPr id="6" name="Rectangle 5"/>
          <p:cNvSpPr>
            <a:spLocks noChangeArrowheads="1"/>
          </p:cNvSpPr>
          <p:nvPr/>
        </p:nvSpPr>
        <p:spPr bwMode="auto">
          <a:xfrm>
            <a:off x="4953000" y="2224088"/>
            <a:ext cx="3124200" cy="685800"/>
          </a:xfrm>
          <a:prstGeom prst="rect">
            <a:avLst/>
          </a:prstGeom>
          <a:noFill/>
          <a:ln w="76200" algn="ctr">
            <a:solidFill>
              <a:srgbClr val="00B050"/>
            </a:solidFill>
            <a:round/>
            <a:headEnd/>
            <a:tailEnd/>
          </a:ln>
        </p:spPr>
        <p:txBody>
          <a:bodyPr wrap="none"/>
          <a:lstStyle/>
          <a:p>
            <a:endParaRPr lang="en-US"/>
          </a:p>
        </p:txBody>
      </p:sp>
      <p:sp>
        <p:nvSpPr>
          <p:cNvPr id="5" name="Rectangle 4"/>
          <p:cNvSpPr/>
          <p:nvPr/>
        </p:nvSpPr>
        <p:spPr>
          <a:xfrm rot="19266662">
            <a:off x="-99289" y="1874490"/>
            <a:ext cx="3443918" cy="1384995"/>
          </a:xfrm>
          <a:prstGeom prst="rect">
            <a:avLst/>
          </a:prstGeom>
        </p:spPr>
        <p:txBody>
          <a:bodyPr wrap="square">
            <a:spAutoFit/>
          </a:bodyPr>
          <a:lstStyle/>
          <a:p>
            <a:r>
              <a:rPr lang="en-US" sz="2800" b="1" dirty="0">
                <a:solidFill>
                  <a:srgbClr val="006300"/>
                </a:solidFill>
              </a:rPr>
              <a:t>you know him from the song . . .</a:t>
            </a:r>
            <a:endParaRPr lang="en-US" sz="2800" dirty="0">
              <a:solidFill>
                <a:srgbClr val="0063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Text Box 2"/>
          <p:cNvSpPr txBox="1">
            <a:spLocks noChangeArrowheads="1"/>
          </p:cNvSpPr>
          <p:nvPr/>
        </p:nvSpPr>
        <p:spPr bwMode="auto">
          <a:xfrm>
            <a:off x="2974975" y="6611938"/>
            <a:ext cx="3206750" cy="214312"/>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2"/>
              </a:rPr>
              <a:t>http://bellsouthpwp.net/d/u/dulcimer/page2.html</a:t>
            </a:r>
            <a:endParaRPr lang="en-US" sz="800" b="1">
              <a:solidFill>
                <a:schemeClr val="tx2"/>
              </a:solidFill>
            </a:endParaRPr>
          </a:p>
        </p:txBody>
      </p:sp>
      <p:pic>
        <p:nvPicPr>
          <p:cNvPr id="185347" name="Picture 3"/>
          <p:cNvPicPr>
            <a:picLocks noChangeAspect="1" noChangeArrowheads="1"/>
          </p:cNvPicPr>
          <p:nvPr/>
        </p:nvPicPr>
        <p:blipFill>
          <a:blip r:embed="rId3" cstate="print"/>
          <a:srcRect/>
          <a:stretch>
            <a:fillRect/>
          </a:stretch>
        </p:blipFill>
        <p:spPr bwMode="auto">
          <a:xfrm>
            <a:off x="457200" y="698500"/>
            <a:ext cx="8229600" cy="5626100"/>
          </a:xfrm>
          <a:prstGeom prst="rect">
            <a:avLst/>
          </a:prstGeom>
          <a:noFill/>
          <a:ln w="9525">
            <a:noFill/>
            <a:miter lim="800000"/>
            <a:headEnd/>
            <a:tailEnd/>
          </a:ln>
        </p:spPr>
      </p:pic>
      <p:sp>
        <p:nvSpPr>
          <p:cNvPr id="6" name="Rectangle 5"/>
          <p:cNvSpPr>
            <a:spLocks noChangeArrowheads="1"/>
          </p:cNvSpPr>
          <p:nvPr/>
        </p:nvSpPr>
        <p:spPr bwMode="auto">
          <a:xfrm>
            <a:off x="4953000" y="2224088"/>
            <a:ext cx="3124200" cy="685800"/>
          </a:xfrm>
          <a:prstGeom prst="rect">
            <a:avLst/>
          </a:prstGeom>
          <a:noFill/>
          <a:ln w="76200" algn="ctr">
            <a:solidFill>
              <a:srgbClr val="00B050"/>
            </a:solidFill>
            <a:round/>
            <a:headEnd/>
            <a:tailEnd/>
          </a:ln>
        </p:spPr>
        <p:txBody>
          <a:bodyPr wrap="none"/>
          <a:lstStyle/>
          <a:p>
            <a:endParaRPr lang="en-US"/>
          </a:p>
        </p:txBody>
      </p:sp>
      <p:sp>
        <p:nvSpPr>
          <p:cNvPr id="5" name="Rectangle 4"/>
          <p:cNvSpPr/>
          <p:nvPr/>
        </p:nvSpPr>
        <p:spPr>
          <a:xfrm rot="19266662">
            <a:off x="-99289" y="1874490"/>
            <a:ext cx="3443918" cy="1384995"/>
          </a:xfrm>
          <a:prstGeom prst="rect">
            <a:avLst/>
          </a:prstGeom>
        </p:spPr>
        <p:txBody>
          <a:bodyPr wrap="square">
            <a:spAutoFit/>
          </a:bodyPr>
          <a:lstStyle/>
          <a:p>
            <a:r>
              <a:rPr lang="en-US" sz="2800" b="1" dirty="0">
                <a:solidFill>
                  <a:srgbClr val="006300"/>
                </a:solidFill>
              </a:rPr>
              <a:t>you know him from the song . . .</a:t>
            </a:r>
            <a:endParaRPr lang="en-US" sz="2800" dirty="0">
              <a:solidFill>
                <a:srgbClr val="006300"/>
              </a:solidFill>
            </a:endParaRPr>
          </a:p>
        </p:txBody>
      </p:sp>
      <p:sp>
        <p:nvSpPr>
          <p:cNvPr id="2" name="Rectangle 1"/>
          <p:cNvSpPr/>
          <p:nvPr/>
        </p:nvSpPr>
        <p:spPr>
          <a:xfrm>
            <a:off x="330200" y="3511550"/>
            <a:ext cx="8991601" cy="2259080"/>
          </a:xfrm>
          <a:prstGeom prst="rect">
            <a:avLst/>
          </a:prstGeom>
        </p:spPr>
        <p:txBody>
          <a:bodyPr wrap="square">
            <a:spAutoFit/>
          </a:bodyPr>
          <a:lstStyle/>
          <a:p>
            <a:r>
              <a:rPr lang="en-US" b="1" i="1" dirty="0">
                <a:solidFill>
                  <a:srgbClr val="006300"/>
                </a:solidFill>
              </a:rPr>
              <a:t>“. . . </a:t>
            </a:r>
            <a:r>
              <a:rPr lang="en-US" baseline="30000" dirty="0">
                <a:solidFill>
                  <a:srgbClr val="006300"/>
                </a:solidFill>
              </a:rPr>
              <a:t>♬ ♬ ♬ </a:t>
            </a:r>
            <a:r>
              <a:rPr lang="en-US" baseline="-25000" dirty="0">
                <a:solidFill>
                  <a:srgbClr val="006300"/>
                </a:solidFill>
              </a:rPr>
              <a:t>♩</a:t>
            </a:r>
            <a:r>
              <a:rPr lang="en-US" baseline="-25000" dirty="0"/>
              <a:t> </a:t>
            </a:r>
            <a:r>
              <a:rPr lang="en-US" b="1" i="1" dirty="0">
                <a:solidFill>
                  <a:srgbClr val="006300"/>
                </a:solidFill>
              </a:rPr>
              <a:t>on the Feast of Stephen . . .”</a:t>
            </a:r>
          </a:p>
          <a:p>
            <a:r>
              <a:rPr lang="en-US" b="1" dirty="0">
                <a:solidFill>
                  <a:srgbClr val="006300"/>
                </a:solidFill>
              </a:rPr>
              <a:t>is St. Stephen (</a:t>
            </a:r>
            <a:r>
              <a:rPr lang="en-US" b="1" dirty="0" err="1">
                <a:solidFill>
                  <a:srgbClr val="006300"/>
                </a:solidFill>
              </a:rPr>
              <a:t>István</a:t>
            </a:r>
            <a:r>
              <a:rPr lang="en-US" b="1" dirty="0">
                <a:solidFill>
                  <a:srgbClr val="006300"/>
                </a:solidFill>
              </a:rPr>
              <a:t>), </a:t>
            </a:r>
          </a:p>
          <a:p>
            <a:r>
              <a:rPr lang="en-US" b="1" dirty="0">
                <a:solidFill>
                  <a:srgbClr val="006300"/>
                </a:solidFill>
              </a:rPr>
              <a:t>King of Hungary </a:t>
            </a:r>
            <a:endParaRPr lang="en-US" dirty="0">
              <a:solidFill>
                <a:srgbClr val="006300"/>
              </a:solidFill>
            </a:endParaRPr>
          </a:p>
        </p:txBody>
      </p:sp>
    </p:spTree>
    <p:extLst>
      <p:ext uri="{BB962C8B-B14F-4D97-AF65-F5344CB8AC3E}">
        <p14:creationId xmlns:p14="http://schemas.microsoft.com/office/powerpoint/2010/main" val="366433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581025" y="838200"/>
            <a:ext cx="8001000" cy="5562600"/>
          </a:xfrm>
          <a:prstGeom prst="rect">
            <a:avLst/>
          </a:prstGeom>
          <a:noFill/>
          <a:ln w="9525">
            <a:noFill/>
            <a:miter lim="800000"/>
            <a:headEnd/>
            <a:tailEnd/>
          </a:ln>
        </p:spPr>
        <p:txBody>
          <a:bodyPr/>
          <a:lstStyle/>
          <a:p>
            <a:pPr>
              <a:defRPr/>
            </a:pPr>
            <a:r>
              <a:rPr lang="en-US" b="1" dirty="0">
                <a:solidFill>
                  <a:schemeClr val="bg1">
                    <a:lumMod val="95000"/>
                  </a:schemeClr>
                </a:solidFill>
                <a:latin typeface="Tekton Pro" pitchFamily="34" charset="0"/>
              </a:rPr>
              <a:t>Good King Wenceslas</a:t>
            </a:r>
          </a:p>
          <a:p>
            <a:pPr algn="l">
              <a:defRPr/>
            </a:pPr>
            <a:endParaRPr lang="en-US" sz="2800" b="1" dirty="0">
              <a:solidFill>
                <a:schemeClr val="bg2">
                  <a:lumMod val="40000"/>
                  <a:lumOff val="60000"/>
                </a:schemeClr>
              </a:solidFill>
            </a:endParaRPr>
          </a:p>
          <a:p>
            <a:pPr algn="l">
              <a:defRPr/>
            </a:pPr>
            <a:r>
              <a:rPr lang="en-US" sz="2800" b="1" i="1" dirty="0"/>
              <a:t>	 </a:t>
            </a:r>
            <a:r>
              <a:rPr lang="en-US" sz="2800" b="1" i="1" dirty="0">
                <a:solidFill>
                  <a:srgbClr val="006300"/>
                </a:solidFill>
              </a:rPr>
              <a:t>. . . on the Feast of Stephen</a:t>
            </a:r>
          </a:p>
          <a:p>
            <a:pPr algn="l">
              <a:defRPr/>
            </a:pPr>
            <a:endParaRPr lang="en-US" sz="1200" b="1" i="1" dirty="0"/>
          </a:p>
          <a:p>
            <a:pPr>
              <a:defRPr/>
            </a:pPr>
            <a:r>
              <a:rPr lang="en-US" sz="2800" b="1" dirty="0"/>
              <a:t>the “second day of Christmas”</a:t>
            </a:r>
          </a:p>
          <a:p>
            <a:pPr>
              <a:defRPr/>
            </a:pPr>
            <a:endParaRPr lang="en-US" sz="1600" b="1" dirty="0"/>
          </a:p>
          <a:p>
            <a:pPr>
              <a:defRPr/>
            </a:pPr>
            <a:r>
              <a:rPr lang="en-US" sz="2800" b="1" dirty="0"/>
              <a:t>26 December</a:t>
            </a:r>
          </a:p>
          <a:p>
            <a:pPr>
              <a:defRPr/>
            </a:pPr>
            <a:endParaRPr lang="en-US" sz="2800" b="1" dirty="0"/>
          </a:p>
          <a:p>
            <a:pPr>
              <a:defRPr/>
            </a:pPr>
            <a:r>
              <a:rPr lang="en-US" sz="2400" b="1" dirty="0"/>
              <a:t>aka in the UK as</a:t>
            </a:r>
          </a:p>
          <a:p>
            <a:pPr>
              <a:defRPr/>
            </a:pPr>
            <a:r>
              <a:rPr lang="en-US" sz="2400" b="1" dirty="0"/>
              <a:t>“Boxing Day”</a:t>
            </a:r>
          </a:p>
          <a:p>
            <a:pPr>
              <a:defRPr/>
            </a:pPr>
            <a:r>
              <a:rPr lang="en-US" sz="2400" b="1" dirty="0"/>
              <a:t>traditionally a day of giving gifts to lower class and “less fortunate” folks</a:t>
            </a:r>
            <a:br>
              <a:rPr lang="en-US" sz="2800" b="1" dirty="0"/>
            </a:br>
            <a:endParaRPr lang="en-US" sz="2800" b="1" dirty="0"/>
          </a:p>
          <a:p>
            <a:pPr algn="l">
              <a:defRPr/>
            </a:pPr>
            <a:endParaRPr lang="en-US" sz="2800" b="1" dirty="0">
              <a:solidFill>
                <a:schemeClr val="bg2">
                  <a:lumMod val="40000"/>
                  <a:lumOff val="60000"/>
                </a:schemeClr>
              </a:solidFill>
            </a:endParaRPr>
          </a:p>
        </p:txBody>
      </p:sp>
      <p:sp>
        <p:nvSpPr>
          <p:cNvPr id="186371" name="Text Box 2"/>
          <p:cNvSpPr txBox="1">
            <a:spLocks noChangeArrowheads="1"/>
          </p:cNvSpPr>
          <p:nvPr/>
        </p:nvSpPr>
        <p:spPr bwMode="auto">
          <a:xfrm>
            <a:off x="2974975" y="6611938"/>
            <a:ext cx="3273425" cy="214312"/>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2"/>
              </a:rPr>
              <a:t>http://en.wikipedia.org/wiki/Good_King_Wenceslas</a:t>
            </a:r>
            <a:endParaRPr lang="en-US" sz="800" b="1">
              <a:solidFill>
                <a:schemeClr val="tx2"/>
              </a:solidFill>
            </a:endParaRP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4"/>
          <p:cNvSpPr txBox="1">
            <a:spLocks noChangeArrowheads="1"/>
          </p:cNvSpPr>
          <p:nvPr/>
        </p:nvSpPr>
        <p:spPr bwMode="auto">
          <a:xfrm>
            <a:off x="581025" y="838200"/>
            <a:ext cx="8001000" cy="5562600"/>
          </a:xfrm>
          <a:prstGeom prst="rect">
            <a:avLst/>
          </a:prstGeom>
          <a:noFill/>
          <a:ln w="9525">
            <a:noFill/>
            <a:miter lim="800000"/>
            <a:headEnd/>
            <a:tailEnd/>
          </a:ln>
        </p:spPr>
        <p:txBody>
          <a:bodyPr/>
          <a:lstStyle/>
          <a:p>
            <a:pPr>
              <a:defRPr/>
            </a:pPr>
            <a:r>
              <a:rPr lang="en-US" dirty="0">
                <a:solidFill>
                  <a:schemeClr val="bg1">
                    <a:lumMod val="95000"/>
                  </a:schemeClr>
                </a:solidFill>
                <a:latin typeface="Tekton Pro" pitchFamily="34" charset="0"/>
              </a:rPr>
              <a:t>Good King Wenceslas</a:t>
            </a:r>
          </a:p>
          <a:p>
            <a:pPr algn="l">
              <a:defRPr/>
            </a:pPr>
            <a:endParaRPr lang="en-US" sz="2800" b="1" dirty="0">
              <a:solidFill>
                <a:schemeClr val="bg1">
                  <a:lumMod val="95000"/>
                </a:schemeClr>
              </a:solidFill>
            </a:endParaRPr>
          </a:p>
          <a:p>
            <a:pPr algn="l">
              <a:defRPr/>
            </a:pPr>
            <a:r>
              <a:rPr lang="en-US" sz="2800" b="1" i="1" dirty="0">
                <a:solidFill>
                  <a:schemeClr val="bg1">
                    <a:lumMod val="95000"/>
                  </a:schemeClr>
                </a:solidFill>
              </a:rPr>
              <a:t>	 . . . on the Feast of Stephen</a:t>
            </a:r>
          </a:p>
          <a:p>
            <a:pPr algn="l">
              <a:defRPr/>
            </a:pPr>
            <a:endParaRPr lang="en-US" sz="1200" b="1" i="1" dirty="0"/>
          </a:p>
          <a:p>
            <a:pPr>
              <a:defRPr/>
            </a:pPr>
            <a:r>
              <a:rPr lang="en-US" sz="2800" b="1" dirty="0"/>
              <a:t>the “second day of Christmas”</a:t>
            </a:r>
          </a:p>
          <a:p>
            <a:pPr>
              <a:defRPr/>
            </a:pPr>
            <a:endParaRPr lang="en-US" sz="1600" b="1" dirty="0"/>
          </a:p>
          <a:p>
            <a:pPr>
              <a:defRPr/>
            </a:pPr>
            <a:r>
              <a:rPr lang="en-US" sz="2800" b="1" dirty="0">
                <a:solidFill>
                  <a:schemeClr val="bg1">
                    <a:lumMod val="95000"/>
                  </a:schemeClr>
                </a:solidFill>
              </a:rPr>
              <a:t>26 December</a:t>
            </a:r>
          </a:p>
          <a:p>
            <a:pPr>
              <a:defRPr/>
            </a:pPr>
            <a:endParaRPr lang="en-US" sz="2800" b="1" dirty="0">
              <a:solidFill>
                <a:schemeClr val="bg1">
                  <a:lumMod val="95000"/>
                </a:schemeClr>
              </a:solidFill>
            </a:endParaRPr>
          </a:p>
          <a:p>
            <a:pPr>
              <a:defRPr/>
            </a:pPr>
            <a:r>
              <a:rPr lang="en-US" sz="2400" b="1" dirty="0">
                <a:solidFill>
                  <a:schemeClr val="bg1">
                    <a:lumMod val="95000"/>
                  </a:schemeClr>
                </a:solidFill>
              </a:rPr>
              <a:t>aka in the UK as</a:t>
            </a:r>
          </a:p>
          <a:p>
            <a:pPr>
              <a:defRPr/>
            </a:pPr>
            <a:r>
              <a:rPr lang="en-US" sz="2400" b="1" dirty="0">
                <a:solidFill>
                  <a:schemeClr val="bg1">
                    <a:lumMod val="95000"/>
                  </a:schemeClr>
                </a:solidFill>
              </a:rPr>
              <a:t>“Boxing Day”</a:t>
            </a:r>
          </a:p>
          <a:p>
            <a:pPr>
              <a:defRPr/>
            </a:pPr>
            <a:r>
              <a:rPr lang="en-US" sz="2400" b="1" dirty="0">
                <a:solidFill>
                  <a:schemeClr val="bg1">
                    <a:lumMod val="95000"/>
                  </a:schemeClr>
                </a:solidFill>
              </a:rPr>
              <a:t>traditionally a day of giving gifts to lower class and “less fortunate” folks</a:t>
            </a:r>
            <a:br>
              <a:rPr lang="en-US" sz="2800" b="1" dirty="0">
                <a:solidFill>
                  <a:schemeClr val="bg2">
                    <a:lumMod val="40000"/>
                    <a:lumOff val="60000"/>
                  </a:schemeClr>
                </a:solidFill>
              </a:rPr>
            </a:br>
            <a:endParaRPr lang="en-US" sz="2800" b="1" dirty="0">
              <a:solidFill>
                <a:schemeClr val="bg2">
                  <a:lumMod val="40000"/>
                  <a:lumOff val="60000"/>
                </a:schemeClr>
              </a:solidFill>
            </a:endParaRPr>
          </a:p>
          <a:p>
            <a:pPr algn="l">
              <a:defRPr/>
            </a:pPr>
            <a:endParaRPr lang="en-US" sz="2800" b="1" dirty="0">
              <a:solidFill>
                <a:schemeClr val="bg2">
                  <a:lumMod val="40000"/>
                  <a:lumOff val="60000"/>
                </a:schemeClr>
              </a:solidFill>
            </a:endParaRPr>
          </a:p>
        </p:txBody>
      </p:sp>
      <p:sp>
        <p:nvSpPr>
          <p:cNvPr id="187395" name="Text Box 2"/>
          <p:cNvSpPr txBox="1">
            <a:spLocks noChangeArrowheads="1"/>
          </p:cNvSpPr>
          <p:nvPr/>
        </p:nvSpPr>
        <p:spPr bwMode="auto">
          <a:xfrm>
            <a:off x="2974975" y="6611938"/>
            <a:ext cx="3273425" cy="214312"/>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2"/>
              </a:rPr>
              <a:t>http://en.wikipedia.org/wiki/Good_King_Wenceslas</a:t>
            </a:r>
            <a:endParaRPr lang="en-US" sz="800" b="1">
              <a:solidFill>
                <a:schemeClr val="tx2"/>
              </a:solidFill>
            </a:endParaRP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Text Box 2"/>
          <p:cNvSpPr txBox="1">
            <a:spLocks noChangeArrowheads="1"/>
          </p:cNvSpPr>
          <p:nvPr/>
        </p:nvSpPr>
        <p:spPr bwMode="auto">
          <a:xfrm>
            <a:off x="2974975" y="6611938"/>
            <a:ext cx="3206750" cy="214312"/>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2"/>
              </a:rPr>
              <a:t>http://bellsouthpwp.net/d/u/dulcimer/page2.html</a:t>
            </a:r>
            <a:endParaRPr lang="en-US" sz="800" b="1">
              <a:solidFill>
                <a:schemeClr val="tx2"/>
              </a:solidFill>
            </a:endParaRPr>
          </a:p>
        </p:txBody>
      </p:sp>
      <p:pic>
        <p:nvPicPr>
          <p:cNvPr id="188419" name="Picture 4"/>
          <p:cNvPicPr>
            <a:picLocks noChangeAspect="1" noChangeArrowheads="1"/>
          </p:cNvPicPr>
          <p:nvPr/>
        </p:nvPicPr>
        <p:blipFill>
          <a:blip r:embed="rId3" cstate="print"/>
          <a:srcRect/>
          <a:stretch>
            <a:fillRect/>
          </a:stretch>
        </p:blipFill>
        <p:spPr bwMode="auto">
          <a:xfrm>
            <a:off x="576263" y="457200"/>
            <a:ext cx="8034337" cy="5943600"/>
          </a:xfrm>
          <a:prstGeom prst="rect">
            <a:avLst/>
          </a:prstGeom>
          <a:noFill/>
          <a:ln w="9525">
            <a:noFill/>
            <a:miter lim="800000"/>
            <a:headEnd/>
            <a:tailEnd/>
          </a:ln>
        </p:spPr>
      </p:pic>
      <p:sp>
        <p:nvSpPr>
          <p:cNvPr id="8" name="Text Box 4"/>
          <p:cNvSpPr txBox="1">
            <a:spLocks noChangeArrowheads="1"/>
          </p:cNvSpPr>
          <p:nvPr/>
        </p:nvSpPr>
        <p:spPr bwMode="auto">
          <a:xfrm>
            <a:off x="581025" y="838200"/>
            <a:ext cx="8001000" cy="5562600"/>
          </a:xfrm>
          <a:prstGeom prst="rect">
            <a:avLst/>
          </a:prstGeom>
          <a:noFill/>
          <a:ln w="9525">
            <a:noFill/>
            <a:miter lim="800000"/>
            <a:headEnd/>
            <a:tailEnd/>
          </a:ln>
        </p:spPr>
        <p:txBody>
          <a:bodyPr/>
          <a:lstStyle/>
          <a:p>
            <a:pPr>
              <a:defRPr/>
            </a:pPr>
            <a:endParaRPr lang="en-US" sz="2800" b="1" dirty="0"/>
          </a:p>
          <a:p>
            <a:pPr algn="l">
              <a:defRPr/>
            </a:pPr>
            <a:endParaRPr lang="en-US" sz="2800" b="1" dirty="0">
              <a:solidFill>
                <a:schemeClr val="bg2">
                  <a:lumMod val="40000"/>
                  <a:lumOff val="60000"/>
                </a:schemeClr>
              </a:solidFill>
            </a:endParaRPr>
          </a:p>
        </p:txBody>
      </p:sp>
      <p:sp>
        <p:nvSpPr>
          <p:cNvPr id="9" name="Text Box 4"/>
          <p:cNvSpPr txBox="1">
            <a:spLocks noChangeArrowheads="1"/>
          </p:cNvSpPr>
          <p:nvPr/>
        </p:nvSpPr>
        <p:spPr bwMode="auto">
          <a:xfrm>
            <a:off x="733425" y="762000"/>
            <a:ext cx="8001000" cy="2590800"/>
          </a:xfrm>
          <a:prstGeom prst="rect">
            <a:avLst/>
          </a:prstGeom>
          <a:noFill/>
          <a:ln w="9525">
            <a:noFill/>
            <a:miter lim="800000"/>
            <a:headEnd/>
            <a:tailEnd/>
          </a:ln>
        </p:spPr>
        <p:txBody>
          <a:bodyPr/>
          <a:lstStyle/>
          <a:p>
            <a:pPr algn="l">
              <a:defRPr/>
            </a:pPr>
            <a:endParaRPr lang="en-US" sz="2800" b="1" dirty="0">
              <a:solidFill>
                <a:schemeClr val="bg2">
                  <a:lumMod val="40000"/>
                  <a:lumOff val="60000"/>
                </a:schemeClr>
              </a:solidFill>
            </a:endParaRPr>
          </a:p>
        </p:txBody>
      </p:sp>
      <p:sp>
        <p:nvSpPr>
          <p:cNvPr id="10" name="Rectangle 9"/>
          <p:cNvSpPr>
            <a:spLocks noChangeArrowheads="1"/>
          </p:cNvSpPr>
          <p:nvPr/>
        </p:nvSpPr>
        <p:spPr bwMode="auto">
          <a:xfrm>
            <a:off x="714375" y="3192463"/>
            <a:ext cx="7696200" cy="1766887"/>
          </a:xfrm>
          <a:prstGeom prst="rect">
            <a:avLst/>
          </a:prstGeom>
          <a:solidFill>
            <a:schemeClr val="bg1"/>
          </a:solidFill>
          <a:ln w="9525">
            <a:noFill/>
            <a:miter lim="800000"/>
            <a:headEnd/>
            <a:tailEnd/>
          </a:ln>
        </p:spPr>
        <p:txBody>
          <a:bodyPr>
            <a:spAutoFit/>
          </a:bodyPr>
          <a:lstStyle/>
          <a:p>
            <a:endParaRPr lang="en-US" b="1" dirty="0"/>
          </a:p>
          <a:p>
            <a:r>
              <a:rPr lang="en-US" b="1" dirty="0"/>
              <a:t> . . . but that’s another story . . .</a:t>
            </a:r>
          </a:p>
          <a:p>
            <a:endParaRPr lang="en-US"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Text Box 5"/>
          <p:cNvSpPr txBox="1">
            <a:spLocks noChangeArrowheads="1"/>
          </p:cNvSpPr>
          <p:nvPr/>
        </p:nvSpPr>
        <p:spPr bwMode="auto">
          <a:xfrm>
            <a:off x="1295400" y="838200"/>
            <a:ext cx="6553200" cy="747713"/>
          </a:xfrm>
          <a:prstGeom prst="rect">
            <a:avLst/>
          </a:prstGeom>
          <a:noFill/>
          <a:ln w="9525">
            <a:noFill/>
            <a:miter lim="800000"/>
            <a:headEnd/>
            <a:tailEnd/>
          </a:ln>
        </p:spPr>
        <p:txBody>
          <a:bodyPr/>
          <a:lstStyle/>
          <a:p>
            <a:r>
              <a:rPr lang="en-US" sz="3600" b="1" dirty="0">
                <a:solidFill>
                  <a:srgbClr val="006300"/>
                </a:solidFill>
              </a:rPr>
              <a:t>. . . back to </a:t>
            </a:r>
          </a:p>
        </p:txBody>
      </p:sp>
      <p:sp>
        <p:nvSpPr>
          <p:cNvPr id="7" name="Text Box 4"/>
          <p:cNvSpPr txBox="1">
            <a:spLocks noChangeArrowheads="1"/>
          </p:cNvSpPr>
          <p:nvPr/>
        </p:nvSpPr>
        <p:spPr bwMode="auto">
          <a:xfrm>
            <a:off x="581025" y="1828800"/>
            <a:ext cx="8001000" cy="4343400"/>
          </a:xfrm>
          <a:prstGeom prst="rect">
            <a:avLst/>
          </a:prstGeom>
          <a:noFill/>
          <a:ln w="9525">
            <a:noFill/>
            <a:miter lim="800000"/>
            <a:headEnd/>
            <a:tailEnd/>
          </a:ln>
        </p:spPr>
        <p:txBody>
          <a:bodyPr/>
          <a:lstStyle/>
          <a:p>
            <a:pPr>
              <a:lnSpc>
                <a:spcPct val="130000"/>
              </a:lnSpc>
            </a:pPr>
            <a:r>
              <a:rPr lang="en-US" b="1" i="1" dirty="0" err="1">
                <a:solidFill>
                  <a:srgbClr val="006300"/>
                </a:solidFill>
              </a:rPr>
              <a:t>Szent</a:t>
            </a:r>
            <a:r>
              <a:rPr lang="en-US" b="1" dirty="0">
                <a:solidFill>
                  <a:srgbClr val="006300"/>
                </a:solidFill>
              </a:rPr>
              <a:t> </a:t>
            </a:r>
            <a:r>
              <a:rPr lang="en-US" b="1" dirty="0" err="1">
                <a:solidFill>
                  <a:srgbClr val="006300"/>
                </a:solidFill>
              </a:rPr>
              <a:t>István</a:t>
            </a:r>
            <a:endParaRPr lang="en-US" b="1" dirty="0">
              <a:solidFill>
                <a:srgbClr val="006300"/>
              </a:solidFill>
            </a:endParaRPr>
          </a:p>
          <a:p>
            <a:pPr>
              <a:lnSpc>
                <a:spcPct val="130000"/>
              </a:lnSpc>
            </a:pPr>
            <a:r>
              <a:rPr lang="en-US" b="1" dirty="0">
                <a:solidFill>
                  <a:srgbClr val="006300"/>
                </a:solidFill>
              </a:rPr>
              <a:t>aka</a:t>
            </a:r>
          </a:p>
          <a:p>
            <a:pPr>
              <a:lnSpc>
                <a:spcPct val="130000"/>
              </a:lnSpc>
            </a:pPr>
            <a:r>
              <a:rPr lang="en-US" b="1" dirty="0">
                <a:solidFill>
                  <a:srgbClr val="006300"/>
                </a:solidFill>
              </a:rPr>
              <a:t>Saint Stephen</a:t>
            </a:r>
          </a:p>
          <a:p>
            <a:pPr>
              <a:lnSpc>
                <a:spcPct val="130000"/>
              </a:lnSpc>
            </a:pPr>
            <a:r>
              <a:rPr lang="en-US" b="1" dirty="0">
                <a:solidFill>
                  <a:srgbClr val="006300"/>
                </a:solidFill>
              </a:rPr>
              <a:t>and King Stephen I</a:t>
            </a:r>
          </a:p>
          <a:p>
            <a:pPr>
              <a:lnSpc>
                <a:spcPct val="130000"/>
              </a:lnSpc>
            </a:pPr>
            <a:r>
              <a:rPr lang="en-US" b="1" dirty="0">
                <a:solidFill>
                  <a:srgbClr val="006300"/>
                </a:solidFill>
              </a:rPr>
              <a:t>and the first king of Hungary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0466"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http://en.wikipedia.org/wiki/Stephen_I_of_Hungary</a:t>
            </a:r>
            <a:endParaRPr lang="en-US" sz="800" b="1">
              <a:solidFill>
                <a:schemeClr val="tx2"/>
              </a:solidFill>
            </a:endParaRPr>
          </a:p>
        </p:txBody>
      </p:sp>
      <p:pic>
        <p:nvPicPr>
          <p:cNvPr id="190467" name="Picture 2"/>
          <p:cNvPicPr>
            <a:picLocks noChangeAspect="1" noChangeArrowheads="1"/>
          </p:cNvPicPr>
          <p:nvPr/>
        </p:nvPicPr>
        <p:blipFill>
          <a:blip r:embed="rId4" cstate="print"/>
          <a:srcRect/>
          <a:stretch>
            <a:fillRect/>
          </a:stretch>
        </p:blipFill>
        <p:spPr bwMode="auto">
          <a:xfrm>
            <a:off x="2346325" y="76200"/>
            <a:ext cx="4435475" cy="5943600"/>
          </a:xfrm>
          <a:prstGeom prst="rect">
            <a:avLst/>
          </a:prstGeom>
          <a:noFill/>
          <a:ln w="9525">
            <a:noFill/>
            <a:miter lim="800000"/>
            <a:headEnd/>
            <a:tailEnd/>
          </a:ln>
        </p:spPr>
      </p:pic>
      <p:sp>
        <p:nvSpPr>
          <p:cNvPr id="190468" name="Text Box 2"/>
          <p:cNvSpPr txBox="1">
            <a:spLocks noChangeArrowheads="1"/>
          </p:cNvSpPr>
          <p:nvPr/>
        </p:nvSpPr>
        <p:spPr bwMode="auto">
          <a:xfrm>
            <a:off x="1752600" y="5938103"/>
            <a:ext cx="5653087" cy="830997"/>
          </a:xfrm>
          <a:prstGeom prst="rect">
            <a:avLst/>
          </a:prstGeom>
          <a:noFill/>
          <a:ln w="9525">
            <a:noFill/>
            <a:miter lim="800000"/>
            <a:headEnd/>
            <a:tailEnd/>
          </a:ln>
        </p:spPr>
        <p:txBody>
          <a:bodyPr wrap="square">
            <a:spAutoFit/>
          </a:bodyPr>
          <a:lstStyle/>
          <a:p>
            <a:pPr>
              <a:lnSpc>
                <a:spcPct val="150000"/>
              </a:lnSpc>
              <a:spcBef>
                <a:spcPct val="0"/>
              </a:spcBef>
            </a:pPr>
            <a:r>
              <a:rPr lang="en-US" sz="2000" b="1" dirty="0" err="1">
                <a:solidFill>
                  <a:schemeClr val="tx2"/>
                </a:solidFill>
              </a:rPr>
              <a:t>Szent</a:t>
            </a:r>
            <a:r>
              <a:rPr lang="en-US" sz="2000" b="1" dirty="0">
                <a:solidFill>
                  <a:schemeClr val="tx2"/>
                </a:solidFill>
              </a:rPr>
              <a:t> </a:t>
            </a:r>
            <a:r>
              <a:rPr lang="en-US" sz="2000" b="1" dirty="0" err="1">
                <a:solidFill>
                  <a:schemeClr val="tx2"/>
                </a:solidFill>
              </a:rPr>
              <a:t>István</a:t>
            </a:r>
            <a:r>
              <a:rPr lang="en-US" sz="2000" b="1" dirty="0">
                <a:solidFill>
                  <a:schemeClr val="tx2"/>
                </a:solidFill>
              </a:rPr>
              <a:t> I King of Hungary</a:t>
            </a:r>
          </a:p>
          <a:p>
            <a:pPr>
              <a:lnSpc>
                <a:spcPct val="150000"/>
              </a:lnSpc>
              <a:spcBef>
                <a:spcPct val="0"/>
              </a:spcBef>
            </a:pPr>
            <a:r>
              <a:rPr lang="en-US" sz="1200" b="1" dirty="0">
                <a:solidFill>
                  <a:schemeClr val="tx2"/>
                </a:solidFill>
              </a:rPr>
              <a:t>975-1038</a:t>
            </a:r>
          </a:p>
        </p:txBody>
      </p:sp>
    </p:spTree>
  </p:cSld>
  <p:clrMapOvr>
    <a:masterClrMapping/>
  </p:clrMapOvr>
  <p:transition/>
</p:sld>
</file>

<file path=ppt/slides/slide25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1490" name="Text Box 2"/>
          <p:cNvSpPr txBox="1">
            <a:spLocks noChangeArrowheads="1"/>
          </p:cNvSpPr>
          <p:nvPr/>
        </p:nvSpPr>
        <p:spPr bwMode="auto">
          <a:xfrm>
            <a:off x="2597865" y="5816600"/>
            <a:ext cx="3922870" cy="830997"/>
          </a:xfrm>
          <a:prstGeom prst="rect">
            <a:avLst/>
          </a:prstGeom>
          <a:noFill/>
          <a:ln w="9525">
            <a:noFill/>
            <a:miter lim="800000"/>
            <a:headEnd/>
            <a:tailEnd/>
          </a:ln>
        </p:spPr>
        <p:txBody>
          <a:bodyPr wrap="none">
            <a:spAutoFit/>
          </a:bodyPr>
          <a:lstStyle/>
          <a:p>
            <a:pPr>
              <a:lnSpc>
                <a:spcPct val="150000"/>
              </a:lnSpc>
              <a:spcBef>
                <a:spcPct val="0"/>
              </a:spcBef>
            </a:pPr>
            <a:r>
              <a:rPr lang="en-US" sz="2000" b="1" i="1" dirty="0" err="1">
                <a:solidFill>
                  <a:schemeClr val="tx2"/>
                </a:solidFill>
              </a:rPr>
              <a:t>Szent</a:t>
            </a:r>
            <a:r>
              <a:rPr lang="en-US" sz="2000" b="1" dirty="0">
                <a:solidFill>
                  <a:schemeClr val="tx2"/>
                </a:solidFill>
              </a:rPr>
              <a:t> </a:t>
            </a:r>
            <a:r>
              <a:rPr lang="en-US" sz="2000" b="1" dirty="0" err="1">
                <a:solidFill>
                  <a:schemeClr val="tx2"/>
                </a:solidFill>
              </a:rPr>
              <a:t>István</a:t>
            </a:r>
            <a:r>
              <a:rPr lang="en-US" sz="2000" b="1" dirty="0">
                <a:solidFill>
                  <a:schemeClr val="tx2"/>
                </a:solidFill>
              </a:rPr>
              <a:t> I of Hungary</a:t>
            </a:r>
          </a:p>
          <a:p>
            <a:pPr>
              <a:lnSpc>
                <a:spcPct val="150000"/>
              </a:lnSpc>
              <a:spcBef>
                <a:spcPct val="0"/>
              </a:spcBef>
            </a:pPr>
            <a:r>
              <a:rPr lang="en-US" sz="1200" dirty="0" err="1">
                <a:solidFill>
                  <a:schemeClr val="tx2"/>
                </a:solidFill>
              </a:rPr>
              <a:t>Benczúr</a:t>
            </a:r>
            <a:r>
              <a:rPr lang="en-US" sz="1200" dirty="0">
                <a:solidFill>
                  <a:schemeClr val="tx2"/>
                </a:solidFill>
              </a:rPr>
              <a:t> </a:t>
            </a:r>
            <a:r>
              <a:rPr lang="en-US" sz="1200" dirty="0" err="1">
                <a:solidFill>
                  <a:schemeClr val="tx2"/>
                </a:solidFill>
              </a:rPr>
              <a:t>Gyula</a:t>
            </a:r>
            <a:r>
              <a:rPr lang="en-US" sz="1200" dirty="0">
                <a:solidFill>
                  <a:schemeClr val="tx2"/>
                </a:solidFill>
              </a:rPr>
              <a:t> (1844-1920), 1875</a:t>
            </a:r>
          </a:p>
        </p:txBody>
      </p:sp>
      <p:sp>
        <p:nvSpPr>
          <p:cNvPr id="191491"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http://en.wikipedia.org/wiki/Stephen_I_of_Hungary</a:t>
            </a:r>
            <a:endParaRPr lang="en-US" sz="800" b="1">
              <a:solidFill>
                <a:schemeClr val="tx2"/>
              </a:solidFill>
            </a:endParaRPr>
          </a:p>
        </p:txBody>
      </p:sp>
      <p:pic>
        <p:nvPicPr>
          <p:cNvPr id="191492" name="Picture 3"/>
          <p:cNvPicPr>
            <a:picLocks noChangeAspect="1" noChangeArrowheads="1"/>
          </p:cNvPicPr>
          <p:nvPr/>
        </p:nvPicPr>
        <p:blipFill>
          <a:blip r:embed="rId4" cstate="print"/>
          <a:srcRect/>
          <a:stretch>
            <a:fillRect/>
          </a:stretch>
        </p:blipFill>
        <p:spPr bwMode="auto">
          <a:xfrm>
            <a:off x="2590800" y="0"/>
            <a:ext cx="3932238" cy="5943600"/>
          </a:xfrm>
          <a:prstGeom prst="rect">
            <a:avLst/>
          </a:prstGeom>
          <a:noFill/>
          <a:ln w="9525">
            <a:noFill/>
            <a:miter lim="800000"/>
            <a:headEnd/>
            <a:tailEnd/>
          </a:ln>
        </p:spPr>
      </p:pic>
    </p:spTree>
  </p:cSld>
  <p:clrMapOvr>
    <a:masterClrMapping/>
  </p:clrMapOvr>
  <p:transition/>
</p:sld>
</file>

<file path=ppt/slides/slide25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2514" name="Text Box 2"/>
          <p:cNvSpPr txBox="1">
            <a:spLocks noChangeArrowheads="1"/>
          </p:cNvSpPr>
          <p:nvPr/>
        </p:nvSpPr>
        <p:spPr bwMode="auto">
          <a:xfrm>
            <a:off x="2690282" y="6096000"/>
            <a:ext cx="385233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The Crown of St. Stephen</a:t>
            </a:r>
            <a:endParaRPr lang="en-US" sz="1000" b="1" dirty="0">
              <a:solidFill>
                <a:schemeClr val="tx2"/>
              </a:solidFill>
            </a:endParaRPr>
          </a:p>
        </p:txBody>
      </p:sp>
      <p:sp>
        <p:nvSpPr>
          <p:cNvPr id="192515" name="Text Box 2"/>
          <p:cNvSpPr txBox="1">
            <a:spLocks noChangeArrowheads="1"/>
          </p:cNvSpPr>
          <p:nvPr/>
        </p:nvSpPr>
        <p:spPr bwMode="auto">
          <a:xfrm>
            <a:off x="2890838" y="6626225"/>
            <a:ext cx="34337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http://en.wikipedia.org/wiki/Crown_of_Saint_Stephen</a:t>
            </a:r>
            <a:endParaRPr lang="en-US" sz="800" b="1">
              <a:solidFill>
                <a:schemeClr val="tx2"/>
              </a:solidFill>
            </a:endParaRPr>
          </a:p>
        </p:txBody>
      </p:sp>
      <p:pic>
        <p:nvPicPr>
          <p:cNvPr id="192516" name="Picture 2"/>
          <p:cNvPicPr>
            <a:picLocks noChangeAspect="1" noChangeArrowheads="1"/>
          </p:cNvPicPr>
          <p:nvPr/>
        </p:nvPicPr>
        <p:blipFill>
          <a:blip r:embed="rId4" cstate="print"/>
          <a:srcRect/>
          <a:stretch>
            <a:fillRect/>
          </a:stretch>
        </p:blipFill>
        <p:spPr bwMode="auto">
          <a:xfrm>
            <a:off x="609600" y="152400"/>
            <a:ext cx="7924800" cy="5943600"/>
          </a:xfrm>
          <a:prstGeom prst="rect">
            <a:avLst/>
          </a:prstGeom>
          <a:noFill/>
          <a:ln w="9525">
            <a:noFill/>
            <a:miter lim="800000"/>
            <a:headEnd/>
            <a:tailEnd/>
          </a:ln>
        </p:spPr>
      </p:pic>
    </p:spTree>
  </p:cSld>
  <p:clrMapOvr>
    <a:masterClrMapping/>
  </p:clrMapOvr>
  <p:transition/>
</p:sld>
</file>

<file path=ppt/slides/slide25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3538" name="Text Box 2"/>
          <p:cNvSpPr txBox="1">
            <a:spLocks noChangeArrowheads="1"/>
          </p:cNvSpPr>
          <p:nvPr/>
        </p:nvSpPr>
        <p:spPr bwMode="auto">
          <a:xfrm>
            <a:off x="2690282" y="6086862"/>
            <a:ext cx="385233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The Crown of St. Stephen</a:t>
            </a:r>
            <a:endParaRPr lang="en-US" sz="1000" b="1" dirty="0">
              <a:solidFill>
                <a:schemeClr val="tx2"/>
              </a:solidFill>
            </a:endParaRPr>
          </a:p>
        </p:txBody>
      </p:sp>
      <p:sp>
        <p:nvSpPr>
          <p:cNvPr id="19353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193540" name="Picture 3"/>
          <p:cNvPicPr>
            <a:picLocks noChangeAspect="1" noChangeArrowheads="1"/>
          </p:cNvPicPr>
          <p:nvPr/>
        </p:nvPicPr>
        <p:blipFill>
          <a:blip r:embed="rId4" cstate="print"/>
          <a:srcRect/>
          <a:stretch>
            <a:fillRect/>
          </a:stretch>
        </p:blipFill>
        <p:spPr bwMode="auto">
          <a:xfrm>
            <a:off x="3352800" y="1743075"/>
            <a:ext cx="2381250" cy="3362325"/>
          </a:xfrm>
          <a:prstGeom prst="rect">
            <a:avLst/>
          </a:prstGeom>
          <a:noFill/>
          <a:ln w="9525">
            <a:noFill/>
            <a:miter lim="800000"/>
            <a:headEnd/>
            <a:tailEnd/>
          </a:ln>
        </p:spPr>
      </p:pic>
      <p:sp>
        <p:nvSpPr>
          <p:cNvPr id="5" name="Left Arrow 4"/>
          <p:cNvSpPr>
            <a:spLocks noChangeArrowheads="1"/>
          </p:cNvSpPr>
          <p:nvPr/>
        </p:nvSpPr>
        <p:spPr bwMode="auto">
          <a:xfrm rot="-1231382">
            <a:off x="4827588" y="1370013"/>
            <a:ext cx="1755775" cy="519112"/>
          </a:xfrm>
          <a:prstGeom prst="leftArrow">
            <a:avLst>
              <a:gd name="adj1" fmla="val 50000"/>
              <a:gd name="adj2" fmla="val 50045"/>
            </a:avLst>
          </a:prstGeom>
          <a:solidFill>
            <a:schemeClr val="tx2"/>
          </a:solidFill>
          <a:ln w="9525"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4562" name="Text Box 2"/>
          <p:cNvSpPr txBox="1">
            <a:spLocks noChangeArrowheads="1"/>
          </p:cNvSpPr>
          <p:nvPr/>
        </p:nvSpPr>
        <p:spPr bwMode="auto">
          <a:xfrm>
            <a:off x="914400" y="2209800"/>
            <a:ext cx="7391400" cy="4032250"/>
          </a:xfrm>
          <a:prstGeom prst="rect">
            <a:avLst/>
          </a:prstGeom>
          <a:noFill/>
          <a:ln w="9525">
            <a:noFill/>
            <a:miter lim="800000"/>
            <a:headEnd/>
            <a:tailEnd/>
          </a:ln>
        </p:spPr>
        <p:txBody>
          <a:bodyPr>
            <a:spAutoFit/>
          </a:bodyPr>
          <a:lstStyle/>
          <a:p>
            <a:pPr>
              <a:spcBef>
                <a:spcPct val="0"/>
              </a:spcBef>
            </a:pPr>
            <a:r>
              <a:rPr lang="en-US" dirty="0">
                <a:solidFill>
                  <a:schemeClr val="tx2"/>
                </a:solidFill>
              </a:rPr>
              <a:t>is a tradition, similar to the British and Commonwealth conception of The Crown, that underlies Hungary's historical, unwritten constitution.  It was on this basis that the idea of the state of Hungary was based [and continues] up to the present.”</a:t>
            </a:r>
          </a:p>
        </p:txBody>
      </p:sp>
      <p:sp>
        <p:nvSpPr>
          <p:cNvPr id="194563" name="Text Box 2"/>
          <p:cNvSpPr txBox="1">
            <a:spLocks noChangeArrowheads="1"/>
          </p:cNvSpPr>
          <p:nvPr/>
        </p:nvSpPr>
        <p:spPr bwMode="auto">
          <a:xfrm>
            <a:off x="2724150" y="6626225"/>
            <a:ext cx="36766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http://en.wikipedia.org/wiki/Doctrine_of_the_Holy_Crown</a:t>
            </a:r>
            <a:endParaRPr lang="en-US" sz="800" b="1">
              <a:solidFill>
                <a:schemeClr val="tx2"/>
              </a:solidFill>
            </a:endParaRPr>
          </a:p>
        </p:txBody>
      </p:sp>
      <p:sp>
        <p:nvSpPr>
          <p:cNvPr id="194564" name="TextBox 4"/>
          <p:cNvSpPr txBox="1">
            <a:spLocks noChangeArrowheads="1"/>
          </p:cNvSpPr>
          <p:nvPr/>
        </p:nvSpPr>
        <p:spPr bwMode="auto">
          <a:xfrm>
            <a:off x="700088" y="685800"/>
            <a:ext cx="7689850" cy="1309688"/>
          </a:xfrm>
          <a:prstGeom prst="rect">
            <a:avLst/>
          </a:prstGeom>
          <a:noFill/>
          <a:ln w="9525">
            <a:noFill/>
            <a:miter lim="800000"/>
            <a:headEnd/>
            <a:tailEnd/>
          </a:ln>
        </p:spPr>
        <p:txBody>
          <a:bodyPr wrap="none">
            <a:spAutoFit/>
          </a:bodyPr>
          <a:lstStyle/>
          <a:p>
            <a:pPr>
              <a:lnSpc>
                <a:spcPct val="150000"/>
              </a:lnSpc>
              <a:spcBef>
                <a:spcPct val="0"/>
              </a:spcBef>
            </a:pPr>
            <a:r>
              <a:rPr lang="en-US" dirty="0">
                <a:solidFill>
                  <a:schemeClr val="tx2"/>
                </a:solidFill>
              </a:rPr>
              <a:t>“</a:t>
            </a:r>
            <a:r>
              <a:rPr lang="en-US" b="1" dirty="0">
                <a:solidFill>
                  <a:schemeClr val="tx2"/>
                </a:solidFill>
              </a:rPr>
              <a:t>The doctrine of the Holy Crown </a:t>
            </a:r>
          </a:p>
          <a:p>
            <a:pPr>
              <a:lnSpc>
                <a:spcPct val="150000"/>
              </a:lnSpc>
              <a:spcBef>
                <a:spcPct val="0"/>
              </a:spcBef>
            </a:pPr>
            <a:r>
              <a:rPr lang="en-US" sz="2400" dirty="0">
                <a:solidFill>
                  <a:schemeClr val="tx2"/>
                </a:solidFill>
              </a:rPr>
              <a:t>(in Hungarian: </a:t>
            </a:r>
            <a:r>
              <a:rPr lang="en-US" sz="2400" i="1" dirty="0" err="1">
                <a:solidFill>
                  <a:schemeClr val="tx2"/>
                </a:solidFill>
              </a:rPr>
              <a:t>Szentkorona</a:t>
            </a:r>
            <a:r>
              <a:rPr lang="en-US" sz="2400" i="1" dirty="0">
                <a:solidFill>
                  <a:schemeClr val="tx2"/>
                </a:solidFill>
              </a:rPr>
              <a:t>-tan</a:t>
            </a:r>
            <a:r>
              <a:rPr lang="en-US" sz="2400" dirty="0">
                <a:solidFill>
                  <a:schemeClr val="tx2"/>
                </a:solidFill>
              </a:rPr>
              <a:t>)</a:t>
            </a:r>
            <a:endParaRPr lang="en-US" sz="2800" dirty="0"/>
          </a:p>
        </p:txBody>
      </p:sp>
    </p:spTree>
  </p:cSld>
  <p:clrMapOvr>
    <a:masterClrMapping/>
  </p:clrMapOvr>
  <p:transition/>
</p:sld>
</file>

<file path=ppt/slides/slide258.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51554" name="Text Box 2"/>
          <p:cNvSpPr txBox="1">
            <a:spLocks noChangeArrowheads="1"/>
          </p:cNvSpPr>
          <p:nvPr/>
        </p:nvSpPr>
        <p:spPr bwMode="auto">
          <a:xfrm>
            <a:off x="914400" y="2209800"/>
            <a:ext cx="7391400" cy="3908762"/>
          </a:xfrm>
          <a:prstGeom prst="rect">
            <a:avLst/>
          </a:prstGeom>
          <a:noFill/>
          <a:ln w="9525">
            <a:noFill/>
            <a:miter lim="800000"/>
            <a:headEnd/>
            <a:tailEnd/>
          </a:ln>
        </p:spPr>
        <p:txBody>
          <a:bodyPr>
            <a:spAutoFit/>
          </a:bodyPr>
          <a:lstStyle/>
          <a:p>
            <a:pPr>
              <a:spcBef>
                <a:spcPct val="0"/>
              </a:spcBef>
              <a:defRPr/>
            </a:pPr>
            <a:r>
              <a:rPr lang="en-US" sz="3600" b="1" dirty="0">
                <a:solidFill>
                  <a:schemeClr val="tx2"/>
                </a:solidFill>
              </a:rPr>
              <a:t>is a tradition, similar to the British and Commonwealth conception of The Crown</a:t>
            </a:r>
            <a:r>
              <a:rPr lang="en-US" dirty="0">
                <a:solidFill>
                  <a:schemeClr val="tx2">
                    <a:lumMod val="65000"/>
                  </a:schemeClr>
                </a:solidFill>
              </a:rPr>
              <a:t>, </a:t>
            </a:r>
            <a:r>
              <a:rPr lang="en-US" sz="2800" dirty="0">
                <a:solidFill>
                  <a:schemeClr val="tx2">
                    <a:lumMod val="65000"/>
                  </a:schemeClr>
                </a:solidFill>
              </a:rPr>
              <a:t>that underlies Hungary's historical, unwritten constitution.  It was on this basis that the idea of the state of Hungary was based [and continues] up to the present.”</a:t>
            </a:r>
            <a:endParaRPr lang="en-US" dirty="0">
              <a:solidFill>
                <a:schemeClr val="tx2">
                  <a:lumMod val="65000"/>
                </a:schemeClr>
              </a:solidFill>
            </a:endParaRPr>
          </a:p>
        </p:txBody>
      </p:sp>
      <p:sp>
        <p:nvSpPr>
          <p:cNvPr id="195587" name="Text Box 2"/>
          <p:cNvSpPr txBox="1">
            <a:spLocks noChangeArrowheads="1"/>
          </p:cNvSpPr>
          <p:nvPr/>
        </p:nvSpPr>
        <p:spPr bwMode="auto">
          <a:xfrm>
            <a:off x="2724150" y="6626225"/>
            <a:ext cx="36766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http://en.wikipedia.org/wiki/Doctrine_of_the_Holy_Crown</a:t>
            </a:r>
            <a:endParaRPr lang="en-US" sz="800" b="1">
              <a:solidFill>
                <a:schemeClr val="tx2"/>
              </a:solidFill>
            </a:endParaRPr>
          </a:p>
        </p:txBody>
      </p:sp>
      <p:sp>
        <p:nvSpPr>
          <p:cNvPr id="195588" name="TextBox 4"/>
          <p:cNvSpPr txBox="1">
            <a:spLocks noChangeArrowheads="1"/>
          </p:cNvSpPr>
          <p:nvPr/>
        </p:nvSpPr>
        <p:spPr bwMode="auto">
          <a:xfrm>
            <a:off x="700088" y="685800"/>
            <a:ext cx="7689850" cy="1309688"/>
          </a:xfrm>
          <a:prstGeom prst="rect">
            <a:avLst/>
          </a:prstGeom>
          <a:noFill/>
          <a:ln w="9525">
            <a:noFill/>
            <a:miter lim="800000"/>
            <a:headEnd/>
            <a:tailEnd/>
          </a:ln>
        </p:spPr>
        <p:txBody>
          <a:bodyPr wrap="none">
            <a:spAutoFit/>
          </a:bodyPr>
          <a:lstStyle/>
          <a:p>
            <a:pPr>
              <a:lnSpc>
                <a:spcPct val="150000"/>
              </a:lnSpc>
              <a:spcBef>
                <a:spcPct val="0"/>
              </a:spcBef>
            </a:pPr>
            <a:r>
              <a:rPr lang="en-US">
                <a:solidFill>
                  <a:schemeClr val="tx2"/>
                </a:solidFill>
              </a:rPr>
              <a:t>“</a:t>
            </a:r>
            <a:r>
              <a:rPr lang="en-US" b="1">
                <a:solidFill>
                  <a:schemeClr val="tx2"/>
                </a:solidFill>
              </a:rPr>
              <a:t>The doctrine of the Holy Crown </a:t>
            </a:r>
          </a:p>
          <a:p>
            <a:pPr>
              <a:lnSpc>
                <a:spcPct val="150000"/>
              </a:lnSpc>
              <a:spcBef>
                <a:spcPct val="0"/>
              </a:spcBef>
            </a:pPr>
            <a:r>
              <a:rPr lang="en-US" sz="2400">
                <a:solidFill>
                  <a:schemeClr val="tx2"/>
                </a:solidFill>
              </a:rPr>
              <a:t>(in Hungarian: </a:t>
            </a:r>
            <a:r>
              <a:rPr lang="en-US" sz="2400" i="1">
                <a:solidFill>
                  <a:schemeClr val="tx2"/>
                </a:solidFill>
              </a:rPr>
              <a:t>Szentkorona-tan</a:t>
            </a:r>
            <a:r>
              <a:rPr lang="en-US" sz="2400">
                <a:solidFill>
                  <a:schemeClr val="tx2"/>
                </a:solidFill>
              </a:rPr>
              <a:t>)</a:t>
            </a:r>
            <a:endParaRPr lang="en-US" sz="2800"/>
          </a:p>
        </p:txBody>
      </p:sp>
    </p:spTree>
  </p:cSld>
  <p:clrMapOvr>
    <a:masterClrMapping/>
  </p:clrMapOvr>
  <p:transition/>
</p:sld>
</file>

<file path=ppt/slides/slide259.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196610"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http://en.wikipedia.org/wiki/Stephen_I_of_Hungary</a:t>
            </a:r>
            <a:endParaRPr lang="en-US" sz="800" b="1">
              <a:solidFill>
                <a:schemeClr val="tx2"/>
              </a:solidFill>
            </a:endParaRPr>
          </a:p>
        </p:txBody>
      </p:sp>
      <p:pic>
        <p:nvPicPr>
          <p:cNvPr id="196611" name="Picture 2"/>
          <p:cNvPicPr>
            <a:picLocks noChangeAspect="1" noChangeArrowheads="1"/>
          </p:cNvPicPr>
          <p:nvPr/>
        </p:nvPicPr>
        <p:blipFill>
          <a:blip r:embed="rId4" cstate="print"/>
          <a:srcRect/>
          <a:stretch>
            <a:fillRect/>
          </a:stretch>
        </p:blipFill>
        <p:spPr bwMode="auto">
          <a:xfrm>
            <a:off x="914400" y="1099256"/>
            <a:ext cx="7315200" cy="4920544"/>
          </a:xfrm>
          <a:prstGeom prst="rect">
            <a:avLst/>
          </a:prstGeom>
          <a:noFill/>
          <a:ln w="9525">
            <a:noFill/>
            <a:miter lim="800000"/>
            <a:headEnd/>
            <a:tailEnd/>
          </a:ln>
        </p:spPr>
      </p:pic>
      <p:sp>
        <p:nvSpPr>
          <p:cNvPr id="196612" name="Rectangle 3"/>
          <p:cNvSpPr>
            <a:spLocks noChangeArrowheads="1"/>
          </p:cNvSpPr>
          <p:nvPr/>
        </p:nvSpPr>
        <p:spPr bwMode="auto">
          <a:xfrm>
            <a:off x="976086" y="2590800"/>
            <a:ext cx="5410200" cy="2209800"/>
          </a:xfrm>
          <a:prstGeom prst="rect">
            <a:avLst/>
          </a:prstGeom>
          <a:noFill/>
          <a:ln w="76200" algn="ctr">
            <a:solidFill>
              <a:srgbClr val="FAA100"/>
            </a:solidFill>
            <a:round/>
            <a:headEnd/>
            <a:tailEnd/>
          </a:ln>
        </p:spPr>
        <p:txBody>
          <a:bodyPr wrap="none"/>
          <a:lstStyle/>
          <a:p>
            <a:endParaRPr lang="en-US"/>
          </a:p>
        </p:txBody>
      </p:sp>
    </p:spTree>
  </p:cSld>
  <p:clrMapOvr>
    <a:masterClrMapping/>
  </p:clrMapOvr>
  <p:transition/>
</p:sld>
</file>

<file path=ppt/slides/slide2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7634" name="Text Box 2"/>
          <p:cNvSpPr txBox="1">
            <a:spLocks noChangeArrowheads="1"/>
          </p:cNvSpPr>
          <p:nvPr/>
        </p:nvSpPr>
        <p:spPr bwMode="auto">
          <a:xfrm>
            <a:off x="1295400" y="5105400"/>
            <a:ext cx="6554788" cy="650875"/>
          </a:xfrm>
          <a:prstGeom prst="rect">
            <a:avLst/>
          </a:prstGeom>
          <a:noFill/>
          <a:ln w="9525">
            <a:noFill/>
            <a:miter lim="800000"/>
            <a:headEnd/>
            <a:tailEnd/>
          </a:ln>
        </p:spPr>
        <p:txBody>
          <a:bodyPr wrap="none">
            <a:spAutoFit/>
          </a:bodyPr>
          <a:lstStyle/>
          <a:p>
            <a:pPr>
              <a:lnSpc>
                <a:spcPct val="150000"/>
              </a:lnSpc>
              <a:spcBef>
                <a:spcPct val="0"/>
              </a:spcBef>
            </a:pPr>
            <a:r>
              <a:rPr lang="en-US" sz="2800" b="1">
                <a:solidFill>
                  <a:schemeClr val="tx2"/>
                </a:solidFill>
              </a:rPr>
              <a:t>“The Holy Right” of St. Stephen</a:t>
            </a:r>
            <a:endParaRPr lang="en-US" sz="1100" b="1">
              <a:solidFill>
                <a:schemeClr val="tx2"/>
              </a:solidFill>
            </a:endParaRPr>
          </a:p>
        </p:txBody>
      </p:sp>
      <p:pic>
        <p:nvPicPr>
          <p:cNvPr id="197635" name="Picture 2"/>
          <p:cNvPicPr>
            <a:picLocks noChangeAspect="1" noChangeArrowheads="1"/>
          </p:cNvPicPr>
          <p:nvPr/>
        </p:nvPicPr>
        <p:blipFill>
          <a:blip r:embed="rId3" cstate="print"/>
          <a:srcRect/>
          <a:stretch>
            <a:fillRect/>
          </a:stretch>
        </p:blipFill>
        <p:spPr bwMode="auto">
          <a:xfrm>
            <a:off x="3619500" y="2224088"/>
            <a:ext cx="1905000" cy="2409825"/>
          </a:xfrm>
          <a:prstGeom prst="rect">
            <a:avLst/>
          </a:prstGeom>
          <a:noFill/>
          <a:ln w="9525">
            <a:noFill/>
            <a:miter lim="800000"/>
            <a:headEnd/>
            <a:tailEnd/>
          </a:ln>
        </p:spPr>
      </p:pic>
      <p:sp>
        <p:nvSpPr>
          <p:cNvPr id="197636" name="Text Box 2"/>
          <p:cNvSpPr txBox="1">
            <a:spLocks noChangeArrowheads="1"/>
          </p:cNvSpPr>
          <p:nvPr/>
        </p:nvSpPr>
        <p:spPr bwMode="auto">
          <a:xfrm>
            <a:off x="2895600" y="6626225"/>
            <a:ext cx="3316288"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http://en.wikipedia.org/wiki/Stephen_I_of_Hungary</a:t>
            </a:r>
            <a:endParaRPr lang="en-US" sz="800" b="1">
              <a:solidFill>
                <a:schemeClr val="tx2"/>
              </a:solidFill>
            </a:endParaRPr>
          </a:p>
        </p:txBody>
      </p:sp>
      <p:sp>
        <p:nvSpPr>
          <p:cNvPr id="5" name="Rectangle 4"/>
          <p:cNvSpPr/>
          <p:nvPr/>
        </p:nvSpPr>
        <p:spPr>
          <a:xfrm rot="19266662">
            <a:off x="-130281" y="1864561"/>
            <a:ext cx="4122379" cy="1040285"/>
          </a:xfrm>
          <a:prstGeom prst="rect">
            <a:avLst/>
          </a:prstGeom>
        </p:spPr>
        <p:txBody>
          <a:bodyPr wrap="square">
            <a:spAutoFit/>
          </a:bodyPr>
          <a:lstStyle/>
          <a:p>
            <a:r>
              <a:rPr lang="en-US" sz="2800" b="1" dirty="0">
                <a:solidFill>
                  <a:srgbClr val="FF0000"/>
                </a:solidFill>
              </a:rPr>
              <a:t>St. Stephan’s</a:t>
            </a:r>
          </a:p>
          <a:p>
            <a:r>
              <a:rPr lang="en-US" sz="2800" b="1" dirty="0">
                <a:solidFill>
                  <a:srgbClr val="FF0000"/>
                </a:solidFill>
              </a:rPr>
              <a:t>mummified hand</a:t>
            </a:r>
            <a:endParaRPr lang="en-US" sz="2800" dirty="0">
              <a:solidFill>
                <a:srgbClr val="FF0000"/>
              </a:solidFill>
            </a:endParaRPr>
          </a:p>
        </p:txBody>
      </p:sp>
    </p:spTree>
  </p:cSld>
  <p:clrMapOvr>
    <a:masterClrMapping/>
  </p:clrMapOvr>
  <p:transition/>
</p:sld>
</file>

<file path=ppt/slides/slide26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98658" name="Text Box 2"/>
          <p:cNvSpPr txBox="1">
            <a:spLocks noChangeArrowheads="1"/>
          </p:cNvSpPr>
          <p:nvPr/>
        </p:nvSpPr>
        <p:spPr bwMode="auto">
          <a:xfrm>
            <a:off x="2438400" y="6091238"/>
            <a:ext cx="4248150" cy="461962"/>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The Mummified Fist of Szent István</a:t>
            </a:r>
          </a:p>
        </p:txBody>
      </p:sp>
      <p:sp>
        <p:nvSpPr>
          <p:cNvPr id="19865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198660" name="Picture 2"/>
          <p:cNvPicPr>
            <a:picLocks noChangeAspect="1" noChangeArrowheads="1"/>
          </p:cNvPicPr>
          <p:nvPr/>
        </p:nvPicPr>
        <p:blipFill>
          <a:blip r:embed="rId4" cstate="print"/>
          <a:srcRect/>
          <a:stretch>
            <a:fillRect/>
          </a:stretch>
        </p:blipFill>
        <p:spPr bwMode="auto">
          <a:xfrm>
            <a:off x="2428875" y="152400"/>
            <a:ext cx="4286250" cy="5715000"/>
          </a:xfrm>
          <a:prstGeom prst="rect">
            <a:avLst/>
          </a:prstGeom>
          <a:noFill/>
          <a:ln w="9525">
            <a:noFill/>
            <a:miter lim="800000"/>
            <a:headEnd/>
            <a:tailEnd/>
          </a:ln>
        </p:spPr>
      </p:pic>
    </p:spTree>
  </p:cSld>
  <p:clrMapOvr>
    <a:masterClrMapping/>
  </p:clrMapOvr>
  <p:transition/>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199683"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a bit of the</a:t>
            </a:r>
          </a:p>
          <a:p>
            <a:pPr>
              <a:lnSpc>
                <a:spcPct val="130000"/>
              </a:lnSpc>
            </a:pPr>
            <a:r>
              <a:rPr lang="en-US" sz="3600" b="1" dirty="0"/>
              <a:t>more recent</a:t>
            </a:r>
          </a:p>
          <a:p>
            <a:pPr>
              <a:lnSpc>
                <a:spcPct val="130000"/>
              </a:lnSpc>
            </a:pPr>
            <a:r>
              <a:rPr lang="en-US" sz="3600" b="1" dirty="0"/>
              <a:t>historical past . . .</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00706" name="Text Box 2"/>
          <p:cNvSpPr txBox="1">
            <a:spLocks noChangeArrowheads="1"/>
          </p:cNvSpPr>
          <p:nvPr/>
        </p:nvSpPr>
        <p:spPr bwMode="auto">
          <a:xfrm>
            <a:off x="468923" y="6019800"/>
            <a:ext cx="8212505" cy="491738"/>
          </a:xfrm>
          <a:prstGeom prst="rect">
            <a:avLst/>
          </a:prstGeom>
          <a:noFill/>
          <a:ln w="9525">
            <a:noFill/>
            <a:miter lim="800000"/>
            <a:headEnd/>
            <a:tailEnd/>
          </a:ln>
        </p:spPr>
        <p:txBody>
          <a:bodyPr wrap="none">
            <a:spAutoFit/>
          </a:bodyPr>
          <a:lstStyle/>
          <a:p>
            <a:pPr>
              <a:lnSpc>
                <a:spcPct val="150000"/>
              </a:lnSpc>
              <a:spcBef>
                <a:spcPct val="0"/>
              </a:spcBef>
            </a:pPr>
            <a:r>
              <a:rPr lang="en-US" sz="2000" b="1" i="1" dirty="0">
                <a:solidFill>
                  <a:schemeClr val="tx2"/>
                </a:solidFill>
              </a:rPr>
              <a:t>Time</a:t>
            </a:r>
            <a:r>
              <a:rPr lang="en-US" sz="2000" b="1" dirty="0">
                <a:solidFill>
                  <a:schemeClr val="tx2"/>
                </a:solidFill>
              </a:rPr>
              <a:t> Man of the year 1957: Hungarian Freedom Fighter</a:t>
            </a:r>
            <a:endParaRPr lang="en-US" sz="1000" b="1" dirty="0">
              <a:solidFill>
                <a:schemeClr val="tx2"/>
              </a:solidFill>
            </a:endParaRPr>
          </a:p>
        </p:txBody>
      </p:sp>
      <p:sp>
        <p:nvSpPr>
          <p:cNvPr id="20070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00708" name="Picture 2"/>
          <p:cNvPicPr>
            <a:picLocks noChangeAspect="1" noChangeArrowheads="1"/>
          </p:cNvPicPr>
          <p:nvPr/>
        </p:nvPicPr>
        <p:blipFill>
          <a:blip r:embed="rId4" cstate="print"/>
          <a:srcRect/>
          <a:stretch>
            <a:fillRect/>
          </a:stretch>
        </p:blipFill>
        <p:spPr bwMode="auto">
          <a:xfrm>
            <a:off x="2519218" y="381000"/>
            <a:ext cx="4156364" cy="5476009"/>
          </a:xfrm>
          <a:prstGeom prst="rect">
            <a:avLst/>
          </a:prstGeom>
          <a:noFill/>
          <a:ln w="9525">
            <a:noFill/>
            <a:miter lim="800000"/>
            <a:headEnd/>
            <a:tailEnd/>
          </a:ln>
        </p:spPr>
      </p:pic>
    </p:spTree>
  </p:cSld>
  <p:clrMapOvr>
    <a:masterClrMapping/>
  </p:clrMapOvr>
  <p:transition/>
</p:sld>
</file>

<file path=ppt/slides/slide264.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201730" name="Text Box 2"/>
          <p:cNvSpPr txBox="1">
            <a:spLocks noChangeArrowheads="1"/>
          </p:cNvSpPr>
          <p:nvPr/>
        </p:nvSpPr>
        <p:spPr bwMode="auto">
          <a:xfrm>
            <a:off x="2655888" y="5562600"/>
            <a:ext cx="3897312" cy="781050"/>
          </a:xfrm>
          <a:prstGeom prst="rect">
            <a:avLst/>
          </a:prstGeom>
          <a:noFill/>
          <a:ln w="9525">
            <a:noFill/>
            <a:miter lim="800000"/>
            <a:headEnd/>
            <a:tailEnd/>
          </a:ln>
        </p:spPr>
        <p:txBody>
          <a:bodyPr wrap="none">
            <a:spAutoFit/>
          </a:bodyPr>
          <a:lstStyle/>
          <a:p>
            <a:pPr>
              <a:lnSpc>
                <a:spcPct val="150000"/>
              </a:lnSpc>
              <a:spcBef>
                <a:spcPct val="0"/>
              </a:spcBef>
            </a:pPr>
            <a:r>
              <a:rPr lang="en-US" sz="1600" b="1">
                <a:solidFill>
                  <a:schemeClr val="tx2"/>
                </a:solidFill>
              </a:rPr>
              <a:t>Hungarian Revolution</a:t>
            </a:r>
          </a:p>
          <a:p>
            <a:pPr>
              <a:lnSpc>
                <a:spcPct val="150000"/>
              </a:lnSpc>
              <a:spcBef>
                <a:spcPct val="0"/>
              </a:spcBef>
            </a:pPr>
            <a:r>
              <a:rPr lang="en-US" sz="1600" b="1">
                <a:solidFill>
                  <a:schemeClr val="tx2"/>
                </a:solidFill>
              </a:rPr>
              <a:t>October 23 - 10 November 1956</a:t>
            </a:r>
            <a:endParaRPr lang="en-US" sz="800" b="1">
              <a:solidFill>
                <a:schemeClr val="tx2"/>
              </a:solidFill>
            </a:endParaRPr>
          </a:p>
        </p:txBody>
      </p:sp>
      <p:sp>
        <p:nvSpPr>
          <p:cNvPr id="20173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01732" name="Picture 4"/>
          <p:cNvPicPr>
            <a:picLocks noChangeAspect="1" noChangeArrowheads="1"/>
          </p:cNvPicPr>
          <p:nvPr/>
        </p:nvPicPr>
        <p:blipFill>
          <a:blip r:embed="rId4" cstate="print"/>
          <a:srcRect/>
          <a:stretch>
            <a:fillRect/>
          </a:stretch>
        </p:blipFill>
        <p:spPr bwMode="auto">
          <a:xfrm>
            <a:off x="1857375" y="1652588"/>
            <a:ext cx="5429250" cy="3552825"/>
          </a:xfrm>
          <a:prstGeom prst="rect">
            <a:avLst/>
          </a:prstGeom>
          <a:noFill/>
          <a:ln w="9525">
            <a:noFill/>
            <a:miter lim="800000"/>
            <a:headEnd/>
            <a:tailEnd/>
          </a:ln>
        </p:spPr>
      </p:pic>
    </p:spTree>
  </p:cSld>
  <p:clrMapOvr>
    <a:masterClrMapping/>
  </p:clrMapOvr>
  <p:transition/>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202755"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2000"/>
              <a:t>and now</a:t>
            </a:r>
          </a:p>
          <a:p>
            <a:pPr>
              <a:lnSpc>
                <a:spcPct val="130000"/>
              </a:lnSpc>
            </a:pPr>
            <a:r>
              <a:rPr lang="en-US" sz="3600" b="1"/>
              <a:t>Hungarians</a:t>
            </a:r>
          </a:p>
          <a:p>
            <a:pPr>
              <a:lnSpc>
                <a:spcPct val="130000"/>
              </a:lnSpc>
            </a:pPr>
            <a:r>
              <a:rPr lang="en-US" sz="3600" b="1"/>
              <a:t>from earlier in the semester</a:t>
            </a:r>
          </a:p>
          <a:p>
            <a:pPr>
              <a:lnSpc>
                <a:spcPct val="130000"/>
              </a:lnSpc>
            </a:pPr>
            <a:endParaRPr lang="en-US" sz="3600" b="1"/>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3778" name="Rectangle 2"/>
          <p:cNvSpPr>
            <a:spLocks noGrp="1" noChangeArrowheads="1"/>
          </p:cNvSpPr>
          <p:nvPr>
            <p:ph type="body" idx="1"/>
          </p:nvPr>
        </p:nvSpPr>
        <p:spPr>
          <a:noFill/>
        </p:spPr>
        <p:txBody>
          <a:bodyPr/>
          <a:lstStyle/>
          <a:p>
            <a:pPr marL="0" indent="0" eaLnBrk="1" hangingPunct="1">
              <a:buFontTx/>
              <a:buNone/>
              <a:tabLst>
                <a:tab pos="914400" algn="l"/>
              </a:tabLst>
            </a:pPr>
            <a:r>
              <a:rPr lang="en-US"/>
              <a:t>Tomas Hofer</a:t>
            </a:r>
          </a:p>
          <a:p>
            <a:pPr marL="0" indent="0" eaLnBrk="1" hangingPunct="1">
              <a:buFontTx/>
              <a:buNone/>
              <a:tabLst>
                <a:tab pos="914400" algn="l"/>
              </a:tabLst>
            </a:pPr>
            <a:r>
              <a:rPr lang="en-US" sz="2000"/>
              <a:t>1972?	Research Styles of American and Central European 	Ethnographers.  </a:t>
            </a:r>
            <a:r>
              <a:rPr lang="en-US" sz="2000" i="1"/>
              <a:t>Current Anthropology.</a:t>
            </a:r>
          </a:p>
        </p:txBody>
      </p:sp>
      <p:sp>
        <p:nvSpPr>
          <p:cNvPr id="203779" name="Text Box 3"/>
          <p:cNvSpPr txBox="1">
            <a:spLocks noChangeArrowheads="1"/>
          </p:cNvSpPr>
          <p:nvPr/>
        </p:nvSpPr>
        <p:spPr bwMode="auto">
          <a:xfrm>
            <a:off x="3405188" y="6465888"/>
            <a:ext cx="2309812" cy="366712"/>
          </a:xfrm>
          <a:prstGeom prst="rect">
            <a:avLst/>
          </a:prstGeom>
          <a:noFill/>
          <a:ln w="28575">
            <a:noFill/>
            <a:miter lim="800000"/>
            <a:headEnd/>
            <a:tailEnd/>
          </a:ln>
        </p:spPr>
        <p:txBody>
          <a:bodyPr wrap="none">
            <a:spAutoFit/>
          </a:bodyPr>
          <a:lstStyle/>
          <a:p>
            <a:pPr algn="l"/>
            <a:r>
              <a:rPr lang="en-US" sz="1200">
                <a:hlinkClick r:id="rId2"/>
              </a:rPr>
              <a:t>Parman's classic picks</a:t>
            </a:r>
            <a:r>
              <a:rPr lang="en-US"/>
              <a:t> </a:t>
            </a:r>
            <a:r>
              <a:rPr lang="en-US" sz="800"/>
              <a:t>-- Tony Galt</a:t>
            </a:r>
          </a:p>
        </p:txBody>
      </p:sp>
      <p:sp>
        <p:nvSpPr>
          <p:cNvPr id="203780" name="Rectangle 4"/>
          <p:cNvSpPr>
            <a:spLocks noGrp="1" noChangeArrowheads="1"/>
          </p:cNvSpPr>
          <p:nvPr>
            <p:ph type="title"/>
          </p:nvPr>
        </p:nvSpPr>
        <p:spPr bwMode="auto">
          <a:xfrm>
            <a:off x="457200" y="427038"/>
            <a:ext cx="8229600" cy="411162"/>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sz="1800"/>
              <a:t>“Classics" in the Anthropology of Europe</a:t>
            </a:r>
          </a:p>
        </p:txBody>
      </p:sp>
    </p:spTree>
  </p:cSld>
  <p:clrMapOvr>
    <a:masterClrMapping/>
  </p:clrMapOvr>
  <p:transition/>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ChangeArrowheads="1"/>
          </p:cNvSpPr>
          <p:nvPr>
            <p:ph type="body" idx="1"/>
          </p:nvPr>
        </p:nvSpPr>
        <p:spPr>
          <a:xfrm>
            <a:off x="455613" y="1171575"/>
            <a:ext cx="8226425" cy="4570413"/>
          </a:xfrm>
          <a:noFill/>
        </p:spPr>
        <p:txBody>
          <a:bodyPr/>
          <a:lstStyle/>
          <a:p>
            <a:pPr marL="0" indent="0" eaLnBrk="1" hangingPunct="1">
              <a:buFontTx/>
              <a:buNone/>
              <a:tabLst>
                <a:tab pos="914400" algn="l"/>
              </a:tabLst>
            </a:pPr>
            <a:r>
              <a:rPr lang="en-US"/>
              <a:t>Tamaś Hofer</a:t>
            </a:r>
          </a:p>
          <a:p>
            <a:pPr marL="0" indent="0" eaLnBrk="1" hangingPunct="1">
              <a:buFontTx/>
              <a:buNone/>
              <a:tabLst>
                <a:tab pos="914400" algn="l"/>
              </a:tabLst>
            </a:pPr>
            <a:r>
              <a:rPr lang="en-US" sz="2400"/>
              <a:t>1968</a:t>
            </a:r>
            <a:r>
              <a:rPr lang="en-US" sz="2000"/>
              <a:t>	</a:t>
            </a:r>
            <a:r>
              <a:rPr lang="en-US" sz="2400"/>
              <a:t>Anthropologists and Native Ethnographers 	in Central European Villages: Comparative 	Notes on the Professional Personality of 	Two Disciplines</a:t>
            </a:r>
            <a:r>
              <a:rPr lang="en-US" sz="2000"/>
              <a:t>.</a:t>
            </a:r>
            <a:r>
              <a:rPr lang="en-US" sz="2000" i="1"/>
              <a:t> Current Anthropology</a:t>
            </a:r>
            <a:r>
              <a:rPr lang="en-US" sz="2000"/>
              <a:t>, Vol. 9, 	No. 4 (Oct., 1968), pp. 311-315.</a:t>
            </a:r>
            <a:endParaRPr lang="en-US" sz="2000" i="1"/>
          </a:p>
        </p:txBody>
      </p:sp>
      <p:sp>
        <p:nvSpPr>
          <p:cNvPr id="204803" name="Text Box 3"/>
          <p:cNvSpPr txBox="1">
            <a:spLocks noChangeArrowheads="1"/>
          </p:cNvSpPr>
          <p:nvPr/>
        </p:nvSpPr>
        <p:spPr bwMode="auto">
          <a:xfrm>
            <a:off x="3405188" y="6465888"/>
            <a:ext cx="2309812" cy="366712"/>
          </a:xfrm>
          <a:prstGeom prst="rect">
            <a:avLst/>
          </a:prstGeom>
          <a:noFill/>
          <a:ln w="28575">
            <a:noFill/>
            <a:miter lim="800000"/>
            <a:headEnd/>
            <a:tailEnd/>
          </a:ln>
        </p:spPr>
        <p:txBody>
          <a:bodyPr wrap="none">
            <a:spAutoFit/>
          </a:bodyPr>
          <a:lstStyle/>
          <a:p>
            <a:pPr algn="l"/>
            <a:r>
              <a:rPr lang="en-US" sz="1200">
                <a:hlinkClick r:id="rId2"/>
              </a:rPr>
              <a:t>Parman's classic picks</a:t>
            </a:r>
            <a:r>
              <a:rPr lang="en-US"/>
              <a:t> </a:t>
            </a:r>
            <a:r>
              <a:rPr lang="en-US" sz="800"/>
              <a:t>-- Tony Galt</a:t>
            </a:r>
          </a:p>
        </p:txBody>
      </p:sp>
      <p:sp>
        <p:nvSpPr>
          <p:cNvPr id="204804" name="Rectangle 4"/>
          <p:cNvSpPr>
            <a:spLocks noGrp="1" noChangeArrowheads="1"/>
          </p:cNvSpPr>
          <p:nvPr>
            <p:ph type="title"/>
          </p:nvPr>
        </p:nvSpPr>
        <p:spPr bwMode="auto">
          <a:xfrm>
            <a:off x="457200" y="427038"/>
            <a:ext cx="8229600" cy="411162"/>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sz="1800"/>
              <a:t>“Classics" in the Anthropology of Europe</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826" name="Rectangle 3"/>
          <p:cNvSpPr>
            <a:spLocks noGrp="1" noChangeArrowheads="1"/>
          </p:cNvSpPr>
          <p:nvPr>
            <p:ph type="body" idx="1"/>
          </p:nvPr>
        </p:nvSpPr>
        <p:spPr>
          <a:xfrm>
            <a:off x="455613" y="1295400"/>
            <a:ext cx="8226425" cy="4570413"/>
          </a:xfrm>
          <a:noFill/>
        </p:spPr>
        <p:txBody>
          <a:bodyPr/>
          <a:lstStyle/>
          <a:p>
            <a:pPr marL="0" indent="0" eaLnBrk="1" hangingPunct="1">
              <a:buFontTx/>
              <a:buNone/>
              <a:tabLst>
                <a:tab pos="914400" algn="l"/>
              </a:tabLst>
            </a:pPr>
            <a:r>
              <a:rPr lang="en-US"/>
              <a:t>Tamaś Hofer</a:t>
            </a:r>
          </a:p>
          <a:p>
            <a:pPr marL="0" indent="0" eaLnBrk="1" hangingPunct="1">
              <a:buFontTx/>
              <a:buNone/>
              <a:tabLst>
                <a:tab pos="914400" algn="l"/>
              </a:tabLst>
            </a:pPr>
            <a:r>
              <a:rPr lang="en-US" sz="2400"/>
              <a:t>1969 	</a:t>
            </a:r>
            <a:r>
              <a:rPr lang="en-US" sz="2400" i="1"/>
              <a:t>Proper peasants: Traditional life in a 	Hungarian village</a:t>
            </a:r>
          </a:p>
          <a:p>
            <a:pPr marL="0" indent="0" eaLnBrk="1" hangingPunct="1">
              <a:buFontTx/>
              <a:buNone/>
              <a:tabLst>
                <a:tab pos="914400" algn="l"/>
              </a:tabLst>
            </a:pPr>
            <a:r>
              <a:rPr lang="en-US" i="1"/>
              <a:t>	</a:t>
            </a:r>
            <a:r>
              <a:rPr lang="en-US" sz="2000" i="1"/>
              <a:t>Viking Fund Publications in Anthropology</a:t>
            </a:r>
            <a:endParaRPr lang="en-US" sz="2000"/>
          </a:p>
          <a:p>
            <a:pPr marL="0" indent="0" algn="ctr" eaLnBrk="1" hangingPunct="1">
              <a:buFontTx/>
              <a:buNone/>
              <a:tabLst>
                <a:tab pos="914400" algn="l"/>
              </a:tabLst>
            </a:pPr>
            <a:endParaRPr lang="en-US" sz="2000"/>
          </a:p>
          <a:p>
            <a:pPr marL="0" indent="0" algn="ctr" eaLnBrk="1" hangingPunct="1">
              <a:buFontTx/>
              <a:buNone/>
              <a:tabLst>
                <a:tab pos="914400" algn="l"/>
              </a:tabLst>
            </a:pPr>
            <a:r>
              <a:rPr lang="en-US" sz="1800"/>
              <a:t>[Reprinted 31 March 2008]</a:t>
            </a:r>
            <a:endParaRPr lang="en-US" sz="2000"/>
          </a:p>
        </p:txBody>
      </p:sp>
      <p:sp>
        <p:nvSpPr>
          <p:cNvPr id="205827" name="Text Box 4"/>
          <p:cNvSpPr txBox="1">
            <a:spLocks noChangeArrowheads="1"/>
          </p:cNvSpPr>
          <p:nvPr/>
        </p:nvSpPr>
        <p:spPr bwMode="auto">
          <a:xfrm>
            <a:off x="3405188" y="6465888"/>
            <a:ext cx="2309812" cy="366712"/>
          </a:xfrm>
          <a:prstGeom prst="rect">
            <a:avLst/>
          </a:prstGeom>
          <a:noFill/>
          <a:ln w="28575">
            <a:noFill/>
            <a:miter lim="800000"/>
            <a:headEnd/>
            <a:tailEnd/>
          </a:ln>
        </p:spPr>
        <p:txBody>
          <a:bodyPr wrap="none">
            <a:spAutoFit/>
          </a:bodyPr>
          <a:lstStyle/>
          <a:p>
            <a:pPr algn="l"/>
            <a:r>
              <a:rPr lang="en-US" sz="1200">
                <a:hlinkClick r:id="rId2"/>
              </a:rPr>
              <a:t>Parman's classic picks</a:t>
            </a:r>
            <a:r>
              <a:rPr lang="en-US"/>
              <a:t> </a:t>
            </a:r>
            <a:r>
              <a:rPr lang="en-US" sz="800"/>
              <a:t>-- Tony Galt</a:t>
            </a:r>
          </a:p>
        </p:txBody>
      </p:sp>
      <p:sp>
        <p:nvSpPr>
          <p:cNvPr id="205828" name="Rectangle 6"/>
          <p:cNvSpPr>
            <a:spLocks noGrp="1" noChangeArrowheads="1"/>
          </p:cNvSpPr>
          <p:nvPr>
            <p:ph type="title"/>
          </p:nvPr>
        </p:nvSpPr>
        <p:spPr bwMode="auto">
          <a:xfrm>
            <a:off x="457200" y="427038"/>
            <a:ext cx="8229600" cy="411162"/>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US" sz="1800"/>
              <a:t>“Classics" in the Anthropology of Europe</a:t>
            </a:r>
          </a:p>
        </p:txBody>
      </p:sp>
      <p:pic>
        <p:nvPicPr>
          <p:cNvPr id="205829" name="Picture 9"/>
          <p:cNvPicPr>
            <a:picLocks noChangeAspect="1" noChangeArrowheads="1"/>
          </p:cNvPicPr>
          <p:nvPr/>
        </p:nvPicPr>
        <p:blipFill>
          <a:blip r:embed="rId3" cstate="print"/>
          <a:srcRect/>
          <a:stretch>
            <a:fillRect/>
          </a:stretch>
        </p:blipFill>
        <p:spPr bwMode="auto">
          <a:xfrm>
            <a:off x="6781800" y="4343400"/>
            <a:ext cx="2286000" cy="2286000"/>
          </a:xfrm>
          <a:prstGeom prst="rect">
            <a:avLst/>
          </a:prstGeom>
          <a:noFill/>
          <a:ln w="28575" algn="ctr">
            <a:noFill/>
            <a:miter lim="800000"/>
            <a:headEnd/>
            <a:tailEnd/>
          </a:ln>
        </p:spPr>
      </p:pic>
      <p:sp>
        <p:nvSpPr>
          <p:cNvPr id="6" name="TextBox 4"/>
          <p:cNvSpPr txBox="1">
            <a:spLocks noChangeArrowheads="1"/>
          </p:cNvSpPr>
          <p:nvPr/>
        </p:nvSpPr>
        <p:spPr bwMode="auto">
          <a:xfrm>
            <a:off x="3914757" y="1085671"/>
            <a:ext cx="4848243" cy="1200329"/>
          </a:xfrm>
          <a:prstGeom prst="rect">
            <a:avLst/>
          </a:prstGeom>
          <a:noFill/>
          <a:ln w="12700">
            <a:solidFill>
              <a:srgbClr val="006300"/>
            </a:solidFill>
            <a:miter lim="800000"/>
            <a:headEnd/>
            <a:tailEnd/>
          </a:ln>
        </p:spPr>
        <p:txBody>
          <a:bodyPr wrap="square">
            <a:spAutoFit/>
          </a:bodyPr>
          <a:lstStyle/>
          <a:p>
            <a:r>
              <a:rPr lang="en-US" sz="2400" b="1" dirty="0">
                <a:solidFill>
                  <a:srgbClr val="006300"/>
                </a:solidFill>
              </a:rPr>
              <a:t>One of the “Master Works” and “Classics” of Anthropology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6850" name="Picture 4"/>
          <p:cNvPicPr>
            <a:picLocks noChangeAspect="1" noChangeArrowheads="1"/>
          </p:cNvPicPr>
          <p:nvPr/>
        </p:nvPicPr>
        <p:blipFill>
          <a:blip r:embed="rId2" cstate="print"/>
          <a:srcRect/>
          <a:stretch>
            <a:fillRect/>
          </a:stretch>
        </p:blipFill>
        <p:spPr bwMode="auto">
          <a:xfrm>
            <a:off x="457200" y="338138"/>
            <a:ext cx="8229600" cy="6172200"/>
          </a:xfrm>
          <a:prstGeom prst="rect">
            <a:avLst/>
          </a:prstGeom>
          <a:noFill/>
          <a:ln w="28575" algn="ctr">
            <a:solidFill>
              <a:schemeClr val="tx1"/>
            </a:solidFill>
            <a:miter lim="800000"/>
            <a:headEnd/>
            <a:tailEnd/>
          </a:ln>
        </p:spPr>
      </p:pic>
      <p:sp>
        <p:nvSpPr>
          <p:cNvPr id="206851" name="Oval 5"/>
          <p:cNvSpPr>
            <a:spLocks noChangeArrowheads="1"/>
          </p:cNvSpPr>
          <p:nvPr/>
        </p:nvSpPr>
        <p:spPr bwMode="auto">
          <a:xfrm>
            <a:off x="1066800" y="3429000"/>
            <a:ext cx="6858000" cy="1600200"/>
          </a:xfrm>
          <a:prstGeom prst="ellipse">
            <a:avLst/>
          </a:prstGeom>
          <a:noFill/>
          <a:ln w="76200" algn="ctr">
            <a:solidFill>
              <a:srgbClr val="FAA100"/>
            </a:solidFill>
            <a:round/>
            <a:headEnd/>
            <a:tailEnd/>
          </a:ln>
        </p:spPr>
        <p:txBody>
          <a:bodyPr wrap="none" lIns="685800" tIns="685800" rIns="685800" bIns="685800" anchor="ctr"/>
          <a:lstStyle/>
          <a:p>
            <a:endParaRPr lang="en-US"/>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62000"/>
            <a:ext cx="9144000" cy="5559402"/>
          </a:xfrm>
          <a:prstGeom prst="rect">
            <a:avLst/>
          </a:prstGeom>
        </p:spPr>
      </p:pic>
      <p:sp>
        <p:nvSpPr>
          <p:cNvPr id="5" name="Rectangle 4"/>
          <p:cNvSpPr/>
          <p:nvPr/>
        </p:nvSpPr>
        <p:spPr>
          <a:xfrm rot="19266662">
            <a:off x="259147" y="4081024"/>
            <a:ext cx="2591510" cy="769441"/>
          </a:xfrm>
          <a:prstGeom prst="rect">
            <a:avLst/>
          </a:prstGeom>
        </p:spPr>
        <p:txBody>
          <a:bodyPr wrap="square">
            <a:spAutoFit/>
          </a:bodyPr>
          <a:lstStyle/>
          <a:p>
            <a:r>
              <a:rPr lang="en-US" sz="2000" b="1" dirty="0">
                <a:solidFill>
                  <a:srgbClr val="FF0000"/>
                </a:solidFill>
              </a:rPr>
              <a:t>Economic </a:t>
            </a:r>
          </a:p>
          <a:p>
            <a:r>
              <a:rPr lang="en-US" sz="2000" b="1" dirty="0">
                <a:solidFill>
                  <a:srgbClr val="FF0000"/>
                </a:solidFill>
              </a:rPr>
              <a:t>Anthropology</a:t>
            </a:r>
            <a:endParaRPr lang="en-US" sz="2000" dirty="0">
              <a:solidFill>
                <a:srgbClr val="FF0000"/>
              </a:solidFill>
            </a:endParaRPr>
          </a:p>
        </p:txBody>
      </p:sp>
    </p:spTree>
    <p:extLst>
      <p:ext uri="{BB962C8B-B14F-4D97-AF65-F5344CB8AC3E}">
        <p14:creationId xmlns:p14="http://schemas.microsoft.com/office/powerpoint/2010/main" val="2250568044"/>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72409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Hungarian</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cities and</a:t>
            </a:r>
            <a:r>
              <a:rPr kumimoji="0" lang="en-US" sz="4000" b="1" i="0" u="none" strike="noStrike" kern="1200" cap="none" spc="0" normalizeH="0" noProof="0" dirty="0">
                <a:ln>
                  <a:noFill/>
                </a:ln>
                <a:solidFill>
                  <a:srgbClr val="FF0000"/>
                </a:solidFill>
                <a:effectLst/>
                <a:uLnTx/>
                <a:uFillTx/>
                <a:latin typeface="Arial" charset="0"/>
                <a:ea typeface="+mn-ea"/>
                <a:cs typeface="+mn-cs"/>
              </a:rPr>
              <a:t> their architectures are famous the world over </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there are significant regional variations . . .</a:t>
            </a:r>
          </a:p>
        </p:txBody>
      </p:sp>
    </p:spTree>
    <p:extLst>
      <p:ext uri="{BB962C8B-B14F-4D97-AF65-F5344CB8AC3E}">
        <p14:creationId xmlns:p14="http://schemas.microsoft.com/office/powerpoint/2010/main" val="1330858346"/>
      </p:ext>
    </p:extLst>
  </p:cSld>
  <p:clrMapOvr>
    <a:masterClrMapping/>
  </p:clrMapOvr>
  <p:transition/>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a:solidFill>
                  <a:schemeClr val="accent1"/>
                </a:solidFill>
              </a:rPr>
              <a:t>What do you think of</a:t>
            </a:r>
          </a:p>
          <a:p>
            <a:r>
              <a:rPr lang="en-US" sz="2800" b="1">
                <a:solidFill>
                  <a:schemeClr val="accent1"/>
                </a:solidFill>
              </a:rPr>
              <a:t>when someone says . . .</a:t>
            </a:r>
          </a:p>
          <a:p>
            <a:r>
              <a:rPr lang="en-US" sz="2800" b="1">
                <a:solidFill>
                  <a:schemeClr val="accent1"/>
                </a:solidFill>
              </a:rPr>
              <a:t>“Hungary” or Hungarian”?</a:t>
            </a:r>
            <a:endParaRPr lang="en-US" sz="3600" b="1">
              <a:solidFill>
                <a:schemeClr val="accent1"/>
              </a:solidFill>
            </a:endParaRPr>
          </a:p>
        </p:txBody>
      </p:sp>
      <p:sp>
        <p:nvSpPr>
          <p:cNvPr id="115715"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r>
              <a:rPr lang="en-US" sz="3600" b="1" dirty="0"/>
              <a:t>Budapest .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57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8898" name="Rectangle 3"/>
          <p:cNvSpPr>
            <a:spLocks noChangeArrowheads="1"/>
          </p:cNvSpPr>
          <p:nvPr/>
        </p:nvSpPr>
        <p:spPr bwMode="auto">
          <a:xfrm>
            <a:off x="2286000" y="2870200"/>
            <a:ext cx="4572000" cy="2923877"/>
          </a:xfrm>
          <a:prstGeom prst="rect">
            <a:avLst/>
          </a:prstGeom>
          <a:noFill/>
          <a:ln w="9525">
            <a:noFill/>
            <a:miter lim="800000"/>
            <a:headEnd/>
            <a:tailEnd/>
          </a:ln>
        </p:spPr>
        <p:txBody>
          <a:bodyPr>
            <a:spAutoFit/>
          </a:bodyPr>
          <a:lstStyle/>
          <a:p>
            <a:r>
              <a:rPr lang="en-US" sz="4000" b="1" dirty="0">
                <a:solidFill>
                  <a:srgbClr val="FF0000"/>
                </a:solidFill>
                <a:latin typeface="Arial" charset="0"/>
              </a:rPr>
              <a:t>the community</a:t>
            </a:r>
          </a:p>
          <a:p>
            <a:endParaRPr lang="en-US" sz="2000" b="1" dirty="0">
              <a:solidFill>
                <a:srgbClr val="FF0000"/>
              </a:solidFill>
              <a:latin typeface="Arial" charset="0"/>
            </a:endParaRPr>
          </a:p>
          <a:p>
            <a:r>
              <a:rPr lang="en-US" sz="2000" b="1" dirty="0">
                <a:solidFill>
                  <a:schemeClr val="hlink"/>
                </a:solidFill>
                <a:latin typeface="Arial" charset="0"/>
              </a:rPr>
              <a:t>as a</a:t>
            </a:r>
          </a:p>
          <a:p>
            <a:r>
              <a:rPr lang="en-US" sz="4000" b="1" dirty="0">
                <a:solidFill>
                  <a:schemeClr val="hlink"/>
                </a:solidFill>
                <a:latin typeface="Arial" charset="0"/>
              </a:rPr>
              <a:t>Unit of Analysis:</a:t>
            </a:r>
          </a:p>
          <a:p>
            <a:r>
              <a:rPr lang="en-US" sz="2000" b="1" dirty="0">
                <a:solidFill>
                  <a:srgbClr val="FF0000"/>
                </a:solidFill>
                <a:latin typeface="Arial" charset="0"/>
              </a:rPr>
              <a:t>e.g.,</a:t>
            </a:r>
            <a:r>
              <a:rPr lang="en-US" sz="4000" b="1" dirty="0">
                <a:solidFill>
                  <a:srgbClr val="FF0000"/>
                </a:solidFill>
                <a:latin typeface="Arial" charset="0"/>
              </a:rPr>
              <a:t> Budapest</a:t>
            </a:r>
          </a:p>
        </p:txBody>
      </p:sp>
    </p:spTree>
  </p:cSld>
  <p:clrMapOvr>
    <a:masterClrMapping/>
  </p:clrMapOvr>
  <p:transition/>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a:solidFill>
                  <a:schemeClr val="accent1"/>
                </a:solidFill>
              </a:rPr>
              <a:t>What do you think of</a:t>
            </a:r>
          </a:p>
          <a:p>
            <a:r>
              <a:rPr lang="en-US" sz="2800" b="1">
                <a:solidFill>
                  <a:schemeClr val="accent1"/>
                </a:solidFill>
              </a:rPr>
              <a:t>when someone says . . .</a:t>
            </a:r>
          </a:p>
          <a:p>
            <a:r>
              <a:rPr lang="en-US" sz="2800" b="1">
                <a:solidFill>
                  <a:schemeClr val="accent1"/>
                </a:solidFill>
              </a:rPr>
              <a:t>“Hungary” or Hungarian”?</a:t>
            </a:r>
            <a:endParaRPr lang="en-US" sz="3600" b="1">
              <a:solidFill>
                <a:schemeClr val="accent1"/>
              </a:solidFill>
            </a:endParaRPr>
          </a:p>
        </p:txBody>
      </p:sp>
      <p:sp>
        <p:nvSpPr>
          <p:cNvPr id="21094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r>
              <a:rPr lang="en-US" sz="3600" b="1" dirty="0"/>
              <a:t>Buda + </a:t>
            </a:r>
            <a:r>
              <a:rPr lang="en-US" sz="3600" b="1" dirty="0" err="1"/>
              <a:t>Obuda</a:t>
            </a:r>
            <a:r>
              <a:rPr lang="en-US" sz="3600" b="1" dirty="0"/>
              <a:t> + Pest . . .</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11971" name="Picture 2"/>
          <p:cNvPicPr>
            <a:picLocks noChangeAspect="1" noChangeArrowheads="1"/>
          </p:cNvPicPr>
          <p:nvPr/>
        </p:nvPicPr>
        <p:blipFill>
          <a:blip r:embed="rId4" cstate="print"/>
          <a:srcRect/>
          <a:stretch>
            <a:fillRect/>
          </a:stretch>
        </p:blipFill>
        <p:spPr bwMode="auto">
          <a:xfrm>
            <a:off x="1981200" y="76200"/>
            <a:ext cx="5192713" cy="6400800"/>
          </a:xfrm>
          <a:prstGeom prst="rect">
            <a:avLst/>
          </a:prstGeom>
          <a:noFill/>
          <a:ln w="9525">
            <a:noFill/>
            <a:miter lim="800000"/>
            <a:headEnd/>
            <a:tailEnd/>
          </a:ln>
        </p:spPr>
      </p:pic>
      <p:sp>
        <p:nvSpPr>
          <p:cNvPr id="4" name="7-Point Star 3"/>
          <p:cNvSpPr>
            <a:spLocks noChangeAspect="1"/>
          </p:cNvSpPr>
          <p:nvPr/>
        </p:nvSpPr>
        <p:spPr bwMode="auto">
          <a:xfrm>
            <a:off x="3021013" y="5764213"/>
            <a:ext cx="457200" cy="457200"/>
          </a:xfrm>
          <a:prstGeom prst="star7">
            <a:avLst/>
          </a:prstGeom>
          <a:solidFill>
            <a:srgbClr val="000000"/>
          </a:solidFill>
          <a:ln w="9525" cap="flat" cmpd="sng" algn="ctr">
            <a:solidFill>
              <a:schemeClr val="tx1"/>
            </a:solidFill>
            <a:prstDash val="solid"/>
            <a:round/>
            <a:headEnd type="none" w="med" len="med"/>
            <a:tailEnd type="none" w="med" len="med"/>
          </a:ln>
          <a:effectLst/>
        </p:spPr>
        <p:txBody>
          <a:bodyPr wrap="none"/>
          <a:lstStyle/>
          <a:p>
            <a:pPr>
              <a:defRPr/>
            </a:pPr>
            <a:endParaRPr lang="en-US"/>
          </a:p>
        </p:txBody>
      </p:sp>
      <p:sp>
        <p:nvSpPr>
          <p:cNvPr id="6" name="Isosceles Triangle 5"/>
          <p:cNvSpPr>
            <a:spLocks noChangeArrowheads="1"/>
          </p:cNvSpPr>
          <p:nvPr/>
        </p:nvSpPr>
        <p:spPr bwMode="auto">
          <a:xfrm rot="10800000">
            <a:off x="1785938" y="-42863"/>
            <a:ext cx="2938462" cy="6062663"/>
          </a:xfrm>
          <a:prstGeom prst="triangle">
            <a:avLst>
              <a:gd name="adj" fmla="val 50000"/>
            </a:avLst>
          </a:prstGeom>
          <a:solidFill>
            <a:schemeClr val="accent1">
              <a:alpha val="58038"/>
            </a:schemeClr>
          </a:solidFill>
          <a:ln w="9525" algn="ctr">
            <a:noFill/>
            <a:round/>
            <a:headEnd/>
            <a:tailEnd/>
          </a:ln>
        </p:spPr>
        <p:txBody>
          <a:bodyPr wrap="none"/>
          <a:lstStyle/>
          <a:p>
            <a:endParaRPr lang="en-US"/>
          </a:p>
        </p:txBody>
      </p:sp>
      <p:sp>
        <p:nvSpPr>
          <p:cNvPr id="7" name="Rectangle 6"/>
          <p:cNvSpPr/>
          <p:nvPr/>
        </p:nvSpPr>
        <p:spPr>
          <a:xfrm rot="19266662">
            <a:off x="626465" y="5256382"/>
            <a:ext cx="2591510" cy="1015663"/>
          </a:xfrm>
          <a:prstGeom prst="rect">
            <a:avLst/>
          </a:prstGeom>
        </p:spPr>
        <p:txBody>
          <a:bodyPr wrap="square">
            <a:spAutoFit/>
          </a:bodyPr>
          <a:lstStyle/>
          <a:p>
            <a:r>
              <a:rPr lang="en-US" sz="2000" b="1" dirty="0">
                <a:solidFill>
                  <a:srgbClr val="FF0000"/>
                </a:solidFill>
              </a:rPr>
              <a:t>Viewpoint of the following pictures</a:t>
            </a:r>
            <a:endParaRPr lang="en-US" sz="2000" dirty="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27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4018" name="Text Box 2"/>
          <p:cNvSpPr txBox="1">
            <a:spLocks noChangeArrowheads="1"/>
          </p:cNvSpPr>
          <p:nvPr/>
        </p:nvSpPr>
        <p:spPr bwMode="auto">
          <a:xfrm>
            <a:off x="3801208" y="6106281"/>
            <a:ext cx="1532792" cy="595003"/>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a:t>
            </a:r>
          </a:p>
        </p:txBody>
      </p:sp>
      <p:sp>
        <p:nvSpPr>
          <p:cNvPr id="21401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14020" name="Picture 2"/>
          <p:cNvPicPr>
            <a:picLocks noChangeAspect="1" noChangeArrowheads="1"/>
          </p:cNvPicPr>
          <p:nvPr/>
        </p:nvPicPr>
        <p:blipFill>
          <a:blip r:embed="rId4" cstate="print"/>
          <a:srcRect/>
          <a:stretch>
            <a:fillRect/>
          </a:stretch>
        </p:blipFill>
        <p:spPr bwMode="auto">
          <a:xfrm>
            <a:off x="762000" y="914400"/>
            <a:ext cx="7620000" cy="4333875"/>
          </a:xfrm>
          <a:prstGeom prst="rect">
            <a:avLst/>
          </a:prstGeom>
          <a:noFill/>
          <a:ln w="9525">
            <a:noFill/>
            <a:miter lim="800000"/>
            <a:headEnd/>
            <a:tailEnd/>
          </a:ln>
        </p:spPr>
      </p:pic>
    </p:spTree>
  </p:cSld>
  <p:clrMapOvr>
    <a:masterClrMapping/>
  </p:clrMapOvr>
  <p:transition/>
</p:sld>
</file>

<file path=ppt/slides/slide27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5042" name="Text Box 2"/>
          <p:cNvSpPr txBox="1">
            <a:spLocks noChangeArrowheads="1"/>
          </p:cNvSpPr>
          <p:nvPr/>
        </p:nvSpPr>
        <p:spPr bwMode="auto">
          <a:xfrm>
            <a:off x="2615290" y="6096000"/>
            <a:ext cx="3930884"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from </a:t>
            </a:r>
            <a:r>
              <a:rPr lang="en-US" sz="2000" b="1" dirty="0" err="1">
                <a:solidFill>
                  <a:schemeClr val="tx2"/>
                </a:solidFill>
              </a:rPr>
              <a:t>Gellert</a:t>
            </a:r>
            <a:r>
              <a:rPr lang="en-US" sz="2000" b="1" dirty="0">
                <a:solidFill>
                  <a:schemeClr val="tx2"/>
                </a:solidFill>
              </a:rPr>
              <a:t> Hill</a:t>
            </a:r>
          </a:p>
        </p:txBody>
      </p:sp>
      <p:sp>
        <p:nvSpPr>
          <p:cNvPr id="21504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15044" name="Picture 3"/>
          <p:cNvPicPr>
            <a:picLocks noChangeAspect="1" noChangeArrowheads="1"/>
          </p:cNvPicPr>
          <p:nvPr/>
        </p:nvPicPr>
        <p:blipFill>
          <a:blip r:embed="rId4" cstate="print"/>
          <a:srcRect/>
          <a:stretch>
            <a:fillRect/>
          </a:stretch>
        </p:blipFill>
        <p:spPr bwMode="auto">
          <a:xfrm>
            <a:off x="795338" y="228600"/>
            <a:ext cx="7553325" cy="5705475"/>
          </a:xfrm>
          <a:prstGeom prst="rect">
            <a:avLst/>
          </a:prstGeom>
          <a:noFill/>
          <a:ln w="9525">
            <a:noFill/>
            <a:miter lim="800000"/>
            <a:headEnd/>
            <a:tailEnd/>
          </a:ln>
        </p:spPr>
      </p:pic>
    </p:spTree>
  </p:cSld>
  <p:clrMapOvr>
    <a:masterClrMapping/>
  </p:clrMapOvr>
  <p:transition/>
</p:sld>
</file>

<file path=ppt/slides/slide2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6066" name="Text Box 2"/>
          <p:cNvSpPr txBox="1">
            <a:spLocks noChangeArrowheads="1"/>
          </p:cNvSpPr>
          <p:nvPr/>
        </p:nvSpPr>
        <p:spPr bwMode="auto">
          <a:xfrm>
            <a:off x="3555855" y="6096000"/>
            <a:ext cx="196720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Erzsébet</a:t>
            </a:r>
            <a:r>
              <a:rPr lang="en-US" sz="2000" b="1" dirty="0">
                <a:solidFill>
                  <a:schemeClr val="tx2"/>
                </a:solidFill>
              </a:rPr>
              <a:t> hid</a:t>
            </a:r>
          </a:p>
        </p:txBody>
      </p:sp>
      <p:sp>
        <p:nvSpPr>
          <p:cNvPr id="21606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16068"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27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4708981"/>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We’re next going on a sightseeing tour of important places</a:t>
            </a:r>
            <a:r>
              <a:rPr kumimoji="0" lang="en-US" sz="6000" b="1" i="0" u="none" strike="noStrike" kern="1200" cap="none" spc="0" normalizeH="0" noProof="0" dirty="0">
                <a:ln>
                  <a:noFill/>
                </a:ln>
                <a:solidFill>
                  <a:srgbClr val="FF0000"/>
                </a:solidFill>
                <a:effectLst/>
                <a:uLnTx/>
                <a:uFillTx/>
                <a:latin typeface="Arial" charset="0"/>
                <a:ea typeface="+mn-ea"/>
                <a:cs typeface="+mn-cs"/>
              </a:rPr>
              <a:t> in Hungary, so sit back, relax, and enjoy </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 .</a:t>
            </a:r>
          </a:p>
        </p:txBody>
      </p:sp>
    </p:spTree>
    <p:extLst>
      <p:ext uri="{BB962C8B-B14F-4D97-AF65-F5344CB8AC3E}">
        <p14:creationId xmlns:p14="http://schemas.microsoft.com/office/powerpoint/2010/main" val="2266108151"/>
      </p:ext>
    </p:extLst>
  </p:cSld>
  <p:clrMapOvr>
    <a:masterClrMapping/>
  </p:clrMapOvr>
  <p:transition/>
</p:sld>
</file>

<file path=ppt/slides/slide28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8898" name="Rectangle 3"/>
          <p:cNvSpPr>
            <a:spLocks noChangeArrowheads="1"/>
          </p:cNvSpPr>
          <p:nvPr/>
        </p:nvSpPr>
        <p:spPr bwMode="auto">
          <a:xfrm>
            <a:off x="838200" y="1820882"/>
            <a:ext cx="7543800" cy="3970318"/>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lang="en-US" sz="6000" b="1" dirty="0">
                <a:solidFill>
                  <a:srgbClr val="FF0000"/>
                </a:solidFill>
                <a:latin typeface="Arial" charset="0"/>
              </a:rPr>
              <a:t>the wonderful sites along the </a:t>
            </a:r>
            <a:r>
              <a:rPr lang="en-US" sz="6000" b="1" i="1" dirty="0">
                <a:solidFill>
                  <a:srgbClr val="FF0000"/>
                </a:solidFill>
                <a:latin typeface="Arial" charset="0"/>
              </a:rPr>
              <a:t>Duna</a:t>
            </a:r>
            <a:r>
              <a:rPr lang="en-US" sz="6000" b="1" dirty="0">
                <a:solidFill>
                  <a:srgbClr val="FF0000"/>
                </a:solidFill>
                <a:latin typeface="Arial" charset="0"/>
              </a:rPr>
              <a:t>,</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6000" b="1" dirty="0">
                <a:solidFill>
                  <a:srgbClr val="FF0000"/>
                </a:solidFill>
                <a:latin typeface="Arial" charset="0"/>
              </a:rPr>
              <a:t>the Beautiful Blue Danube . . .</a:t>
            </a:r>
          </a:p>
        </p:txBody>
      </p:sp>
    </p:spTree>
    <p:extLst>
      <p:ext uri="{BB962C8B-B14F-4D97-AF65-F5344CB8AC3E}">
        <p14:creationId xmlns:p14="http://schemas.microsoft.com/office/powerpoint/2010/main" val="3879579176"/>
      </p:ext>
    </p:extLst>
  </p:cSld>
  <p:clrMapOvr>
    <a:masterClrMapping/>
  </p:clrMapOvr>
  <p:transition/>
</p:sld>
</file>

<file path=ppt/slides/slide2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7090" name="Text Box 2"/>
          <p:cNvSpPr txBox="1">
            <a:spLocks noChangeArrowheads="1"/>
          </p:cNvSpPr>
          <p:nvPr/>
        </p:nvSpPr>
        <p:spPr bwMode="auto">
          <a:xfrm>
            <a:off x="3053021" y="6096000"/>
            <a:ext cx="319670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Parliament</a:t>
            </a:r>
          </a:p>
        </p:txBody>
      </p:sp>
      <p:sp>
        <p:nvSpPr>
          <p:cNvPr id="21709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17092" name="Picture 2"/>
          <p:cNvPicPr>
            <a:picLocks noChangeAspect="1" noChangeArrowheads="1"/>
          </p:cNvPicPr>
          <p:nvPr/>
        </p:nvPicPr>
        <p:blipFill>
          <a:blip r:embed="rId4" cstate="print"/>
          <a:srcRect/>
          <a:stretch>
            <a:fillRect/>
          </a:stretch>
        </p:blipFill>
        <p:spPr bwMode="auto">
          <a:xfrm>
            <a:off x="762000" y="1447800"/>
            <a:ext cx="7620000" cy="3962400"/>
          </a:xfrm>
          <a:prstGeom prst="rect">
            <a:avLst/>
          </a:prstGeom>
          <a:noFill/>
          <a:ln w="9525">
            <a:noFill/>
            <a:miter lim="800000"/>
            <a:headEnd/>
            <a:tailEnd/>
          </a:ln>
        </p:spPr>
      </p:pic>
    </p:spTree>
  </p:cSld>
  <p:clrMapOvr>
    <a:masterClrMapping/>
  </p:clrMapOvr>
  <p:transition/>
</p:sld>
</file>

<file path=ppt/slides/slide28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8114" name="Text Box 2"/>
          <p:cNvSpPr txBox="1">
            <a:spLocks noChangeArrowheads="1"/>
          </p:cNvSpPr>
          <p:nvPr/>
        </p:nvSpPr>
        <p:spPr bwMode="auto">
          <a:xfrm>
            <a:off x="2315373" y="6107113"/>
            <a:ext cx="456246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Parliament Building, Budapest</a:t>
            </a:r>
          </a:p>
        </p:txBody>
      </p:sp>
      <p:sp>
        <p:nvSpPr>
          <p:cNvPr id="21811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18116" name="Picture 2"/>
          <p:cNvPicPr>
            <a:picLocks noChangeAspect="1" noChangeArrowheads="1"/>
          </p:cNvPicPr>
          <p:nvPr/>
        </p:nvPicPr>
        <p:blipFill>
          <a:blip r:embed="rId4" cstate="print"/>
          <a:srcRect/>
          <a:stretch>
            <a:fillRect/>
          </a:stretch>
        </p:blipFill>
        <p:spPr bwMode="auto">
          <a:xfrm>
            <a:off x="762000" y="1047750"/>
            <a:ext cx="7620000" cy="4762500"/>
          </a:xfrm>
          <a:prstGeom prst="rect">
            <a:avLst/>
          </a:prstGeom>
          <a:noFill/>
          <a:ln w="9525">
            <a:noFill/>
            <a:miter lim="800000"/>
            <a:headEnd/>
            <a:tailEnd/>
          </a:ln>
        </p:spPr>
      </p:pic>
    </p:spTree>
  </p:cSld>
  <p:clrMapOvr>
    <a:masterClrMapping/>
  </p:clrMapOvr>
  <p:transition/>
</p:sld>
</file>

<file path=ppt/slides/slide2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19138" name="Text Box 2"/>
          <p:cNvSpPr txBox="1">
            <a:spLocks noChangeArrowheads="1"/>
          </p:cNvSpPr>
          <p:nvPr/>
        </p:nvSpPr>
        <p:spPr bwMode="auto">
          <a:xfrm>
            <a:off x="3375032" y="6061462"/>
            <a:ext cx="226376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Szabadság</a:t>
            </a:r>
            <a:r>
              <a:rPr lang="en-US" sz="2000" b="1" dirty="0">
                <a:solidFill>
                  <a:schemeClr val="tx2"/>
                </a:solidFill>
              </a:rPr>
              <a:t> </a:t>
            </a:r>
            <a:r>
              <a:rPr lang="en-US" sz="2000" b="1" dirty="0" err="1">
                <a:solidFill>
                  <a:schemeClr val="tx2"/>
                </a:solidFill>
              </a:rPr>
              <a:t>híd</a:t>
            </a:r>
            <a:endParaRPr lang="en-US" sz="2000" b="1" dirty="0">
              <a:solidFill>
                <a:schemeClr val="tx2"/>
              </a:solidFill>
            </a:endParaRPr>
          </a:p>
        </p:txBody>
      </p:sp>
      <p:sp>
        <p:nvSpPr>
          <p:cNvPr id="21913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19140" name="Picture 2"/>
          <p:cNvPicPr>
            <a:picLocks noChangeAspect="1" noChangeArrowheads="1"/>
          </p:cNvPicPr>
          <p:nvPr/>
        </p:nvPicPr>
        <p:blipFill>
          <a:blip r:embed="rId4" cstate="print"/>
          <a:srcRect/>
          <a:stretch>
            <a:fillRect/>
          </a:stretch>
        </p:blipFill>
        <p:spPr bwMode="auto">
          <a:xfrm>
            <a:off x="762000" y="533400"/>
            <a:ext cx="7620000" cy="5076825"/>
          </a:xfrm>
          <a:prstGeom prst="rect">
            <a:avLst/>
          </a:prstGeom>
          <a:noFill/>
          <a:ln w="9525">
            <a:noFill/>
            <a:miter lim="800000"/>
            <a:headEnd/>
            <a:tailEnd/>
          </a:ln>
        </p:spPr>
      </p:pic>
      <p:sp>
        <p:nvSpPr>
          <p:cNvPr id="5" name="Oval 4"/>
          <p:cNvSpPr>
            <a:spLocks noChangeArrowheads="1"/>
          </p:cNvSpPr>
          <p:nvPr/>
        </p:nvSpPr>
        <p:spPr bwMode="auto">
          <a:xfrm>
            <a:off x="2819400" y="1524000"/>
            <a:ext cx="1524000" cy="914400"/>
          </a:xfrm>
          <a:prstGeom prst="ellipse">
            <a:avLst/>
          </a:prstGeom>
          <a:solidFill>
            <a:schemeClr val="tx2">
              <a:alpha val="25882"/>
            </a:schemeClr>
          </a:solidFill>
          <a:ln w="9525" algn="ctr">
            <a:noFill/>
            <a:round/>
            <a:headEnd/>
            <a:tailEnd/>
          </a:ln>
        </p:spPr>
        <p:txBody>
          <a:bodyPr wrap="none"/>
          <a:lstStyle/>
          <a:p>
            <a:endParaRPr lang="en-US"/>
          </a:p>
        </p:txBody>
      </p:sp>
      <p:sp>
        <p:nvSpPr>
          <p:cNvPr id="7" name="Rectangle 6"/>
          <p:cNvSpPr/>
          <p:nvPr/>
        </p:nvSpPr>
        <p:spPr>
          <a:xfrm>
            <a:off x="3811795" y="670650"/>
            <a:ext cx="2591510" cy="1446550"/>
          </a:xfrm>
          <a:prstGeom prst="rect">
            <a:avLst/>
          </a:prstGeom>
        </p:spPr>
        <p:txBody>
          <a:bodyPr wrap="square">
            <a:spAutoFit/>
          </a:bodyPr>
          <a:lstStyle/>
          <a:p>
            <a:r>
              <a:rPr lang="en-US" sz="2000" b="1" dirty="0" err="1">
                <a:solidFill>
                  <a:srgbClr val="FF0000"/>
                </a:solidFill>
              </a:rPr>
              <a:t>Szabadság</a:t>
            </a:r>
            <a:r>
              <a:rPr lang="en-US" sz="2000" b="1" dirty="0">
                <a:solidFill>
                  <a:srgbClr val="FF0000"/>
                </a:solidFill>
              </a:rPr>
              <a:t> </a:t>
            </a:r>
            <a:r>
              <a:rPr lang="en-US" sz="2000" b="1" dirty="0" err="1">
                <a:solidFill>
                  <a:srgbClr val="FF0000"/>
                </a:solidFill>
              </a:rPr>
              <a:t>Szobor</a:t>
            </a:r>
            <a:endParaRPr lang="en-US" sz="2000" b="1" dirty="0">
              <a:solidFill>
                <a:srgbClr val="FF0000"/>
              </a:solidFill>
            </a:endParaRPr>
          </a:p>
          <a:p>
            <a:r>
              <a:rPr lang="en-US" sz="2000" b="1" dirty="0">
                <a:solidFill>
                  <a:srgbClr val="FF0000"/>
                </a:solidFill>
              </a:rPr>
              <a:t> Liberty Statue</a:t>
            </a:r>
          </a:p>
          <a:p>
            <a:r>
              <a:rPr lang="en-US" sz="2000" b="1" dirty="0">
                <a:solidFill>
                  <a:srgbClr val="FF0000"/>
                </a:solidFill>
              </a:rPr>
              <a:t> Freedom Statue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016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20164" name="Picture 2"/>
          <p:cNvPicPr>
            <a:picLocks noChangeAspect="1" noChangeArrowheads="1"/>
          </p:cNvPicPr>
          <p:nvPr/>
        </p:nvPicPr>
        <p:blipFill>
          <a:blip r:embed="rId4" cstate="print"/>
          <a:srcRect/>
          <a:stretch>
            <a:fillRect/>
          </a:stretch>
        </p:blipFill>
        <p:spPr bwMode="auto">
          <a:xfrm>
            <a:off x="762000" y="228600"/>
            <a:ext cx="7620000" cy="5705475"/>
          </a:xfrm>
          <a:prstGeom prst="rect">
            <a:avLst/>
          </a:prstGeom>
          <a:noFill/>
          <a:ln w="9525">
            <a:noFill/>
            <a:miter lim="800000"/>
            <a:headEnd/>
            <a:tailEnd/>
          </a:ln>
        </p:spPr>
      </p:pic>
      <p:sp>
        <p:nvSpPr>
          <p:cNvPr id="5" name="Oval 4"/>
          <p:cNvSpPr>
            <a:spLocks noChangeArrowheads="1"/>
          </p:cNvSpPr>
          <p:nvPr/>
        </p:nvSpPr>
        <p:spPr bwMode="auto">
          <a:xfrm>
            <a:off x="5867400" y="914400"/>
            <a:ext cx="1524000" cy="914400"/>
          </a:xfrm>
          <a:prstGeom prst="ellipse">
            <a:avLst/>
          </a:prstGeom>
          <a:solidFill>
            <a:schemeClr val="tx2">
              <a:alpha val="25882"/>
            </a:schemeClr>
          </a:solidFill>
          <a:ln w="9525" algn="ctr">
            <a:noFill/>
            <a:round/>
            <a:headEnd/>
            <a:tailEnd/>
          </a:ln>
        </p:spPr>
        <p:txBody>
          <a:bodyPr wrap="none"/>
          <a:lstStyle/>
          <a:p>
            <a:endParaRPr lang="en-US"/>
          </a:p>
        </p:txBody>
      </p:sp>
      <p:sp>
        <p:nvSpPr>
          <p:cNvPr id="6" name="Text Box 2"/>
          <p:cNvSpPr txBox="1">
            <a:spLocks noChangeArrowheads="1"/>
          </p:cNvSpPr>
          <p:nvPr/>
        </p:nvSpPr>
        <p:spPr bwMode="auto">
          <a:xfrm>
            <a:off x="3375032" y="6061462"/>
            <a:ext cx="226376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Szabadság</a:t>
            </a:r>
            <a:r>
              <a:rPr lang="en-US" sz="2000" b="1" dirty="0">
                <a:solidFill>
                  <a:schemeClr val="tx2"/>
                </a:solidFill>
              </a:rPr>
              <a:t> </a:t>
            </a:r>
            <a:r>
              <a:rPr lang="en-US" sz="2000" b="1" dirty="0" err="1">
                <a:solidFill>
                  <a:schemeClr val="tx2"/>
                </a:solidFill>
              </a:rPr>
              <a:t>híd</a:t>
            </a:r>
            <a:endParaRPr lang="en-US" sz="2000" b="1" dirty="0">
              <a:solidFill>
                <a:schemeClr val="tx2"/>
              </a:solidFill>
            </a:endParaRPr>
          </a:p>
        </p:txBody>
      </p:sp>
      <p:sp>
        <p:nvSpPr>
          <p:cNvPr id="7" name="Rectangle 6"/>
          <p:cNvSpPr/>
          <p:nvPr/>
        </p:nvSpPr>
        <p:spPr>
          <a:xfrm>
            <a:off x="6552490" y="533400"/>
            <a:ext cx="2591510" cy="1446550"/>
          </a:xfrm>
          <a:prstGeom prst="rect">
            <a:avLst/>
          </a:prstGeom>
        </p:spPr>
        <p:txBody>
          <a:bodyPr wrap="square">
            <a:spAutoFit/>
          </a:bodyPr>
          <a:lstStyle/>
          <a:p>
            <a:r>
              <a:rPr lang="en-US" sz="2000" b="1" dirty="0" err="1">
                <a:solidFill>
                  <a:srgbClr val="FF0000"/>
                </a:solidFill>
              </a:rPr>
              <a:t>Szabadság</a:t>
            </a:r>
            <a:r>
              <a:rPr lang="en-US" sz="2000" b="1" dirty="0">
                <a:solidFill>
                  <a:srgbClr val="FF0000"/>
                </a:solidFill>
              </a:rPr>
              <a:t> </a:t>
            </a:r>
            <a:r>
              <a:rPr lang="en-US" sz="2000" b="1" dirty="0" err="1">
                <a:solidFill>
                  <a:srgbClr val="FF0000"/>
                </a:solidFill>
              </a:rPr>
              <a:t>Szobor</a:t>
            </a:r>
            <a:endParaRPr lang="en-US" sz="2000" b="1" dirty="0">
              <a:solidFill>
                <a:srgbClr val="FF0000"/>
              </a:solidFill>
            </a:endParaRPr>
          </a:p>
          <a:p>
            <a:r>
              <a:rPr lang="en-US" sz="2000" b="1" dirty="0">
                <a:solidFill>
                  <a:srgbClr val="FF0000"/>
                </a:solidFill>
              </a:rPr>
              <a:t> Liberty Statue</a:t>
            </a:r>
          </a:p>
          <a:p>
            <a:r>
              <a:rPr lang="en-US" sz="2000" b="1" dirty="0">
                <a:solidFill>
                  <a:srgbClr val="FF0000"/>
                </a:solidFill>
              </a:rPr>
              <a:t> Freedom Statue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1186" name="Text Box 2"/>
          <p:cNvSpPr txBox="1">
            <a:spLocks noChangeArrowheads="1"/>
          </p:cNvSpPr>
          <p:nvPr/>
        </p:nvSpPr>
        <p:spPr bwMode="auto">
          <a:xfrm>
            <a:off x="3732459" y="6019800"/>
            <a:ext cx="172194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Gellért</a:t>
            </a:r>
            <a:r>
              <a:rPr lang="en-US" sz="2000" b="1" dirty="0">
                <a:solidFill>
                  <a:schemeClr val="tx2"/>
                </a:solidFill>
              </a:rPr>
              <a:t> Hill</a:t>
            </a:r>
          </a:p>
        </p:txBody>
      </p:sp>
      <p:sp>
        <p:nvSpPr>
          <p:cNvPr id="22118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21188" name="Picture 2"/>
          <p:cNvPicPr>
            <a:picLocks noChangeAspect="1" noChangeArrowheads="1"/>
          </p:cNvPicPr>
          <p:nvPr/>
        </p:nvPicPr>
        <p:blipFill>
          <a:blip r:embed="rId4" cstate="print"/>
          <a:srcRect/>
          <a:stretch>
            <a:fillRect/>
          </a:stretch>
        </p:blipFill>
        <p:spPr bwMode="auto">
          <a:xfrm>
            <a:off x="762000" y="152400"/>
            <a:ext cx="7620000" cy="5715000"/>
          </a:xfrm>
          <a:prstGeom prst="rect">
            <a:avLst/>
          </a:prstGeom>
          <a:noFill/>
          <a:ln w="9525">
            <a:noFill/>
            <a:miter lim="800000"/>
            <a:headEnd/>
            <a:tailEnd/>
          </a:ln>
        </p:spPr>
      </p:pic>
      <p:sp>
        <p:nvSpPr>
          <p:cNvPr id="5" name="Oval 4"/>
          <p:cNvSpPr>
            <a:spLocks noChangeArrowheads="1"/>
          </p:cNvSpPr>
          <p:nvPr/>
        </p:nvSpPr>
        <p:spPr bwMode="auto">
          <a:xfrm>
            <a:off x="4343400" y="1371600"/>
            <a:ext cx="1524000" cy="914400"/>
          </a:xfrm>
          <a:prstGeom prst="ellipse">
            <a:avLst/>
          </a:prstGeom>
          <a:solidFill>
            <a:srgbClr val="008D46">
              <a:alpha val="25882"/>
            </a:srgbClr>
          </a:solidFill>
          <a:ln w="9525" algn="ctr">
            <a:noFill/>
            <a:round/>
            <a:headEnd/>
            <a:tailEnd/>
          </a:ln>
        </p:spPr>
        <p:txBody>
          <a:bodyPr wrap="none"/>
          <a:lstStyle/>
          <a:p>
            <a:endParaRPr lang="en-US"/>
          </a:p>
        </p:txBody>
      </p:sp>
      <p:sp>
        <p:nvSpPr>
          <p:cNvPr id="6" name="Rectangle 5"/>
          <p:cNvSpPr/>
          <p:nvPr/>
        </p:nvSpPr>
        <p:spPr>
          <a:xfrm>
            <a:off x="5257800" y="369550"/>
            <a:ext cx="2591510" cy="1446550"/>
          </a:xfrm>
          <a:prstGeom prst="rect">
            <a:avLst/>
          </a:prstGeom>
        </p:spPr>
        <p:txBody>
          <a:bodyPr wrap="square">
            <a:spAutoFit/>
          </a:bodyPr>
          <a:lstStyle/>
          <a:p>
            <a:r>
              <a:rPr lang="en-US" sz="2000" b="1" dirty="0" err="1">
                <a:solidFill>
                  <a:srgbClr val="FF0000"/>
                </a:solidFill>
              </a:rPr>
              <a:t>Szabadság</a:t>
            </a:r>
            <a:r>
              <a:rPr lang="en-US" sz="2000" b="1" dirty="0">
                <a:solidFill>
                  <a:srgbClr val="FF0000"/>
                </a:solidFill>
              </a:rPr>
              <a:t> </a:t>
            </a:r>
            <a:r>
              <a:rPr lang="en-US" sz="2000" b="1" dirty="0" err="1">
                <a:solidFill>
                  <a:srgbClr val="FF0000"/>
                </a:solidFill>
              </a:rPr>
              <a:t>Szobor</a:t>
            </a:r>
            <a:endParaRPr lang="en-US" sz="2000" b="1" dirty="0">
              <a:solidFill>
                <a:srgbClr val="FF0000"/>
              </a:solidFill>
            </a:endParaRPr>
          </a:p>
          <a:p>
            <a:r>
              <a:rPr lang="en-US" sz="2000" b="1" dirty="0">
                <a:solidFill>
                  <a:srgbClr val="FF0000"/>
                </a:solidFill>
              </a:rPr>
              <a:t> Liberty Statue</a:t>
            </a:r>
          </a:p>
          <a:p>
            <a:r>
              <a:rPr lang="en-US" sz="2000" b="1" dirty="0">
                <a:solidFill>
                  <a:srgbClr val="FF0000"/>
                </a:solidFill>
              </a:rPr>
              <a:t> Freedom Statue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2210" name="Text Box 2"/>
          <p:cNvSpPr txBox="1">
            <a:spLocks noChangeArrowheads="1"/>
          </p:cNvSpPr>
          <p:nvPr/>
        </p:nvSpPr>
        <p:spPr bwMode="auto">
          <a:xfrm>
            <a:off x="5715000" y="4148137"/>
            <a:ext cx="2698750" cy="1708160"/>
          </a:xfrm>
          <a:prstGeom prst="rect">
            <a:avLst/>
          </a:prstGeom>
          <a:noFill/>
          <a:ln w="9525">
            <a:noFill/>
            <a:miter lim="800000"/>
            <a:headEnd/>
            <a:tailEnd/>
          </a:ln>
        </p:spPr>
        <p:txBody>
          <a:bodyPr>
            <a:spAutoFit/>
          </a:bodyPr>
          <a:lstStyle/>
          <a:p>
            <a:pPr>
              <a:lnSpc>
                <a:spcPct val="150000"/>
              </a:lnSpc>
              <a:spcBef>
                <a:spcPct val="0"/>
              </a:spcBef>
            </a:pPr>
            <a:r>
              <a:rPr lang="en-US" sz="2400" b="1" i="1" dirty="0" err="1">
                <a:solidFill>
                  <a:schemeClr val="tx2"/>
                </a:solidFill>
              </a:rPr>
              <a:t>Szabadság</a:t>
            </a:r>
            <a:r>
              <a:rPr lang="en-US" sz="2400" b="1" i="1" dirty="0">
                <a:solidFill>
                  <a:schemeClr val="tx2"/>
                </a:solidFill>
              </a:rPr>
              <a:t> </a:t>
            </a:r>
            <a:r>
              <a:rPr lang="en-US" sz="2400" b="1" i="1" dirty="0" err="1">
                <a:solidFill>
                  <a:schemeClr val="tx2"/>
                </a:solidFill>
              </a:rPr>
              <a:t>Szobor</a:t>
            </a:r>
            <a:endParaRPr lang="en-US" sz="2400" b="1" i="1" dirty="0">
              <a:solidFill>
                <a:schemeClr val="tx2"/>
              </a:solidFill>
            </a:endParaRPr>
          </a:p>
          <a:p>
            <a:pPr>
              <a:lnSpc>
                <a:spcPct val="150000"/>
              </a:lnSpc>
              <a:spcBef>
                <a:spcPct val="0"/>
              </a:spcBef>
            </a:pPr>
            <a:endParaRPr lang="en-US" sz="400" b="1" i="1" dirty="0">
              <a:solidFill>
                <a:schemeClr val="tx2"/>
              </a:solidFill>
            </a:endParaRPr>
          </a:p>
          <a:p>
            <a:pPr>
              <a:lnSpc>
                <a:spcPct val="150000"/>
              </a:lnSpc>
              <a:spcBef>
                <a:spcPct val="0"/>
              </a:spcBef>
            </a:pPr>
            <a:r>
              <a:rPr lang="en-US" sz="1800" b="1" dirty="0">
                <a:solidFill>
                  <a:schemeClr val="tx2"/>
                </a:solidFill>
              </a:rPr>
              <a:t>(Liberty Statue)</a:t>
            </a:r>
          </a:p>
        </p:txBody>
      </p:sp>
      <p:sp>
        <p:nvSpPr>
          <p:cNvPr id="22221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22212" name="Picture 2"/>
          <p:cNvPicPr>
            <a:picLocks noChangeAspect="1" noChangeArrowheads="1"/>
          </p:cNvPicPr>
          <p:nvPr/>
        </p:nvPicPr>
        <p:blipFill>
          <a:blip r:embed="rId4" cstate="print"/>
          <a:srcRect/>
          <a:stretch>
            <a:fillRect/>
          </a:stretch>
        </p:blipFill>
        <p:spPr bwMode="auto">
          <a:xfrm>
            <a:off x="1371600" y="457200"/>
            <a:ext cx="4462463" cy="5943600"/>
          </a:xfrm>
          <a:prstGeom prst="rect">
            <a:avLst/>
          </a:prstGeom>
          <a:noFill/>
          <a:ln w="9525">
            <a:noFill/>
            <a:miter lim="800000"/>
            <a:headEnd/>
            <a:tailEnd/>
          </a:ln>
        </p:spPr>
      </p:pic>
      <p:sp>
        <p:nvSpPr>
          <p:cNvPr id="5" name="Rectangle 4"/>
          <p:cNvSpPr/>
          <p:nvPr/>
        </p:nvSpPr>
        <p:spPr>
          <a:xfrm>
            <a:off x="5942890" y="687050"/>
            <a:ext cx="2591510" cy="1446550"/>
          </a:xfrm>
          <a:prstGeom prst="rect">
            <a:avLst/>
          </a:prstGeom>
        </p:spPr>
        <p:txBody>
          <a:bodyPr wrap="square">
            <a:spAutoFit/>
          </a:bodyPr>
          <a:lstStyle/>
          <a:p>
            <a:r>
              <a:rPr lang="en-US" sz="2000" b="1" dirty="0" err="1">
                <a:solidFill>
                  <a:srgbClr val="FF0000"/>
                </a:solidFill>
              </a:rPr>
              <a:t>Szabadság</a:t>
            </a:r>
            <a:r>
              <a:rPr lang="en-US" sz="2000" b="1" dirty="0">
                <a:solidFill>
                  <a:srgbClr val="FF0000"/>
                </a:solidFill>
              </a:rPr>
              <a:t> </a:t>
            </a:r>
            <a:r>
              <a:rPr lang="en-US" sz="2000" b="1" dirty="0" err="1">
                <a:solidFill>
                  <a:srgbClr val="FF0000"/>
                </a:solidFill>
              </a:rPr>
              <a:t>Szobor</a:t>
            </a:r>
            <a:endParaRPr lang="en-US" sz="2000" b="1" dirty="0">
              <a:solidFill>
                <a:srgbClr val="FF0000"/>
              </a:solidFill>
            </a:endParaRPr>
          </a:p>
          <a:p>
            <a:r>
              <a:rPr lang="en-US" sz="2000" b="1" dirty="0">
                <a:solidFill>
                  <a:srgbClr val="FF0000"/>
                </a:solidFill>
              </a:rPr>
              <a:t> Liberty Statue</a:t>
            </a:r>
          </a:p>
          <a:p>
            <a:r>
              <a:rPr lang="en-US" sz="2000" b="1" dirty="0">
                <a:solidFill>
                  <a:srgbClr val="FF0000"/>
                </a:solidFill>
              </a:rPr>
              <a:t> Freedom Statue</a:t>
            </a:r>
          </a:p>
        </p:txBody>
      </p:sp>
    </p:spTree>
  </p:cSld>
  <p:clrMapOvr>
    <a:masterClrMapping/>
  </p:clrMapOvr>
  <p:transition/>
</p:sld>
</file>

<file path=ppt/slides/slide28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3234" name="Text Box 2"/>
          <p:cNvSpPr txBox="1">
            <a:spLocks noChangeArrowheads="1"/>
          </p:cNvSpPr>
          <p:nvPr/>
        </p:nvSpPr>
        <p:spPr bwMode="auto">
          <a:xfrm>
            <a:off x="1166221" y="6019800"/>
            <a:ext cx="681949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Communist Statues at Budapest's Statue Park</a:t>
            </a:r>
          </a:p>
        </p:txBody>
      </p:sp>
      <p:sp>
        <p:nvSpPr>
          <p:cNvPr id="22323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23236" name="Picture 2"/>
          <p:cNvPicPr>
            <a:picLocks noChangeAspect="1" noChangeArrowheads="1"/>
          </p:cNvPicPr>
          <p:nvPr/>
        </p:nvPicPr>
        <p:blipFill>
          <a:blip r:embed="rId4" cstate="print"/>
          <a:srcRect/>
          <a:stretch>
            <a:fillRect/>
          </a:stretch>
        </p:blipFill>
        <p:spPr bwMode="auto">
          <a:xfrm>
            <a:off x="1714500" y="1638300"/>
            <a:ext cx="5715000" cy="3581400"/>
          </a:xfrm>
          <a:prstGeom prst="rect">
            <a:avLst/>
          </a:prstGeom>
          <a:noFill/>
          <a:ln w="9525">
            <a:noFill/>
            <a:miter lim="800000"/>
            <a:headEnd/>
            <a:tailEnd/>
          </a:ln>
        </p:spPr>
      </p:pic>
    </p:spTree>
  </p:cSld>
  <p:clrMapOvr>
    <a:masterClrMapping/>
  </p:clrMapOvr>
  <p:transition/>
</p:sld>
</file>

<file path=ppt/slides/slide2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4258" name="Text Box 2"/>
          <p:cNvSpPr txBox="1">
            <a:spLocks noChangeArrowheads="1"/>
          </p:cNvSpPr>
          <p:nvPr/>
        </p:nvSpPr>
        <p:spPr bwMode="auto">
          <a:xfrm>
            <a:off x="3555855" y="6103938"/>
            <a:ext cx="196720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Erzsébet</a:t>
            </a:r>
            <a:r>
              <a:rPr lang="en-US" sz="2000" b="1" dirty="0">
                <a:solidFill>
                  <a:schemeClr val="tx2"/>
                </a:solidFill>
              </a:rPr>
              <a:t> hid</a:t>
            </a:r>
          </a:p>
        </p:txBody>
      </p:sp>
      <p:sp>
        <p:nvSpPr>
          <p:cNvPr id="22425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24260" name="Picture 2"/>
          <p:cNvPicPr>
            <a:picLocks noChangeAspect="1" noChangeArrowheads="1"/>
          </p:cNvPicPr>
          <p:nvPr/>
        </p:nvPicPr>
        <p:blipFill>
          <a:blip r:embed="rId4" cstate="print"/>
          <a:srcRect/>
          <a:stretch>
            <a:fillRect/>
          </a:stretch>
        </p:blipFill>
        <p:spPr bwMode="auto">
          <a:xfrm>
            <a:off x="2725738" y="152400"/>
            <a:ext cx="3751262" cy="5943600"/>
          </a:xfrm>
          <a:prstGeom prst="rect">
            <a:avLst/>
          </a:prstGeom>
          <a:noFill/>
          <a:ln w="9525">
            <a:noFill/>
            <a:miter lim="800000"/>
            <a:headEnd/>
            <a:tailEnd/>
          </a:ln>
        </p:spPr>
      </p:pic>
    </p:spTree>
  </p:cSld>
  <p:clrMapOvr>
    <a:masterClrMapping/>
  </p:clrMapOvr>
  <p:transition/>
</p:sld>
</file>

<file path=ppt/slides/slide28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5282" name="Text Box 2"/>
          <p:cNvSpPr txBox="1">
            <a:spLocks noChangeArrowheads="1"/>
          </p:cNvSpPr>
          <p:nvPr/>
        </p:nvSpPr>
        <p:spPr bwMode="auto">
          <a:xfrm>
            <a:off x="3163502" y="6019800"/>
            <a:ext cx="2837636" cy="615553"/>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Széchenyi</a:t>
            </a:r>
            <a:r>
              <a:rPr lang="en-US" sz="2000" b="1" i="1" dirty="0">
                <a:solidFill>
                  <a:schemeClr val="tx2"/>
                </a:solidFill>
              </a:rPr>
              <a:t> </a:t>
            </a:r>
            <a:r>
              <a:rPr lang="en-US" sz="2000" b="1" i="1" dirty="0" err="1">
                <a:solidFill>
                  <a:schemeClr val="tx2"/>
                </a:solidFill>
              </a:rPr>
              <a:t>Lánchíd</a:t>
            </a:r>
            <a:endParaRPr lang="en-US" sz="2000" b="1" i="1" dirty="0">
              <a:solidFill>
                <a:schemeClr val="tx2"/>
              </a:solidFill>
            </a:endParaRPr>
          </a:p>
          <a:p>
            <a:pPr>
              <a:spcBef>
                <a:spcPct val="0"/>
              </a:spcBef>
            </a:pPr>
            <a:r>
              <a:rPr lang="en-US" sz="1400" b="1" dirty="0">
                <a:solidFill>
                  <a:schemeClr val="tx2"/>
                </a:solidFill>
              </a:rPr>
              <a:t>Chain Bridge</a:t>
            </a:r>
          </a:p>
        </p:txBody>
      </p:sp>
      <p:sp>
        <p:nvSpPr>
          <p:cNvPr id="225283"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25284" name="Picture 2"/>
          <p:cNvPicPr>
            <a:picLocks noChangeAspect="1" noChangeArrowheads="1"/>
          </p:cNvPicPr>
          <p:nvPr/>
        </p:nvPicPr>
        <p:blipFill>
          <a:blip r:embed="rId4" cstate="print"/>
          <a:srcRect/>
          <a:stretch>
            <a:fillRect/>
          </a:stretch>
        </p:blipFill>
        <p:spPr bwMode="auto">
          <a:xfrm>
            <a:off x="457200" y="609600"/>
            <a:ext cx="8229600" cy="5375275"/>
          </a:xfrm>
          <a:prstGeom prst="rect">
            <a:avLst/>
          </a:prstGeom>
          <a:noFill/>
          <a:ln w="9525">
            <a:noFill/>
            <a:miter lim="800000"/>
            <a:headEnd/>
            <a:tailEnd/>
          </a:ln>
        </p:spPr>
      </p:pic>
    </p:spTree>
  </p:cSld>
  <p:clrMapOvr>
    <a:masterClrMapping/>
  </p:clrMapOvr>
  <p:transition/>
</p:sld>
</file>

<file path=ppt/slides/slide2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6306"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26307"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
        <p:nvSpPr>
          <p:cNvPr id="5" name="Text Box 2"/>
          <p:cNvSpPr txBox="1">
            <a:spLocks noChangeArrowheads="1"/>
          </p:cNvSpPr>
          <p:nvPr/>
        </p:nvSpPr>
        <p:spPr bwMode="auto">
          <a:xfrm>
            <a:off x="3163502" y="6019800"/>
            <a:ext cx="2837636" cy="615553"/>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Széchenyi</a:t>
            </a:r>
            <a:r>
              <a:rPr lang="en-US" sz="2000" b="1" i="1" dirty="0">
                <a:solidFill>
                  <a:schemeClr val="tx2"/>
                </a:solidFill>
              </a:rPr>
              <a:t> </a:t>
            </a:r>
            <a:r>
              <a:rPr lang="en-US" sz="2000" b="1" i="1" dirty="0" err="1">
                <a:solidFill>
                  <a:schemeClr val="tx2"/>
                </a:solidFill>
              </a:rPr>
              <a:t>Lánchíd</a:t>
            </a:r>
            <a:endParaRPr lang="en-US" sz="2000" b="1" i="1" dirty="0">
              <a:solidFill>
                <a:schemeClr val="tx2"/>
              </a:solidFill>
            </a:endParaRPr>
          </a:p>
          <a:p>
            <a:pPr>
              <a:spcBef>
                <a:spcPct val="0"/>
              </a:spcBef>
            </a:pPr>
            <a:r>
              <a:rPr lang="en-US" sz="1400" b="1" dirty="0">
                <a:solidFill>
                  <a:schemeClr val="tx2"/>
                </a:solidFill>
              </a:rPr>
              <a:t>Chain Bridge</a:t>
            </a:r>
          </a:p>
        </p:txBody>
      </p:sp>
    </p:spTree>
  </p:cSld>
  <p:clrMapOvr>
    <a:masterClrMapping/>
  </p:clrMapOvr>
  <p:transition/>
</p:sld>
</file>

<file path=ppt/slides/slide2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7330"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27331" name="Picture 3"/>
          <p:cNvPicPr>
            <a:picLocks noChangeAspect="1" noChangeArrowheads="1"/>
          </p:cNvPicPr>
          <p:nvPr/>
        </p:nvPicPr>
        <p:blipFill>
          <a:blip r:embed="rId4" cstate="print"/>
          <a:srcRect/>
          <a:stretch>
            <a:fillRect/>
          </a:stretch>
        </p:blipFill>
        <p:spPr bwMode="auto">
          <a:xfrm>
            <a:off x="762000" y="685800"/>
            <a:ext cx="7620000" cy="5048250"/>
          </a:xfrm>
          <a:prstGeom prst="rect">
            <a:avLst/>
          </a:prstGeom>
          <a:noFill/>
          <a:ln w="9525">
            <a:noFill/>
            <a:miter lim="800000"/>
            <a:headEnd/>
            <a:tailEnd/>
          </a:ln>
        </p:spPr>
      </p:pic>
      <p:sp>
        <p:nvSpPr>
          <p:cNvPr id="6" name="Text Box 2"/>
          <p:cNvSpPr txBox="1">
            <a:spLocks noChangeArrowheads="1"/>
          </p:cNvSpPr>
          <p:nvPr/>
        </p:nvSpPr>
        <p:spPr bwMode="auto">
          <a:xfrm>
            <a:off x="3163502" y="6019800"/>
            <a:ext cx="2837636" cy="615553"/>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Széchenyi</a:t>
            </a:r>
            <a:r>
              <a:rPr lang="en-US" sz="2000" b="1" i="1" dirty="0">
                <a:solidFill>
                  <a:schemeClr val="tx2"/>
                </a:solidFill>
              </a:rPr>
              <a:t> </a:t>
            </a:r>
            <a:r>
              <a:rPr lang="en-US" sz="2000" b="1" i="1" dirty="0" err="1">
                <a:solidFill>
                  <a:schemeClr val="tx2"/>
                </a:solidFill>
              </a:rPr>
              <a:t>Lánchíd</a:t>
            </a:r>
            <a:endParaRPr lang="en-US" sz="2000" b="1" i="1" dirty="0">
              <a:solidFill>
                <a:schemeClr val="tx2"/>
              </a:solidFill>
            </a:endParaRPr>
          </a:p>
          <a:p>
            <a:pPr>
              <a:spcBef>
                <a:spcPct val="0"/>
              </a:spcBef>
            </a:pPr>
            <a:r>
              <a:rPr lang="en-US" sz="1400" b="1" dirty="0">
                <a:solidFill>
                  <a:schemeClr val="tx2"/>
                </a:solidFill>
              </a:rPr>
              <a:t>Chain Bridge</a:t>
            </a:r>
          </a:p>
        </p:txBody>
      </p:sp>
    </p:spTree>
  </p:cSld>
  <p:clrMapOvr>
    <a:masterClrMapping/>
  </p:clrMapOvr>
  <p:transition/>
</p:sld>
</file>

<file path=ppt/slides/slide2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8354" name="Text Box 2"/>
          <p:cNvSpPr txBox="1">
            <a:spLocks noChangeArrowheads="1"/>
          </p:cNvSpPr>
          <p:nvPr/>
        </p:nvSpPr>
        <p:spPr bwMode="auto">
          <a:xfrm>
            <a:off x="3828623" y="6096000"/>
            <a:ext cx="1532792"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a:t>
            </a:r>
            <a:endParaRPr lang="en-US" sz="1000" b="1" dirty="0">
              <a:solidFill>
                <a:schemeClr val="tx2"/>
              </a:solidFill>
            </a:endParaRPr>
          </a:p>
        </p:txBody>
      </p:sp>
      <p:sp>
        <p:nvSpPr>
          <p:cNvPr id="228355" name="Text Box 2"/>
          <p:cNvSpPr txBox="1">
            <a:spLocks noChangeArrowheads="1"/>
          </p:cNvSpPr>
          <p:nvPr/>
        </p:nvSpPr>
        <p:spPr bwMode="auto">
          <a:xfrm>
            <a:off x="3322638" y="6626225"/>
            <a:ext cx="23161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http://marksquires.com/pineur.htm</a:t>
            </a:r>
            <a:endParaRPr lang="en-US" sz="800" b="1">
              <a:solidFill>
                <a:schemeClr val="tx2"/>
              </a:solidFill>
            </a:endParaRPr>
          </a:p>
        </p:txBody>
      </p:sp>
      <p:pic>
        <p:nvPicPr>
          <p:cNvPr id="228356" name="Picture 2"/>
          <p:cNvPicPr>
            <a:picLocks noChangeAspect="1" noChangeArrowheads="1"/>
          </p:cNvPicPr>
          <p:nvPr/>
        </p:nvPicPr>
        <p:blipFill>
          <a:blip r:embed="rId4" cstate="print"/>
          <a:srcRect/>
          <a:stretch>
            <a:fillRect/>
          </a:stretch>
        </p:blipFill>
        <p:spPr bwMode="auto">
          <a:xfrm>
            <a:off x="366713" y="104775"/>
            <a:ext cx="8396287" cy="5943600"/>
          </a:xfrm>
          <a:prstGeom prst="rect">
            <a:avLst/>
          </a:prstGeom>
          <a:noFill/>
          <a:ln w="9525">
            <a:noFill/>
            <a:miter lim="800000"/>
            <a:headEnd/>
            <a:tailEnd/>
          </a:ln>
        </p:spPr>
      </p:pic>
      <p:sp>
        <p:nvSpPr>
          <p:cNvPr id="5" name="Rectangle 4"/>
          <p:cNvSpPr/>
          <p:nvPr/>
        </p:nvSpPr>
        <p:spPr>
          <a:xfrm>
            <a:off x="4953000" y="1600200"/>
            <a:ext cx="3581400" cy="769441"/>
          </a:xfrm>
          <a:prstGeom prst="rect">
            <a:avLst/>
          </a:prstGeom>
        </p:spPr>
        <p:txBody>
          <a:bodyPr wrap="square">
            <a:spAutoFit/>
          </a:bodyPr>
          <a:lstStyle/>
          <a:p>
            <a:r>
              <a:rPr lang="hu-HU" sz="2000" b="1" i="1" dirty="0">
                <a:solidFill>
                  <a:srgbClr val="FF0000"/>
                </a:solidFill>
              </a:rPr>
              <a:t>Mátyás-templom</a:t>
            </a:r>
            <a:endParaRPr lang="en-US" sz="2000" b="1" i="1" dirty="0">
              <a:solidFill>
                <a:srgbClr val="FF0000"/>
              </a:solidFill>
            </a:endParaRPr>
          </a:p>
          <a:p>
            <a:r>
              <a:rPr lang="en-US" sz="2000" b="1" dirty="0">
                <a:solidFill>
                  <a:srgbClr val="FF0000"/>
                </a:solidFill>
              </a:rPr>
              <a:t>St. Matthias Church</a:t>
            </a:r>
          </a:p>
        </p:txBody>
      </p:sp>
    </p:spTree>
  </p:cSld>
  <p:clrMapOvr>
    <a:masterClrMapping/>
  </p:clrMapOvr>
  <p:transition/>
</p:sld>
</file>

<file path=ppt/slides/slide2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29378" name="Text Box 2"/>
          <p:cNvSpPr txBox="1">
            <a:spLocks noChangeArrowheads="1"/>
          </p:cNvSpPr>
          <p:nvPr/>
        </p:nvSpPr>
        <p:spPr bwMode="auto">
          <a:xfrm>
            <a:off x="3276600" y="6032500"/>
            <a:ext cx="2505814"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Castle</a:t>
            </a:r>
            <a:endParaRPr lang="en-US" sz="1000" b="1" dirty="0">
              <a:solidFill>
                <a:schemeClr val="tx2"/>
              </a:solidFill>
            </a:endParaRPr>
          </a:p>
        </p:txBody>
      </p:sp>
      <p:sp>
        <p:nvSpPr>
          <p:cNvPr id="229379" name="Text Box 2"/>
          <p:cNvSpPr txBox="1">
            <a:spLocks noChangeArrowheads="1"/>
          </p:cNvSpPr>
          <p:nvPr/>
        </p:nvSpPr>
        <p:spPr bwMode="auto">
          <a:xfrm>
            <a:off x="3322638" y="6626225"/>
            <a:ext cx="23161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http://marksquires.com/pineur.htm</a:t>
            </a:r>
            <a:endParaRPr lang="en-US" sz="800" b="1">
              <a:solidFill>
                <a:schemeClr val="tx2"/>
              </a:solidFill>
            </a:endParaRPr>
          </a:p>
        </p:txBody>
      </p:sp>
      <p:pic>
        <p:nvPicPr>
          <p:cNvPr id="229380" name="Picture 2"/>
          <p:cNvPicPr>
            <a:picLocks noChangeAspect="1" noChangeArrowheads="1"/>
          </p:cNvPicPr>
          <p:nvPr/>
        </p:nvPicPr>
        <p:blipFill>
          <a:blip r:embed="rId4" cstate="print"/>
          <a:srcRect/>
          <a:stretch>
            <a:fillRect/>
          </a:stretch>
        </p:blipFill>
        <p:spPr bwMode="auto">
          <a:xfrm>
            <a:off x="228600" y="152400"/>
            <a:ext cx="8686800" cy="5956300"/>
          </a:xfrm>
          <a:prstGeom prst="rect">
            <a:avLst/>
          </a:prstGeom>
          <a:noFill/>
          <a:ln w="9525">
            <a:noFill/>
            <a:miter lim="800000"/>
            <a:headEnd/>
            <a:tailEnd/>
          </a:ln>
        </p:spPr>
      </p:pic>
    </p:spTree>
  </p:cSld>
  <p:clrMapOvr>
    <a:masterClrMapping/>
  </p:clrMapOvr>
  <p:transition/>
</p:sld>
</file>

<file path=ppt/slides/slide29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0402" name="Text Box 2"/>
          <p:cNvSpPr txBox="1">
            <a:spLocks noChangeArrowheads="1"/>
          </p:cNvSpPr>
          <p:nvPr/>
        </p:nvSpPr>
        <p:spPr bwMode="auto">
          <a:xfrm>
            <a:off x="1908133" y="6019800"/>
            <a:ext cx="539282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 Castle during the Middle Ages.</a:t>
            </a:r>
            <a:endParaRPr lang="en-US" sz="1000" b="1" dirty="0">
              <a:solidFill>
                <a:schemeClr val="tx2"/>
              </a:solidFill>
            </a:endParaRPr>
          </a:p>
        </p:txBody>
      </p:sp>
      <p:sp>
        <p:nvSpPr>
          <p:cNvPr id="23040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30404" name="Picture 2"/>
          <p:cNvPicPr>
            <a:picLocks noChangeAspect="1" noChangeArrowheads="1"/>
          </p:cNvPicPr>
          <p:nvPr/>
        </p:nvPicPr>
        <p:blipFill>
          <a:blip r:embed="rId4" cstate="print"/>
          <a:srcRect/>
          <a:stretch>
            <a:fillRect/>
          </a:stretch>
        </p:blipFill>
        <p:spPr bwMode="auto">
          <a:xfrm>
            <a:off x="1795463" y="2133600"/>
            <a:ext cx="5553075" cy="2590800"/>
          </a:xfrm>
          <a:prstGeom prst="rect">
            <a:avLst/>
          </a:prstGeom>
          <a:noFill/>
          <a:ln w="9525">
            <a:noFill/>
            <a:miter lim="800000"/>
            <a:headEnd/>
            <a:tailEnd/>
          </a:ln>
        </p:spPr>
      </p:pic>
    </p:spTree>
  </p:cSld>
  <p:clrMapOvr>
    <a:masterClrMapping/>
  </p:clrMapOvr>
  <p:transition/>
</p:sld>
</file>

<file path=ppt/slides/slide29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1426" name="Text Box 2"/>
          <p:cNvSpPr txBox="1">
            <a:spLocks noChangeArrowheads="1"/>
          </p:cNvSpPr>
          <p:nvPr/>
        </p:nvSpPr>
        <p:spPr bwMode="auto">
          <a:xfrm>
            <a:off x="3252419" y="6019800"/>
            <a:ext cx="2505814"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Castle</a:t>
            </a:r>
          </a:p>
        </p:txBody>
      </p:sp>
      <p:sp>
        <p:nvSpPr>
          <p:cNvPr id="23142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31428"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296.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232450" name="Text Box 2"/>
          <p:cNvSpPr txBox="1">
            <a:spLocks noChangeArrowheads="1"/>
          </p:cNvSpPr>
          <p:nvPr/>
        </p:nvSpPr>
        <p:spPr bwMode="auto">
          <a:xfrm>
            <a:off x="3390103" y="5985262"/>
            <a:ext cx="210185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Gellért</a:t>
            </a:r>
            <a:r>
              <a:rPr lang="en-US" sz="2000" b="1" dirty="0">
                <a:solidFill>
                  <a:schemeClr val="tx2"/>
                </a:solidFill>
              </a:rPr>
              <a:t> </a:t>
            </a:r>
            <a:r>
              <a:rPr lang="en-US" sz="2000" b="1" dirty="0" err="1">
                <a:solidFill>
                  <a:schemeClr val="tx2"/>
                </a:solidFill>
              </a:rPr>
              <a:t>Szálló</a:t>
            </a:r>
            <a:endParaRPr lang="en-US" sz="2000" b="1" dirty="0">
              <a:solidFill>
                <a:schemeClr val="tx2"/>
              </a:solidFill>
            </a:endParaRPr>
          </a:p>
        </p:txBody>
      </p:sp>
      <p:sp>
        <p:nvSpPr>
          <p:cNvPr id="23245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32452"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29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3474" name="Text Box 2"/>
          <p:cNvSpPr txBox="1">
            <a:spLocks noChangeArrowheads="1"/>
          </p:cNvSpPr>
          <p:nvPr/>
        </p:nvSpPr>
        <p:spPr bwMode="auto">
          <a:xfrm>
            <a:off x="3343614" y="6045200"/>
            <a:ext cx="2523447" cy="646331"/>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Szent</a:t>
            </a:r>
            <a:r>
              <a:rPr lang="en-US" sz="2000" b="1" dirty="0">
                <a:solidFill>
                  <a:schemeClr val="tx2"/>
                </a:solidFill>
              </a:rPr>
              <a:t> </a:t>
            </a:r>
            <a:r>
              <a:rPr lang="en-US" sz="2000" b="1" dirty="0" err="1">
                <a:solidFill>
                  <a:schemeClr val="tx2"/>
                </a:solidFill>
              </a:rPr>
              <a:t>István</a:t>
            </a:r>
            <a:endParaRPr lang="en-US" sz="2000" b="1" dirty="0">
              <a:solidFill>
                <a:schemeClr val="tx2"/>
              </a:solidFill>
            </a:endParaRPr>
          </a:p>
          <a:p>
            <a:pPr>
              <a:spcBef>
                <a:spcPct val="0"/>
              </a:spcBef>
            </a:pPr>
            <a:r>
              <a:rPr lang="en-US" sz="1600" b="1" dirty="0">
                <a:solidFill>
                  <a:schemeClr val="tx2"/>
                </a:solidFill>
              </a:rPr>
              <a:t>Fisherman’s Bastion</a:t>
            </a:r>
          </a:p>
        </p:txBody>
      </p:sp>
      <p:sp>
        <p:nvSpPr>
          <p:cNvPr id="233475"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33476" name="Picture 3"/>
          <p:cNvPicPr>
            <a:picLocks noChangeAspect="1" noChangeArrowheads="1"/>
          </p:cNvPicPr>
          <p:nvPr/>
        </p:nvPicPr>
        <p:blipFill>
          <a:blip r:embed="rId4" cstate="print"/>
          <a:srcRect/>
          <a:stretch>
            <a:fillRect/>
          </a:stretch>
        </p:blipFill>
        <p:spPr bwMode="auto">
          <a:xfrm>
            <a:off x="2324100" y="76200"/>
            <a:ext cx="4533900" cy="5943600"/>
          </a:xfrm>
          <a:prstGeom prst="rect">
            <a:avLst/>
          </a:prstGeom>
          <a:noFill/>
          <a:ln w="9525">
            <a:noFill/>
            <a:miter lim="800000"/>
            <a:headEnd/>
            <a:tailEnd/>
          </a:ln>
        </p:spPr>
      </p:pic>
    </p:spTree>
  </p:cSld>
  <p:clrMapOvr>
    <a:masterClrMapping/>
  </p:clrMapOvr>
  <p:transition/>
</p:sld>
</file>

<file path=ppt/slides/slide2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4498" name="Text Box 2"/>
          <p:cNvSpPr txBox="1">
            <a:spLocks noChangeArrowheads="1"/>
          </p:cNvSpPr>
          <p:nvPr/>
        </p:nvSpPr>
        <p:spPr bwMode="auto">
          <a:xfrm>
            <a:off x="3073400" y="6172200"/>
            <a:ext cx="3106941" cy="400110"/>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Fisherman’s Bastion</a:t>
            </a:r>
          </a:p>
        </p:txBody>
      </p:sp>
      <p:sp>
        <p:nvSpPr>
          <p:cNvPr id="234499"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34500" name="Picture 2"/>
          <p:cNvPicPr>
            <a:picLocks noChangeAspect="1" noChangeArrowheads="1"/>
          </p:cNvPicPr>
          <p:nvPr/>
        </p:nvPicPr>
        <p:blipFill>
          <a:blip r:embed="rId4" cstate="print"/>
          <a:srcRect/>
          <a:stretch>
            <a:fillRect/>
          </a:stretch>
        </p:blipFill>
        <p:spPr bwMode="auto">
          <a:xfrm>
            <a:off x="2362200" y="152400"/>
            <a:ext cx="4457700" cy="5943600"/>
          </a:xfrm>
          <a:prstGeom prst="rect">
            <a:avLst/>
          </a:prstGeom>
          <a:noFill/>
          <a:ln w="9525">
            <a:noFill/>
            <a:miter lim="800000"/>
            <a:headEnd/>
            <a:tailEnd/>
          </a:ln>
        </p:spPr>
      </p:pic>
    </p:spTree>
  </p:cSld>
  <p:clrMapOvr>
    <a:masterClrMapping/>
  </p:clrMapOvr>
  <p:transition/>
</p:sld>
</file>

<file path=ppt/slides/slide2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5522" name="Text Box 2"/>
          <p:cNvSpPr txBox="1">
            <a:spLocks noChangeArrowheads="1"/>
          </p:cNvSpPr>
          <p:nvPr/>
        </p:nvSpPr>
        <p:spPr bwMode="auto">
          <a:xfrm>
            <a:off x="2209800" y="6096000"/>
            <a:ext cx="463620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Fisherman’s Bastion, Budapest</a:t>
            </a:r>
            <a:endParaRPr lang="en-US" sz="1000" b="1" dirty="0">
              <a:solidFill>
                <a:schemeClr val="tx2"/>
              </a:solidFill>
            </a:endParaRPr>
          </a:p>
        </p:txBody>
      </p:sp>
      <p:sp>
        <p:nvSpPr>
          <p:cNvPr id="235523" name="Text Box 2"/>
          <p:cNvSpPr txBox="1">
            <a:spLocks noChangeArrowheads="1"/>
          </p:cNvSpPr>
          <p:nvPr/>
        </p:nvSpPr>
        <p:spPr bwMode="auto">
          <a:xfrm>
            <a:off x="3322638" y="6626225"/>
            <a:ext cx="23161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http://marksquires.com/pineur.htm</a:t>
            </a:r>
            <a:endParaRPr lang="en-US" sz="800" b="1">
              <a:solidFill>
                <a:schemeClr val="tx2"/>
              </a:solidFill>
            </a:endParaRPr>
          </a:p>
        </p:txBody>
      </p:sp>
      <p:pic>
        <p:nvPicPr>
          <p:cNvPr id="235524" name="Picture 2"/>
          <p:cNvPicPr>
            <a:picLocks noChangeAspect="1" noChangeArrowheads="1"/>
          </p:cNvPicPr>
          <p:nvPr/>
        </p:nvPicPr>
        <p:blipFill>
          <a:blip r:embed="rId4" cstate="print"/>
          <a:srcRect/>
          <a:stretch>
            <a:fillRect/>
          </a:stretch>
        </p:blipFill>
        <p:spPr bwMode="auto">
          <a:xfrm>
            <a:off x="1439863" y="76200"/>
            <a:ext cx="6332537" cy="5943600"/>
          </a:xfrm>
          <a:prstGeom prst="rect">
            <a:avLst/>
          </a:prstGeom>
          <a:noFill/>
          <a:ln w="9525">
            <a:noFill/>
            <a:miter lim="800000"/>
            <a:headEnd/>
            <a:tailEnd/>
          </a:ln>
        </p:spPr>
      </p:pic>
    </p:spTree>
  </p:cSld>
  <p:clrMapOvr>
    <a:masterClrMapping/>
  </p:clrMapOvr>
  <p:transition/>
</p:sld>
</file>

<file path=ppt/slides/slide3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6546" name="Text Box 2"/>
          <p:cNvSpPr txBox="1">
            <a:spLocks noChangeArrowheads="1"/>
          </p:cNvSpPr>
          <p:nvPr/>
        </p:nvSpPr>
        <p:spPr bwMode="auto">
          <a:xfrm>
            <a:off x="3053464" y="6061462"/>
            <a:ext cx="310533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Fishermen's Bastion</a:t>
            </a:r>
          </a:p>
        </p:txBody>
      </p:sp>
      <p:sp>
        <p:nvSpPr>
          <p:cNvPr id="23654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36548" name="Picture 2"/>
          <p:cNvPicPr>
            <a:picLocks noChangeAspect="1" noChangeArrowheads="1"/>
          </p:cNvPicPr>
          <p:nvPr/>
        </p:nvPicPr>
        <p:blipFill>
          <a:blip r:embed="rId4" cstate="print"/>
          <a:srcRect/>
          <a:stretch>
            <a:fillRect/>
          </a:stretch>
        </p:blipFill>
        <p:spPr bwMode="auto">
          <a:xfrm>
            <a:off x="3024188" y="2414588"/>
            <a:ext cx="3095625" cy="2028825"/>
          </a:xfrm>
          <a:prstGeom prst="rect">
            <a:avLst/>
          </a:prstGeom>
          <a:noFill/>
          <a:ln w="9525">
            <a:noFill/>
            <a:miter lim="800000"/>
            <a:headEnd/>
            <a:tailEnd/>
          </a:ln>
        </p:spPr>
      </p:pic>
    </p:spTree>
  </p:cSld>
  <p:clrMapOvr>
    <a:masterClrMapping/>
  </p:clrMapOvr>
  <p:transition/>
</p:sld>
</file>

<file path=ppt/slides/slide3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7570" name="Text Box 2"/>
          <p:cNvSpPr txBox="1">
            <a:spLocks noChangeArrowheads="1"/>
          </p:cNvSpPr>
          <p:nvPr/>
        </p:nvSpPr>
        <p:spPr bwMode="auto">
          <a:xfrm>
            <a:off x="2577363" y="6096000"/>
            <a:ext cx="405912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Matthias Church, Budapest</a:t>
            </a:r>
            <a:endParaRPr lang="en-US" sz="1000" b="1" dirty="0">
              <a:solidFill>
                <a:schemeClr val="tx2"/>
              </a:solidFill>
            </a:endParaRPr>
          </a:p>
        </p:txBody>
      </p:sp>
      <p:sp>
        <p:nvSpPr>
          <p:cNvPr id="23757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37572"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3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8594" name="Text Box 2"/>
          <p:cNvSpPr txBox="1">
            <a:spLocks noChangeArrowheads="1"/>
          </p:cNvSpPr>
          <p:nvPr/>
        </p:nvSpPr>
        <p:spPr bwMode="auto">
          <a:xfrm>
            <a:off x="3740807" y="6229290"/>
            <a:ext cx="1636987" cy="400110"/>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Castle Hill</a:t>
            </a:r>
          </a:p>
        </p:txBody>
      </p:sp>
      <p:sp>
        <p:nvSpPr>
          <p:cNvPr id="238595"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38596" name="Picture 2"/>
          <p:cNvPicPr>
            <a:picLocks noChangeAspect="1" noChangeArrowheads="1"/>
          </p:cNvPicPr>
          <p:nvPr/>
        </p:nvPicPr>
        <p:blipFill>
          <a:blip r:embed="rId4" cstate="print"/>
          <a:srcRect/>
          <a:stretch>
            <a:fillRect/>
          </a:stretch>
        </p:blipFill>
        <p:spPr bwMode="auto">
          <a:xfrm>
            <a:off x="457200" y="700088"/>
            <a:ext cx="8229600" cy="5472112"/>
          </a:xfrm>
          <a:prstGeom prst="rect">
            <a:avLst/>
          </a:prstGeom>
          <a:noFill/>
          <a:ln w="9525">
            <a:noFill/>
            <a:miter lim="800000"/>
            <a:headEnd/>
            <a:tailEnd/>
          </a:ln>
        </p:spPr>
      </p:pic>
    </p:spTree>
  </p:cSld>
  <p:clrMapOvr>
    <a:masterClrMapping/>
  </p:clrMapOvr>
  <p:transition/>
</p:sld>
</file>

<file path=ppt/slides/slide3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39618" name="Text Box 2"/>
          <p:cNvSpPr txBox="1">
            <a:spLocks noChangeArrowheads="1"/>
          </p:cNvSpPr>
          <p:nvPr/>
        </p:nvSpPr>
        <p:spPr bwMode="auto">
          <a:xfrm>
            <a:off x="2780322" y="6172200"/>
            <a:ext cx="3616696" cy="400110"/>
          </a:xfrm>
          <a:prstGeom prst="rect">
            <a:avLst/>
          </a:prstGeom>
          <a:noFill/>
          <a:ln w="9525">
            <a:noFill/>
            <a:miter lim="800000"/>
            <a:headEnd/>
            <a:tailEnd/>
          </a:ln>
        </p:spPr>
        <p:txBody>
          <a:bodyPr wrap="none">
            <a:spAutoFit/>
          </a:bodyPr>
          <a:lstStyle/>
          <a:p>
            <a:pPr>
              <a:spcBef>
                <a:spcPct val="0"/>
              </a:spcBef>
            </a:pPr>
            <a:r>
              <a:rPr lang="en-US" sz="2000" b="1" dirty="0" err="1">
                <a:solidFill>
                  <a:schemeClr val="tx2"/>
                </a:solidFill>
              </a:rPr>
              <a:t>Msueum</a:t>
            </a:r>
            <a:r>
              <a:rPr lang="en-US" sz="2000" b="1" dirty="0">
                <a:solidFill>
                  <a:schemeClr val="tx2"/>
                </a:solidFill>
              </a:rPr>
              <a:t> of Applied Arts</a:t>
            </a:r>
          </a:p>
        </p:txBody>
      </p:sp>
      <p:sp>
        <p:nvSpPr>
          <p:cNvPr id="239619"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39620" name="Picture 2"/>
          <p:cNvPicPr>
            <a:picLocks noChangeAspect="1" noChangeArrowheads="1"/>
          </p:cNvPicPr>
          <p:nvPr/>
        </p:nvPicPr>
        <p:blipFill>
          <a:blip r:embed="rId4" cstate="print"/>
          <a:srcRect/>
          <a:stretch>
            <a:fillRect/>
          </a:stretch>
        </p:blipFill>
        <p:spPr bwMode="auto">
          <a:xfrm>
            <a:off x="762000" y="152400"/>
            <a:ext cx="7637463" cy="5943600"/>
          </a:xfrm>
          <a:prstGeom prst="rect">
            <a:avLst/>
          </a:prstGeom>
          <a:noFill/>
          <a:ln w="9525">
            <a:noFill/>
            <a:miter lim="800000"/>
            <a:headEnd/>
            <a:tailEnd/>
          </a:ln>
        </p:spPr>
      </p:pic>
    </p:spTree>
  </p:cSld>
  <p:clrMapOvr>
    <a:masterClrMapping/>
  </p:clrMapOvr>
  <p:transition/>
</p:sld>
</file>

<file path=ppt/slides/slide3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0642" name="Text Box 2"/>
          <p:cNvSpPr txBox="1">
            <a:spLocks noChangeArrowheads="1"/>
          </p:cNvSpPr>
          <p:nvPr/>
        </p:nvSpPr>
        <p:spPr bwMode="auto">
          <a:xfrm>
            <a:off x="1100610" y="5756662"/>
            <a:ext cx="6976590"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Parliament building on Pest side of the Danube</a:t>
            </a:r>
          </a:p>
        </p:txBody>
      </p:sp>
      <p:sp>
        <p:nvSpPr>
          <p:cNvPr id="240643" name="Text Box 2"/>
          <p:cNvSpPr txBox="1">
            <a:spLocks noChangeArrowheads="1"/>
          </p:cNvSpPr>
          <p:nvPr/>
        </p:nvSpPr>
        <p:spPr bwMode="auto">
          <a:xfrm>
            <a:off x="3322638" y="6626225"/>
            <a:ext cx="2463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www.galenfrysinger.com/hungary.htm</a:t>
            </a:r>
            <a:endParaRPr lang="en-US" sz="800" b="1">
              <a:solidFill>
                <a:schemeClr val="tx2"/>
              </a:solidFill>
            </a:endParaRPr>
          </a:p>
        </p:txBody>
      </p:sp>
      <p:pic>
        <p:nvPicPr>
          <p:cNvPr id="240644" name="Picture 2"/>
          <p:cNvPicPr>
            <a:picLocks noChangeAspect="1" noChangeArrowheads="1"/>
          </p:cNvPicPr>
          <p:nvPr/>
        </p:nvPicPr>
        <p:blipFill>
          <a:blip r:embed="rId4" cstate="print"/>
          <a:srcRect/>
          <a:stretch>
            <a:fillRect/>
          </a:stretch>
        </p:blipFill>
        <p:spPr bwMode="auto">
          <a:xfrm>
            <a:off x="2171700" y="1814513"/>
            <a:ext cx="4800600" cy="3228975"/>
          </a:xfrm>
          <a:prstGeom prst="rect">
            <a:avLst/>
          </a:prstGeom>
          <a:noFill/>
          <a:ln w="9525">
            <a:noFill/>
            <a:miter lim="800000"/>
            <a:headEnd/>
            <a:tailEnd/>
          </a:ln>
        </p:spPr>
      </p:pic>
    </p:spTree>
  </p:cSld>
  <p:clrMapOvr>
    <a:masterClrMapping/>
  </p:clrMapOvr>
  <p:transition/>
</p:sld>
</file>

<file path=ppt/slides/slide3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1666" name="Text Box 2"/>
          <p:cNvSpPr txBox="1">
            <a:spLocks noChangeArrowheads="1"/>
          </p:cNvSpPr>
          <p:nvPr/>
        </p:nvSpPr>
        <p:spPr bwMode="auto">
          <a:xfrm>
            <a:off x="3276600" y="6019800"/>
            <a:ext cx="249619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Margaret Island</a:t>
            </a:r>
          </a:p>
        </p:txBody>
      </p:sp>
      <p:sp>
        <p:nvSpPr>
          <p:cNvPr id="24166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41668" name="Picture 2"/>
          <p:cNvPicPr>
            <a:picLocks noChangeAspect="1" noChangeArrowheads="1"/>
          </p:cNvPicPr>
          <p:nvPr/>
        </p:nvPicPr>
        <p:blipFill>
          <a:blip r:embed="rId4" cstate="print"/>
          <a:srcRect/>
          <a:stretch>
            <a:fillRect/>
          </a:stretch>
        </p:blipFill>
        <p:spPr bwMode="auto">
          <a:xfrm>
            <a:off x="762000" y="228600"/>
            <a:ext cx="7620000" cy="5705475"/>
          </a:xfrm>
          <a:prstGeom prst="rect">
            <a:avLst/>
          </a:prstGeom>
          <a:noFill/>
          <a:ln w="9525">
            <a:noFill/>
            <a:miter lim="800000"/>
            <a:headEnd/>
            <a:tailEnd/>
          </a:ln>
        </p:spPr>
      </p:pic>
    </p:spTree>
  </p:cSld>
  <p:clrMapOvr>
    <a:masterClrMapping/>
  </p:clrMapOvr>
  <p:transition/>
</p:sld>
</file>

<file path=ppt/slides/slide3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1666" name="Text Box 2"/>
          <p:cNvSpPr txBox="1">
            <a:spLocks noChangeArrowheads="1"/>
          </p:cNvSpPr>
          <p:nvPr/>
        </p:nvSpPr>
        <p:spPr bwMode="auto">
          <a:xfrm>
            <a:off x="1550171" y="6019800"/>
            <a:ext cx="5949065" cy="55399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Csepel</a:t>
            </a:r>
            <a:r>
              <a:rPr lang="en-US" sz="2000" b="1" dirty="0">
                <a:solidFill>
                  <a:schemeClr val="tx2"/>
                </a:solidFill>
              </a:rPr>
              <a:t> Island with the Olympic Stadium</a:t>
            </a:r>
          </a:p>
        </p:txBody>
      </p:sp>
      <p:sp>
        <p:nvSpPr>
          <p:cNvPr id="241667" name="Text Box 2"/>
          <p:cNvSpPr txBox="1">
            <a:spLocks noChangeArrowheads="1"/>
          </p:cNvSpPr>
          <p:nvPr/>
        </p:nvSpPr>
        <p:spPr bwMode="auto">
          <a:xfrm>
            <a:off x="2357195" y="6553200"/>
            <a:ext cx="4285148" cy="215444"/>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https://dailynewshungary.com/budapest2024-stunning-new-visuals/</a:t>
            </a:r>
            <a:endParaRPr lang="en-US" sz="800" b="1" dirty="0">
              <a:solidFill>
                <a:schemeClr val="tx2"/>
              </a:solidFill>
            </a:endParaRPr>
          </a:p>
        </p:txBody>
      </p:sp>
      <p:pic>
        <p:nvPicPr>
          <p:cNvPr id="3" name="Picture 2"/>
          <p:cNvPicPr>
            <a:picLocks noChangeAspect="1"/>
          </p:cNvPicPr>
          <p:nvPr/>
        </p:nvPicPr>
        <p:blipFill>
          <a:blip r:embed="rId4"/>
          <a:stretch>
            <a:fillRect/>
          </a:stretch>
        </p:blipFill>
        <p:spPr>
          <a:xfrm>
            <a:off x="0" y="919162"/>
            <a:ext cx="9144000" cy="5019675"/>
          </a:xfrm>
          <a:prstGeom prst="rect">
            <a:avLst/>
          </a:prstGeom>
        </p:spPr>
      </p:pic>
    </p:spTree>
    <p:extLst>
      <p:ext uri="{BB962C8B-B14F-4D97-AF65-F5344CB8AC3E}">
        <p14:creationId xmlns:p14="http://schemas.microsoft.com/office/powerpoint/2010/main" val="1893048491"/>
      </p:ext>
    </p:extLst>
  </p:cSld>
  <p:clrMapOvr>
    <a:masterClrMapping/>
  </p:clrMapOvr>
  <p:transition/>
</p:sld>
</file>

<file path=ppt/slides/slide30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2690" name="Text Box 2"/>
          <p:cNvSpPr txBox="1">
            <a:spLocks noChangeArrowheads="1"/>
          </p:cNvSpPr>
          <p:nvPr/>
        </p:nvSpPr>
        <p:spPr bwMode="auto">
          <a:xfrm>
            <a:off x="3310019" y="6096000"/>
            <a:ext cx="2904962"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funicular</a:t>
            </a:r>
          </a:p>
        </p:txBody>
      </p:sp>
      <p:sp>
        <p:nvSpPr>
          <p:cNvPr id="24269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42692" name="Picture 3"/>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30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3714" name="Text Box 2"/>
          <p:cNvSpPr txBox="1">
            <a:spLocks noChangeArrowheads="1"/>
          </p:cNvSpPr>
          <p:nvPr/>
        </p:nvSpPr>
        <p:spPr bwMode="auto">
          <a:xfrm>
            <a:off x="3541365" y="6096000"/>
            <a:ext cx="2008884" cy="873572"/>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Gellért</a:t>
            </a:r>
            <a:r>
              <a:rPr lang="en-US" sz="2000" b="1" dirty="0">
                <a:solidFill>
                  <a:schemeClr val="tx2"/>
                </a:solidFill>
              </a:rPr>
              <a:t> Hotel</a:t>
            </a:r>
          </a:p>
          <a:p>
            <a:pPr>
              <a:lnSpc>
                <a:spcPct val="150000"/>
              </a:lnSpc>
              <a:spcBef>
                <a:spcPct val="0"/>
              </a:spcBef>
            </a:pPr>
            <a:endParaRPr lang="en-US" sz="1600" b="1" dirty="0">
              <a:solidFill>
                <a:schemeClr val="tx2"/>
              </a:solidFill>
            </a:endParaRPr>
          </a:p>
        </p:txBody>
      </p:sp>
      <p:sp>
        <p:nvSpPr>
          <p:cNvPr id="243715" name="Text Box 2"/>
          <p:cNvSpPr txBox="1">
            <a:spLocks noChangeArrowheads="1"/>
          </p:cNvSpPr>
          <p:nvPr/>
        </p:nvSpPr>
        <p:spPr bwMode="auto">
          <a:xfrm>
            <a:off x="2932113" y="6626225"/>
            <a:ext cx="3240087"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http://en.wikipedia.org/wiki/Gell%C3%A9rt_Baths</a:t>
            </a:r>
            <a:endParaRPr lang="en-US" sz="800" b="1">
              <a:solidFill>
                <a:schemeClr val="tx2"/>
              </a:solidFill>
            </a:endParaRPr>
          </a:p>
        </p:txBody>
      </p:sp>
      <p:pic>
        <p:nvPicPr>
          <p:cNvPr id="243716" name="Picture 2"/>
          <p:cNvPicPr>
            <a:picLocks noChangeAspect="1" noChangeArrowheads="1"/>
          </p:cNvPicPr>
          <p:nvPr/>
        </p:nvPicPr>
        <p:blipFill>
          <a:blip r:embed="rId4" cstate="print"/>
          <a:srcRect/>
          <a:stretch>
            <a:fillRect/>
          </a:stretch>
        </p:blipFill>
        <p:spPr bwMode="auto">
          <a:xfrm>
            <a:off x="609600" y="76200"/>
            <a:ext cx="7924800" cy="5943600"/>
          </a:xfrm>
          <a:prstGeom prst="rect">
            <a:avLst/>
          </a:prstGeom>
          <a:noFill/>
          <a:ln w="9525">
            <a:noFill/>
            <a:miter lim="800000"/>
            <a:headEnd/>
            <a:tailEnd/>
          </a:ln>
        </p:spPr>
      </p:pic>
    </p:spTree>
  </p:cSld>
  <p:clrMapOvr>
    <a:masterClrMapping/>
  </p:clrMapOvr>
  <p:transition/>
</p:sld>
</file>

<file path=ppt/slides/slide3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4738" name="Text Box 2"/>
          <p:cNvSpPr txBox="1">
            <a:spLocks noChangeArrowheads="1"/>
          </p:cNvSpPr>
          <p:nvPr/>
        </p:nvSpPr>
        <p:spPr bwMode="auto">
          <a:xfrm>
            <a:off x="2023906" y="6096000"/>
            <a:ext cx="5088251" cy="491738"/>
          </a:xfrm>
          <a:prstGeom prst="rect">
            <a:avLst/>
          </a:prstGeom>
          <a:noFill/>
          <a:ln w="9525">
            <a:noFill/>
            <a:miter lim="800000"/>
            <a:headEnd/>
            <a:tailEnd/>
          </a:ln>
        </p:spPr>
        <p:txBody>
          <a:bodyPr wrap="none">
            <a:spAutoFit/>
          </a:bodyPr>
          <a:lstStyle/>
          <a:p>
            <a:pPr>
              <a:lnSpc>
                <a:spcPct val="150000"/>
              </a:lnSpc>
              <a:spcBef>
                <a:spcPct val="0"/>
              </a:spcBef>
            </a:pPr>
            <a:r>
              <a:rPr lang="hu-HU" sz="2000" b="1" i="1" dirty="0">
                <a:solidFill>
                  <a:schemeClr val="tx2"/>
                </a:solidFill>
              </a:rPr>
              <a:t>Szt. Gellért Gyógyfürdő es Uszoda</a:t>
            </a:r>
            <a:endParaRPr lang="en-US" sz="2000" b="1" i="1" dirty="0">
              <a:solidFill>
                <a:schemeClr val="tx2"/>
              </a:solidFill>
            </a:endParaRPr>
          </a:p>
        </p:txBody>
      </p:sp>
      <p:sp>
        <p:nvSpPr>
          <p:cNvPr id="24473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44740"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3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5762" name="Text Box 2"/>
          <p:cNvSpPr txBox="1">
            <a:spLocks noChangeArrowheads="1"/>
          </p:cNvSpPr>
          <p:nvPr/>
        </p:nvSpPr>
        <p:spPr bwMode="auto">
          <a:xfrm>
            <a:off x="3536346" y="6096000"/>
            <a:ext cx="2061783" cy="873572"/>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Gellért</a:t>
            </a:r>
            <a:r>
              <a:rPr lang="en-US" sz="2000" b="1" dirty="0">
                <a:solidFill>
                  <a:schemeClr val="tx2"/>
                </a:solidFill>
              </a:rPr>
              <a:t> Baths</a:t>
            </a:r>
          </a:p>
          <a:p>
            <a:pPr>
              <a:lnSpc>
                <a:spcPct val="150000"/>
              </a:lnSpc>
              <a:spcBef>
                <a:spcPct val="0"/>
              </a:spcBef>
            </a:pPr>
            <a:endParaRPr lang="en-US" sz="1600" b="1" dirty="0">
              <a:solidFill>
                <a:schemeClr val="tx2"/>
              </a:solidFill>
            </a:endParaRPr>
          </a:p>
        </p:txBody>
      </p:sp>
      <p:sp>
        <p:nvSpPr>
          <p:cNvPr id="245763" name="Text Box 2"/>
          <p:cNvSpPr txBox="1">
            <a:spLocks noChangeArrowheads="1"/>
          </p:cNvSpPr>
          <p:nvPr/>
        </p:nvSpPr>
        <p:spPr bwMode="auto">
          <a:xfrm>
            <a:off x="2932113" y="6626225"/>
            <a:ext cx="3240087"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http://en.wikipedia.org/wiki/Gell%C3%A9rt_Baths</a:t>
            </a:r>
            <a:endParaRPr lang="en-US" sz="800" b="1">
              <a:solidFill>
                <a:schemeClr val="tx2"/>
              </a:solidFill>
            </a:endParaRPr>
          </a:p>
        </p:txBody>
      </p:sp>
      <p:pic>
        <p:nvPicPr>
          <p:cNvPr id="245764" name="Picture 2"/>
          <p:cNvPicPr>
            <a:picLocks noChangeAspect="1" noChangeArrowheads="1"/>
          </p:cNvPicPr>
          <p:nvPr/>
        </p:nvPicPr>
        <p:blipFill>
          <a:blip r:embed="rId4" cstate="print"/>
          <a:srcRect/>
          <a:stretch>
            <a:fillRect/>
          </a:stretch>
        </p:blipFill>
        <p:spPr bwMode="auto">
          <a:xfrm>
            <a:off x="609600" y="152400"/>
            <a:ext cx="7924800" cy="5943600"/>
          </a:xfrm>
          <a:prstGeom prst="rect">
            <a:avLst/>
          </a:prstGeom>
          <a:noFill/>
          <a:ln w="9525">
            <a:noFill/>
            <a:miter lim="800000"/>
            <a:headEnd/>
            <a:tailEnd/>
          </a:ln>
        </p:spPr>
      </p:pic>
    </p:spTree>
  </p:cSld>
  <p:clrMapOvr>
    <a:masterClrMapping/>
  </p:clrMapOvr>
  <p:transition/>
</p:sld>
</file>

<file path=ppt/slides/slide3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6786" name="Text Box 2"/>
          <p:cNvSpPr txBox="1">
            <a:spLocks noChangeArrowheads="1"/>
          </p:cNvSpPr>
          <p:nvPr/>
        </p:nvSpPr>
        <p:spPr bwMode="auto">
          <a:xfrm>
            <a:off x="1393178" y="6096000"/>
            <a:ext cx="633859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Rudas</a:t>
            </a:r>
            <a:r>
              <a:rPr lang="en-US" sz="2000" b="1" dirty="0">
                <a:solidFill>
                  <a:schemeClr val="tx2"/>
                </a:solidFill>
              </a:rPr>
              <a:t> Bath at the foot of </a:t>
            </a:r>
            <a:r>
              <a:rPr lang="en-US" sz="2000" b="1" dirty="0" err="1">
                <a:solidFill>
                  <a:schemeClr val="tx2"/>
                </a:solidFill>
              </a:rPr>
              <a:t>Gellért</a:t>
            </a:r>
            <a:r>
              <a:rPr lang="en-US" sz="2000" b="1" dirty="0">
                <a:solidFill>
                  <a:schemeClr val="tx2"/>
                </a:solidFill>
              </a:rPr>
              <a:t> Hill, 1550</a:t>
            </a:r>
          </a:p>
        </p:txBody>
      </p:sp>
      <p:sp>
        <p:nvSpPr>
          <p:cNvPr id="246787" name="Text Box 2"/>
          <p:cNvSpPr txBox="1">
            <a:spLocks noChangeArrowheads="1"/>
          </p:cNvSpPr>
          <p:nvPr/>
        </p:nvSpPr>
        <p:spPr bwMode="auto">
          <a:xfrm>
            <a:off x="3228975" y="6626225"/>
            <a:ext cx="27146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http://en.wikipedia.org/wiki/Rudas_Baths</a:t>
            </a:r>
            <a:endParaRPr lang="en-US" sz="800" b="1">
              <a:solidFill>
                <a:schemeClr val="tx2"/>
              </a:solidFill>
            </a:endParaRPr>
          </a:p>
        </p:txBody>
      </p:sp>
      <p:pic>
        <p:nvPicPr>
          <p:cNvPr id="246788" name="Picture 2"/>
          <p:cNvPicPr>
            <a:picLocks noChangeAspect="1" noChangeArrowheads="1"/>
          </p:cNvPicPr>
          <p:nvPr/>
        </p:nvPicPr>
        <p:blipFill>
          <a:blip r:embed="rId4" cstate="print"/>
          <a:srcRect/>
          <a:stretch>
            <a:fillRect/>
          </a:stretch>
        </p:blipFill>
        <p:spPr bwMode="auto">
          <a:xfrm>
            <a:off x="457200" y="838200"/>
            <a:ext cx="8229600" cy="4876800"/>
          </a:xfrm>
          <a:prstGeom prst="rect">
            <a:avLst/>
          </a:prstGeom>
          <a:noFill/>
          <a:ln w="9525">
            <a:noFill/>
            <a:miter lim="800000"/>
            <a:headEnd/>
            <a:tailEnd/>
          </a:ln>
        </p:spPr>
      </p:pic>
    </p:spTree>
  </p:cSld>
  <p:clrMapOvr>
    <a:masterClrMapping/>
  </p:clrMapOvr>
  <p:transition/>
</p:sld>
</file>

<file path=ppt/slides/slide3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7810" name="Text Box 2"/>
          <p:cNvSpPr txBox="1">
            <a:spLocks noChangeArrowheads="1"/>
          </p:cNvSpPr>
          <p:nvPr/>
        </p:nvSpPr>
        <p:spPr bwMode="auto">
          <a:xfrm>
            <a:off x="3082283" y="6096000"/>
            <a:ext cx="289053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Rudas</a:t>
            </a:r>
            <a:r>
              <a:rPr lang="en-US" sz="2000" b="1" dirty="0">
                <a:solidFill>
                  <a:schemeClr val="tx2"/>
                </a:solidFill>
              </a:rPr>
              <a:t> Baths, 1550</a:t>
            </a:r>
          </a:p>
        </p:txBody>
      </p:sp>
      <p:sp>
        <p:nvSpPr>
          <p:cNvPr id="24781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47812" name="Picture 2"/>
          <p:cNvPicPr>
            <a:picLocks noChangeAspect="1" noChangeArrowheads="1"/>
          </p:cNvPicPr>
          <p:nvPr/>
        </p:nvPicPr>
        <p:blipFill>
          <a:blip r:embed="rId4" cstate="print"/>
          <a:srcRect/>
          <a:stretch>
            <a:fillRect/>
          </a:stretch>
        </p:blipFill>
        <p:spPr bwMode="auto">
          <a:xfrm>
            <a:off x="800100" y="228600"/>
            <a:ext cx="7543800" cy="5695950"/>
          </a:xfrm>
          <a:prstGeom prst="rect">
            <a:avLst/>
          </a:prstGeom>
          <a:noFill/>
          <a:ln w="9525">
            <a:noFill/>
            <a:miter lim="800000"/>
            <a:headEnd/>
            <a:tailEnd/>
          </a:ln>
        </p:spPr>
      </p:pic>
    </p:spTree>
  </p:cSld>
  <p:clrMapOvr>
    <a:masterClrMapping/>
  </p:clrMapOvr>
  <p:transition/>
</p:sld>
</file>

<file path=ppt/slides/slide3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8834" name="Text Box 2"/>
          <p:cNvSpPr txBox="1">
            <a:spLocks noChangeArrowheads="1"/>
          </p:cNvSpPr>
          <p:nvPr/>
        </p:nvSpPr>
        <p:spPr bwMode="auto">
          <a:xfrm>
            <a:off x="1879012" y="6061462"/>
            <a:ext cx="534152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Király</a:t>
            </a:r>
            <a:r>
              <a:rPr lang="en-US" sz="2000" b="1" dirty="0">
                <a:solidFill>
                  <a:schemeClr val="tx2"/>
                </a:solidFill>
              </a:rPr>
              <a:t> Baths building at Ganz Street</a:t>
            </a:r>
          </a:p>
        </p:txBody>
      </p:sp>
      <p:sp>
        <p:nvSpPr>
          <p:cNvPr id="248835" name="Text Box 2"/>
          <p:cNvSpPr txBox="1">
            <a:spLocks noChangeArrowheads="1"/>
          </p:cNvSpPr>
          <p:nvPr/>
        </p:nvSpPr>
        <p:spPr bwMode="auto">
          <a:xfrm>
            <a:off x="2971800" y="6626225"/>
            <a:ext cx="31877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http://en.wikipedia.org/wiki/Kir%C3%A1ly_Baths</a:t>
            </a:r>
            <a:endParaRPr lang="en-US" sz="800" b="1">
              <a:solidFill>
                <a:schemeClr val="tx2"/>
              </a:solidFill>
            </a:endParaRPr>
          </a:p>
        </p:txBody>
      </p:sp>
      <p:pic>
        <p:nvPicPr>
          <p:cNvPr id="248836" name="Picture 2"/>
          <p:cNvPicPr>
            <a:picLocks noChangeAspect="1" noChangeArrowheads="1"/>
          </p:cNvPicPr>
          <p:nvPr/>
        </p:nvPicPr>
        <p:blipFill>
          <a:blip r:embed="rId4" cstate="print"/>
          <a:srcRect/>
          <a:stretch>
            <a:fillRect/>
          </a:stretch>
        </p:blipFill>
        <p:spPr bwMode="auto">
          <a:xfrm>
            <a:off x="457200" y="228600"/>
            <a:ext cx="8229600" cy="5616575"/>
          </a:xfrm>
          <a:prstGeom prst="rect">
            <a:avLst/>
          </a:prstGeom>
          <a:noFill/>
          <a:ln w="9525">
            <a:noFill/>
            <a:miter lim="800000"/>
            <a:headEnd/>
            <a:tailEnd/>
          </a:ln>
        </p:spPr>
      </p:pic>
    </p:spTree>
  </p:cSld>
  <p:clrMapOvr>
    <a:masterClrMapping/>
  </p:clrMapOvr>
  <p:transition/>
</p:sld>
</file>

<file path=ppt/slides/slide3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49858" name="Text Box 2"/>
          <p:cNvSpPr txBox="1">
            <a:spLocks noChangeArrowheads="1"/>
          </p:cNvSpPr>
          <p:nvPr/>
        </p:nvSpPr>
        <p:spPr bwMode="auto">
          <a:xfrm>
            <a:off x="3550042" y="6116638"/>
            <a:ext cx="202010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Turkish Bath</a:t>
            </a:r>
          </a:p>
        </p:txBody>
      </p:sp>
      <p:sp>
        <p:nvSpPr>
          <p:cNvPr id="249859" name="Text Box 2"/>
          <p:cNvSpPr txBox="1">
            <a:spLocks noChangeArrowheads="1"/>
          </p:cNvSpPr>
          <p:nvPr/>
        </p:nvSpPr>
        <p:spPr bwMode="auto">
          <a:xfrm>
            <a:off x="3322638" y="6626225"/>
            <a:ext cx="2463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www.galenfrysinger.com/hungary.htm</a:t>
            </a:r>
            <a:endParaRPr lang="en-US" sz="800" b="1">
              <a:solidFill>
                <a:schemeClr val="tx2"/>
              </a:solidFill>
            </a:endParaRPr>
          </a:p>
        </p:txBody>
      </p:sp>
      <p:pic>
        <p:nvPicPr>
          <p:cNvPr id="249860" name="Picture 2"/>
          <p:cNvPicPr>
            <a:picLocks noChangeAspect="1" noChangeArrowheads="1"/>
          </p:cNvPicPr>
          <p:nvPr/>
        </p:nvPicPr>
        <p:blipFill>
          <a:blip r:embed="rId4" cstate="print"/>
          <a:srcRect/>
          <a:stretch>
            <a:fillRect/>
          </a:stretch>
        </p:blipFill>
        <p:spPr bwMode="auto">
          <a:xfrm>
            <a:off x="2405063" y="0"/>
            <a:ext cx="4224337" cy="5943600"/>
          </a:xfrm>
          <a:prstGeom prst="rect">
            <a:avLst/>
          </a:prstGeom>
          <a:noFill/>
          <a:ln w="9525">
            <a:noFill/>
            <a:miter lim="800000"/>
            <a:headEnd/>
            <a:tailEnd/>
          </a:ln>
        </p:spPr>
      </p:pic>
    </p:spTree>
  </p:cSld>
  <p:clrMapOvr>
    <a:masterClrMapping/>
  </p:clrMapOvr>
  <p:transition/>
</p:sld>
</file>

<file path=ppt/slides/slide31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0882" name="Text Box 2"/>
          <p:cNvSpPr txBox="1">
            <a:spLocks noChangeArrowheads="1"/>
          </p:cNvSpPr>
          <p:nvPr/>
        </p:nvSpPr>
        <p:spPr bwMode="auto">
          <a:xfrm>
            <a:off x="2625272" y="6070600"/>
            <a:ext cx="383630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Széchenyi</a:t>
            </a:r>
            <a:r>
              <a:rPr lang="en-US" sz="2000" b="1" dirty="0">
                <a:solidFill>
                  <a:schemeClr val="tx2"/>
                </a:solidFill>
              </a:rPr>
              <a:t> Medicinal Bath</a:t>
            </a:r>
          </a:p>
        </p:txBody>
      </p:sp>
      <p:sp>
        <p:nvSpPr>
          <p:cNvPr id="250883" name="Text Box 2"/>
          <p:cNvSpPr txBox="1">
            <a:spLocks noChangeArrowheads="1"/>
          </p:cNvSpPr>
          <p:nvPr/>
        </p:nvSpPr>
        <p:spPr bwMode="auto">
          <a:xfrm>
            <a:off x="2559050" y="6626225"/>
            <a:ext cx="39941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http://en.wikipedia.org/wiki/Sz%C3%A9chenyi_Medicinal_Bath</a:t>
            </a:r>
            <a:endParaRPr lang="en-US" sz="800" b="1">
              <a:solidFill>
                <a:schemeClr val="tx2"/>
              </a:solidFill>
            </a:endParaRPr>
          </a:p>
        </p:txBody>
      </p:sp>
      <p:pic>
        <p:nvPicPr>
          <p:cNvPr id="250884" name="Picture 2"/>
          <p:cNvPicPr>
            <a:picLocks noChangeAspect="1" noChangeArrowheads="1"/>
          </p:cNvPicPr>
          <p:nvPr/>
        </p:nvPicPr>
        <p:blipFill>
          <a:blip r:embed="rId4" cstate="print"/>
          <a:srcRect/>
          <a:stretch>
            <a:fillRect/>
          </a:stretch>
        </p:blipFill>
        <p:spPr bwMode="auto">
          <a:xfrm>
            <a:off x="609600" y="76200"/>
            <a:ext cx="7924800" cy="5943600"/>
          </a:xfrm>
          <a:prstGeom prst="rect">
            <a:avLst/>
          </a:prstGeom>
          <a:noFill/>
          <a:ln w="9525">
            <a:noFill/>
            <a:miter lim="800000"/>
            <a:headEnd/>
            <a:tailEnd/>
          </a:ln>
        </p:spPr>
      </p:pic>
    </p:spTree>
  </p:cSld>
  <p:clrMapOvr>
    <a:masterClrMapping/>
  </p:clrMapOvr>
  <p:transition/>
</p:sld>
</file>

<file path=ppt/slides/slide3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1906" name="Text Box 2"/>
          <p:cNvSpPr txBox="1">
            <a:spLocks noChangeArrowheads="1"/>
          </p:cNvSpPr>
          <p:nvPr/>
        </p:nvSpPr>
        <p:spPr bwMode="auto">
          <a:xfrm>
            <a:off x="1230523" y="6057900"/>
            <a:ext cx="6817893" cy="491738"/>
          </a:xfrm>
          <a:prstGeom prst="rect">
            <a:avLst/>
          </a:prstGeom>
          <a:noFill/>
          <a:ln w="9525">
            <a:noFill/>
            <a:miter lim="800000"/>
            <a:headEnd/>
            <a:tailEnd/>
          </a:ln>
        </p:spPr>
        <p:txBody>
          <a:bodyPr wrap="none">
            <a:spAutoFit/>
          </a:bodyPr>
          <a:lstStyle/>
          <a:p>
            <a:pPr>
              <a:lnSpc>
                <a:spcPct val="150000"/>
              </a:lnSpc>
              <a:spcBef>
                <a:spcPct val="0"/>
              </a:spcBef>
            </a:pPr>
            <a:r>
              <a:rPr lang="hu-HU" sz="2000" b="1" dirty="0">
                <a:solidFill>
                  <a:schemeClr val="tx2"/>
                </a:solidFill>
              </a:rPr>
              <a:t>Széchenyi Gyógyfürdő </a:t>
            </a:r>
            <a:r>
              <a:rPr lang="en-US" sz="2000" b="1" dirty="0">
                <a:solidFill>
                  <a:schemeClr val="tx2"/>
                </a:solidFill>
              </a:rPr>
              <a:t>T</a:t>
            </a:r>
            <a:r>
              <a:rPr lang="hu-HU" sz="2000" b="1" dirty="0">
                <a:solidFill>
                  <a:schemeClr val="tx2"/>
                </a:solidFill>
              </a:rPr>
              <a:t>hermal </a:t>
            </a:r>
            <a:r>
              <a:rPr lang="en-US" sz="2000" b="1" dirty="0">
                <a:solidFill>
                  <a:schemeClr val="tx2"/>
                </a:solidFill>
              </a:rPr>
              <a:t>S</a:t>
            </a:r>
            <a:r>
              <a:rPr lang="hu-HU" sz="2000" b="1" dirty="0">
                <a:solidFill>
                  <a:schemeClr val="tx2"/>
                </a:solidFill>
              </a:rPr>
              <a:t>pa</a:t>
            </a:r>
            <a:r>
              <a:rPr lang="en-US" sz="2000" b="1" dirty="0">
                <a:solidFill>
                  <a:schemeClr val="tx2"/>
                </a:solidFill>
              </a:rPr>
              <a:t>, Budapest</a:t>
            </a:r>
          </a:p>
        </p:txBody>
      </p:sp>
      <p:sp>
        <p:nvSpPr>
          <p:cNvPr id="25190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51908" name="Picture 2"/>
          <p:cNvPicPr>
            <a:picLocks noChangeAspect="1" noChangeArrowheads="1"/>
          </p:cNvPicPr>
          <p:nvPr/>
        </p:nvPicPr>
        <p:blipFill>
          <a:blip r:embed="rId4" cstate="print"/>
          <a:srcRect/>
          <a:stretch>
            <a:fillRect/>
          </a:stretch>
        </p:blipFill>
        <p:spPr bwMode="auto">
          <a:xfrm>
            <a:off x="1214438" y="152400"/>
            <a:ext cx="6715125" cy="5705475"/>
          </a:xfrm>
          <a:prstGeom prst="rect">
            <a:avLst/>
          </a:prstGeom>
          <a:noFill/>
          <a:ln w="9525">
            <a:noFill/>
            <a:miter lim="800000"/>
            <a:headEnd/>
            <a:tailEnd/>
          </a:ln>
        </p:spPr>
      </p:pic>
    </p:spTree>
  </p:cSld>
  <p:clrMapOvr>
    <a:masterClrMapping/>
  </p:clrMapOvr>
  <p:transition/>
</p:sld>
</file>

<file path=ppt/slides/slide3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2930" name="Text Box 2"/>
          <p:cNvSpPr txBox="1">
            <a:spLocks noChangeArrowheads="1"/>
          </p:cNvSpPr>
          <p:nvPr/>
        </p:nvSpPr>
        <p:spPr bwMode="auto">
          <a:xfrm>
            <a:off x="1230523" y="6070600"/>
            <a:ext cx="6817893" cy="491738"/>
          </a:xfrm>
          <a:prstGeom prst="rect">
            <a:avLst/>
          </a:prstGeom>
          <a:noFill/>
          <a:ln w="9525">
            <a:noFill/>
            <a:miter lim="800000"/>
            <a:headEnd/>
            <a:tailEnd/>
          </a:ln>
        </p:spPr>
        <p:txBody>
          <a:bodyPr wrap="none">
            <a:spAutoFit/>
          </a:bodyPr>
          <a:lstStyle/>
          <a:p>
            <a:pPr>
              <a:lnSpc>
                <a:spcPct val="150000"/>
              </a:lnSpc>
              <a:spcBef>
                <a:spcPct val="0"/>
              </a:spcBef>
            </a:pPr>
            <a:r>
              <a:rPr lang="hu-HU" sz="2000" b="1" dirty="0">
                <a:solidFill>
                  <a:schemeClr val="tx2"/>
                </a:solidFill>
              </a:rPr>
              <a:t>Széchenyi Gyógyfürdő </a:t>
            </a:r>
            <a:r>
              <a:rPr lang="en-US" sz="2000" b="1" dirty="0">
                <a:solidFill>
                  <a:schemeClr val="tx2"/>
                </a:solidFill>
              </a:rPr>
              <a:t>T</a:t>
            </a:r>
            <a:r>
              <a:rPr lang="hu-HU" sz="2000" b="1" dirty="0">
                <a:solidFill>
                  <a:schemeClr val="tx2"/>
                </a:solidFill>
              </a:rPr>
              <a:t>hermal </a:t>
            </a:r>
            <a:r>
              <a:rPr lang="en-US" sz="2000" b="1" dirty="0">
                <a:solidFill>
                  <a:schemeClr val="tx2"/>
                </a:solidFill>
              </a:rPr>
              <a:t>S</a:t>
            </a:r>
            <a:r>
              <a:rPr lang="hu-HU" sz="2000" b="1" dirty="0">
                <a:solidFill>
                  <a:schemeClr val="tx2"/>
                </a:solidFill>
              </a:rPr>
              <a:t>pa</a:t>
            </a:r>
            <a:r>
              <a:rPr lang="en-US" sz="2000" b="1" dirty="0">
                <a:solidFill>
                  <a:schemeClr val="tx2"/>
                </a:solidFill>
              </a:rPr>
              <a:t>, Budapest</a:t>
            </a:r>
          </a:p>
        </p:txBody>
      </p:sp>
      <p:sp>
        <p:nvSpPr>
          <p:cNvPr id="25293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52932" name="Picture 2"/>
          <p:cNvPicPr>
            <a:picLocks noChangeAspect="1" noChangeArrowheads="1"/>
          </p:cNvPicPr>
          <p:nvPr/>
        </p:nvPicPr>
        <p:blipFill>
          <a:blip r:embed="rId4" cstate="print"/>
          <a:srcRect/>
          <a:stretch>
            <a:fillRect/>
          </a:stretch>
        </p:blipFill>
        <p:spPr bwMode="auto">
          <a:xfrm>
            <a:off x="762000" y="533400"/>
            <a:ext cx="7620000" cy="5105400"/>
          </a:xfrm>
          <a:prstGeom prst="rect">
            <a:avLst/>
          </a:prstGeom>
          <a:noFill/>
          <a:ln w="9525">
            <a:noFill/>
            <a:miter lim="800000"/>
            <a:headEnd/>
            <a:tailEnd/>
          </a:ln>
        </p:spPr>
      </p:pic>
    </p:spTree>
  </p:cSld>
  <p:clrMapOvr>
    <a:masterClrMapping/>
  </p:clrMapOvr>
  <p:transition/>
</p:sld>
</file>

<file path=ppt/slides/slide31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3954" name="Text Box 2"/>
          <p:cNvSpPr txBox="1">
            <a:spLocks noChangeArrowheads="1"/>
          </p:cNvSpPr>
          <p:nvPr/>
        </p:nvSpPr>
        <p:spPr bwMode="auto">
          <a:xfrm>
            <a:off x="2625272" y="6096000"/>
            <a:ext cx="383630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Széchenyi</a:t>
            </a:r>
            <a:r>
              <a:rPr lang="en-US" sz="2000" b="1" dirty="0">
                <a:solidFill>
                  <a:schemeClr val="tx2"/>
                </a:solidFill>
              </a:rPr>
              <a:t> Medicinal Bath</a:t>
            </a:r>
          </a:p>
        </p:txBody>
      </p:sp>
      <p:sp>
        <p:nvSpPr>
          <p:cNvPr id="253955" name="Text Box 2"/>
          <p:cNvSpPr txBox="1">
            <a:spLocks noChangeArrowheads="1"/>
          </p:cNvSpPr>
          <p:nvPr/>
        </p:nvSpPr>
        <p:spPr bwMode="auto">
          <a:xfrm>
            <a:off x="2559050" y="6626225"/>
            <a:ext cx="39941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http://en.wikipedia.org/wiki/Sz%C3%A9chenyi_Medicinal_Bath</a:t>
            </a:r>
            <a:endParaRPr lang="en-US" sz="800" b="1">
              <a:solidFill>
                <a:schemeClr val="tx2"/>
              </a:solidFill>
            </a:endParaRPr>
          </a:p>
        </p:txBody>
      </p:sp>
      <p:pic>
        <p:nvPicPr>
          <p:cNvPr id="253956" name="Picture 2"/>
          <p:cNvPicPr>
            <a:picLocks noChangeAspect="1" noChangeArrowheads="1"/>
          </p:cNvPicPr>
          <p:nvPr/>
        </p:nvPicPr>
        <p:blipFill>
          <a:blip r:embed="rId4" cstate="print"/>
          <a:srcRect/>
          <a:stretch>
            <a:fillRect/>
          </a:stretch>
        </p:blipFill>
        <p:spPr bwMode="auto">
          <a:xfrm>
            <a:off x="457200" y="536575"/>
            <a:ext cx="8229600" cy="5483225"/>
          </a:xfrm>
          <a:prstGeom prst="rect">
            <a:avLst/>
          </a:prstGeom>
          <a:noFill/>
          <a:ln w="9525">
            <a:noFill/>
            <a:miter lim="800000"/>
            <a:headEnd/>
            <a:tailEnd/>
          </a:ln>
        </p:spPr>
      </p:pic>
    </p:spTree>
  </p:cSld>
  <p:clrMapOvr>
    <a:masterClrMapping/>
  </p:clrMapOvr>
  <p:transition/>
</p:sld>
</file>

<file path=ppt/slides/slide3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4979" name="Text Box 2"/>
          <p:cNvSpPr txBox="1">
            <a:spLocks noChangeArrowheads="1"/>
          </p:cNvSpPr>
          <p:nvPr/>
        </p:nvSpPr>
        <p:spPr bwMode="auto">
          <a:xfrm>
            <a:off x="2559050" y="6626225"/>
            <a:ext cx="399415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http://en.wikipedia.org/wiki/Sz%C3%A9chenyi_Medicinal_Bath</a:t>
            </a:r>
            <a:endParaRPr lang="en-US" sz="800" b="1">
              <a:solidFill>
                <a:schemeClr val="tx2"/>
              </a:solidFill>
            </a:endParaRPr>
          </a:p>
        </p:txBody>
      </p:sp>
      <p:pic>
        <p:nvPicPr>
          <p:cNvPr id="254980" name="Picture 2"/>
          <p:cNvPicPr>
            <a:picLocks noChangeAspect="1" noChangeArrowheads="1"/>
          </p:cNvPicPr>
          <p:nvPr/>
        </p:nvPicPr>
        <p:blipFill>
          <a:blip r:embed="rId4" cstate="print"/>
          <a:srcRect/>
          <a:stretch>
            <a:fillRect/>
          </a:stretch>
        </p:blipFill>
        <p:spPr bwMode="auto">
          <a:xfrm>
            <a:off x="609600" y="76200"/>
            <a:ext cx="7924800" cy="5943600"/>
          </a:xfrm>
          <a:prstGeom prst="rect">
            <a:avLst/>
          </a:prstGeom>
          <a:noFill/>
          <a:ln w="9525">
            <a:noFill/>
            <a:miter lim="800000"/>
            <a:headEnd/>
            <a:tailEnd/>
          </a:ln>
        </p:spPr>
      </p:pic>
      <p:sp>
        <p:nvSpPr>
          <p:cNvPr id="5" name="Text Box 2"/>
          <p:cNvSpPr txBox="1">
            <a:spLocks noChangeArrowheads="1"/>
          </p:cNvSpPr>
          <p:nvPr/>
        </p:nvSpPr>
        <p:spPr bwMode="auto">
          <a:xfrm>
            <a:off x="2625272" y="6096000"/>
            <a:ext cx="383630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Széchenyi</a:t>
            </a:r>
            <a:r>
              <a:rPr lang="en-US" sz="2000" b="1" dirty="0">
                <a:solidFill>
                  <a:schemeClr val="tx2"/>
                </a:solidFill>
              </a:rPr>
              <a:t> Medicinal Bath</a:t>
            </a:r>
          </a:p>
        </p:txBody>
      </p:sp>
    </p:spTree>
  </p:cSld>
  <p:clrMapOvr>
    <a:masterClrMapping/>
  </p:clrMapOvr>
  <p:transition/>
</p:sld>
</file>

<file path=ppt/slides/slide3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6002" name="Text Box 2"/>
          <p:cNvSpPr txBox="1">
            <a:spLocks noChangeArrowheads="1"/>
          </p:cNvSpPr>
          <p:nvPr/>
        </p:nvSpPr>
        <p:spPr bwMode="auto">
          <a:xfrm>
            <a:off x="3467309" y="6096000"/>
            <a:ext cx="222208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Bridge to Pest</a:t>
            </a:r>
          </a:p>
        </p:txBody>
      </p:sp>
      <p:sp>
        <p:nvSpPr>
          <p:cNvPr id="256003" name="Text Box 2"/>
          <p:cNvSpPr txBox="1">
            <a:spLocks noChangeArrowheads="1"/>
          </p:cNvSpPr>
          <p:nvPr/>
        </p:nvSpPr>
        <p:spPr bwMode="auto">
          <a:xfrm>
            <a:off x="3322638" y="6626225"/>
            <a:ext cx="2463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www.galenfrysinger.com/hungary.htm</a:t>
            </a:r>
            <a:endParaRPr lang="en-US" sz="800" b="1">
              <a:solidFill>
                <a:schemeClr val="tx2"/>
              </a:solidFill>
            </a:endParaRPr>
          </a:p>
        </p:txBody>
      </p:sp>
      <p:pic>
        <p:nvPicPr>
          <p:cNvPr id="256004" name="Picture 2"/>
          <p:cNvPicPr>
            <a:picLocks noChangeAspect="1" noChangeArrowheads="1"/>
          </p:cNvPicPr>
          <p:nvPr/>
        </p:nvPicPr>
        <p:blipFill>
          <a:blip r:embed="rId4" cstate="print"/>
          <a:srcRect/>
          <a:stretch>
            <a:fillRect/>
          </a:stretch>
        </p:blipFill>
        <p:spPr bwMode="auto">
          <a:xfrm>
            <a:off x="1000125" y="923925"/>
            <a:ext cx="7143750" cy="5010150"/>
          </a:xfrm>
          <a:prstGeom prst="rect">
            <a:avLst/>
          </a:prstGeom>
          <a:noFill/>
          <a:ln w="9525">
            <a:noFill/>
            <a:miter lim="800000"/>
            <a:headEnd/>
            <a:tailEnd/>
          </a:ln>
        </p:spPr>
      </p:pic>
    </p:spTree>
  </p:cSld>
  <p:clrMapOvr>
    <a:masterClrMapping/>
  </p:clrMapOvr>
  <p:transition/>
</p:sld>
</file>

<file path=ppt/slides/slide32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7026" name="Text Box 2"/>
          <p:cNvSpPr txBox="1">
            <a:spLocks noChangeArrowheads="1"/>
          </p:cNvSpPr>
          <p:nvPr/>
        </p:nvSpPr>
        <p:spPr bwMode="auto">
          <a:xfrm>
            <a:off x="823811" y="5985262"/>
            <a:ext cx="753924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The Danube, with the Buda Hills in the Background</a:t>
            </a:r>
          </a:p>
        </p:txBody>
      </p:sp>
      <p:sp>
        <p:nvSpPr>
          <p:cNvPr id="257027" name="Text Box 2"/>
          <p:cNvSpPr txBox="1">
            <a:spLocks noChangeArrowheads="1"/>
          </p:cNvSpPr>
          <p:nvPr/>
        </p:nvSpPr>
        <p:spPr bwMode="auto">
          <a:xfrm>
            <a:off x="3322638" y="6626225"/>
            <a:ext cx="2463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www.galenfrysinger.com/hungary.htm</a:t>
            </a:r>
            <a:endParaRPr lang="en-US" sz="800" b="1">
              <a:solidFill>
                <a:schemeClr val="tx2"/>
              </a:solidFill>
            </a:endParaRPr>
          </a:p>
        </p:txBody>
      </p:sp>
      <p:pic>
        <p:nvPicPr>
          <p:cNvPr id="257028" name="Picture 2"/>
          <p:cNvPicPr>
            <a:picLocks noChangeAspect="1" noChangeArrowheads="1"/>
          </p:cNvPicPr>
          <p:nvPr/>
        </p:nvPicPr>
        <p:blipFill>
          <a:blip r:embed="rId4" cstate="print"/>
          <a:srcRect/>
          <a:stretch>
            <a:fillRect/>
          </a:stretch>
        </p:blipFill>
        <p:spPr bwMode="auto">
          <a:xfrm>
            <a:off x="2171700" y="1809750"/>
            <a:ext cx="4800600" cy="3238500"/>
          </a:xfrm>
          <a:prstGeom prst="rect">
            <a:avLst/>
          </a:prstGeom>
          <a:noFill/>
          <a:ln w="9525">
            <a:noFill/>
            <a:miter lim="800000"/>
            <a:headEnd/>
            <a:tailEnd/>
          </a:ln>
        </p:spPr>
      </p:pic>
    </p:spTree>
  </p:cSld>
  <p:clrMapOvr>
    <a:masterClrMapping/>
  </p:clrMapOvr>
  <p:transition/>
</p:sld>
</file>

<file path=ppt/slides/slide3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8050" name="Text Box 2"/>
          <p:cNvSpPr txBox="1">
            <a:spLocks noChangeArrowheads="1"/>
          </p:cNvSpPr>
          <p:nvPr/>
        </p:nvSpPr>
        <p:spPr bwMode="auto">
          <a:xfrm>
            <a:off x="2406245" y="6019800"/>
            <a:ext cx="431881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Belvárosi</a:t>
            </a:r>
            <a:r>
              <a:rPr lang="en-US" sz="2000" b="1" dirty="0">
                <a:solidFill>
                  <a:schemeClr val="tx2"/>
                </a:solidFill>
              </a:rPr>
              <a:t> </a:t>
            </a:r>
            <a:r>
              <a:rPr lang="en-US" sz="2000" b="1" dirty="0" err="1">
                <a:solidFill>
                  <a:schemeClr val="tx2"/>
                </a:solidFill>
              </a:rPr>
              <a:t>Ferences</a:t>
            </a:r>
            <a:r>
              <a:rPr lang="en-US" sz="2000" b="1" dirty="0">
                <a:solidFill>
                  <a:schemeClr val="tx2"/>
                </a:solidFill>
              </a:rPr>
              <a:t> </a:t>
            </a:r>
            <a:r>
              <a:rPr lang="en-US" sz="2000" b="1" dirty="0" err="1">
                <a:solidFill>
                  <a:schemeClr val="tx2"/>
                </a:solidFill>
              </a:rPr>
              <a:t>Templom</a:t>
            </a:r>
            <a:endParaRPr lang="en-US" sz="2000" b="1" dirty="0">
              <a:solidFill>
                <a:schemeClr val="tx2"/>
              </a:solidFill>
            </a:endParaRPr>
          </a:p>
        </p:txBody>
      </p:sp>
      <p:sp>
        <p:nvSpPr>
          <p:cNvPr id="25805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58052" name="Picture 2"/>
          <p:cNvPicPr>
            <a:picLocks noChangeAspect="1" noChangeArrowheads="1"/>
          </p:cNvPicPr>
          <p:nvPr/>
        </p:nvPicPr>
        <p:blipFill>
          <a:blip r:embed="rId4" cstate="print"/>
          <a:srcRect/>
          <a:stretch>
            <a:fillRect/>
          </a:stretch>
        </p:blipFill>
        <p:spPr bwMode="auto">
          <a:xfrm>
            <a:off x="2428875" y="152400"/>
            <a:ext cx="4286250" cy="5715000"/>
          </a:xfrm>
          <a:prstGeom prst="rect">
            <a:avLst/>
          </a:prstGeom>
          <a:noFill/>
          <a:ln w="9525">
            <a:noFill/>
            <a:miter lim="800000"/>
            <a:headEnd/>
            <a:tailEnd/>
          </a:ln>
        </p:spPr>
      </p:pic>
    </p:spTree>
  </p:cSld>
  <p:clrMapOvr>
    <a:masterClrMapping/>
  </p:clrMapOvr>
  <p:transition/>
</p:sld>
</file>

<file path=ppt/slides/slide3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59074" name="Text Box 2"/>
          <p:cNvSpPr txBox="1">
            <a:spLocks noChangeArrowheads="1"/>
          </p:cNvSpPr>
          <p:nvPr/>
        </p:nvSpPr>
        <p:spPr bwMode="auto">
          <a:xfrm>
            <a:off x="3096095" y="5985262"/>
            <a:ext cx="2824812"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Vörösmaty</a:t>
            </a:r>
            <a:r>
              <a:rPr lang="en-US" sz="1600" b="1" dirty="0">
                <a:solidFill>
                  <a:schemeClr val="tx2"/>
                </a:solidFill>
              </a:rPr>
              <a:t> </a:t>
            </a:r>
            <a:r>
              <a:rPr lang="en-US" sz="2000" b="1" dirty="0">
                <a:solidFill>
                  <a:schemeClr val="tx2"/>
                </a:solidFill>
              </a:rPr>
              <a:t>Square</a:t>
            </a:r>
          </a:p>
        </p:txBody>
      </p:sp>
      <p:sp>
        <p:nvSpPr>
          <p:cNvPr id="25907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59076" name="Picture 2"/>
          <p:cNvPicPr>
            <a:picLocks noChangeAspect="1" noChangeArrowheads="1"/>
          </p:cNvPicPr>
          <p:nvPr/>
        </p:nvPicPr>
        <p:blipFill>
          <a:blip r:embed="rId4" cstate="print"/>
          <a:srcRect/>
          <a:stretch>
            <a:fillRect/>
          </a:stretch>
        </p:blipFill>
        <p:spPr bwMode="auto">
          <a:xfrm>
            <a:off x="2190750" y="1643063"/>
            <a:ext cx="4762500" cy="3571875"/>
          </a:xfrm>
          <a:prstGeom prst="rect">
            <a:avLst/>
          </a:prstGeom>
          <a:noFill/>
          <a:ln w="9525">
            <a:noFill/>
            <a:miter lim="800000"/>
            <a:headEnd/>
            <a:tailEnd/>
          </a:ln>
        </p:spPr>
      </p:pic>
    </p:spTree>
  </p:cSld>
  <p:clrMapOvr>
    <a:masterClrMapping/>
  </p:clrMapOvr>
  <p:transition/>
</p:sld>
</file>

<file path=ppt/slides/slide3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0098" name="Text Box 2"/>
          <p:cNvSpPr txBox="1">
            <a:spLocks noChangeArrowheads="1"/>
          </p:cNvSpPr>
          <p:nvPr/>
        </p:nvSpPr>
        <p:spPr bwMode="auto">
          <a:xfrm>
            <a:off x="3057001" y="6000943"/>
            <a:ext cx="3029997" cy="491738"/>
          </a:xfrm>
          <a:prstGeom prst="rect">
            <a:avLst/>
          </a:prstGeom>
          <a:noFill/>
          <a:ln w="9525">
            <a:noFill/>
            <a:miter lim="800000"/>
            <a:headEnd/>
            <a:tailEnd/>
          </a:ln>
        </p:spPr>
        <p:txBody>
          <a:bodyPr wrap="none">
            <a:spAutoFit/>
          </a:bodyPr>
          <a:lstStyle/>
          <a:p>
            <a:pPr>
              <a:lnSpc>
                <a:spcPct val="150000"/>
              </a:lnSpc>
              <a:spcBef>
                <a:spcPct val="0"/>
              </a:spcBef>
            </a:pPr>
            <a:r>
              <a:rPr lang="en-US" sz="2000" b="1" i="1" dirty="0" err="1">
                <a:solidFill>
                  <a:schemeClr val="tx2"/>
                </a:solidFill>
              </a:rPr>
              <a:t>Váci</a:t>
            </a:r>
            <a:r>
              <a:rPr lang="en-US" sz="2000" b="1" i="1" dirty="0">
                <a:solidFill>
                  <a:schemeClr val="tx2"/>
                </a:solidFill>
              </a:rPr>
              <a:t> </a:t>
            </a:r>
            <a:r>
              <a:rPr lang="en-US" sz="2000" b="1" i="1" dirty="0" err="1">
                <a:solidFill>
                  <a:schemeClr val="tx2"/>
                </a:solidFill>
              </a:rPr>
              <a:t>utca</a:t>
            </a:r>
            <a:r>
              <a:rPr lang="en-US" sz="2000" b="1" dirty="0">
                <a:solidFill>
                  <a:schemeClr val="tx2"/>
                </a:solidFill>
              </a:rPr>
              <a:t>, Budapest</a:t>
            </a:r>
          </a:p>
        </p:txBody>
      </p:sp>
      <p:sp>
        <p:nvSpPr>
          <p:cNvPr id="26009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60100" name="Picture 3"/>
          <p:cNvPicPr>
            <a:picLocks noChangeAspect="1" noChangeArrowheads="1"/>
          </p:cNvPicPr>
          <p:nvPr/>
        </p:nvPicPr>
        <p:blipFill>
          <a:blip r:embed="rId4" cstate="print"/>
          <a:srcRect/>
          <a:stretch>
            <a:fillRect/>
          </a:stretch>
        </p:blipFill>
        <p:spPr bwMode="auto">
          <a:xfrm>
            <a:off x="762000" y="152400"/>
            <a:ext cx="7620000" cy="5715000"/>
          </a:xfrm>
          <a:prstGeom prst="rect">
            <a:avLst/>
          </a:prstGeom>
          <a:noFill/>
          <a:ln w="9525">
            <a:noFill/>
            <a:miter lim="800000"/>
            <a:headEnd/>
            <a:tailEnd/>
          </a:ln>
        </p:spPr>
      </p:pic>
    </p:spTree>
  </p:cSld>
  <p:clrMapOvr>
    <a:masterClrMapping/>
  </p:clrMapOvr>
  <p:transition/>
</p:sld>
</file>

<file path=ppt/slides/slide3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1122"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61123" name="Picture 2"/>
          <p:cNvPicPr>
            <a:picLocks noChangeAspect="1" noChangeArrowheads="1"/>
          </p:cNvPicPr>
          <p:nvPr/>
        </p:nvPicPr>
        <p:blipFill>
          <a:blip r:embed="rId4" cstate="print"/>
          <a:srcRect/>
          <a:stretch>
            <a:fillRect/>
          </a:stretch>
        </p:blipFill>
        <p:spPr bwMode="auto">
          <a:xfrm>
            <a:off x="1395413" y="228600"/>
            <a:ext cx="6353175" cy="5715000"/>
          </a:xfrm>
          <a:prstGeom prst="rect">
            <a:avLst/>
          </a:prstGeom>
          <a:noFill/>
          <a:ln w="9525">
            <a:noFill/>
            <a:miter lim="800000"/>
            <a:headEnd/>
            <a:tailEnd/>
          </a:ln>
        </p:spPr>
      </p:pic>
      <p:sp>
        <p:nvSpPr>
          <p:cNvPr id="5" name="Text Box 2"/>
          <p:cNvSpPr txBox="1">
            <a:spLocks noChangeArrowheads="1"/>
          </p:cNvSpPr>
          <p:nvPr/>
        </p:nvSpPr>
        <p:spPr bwMode="auto">
          <a:xfrm>
            <a:off x="3057001" y="6000943"/>
            <a:ext cx="3029997" cy="491738"/>
          </a:xfrm>
          <a:prstGeom prst="rect">
            <a:avLst/>
          </a:prstGeom>
          <a:noFill/>
          <a:ln w="9525">
            <a:noFill/>
            <a:miter lim="800000"/>
            <a:headEnd/>
            <a:tailEnd/>
          </a:ln>
        </p:spPr>
        <p:txBody>
          <a:bodyPr wrap="none">
            <a:spAutoFit/>
          </a:bodyPr>
          <a:lstStyle/>
          <a:p>
            <a:pPr>
              <a:lnSpc>
                <a:spcPct val="150000"/>
              </a:lnSpc>
              <a:spcBef>
                <a:spcPct val="0"/>
              </a:spcBef>
            </a:pPr>
            <a:r>
              <a:rPr lang="en-US" sz="2000" b="1" i="1" dirty="0" err="1">
                <a:solidFill>
                  <a:schemeClr val="tx2"/>
                </a:solidFill>
              </a:rPr>
              <a:t>Váci</a:t>
            </a:r>
            <a:r>
              <a:rPr lang="en-US" sz="2000" b="1" i="1" dirty="0">
                <a:solidFill>
                  <a:schemeClr val="tx2"/>
                </a:solidFill>
              </a:rPr>
              <a:t> </a:t>
            </a:r>
            <a:r>
              <a:rPr lang="en-US" sz="2000" b="1" i="1" dirty="0" err="1">
                <a:solidFill>
                  <a:schemeClr val="tx2"/>
                </a:solidFill>
              </a:rPr>
              <a:t>utca</a:t>
            </a:r>
            <a:r>
              <a:rPr lang="en-US" sz="2000" b="1" dirty="0">
                <a:solidFill>
                  <a:schemeClr val="tx2"/>
                </a:solidFill>
              </a:rPr>
              <a:t>, Budapest</a:t>
            </a:r>
          </a:p>
        </p:txBody>
      </p:sp>
    </p:spTree>
  </p:cSld>
  <p:clrMapOvr>
    <a:masterClrMapping/>
  </p:clrMapOvr>
  <p:transition/>
</p:sld>
</file>

<file path=ppt/slides/slide32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2146" name="Text Box 2"/>
          <p:cNvSpPr txBox="1">
            <a:spLocks noChangeArrowheads="1"/>
          </p:cNvSpPr>
          <p:nvPr/>
        </p:nvSpPr>
        <p:spPr bwMode="auto">
          <a:xfrm>
            <a:off x="3222983" y="6019800"/>
            <a:ext cx="272061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Great Market Hall</a:t>
            </a:r>
          </a:p>
        </p:txBody>
      </p:sp>
      <p:sp>
        <p:nvSpPr>
          <p:cNvPr id="26214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62148" name="Picture 2"/>
          <p:cNvPicPr>
            <a:picLocks noChangeAspect="1" noChangeArrowheads="1"/>
          </p:cNvPicPr>
          <p:nvPr/>
        </p:nvPicPr>
        <p:blipFill>
          <a:blip r:embed="rId4" cstate="print"/>
          <a:srcRect/>
          <a:stretch>
            <a:fillRect/>
          </a:stretch>
        </p:blipFill>
        <p:spPr bwMode="auto">
          <a:xfrm>
            <a:off x="1714500" y="1538288"/>
            <a:ext cx="5715000" cy="3781425"/>
          </a:xfrm>
          <a:prstGeom prst="rect">
            <a:avLst/>
          </a:prstGeom>
          <a:noFill/>
          <a:ln w="9525">
            <a:noFill/>
            <a:miter lim="800000"/>
            <a:headEnd/>
            <a:tailEnd/>
          </a:ln>
        </p:spPr>
      </p:pic>
    </p:spTree>
  </p:cSld>
  <p:clrMapOvr>
    <a:masterClrMapping/>
  </p:clrMapOvr>
  <p:transition/>
</p:sld>
</file>

<file path=ppt/slides/slide32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3077187" y="5638800"/>
            <a:ext cx="2959465" cy="953403"/>
          </a:xfrm>
          <a:prstGeom prst="rect">
            <a:avLst/>
          </a:prstGeom>
          <a:noFill/>
          <a:ln w="9525">
            <a:noFill/>
            <a:miter lim="800000"/>
            <a:headEnd/>
            <a:tailEnd/>
          </a:ln>
        </p:spPr>
        <p:txBody>
          <a:bodyPr wrap="none">
            <a:spAutoFit/>
          </a:bodyPr>
          <a:lstStyle/>
          <a:p>
            <a:pPr>
              <a:lnSpc>
                <a:spcPct val="150000"/>
              </a:lnSpc>
              <a:spcBef>
                <a:spcPct val="0"/>
              </a:spcBef>
            </a:pPr>
            <a:r>
              <a:rPr lang="en-US" sz="2000" b="1" i="1" dirty="0">
                <a:solidFill>
                  <a:schemeClr val="tx2"/>
                </a:solidFill>
              </a:rPr>
              <a:t>Nagy </a:t>
            </a:r>
            <a:r>
              <a:rPr lang="en-US" sz="2000" b="1" i="1" dirty="0" err="1">
                <a:solidFill>
                  <a:schemeClr val="tx2"/>
                </a:solidFill>
              </a:rPr>
              <a:t>Vásárcsarnok</a:t>
            </a:r>
            <a:endParaRPr lang="en-US" sz="2000" b="1" i="1" dirty="0">
              <a:solidFill>
                <a:schemeClr val="tx2"/>
              </a:solidFill>
            </a:endParaRPr>
          </a:p>
          <a:p>
            <a:pPr>
              <a:lnSpc>
                <a:spcPct val="150000"/>
              </a:lnSpc>
              <a:spcBef>
                <a:spcPct val="0"/>
              </a:spcBef>
            </a:pPr>
            <a:r>
              <a:rPr lang="en-US" sz="2000" b="1" dirty="0">
                <a:solidFill>
                  <a:schemeClr val="tx2"/>
                </a:solidFill>
              </a:rPr>
              <a:t>Grand Market Hall</a:t>
            </a:r>
          </a:p>
        </p:txBody>
      </p:sp>
      <p:sp>
        <p:nvSpPr>
          <p:cNvPr id="26317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63172" name="Picture 2"/>
          <p:cNvPicPr>
            <a:picLocks noChangeAspect="1" noChangeArrowheads="1"/>
          </p:cNvPicPr>
          <p:nvPr/>
        </p:nvPicPr>
        <p:blipFill>
          <a:blip r:embed="rId4" cstate="print"/>
          <a:srcRect/>
          <a:stretch>
            <a:fillRect/>
          </a:stretch>
        </p:blipFill>
        <p:spPr bwMode="auto">
          <a:xfrm>
            <a:off x="1714500" y="1285875"/>
            <a:ext cx="5715000" cy="4286250"/>
          </a:xfrm>
          <a:prstGeom prst="rect">
            <a:avLst/>
          </a:prstGeom>
          <a:noFill/>
          <a:ln w="9525">
            <a:noFill/>
            <a:miter lim="800000"/>
            <a:headEnd/>
            <a:tailEnd/>
          </a:ln>
        </p:spPr>
      </p:pic>
    </p:spTree>
  </p:cSld>
  <p:clrMapOvr>
    <a:masterClrMapping/>
  </p:clrMapOvr>
  <p:transition/>
</p:sld>
</file>

<file path=ppt/slides/slide32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2985208" y="6197600"/>
            <a:ext cx="3103735" cy="400110"/>
          </a:xfrm>
          <a:prstGeom prst="rect">
            <a:avLst/>
          </a:prstGeom>
          <a:noFill/>
          <a:ln w="9525">
            <a:noFill/>
            <a:miter lim="800000"/>
            <a:headEnd/>
            <a:tailEnd/>
          </a:ln>
        </p:spPr>
        <p:txBody>
          <a:bodyPr wrap="none">
            <a:spAutoFit/>
          </a:bodyPr>
          <a:lstStyle/>
          <a:p>
            <a:pPr>
              <a:spcBef>
                <a:spcPct val="0"/>
              </a:spcBef>
            </a:pPr>
            <a:r>
              <a:rPr lang="en-US" sz="2000" b="1" dirty="0">
                <a:solidFill>
                  <a:srgbClr val="000000"/>
                </a:solidFill>
              </a:rPr>
              <a:t>Map of the City Park</a:t>
            </a:r>
            <a:endParaRPr lang="en-US" sz="2000" b="1" dirty="0">
              <a:solidFill>
                <a:schemeClr val="tx2"/>
              </a:solidFill>
            </a:endParaRPr>
          </a:p>
        </p:txBody>
      </p:sp>
      <p:sp>
        <p:nvSpPr>
          <p:cNvPr id="264195" name="Text Box 2"/>
          <p:cNvSpPr txBox="1">
            <a:spLocks noChangeArrowheads="1"/>
          </p:cNvSpPr>
          <p:nvPr/>
        </p:nvSpPr>
        <p:spPr bwMode="auto">
          <a:xfrm>
            <a:off x="2528888" y="6626225"/>
            <a:ext cx="40687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http://commons.wikimedia.org/wiki/Category:Maps_of_Budapest</a:t>
            </a:r>
            <a:endParaRPr lang="en-US" sz="800" b="1">
              <a:solidFill>
                <a:schemeClr val="tx2"/>
              </a:solidFill>
            </a:endParaRPr>
          </a:p>
        </p:txBody>
      </p:sp>
      <p:pic>
        <p:nvPicPr>
          <p:cNvPr id="264196" name="Picture 5"/>
          <p:cNvPicPr>
            <a:picLocks noChangeAspect="1" noChangeArrowheads="1"/>
          </p:cNvPicPr>
          <p:nvPr/>
        </p:nvPicPr>
        <p:blipFill>
          <a:blip r:embed="rId4" cstate="print"/>
          <a:srcRect/>
          <a:stretch>
            <a:fillRect/>
          </a:stretch>
        </p:blipFill>
        <p:spPr bwMode="auto">
          <a:xfrm>
            <a:off x="1624013" y="457200"/>
            <a:ext cx="5895975" cy="5686425"/>
          </a:xfrm>
          <a:prstGeom prst="rect">
            <a:avLst/>
          </a:prstGeom>
          <a:noFill/>
          <a:ln w="9525">
            <a:noFill/>
            <a:miter lim="800000"/>
            <a:headEnd/>
            <a:tailEnd/>
          </a:ln>
        </p:spPr>
      </p:pic>
    </p:spTree>
  </p:cSld>
  <p:clrMapOvr>
    <a:masterClrMapping/>
  </p:clrMapOvr>
  <p:transition/>
</p:sld>
</file>

<file path=ppt/slides/slide329.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265218" name="Text Box 2"/>
          <p:cNvSpPr txBox="1">
            <a:spLocks noChangeArrowheads="1"/>
          </p:cNvSpPr>
          <p:nvPr/>
        </p:nvSpPr>
        <p:spPr bwMode="auto">
          <a:xfrm>
            <a:off x="3124200" y="6248400"/>
            <a:ext cx="2828925" cy="338138"/>
          </a:xfrm>
          <a:prstGeom prst="rect">
            <a:avLst/>
          </a:prstGeom>
          <a:noFill/>
          <a:ln w="9525">
            <a:noFill/>
            <a:miter lim="800000"/>
            <a:headEnd/>
            <a:tailEnd/>
          </a:ln>
        </p:spPr>
        <p:txBody>
          <a:bodyPr wrap="none">
            <a:spAutoFit/>
          </a:bodyPr>
          <a:lstStyle/>
          <a:p>
            <a:pPr>
              <a:spcBef>
                <a:spcPct val="0"/>
              </a:spcBef>
            </a:pPr>
            <a:r>
              <a:rPr lang="en-US" sz="1600" b="1">
                <a:solidFill>
                  <a:schemeClr val="tx2"/>
                </a:solidFill>
              </a:rPr>
              <a:t>Hungarian State Opera</a:t>
            </a:r>
          </a:p>
        </p:txBody>
      </p:sp>
      <p:sp>
        <p:nvSpPr>
          <p:cNvPr id="265219" name="Text Box 2"/>
          <p:cNvSpPr txBox="1">
            <a:spLocks noChangeArrowheads="1"/>
          </p:cNvSpPr>
          <p:nvPr/>
        </p:nvSpPr>
        <p:spPr bwMode="auto">
          <a:xfrm>
            <a:off x="2528888" y="6626225"/>
            <a:ext cx="4068762"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http://commons.wikimedia.org/wiki/Category:Maps_of_Budapest</a:t>
            </a:r>
            <a:endParaRPr lang="en-US" sz="800" b="1">
              <a:solidFill>
                <a:schemeClr val="tx2"/>
              </a:solidFill>
            </a:endParaRPr>
          </a:p>
        </p:txBody>
      </p:sp>
      <p:pic>
        <p:nvPicPr>
          <p:cNvPr id="265220" name="Picture 2"/>
          <p:cNvPicPr>
            <a:picLocks noChangeAspect="1" noChangeArrowheads="1"/>
          </p:cNvPicPr>
          <p:nvPr/>
        </p:nvPicPr>
        <p:blipFill>
          <a:blip r:embed="rId4" cstate="print"/>
          <a:srcRect/>
          <a:stretch>
            <a:fillRect/>
          </a:stretch>
        </p:blipFill>
        <p:spPr bwMode="auto">
          <a:xfrm>
            <a:off x="452438" y="0"/>
            <a:ext cx="8229600" cy="6621463"/>
          </a:xfrm>
          <a:prstGeom prst="rect">
            <a:avLst/>
          </a:prstGeom>
          <a:noFill/>
          <a:ln w="9525">
            <a:noFill/>
            <a:miter lim="800000"/>
            <a:headEnd/>
            <a:tailEnd/>
          </a:ln>
        </p:spPr>
      </p:pic>
      <p:sp>
        <p:nvSpPr>
          <p:cNvPr id="6" name="Text Box 2"/>
          <p:cNvSpPr txBox="1">
            <a:spLocks noChangeArrowheads="1"/>
          </p:cNvSpPr>
          <p:nvPr/>
        </p:nvSpPr>
        <p:spPr bwMode="auto">
          <a:xfrm>
            <a:off x="714375" y="5243513"/>
            <a:ext cx="2171700" cy="584200"/>
          </a:xfrm>
          <a:prstGeom prst="rect">
            <a:avLst/>
          </a:prstGeom>
          <a:solidFill>
            <a:schemeClr val="tx2"/>
          </a:solidFill>
          <a:ln w="9525">
            <a:noFill/>
            <a:miter lim="800000"/>
            <a:headEnd/>
            <a:tailEnd/>
          </a:ln>
        </p:spPr>
        <p:txBody>
          <a:bodyPr wrap="none">
            <a:spAutoFit/>
          </a:bodyPr>
          <a:lstStyle/>
          <a:p>
            <a:pPr>
              <a:spcBef>
                <a:spcPct val="0"/>
              </a:spcBef>
            </a:pPr>
            <a:r>
              <a:rPr lang="hu-HU" sz="1600" b="1" i="1">
                <a:solidFill>
                  <a:srgbClr val="000000"/>
                </a:solidFill>
              </a:rPr>
              <a:t>Hősök tere</a:t>
            </a:r>
            <a:endParaRPr lang="en-US" sz="1600" b="1" i="1">
              <a:solidFill>
                <a:srgbClr val="000000"/>
              </a:solidFill>
            </a:endParaRPr>
          </a:p>
          <a:p>
            <a:pPr>
              <a:spcBef>
                <a:spcPct val="0"/>
              </a:spcBef>
            </a:pPr>
            <a:r>
              <a:rPr lang="en-US" sz="1600" b="1">
                <a:solidFill>
                  <a:srgbClr val="000000"/>
                </a:solidFill>
              </a:rPr>
              <a:t>(Heroes' Square)</a:t>
            </a:r>
            <a:endParaRPr lang="en-US" sz="800" b="1">
              <a:solidFill>
                <a:srgbClr val="000000"/>
              </a:solidFill>
            </a:endParaRPr>
          </a:p>
        </p:txBody>
      </p:sp>
      <p:sp>
        <p:nvSpPr>
          <p:cNvPr id="7" name="Text Box 2"/>
          <p:cNvSpPr txBox="1">
            <a:spLocks noChangeArrowheads="1"/>
          </p:cNvSpPr>
          <p:nvPr/>
        </p:nvSpPr>
        <p:spPr bwMode="auto">
          <a:xfrm>
            <a:off x="736600" y="3400425"/>
            <a:ext cx="1458913" cy="584200"/>
          </a:xfrm>
          <a:prstGeom prst="rect">
            <a:avLst/>
          </a:prstGeom>
          <a:solidFill>
            <a:schemeClr val="tx2"/>
          </a:solidFill>
          <a:ln w="9525">
            <a:noFill/>
            <a:miter lim="800000"/>
            <a:headEnd/>
            <a:tailEnd/>
          </a:ln>
        </p:spPr>
        <p:txBody>
          <a:bodyPr wrap="none">
            <a:spAutoFit/>
          </a:bodyPr>
          <a:lstStyle/>
          <a:p>
            <a:pPr>
              <a:spcBef>
                <a:spcPct val="0"/>
              </a:spcBef>
            </a:pPr>
            <a:r>
              <a:rPr lang="en-US" sz="1600" b="1">
                <a:solidFill>
                  <a:srgbClr val="000000"/>
                </a:solidFill>
              </a:rPr>
              <a:t>Gundel’s</a:t>
            </a:r>
          </a:p>
          <a:p>
            <a:pPr>
              <a:spcBef>
                <a:spcPct val="0"/>
              </a:spcBef>
            </a:pPr>
            <a:r>
              <a:rPr lang="en-US" sz="1600" b="1">
                <a:solidFill>
                  <a:srgbClr val="000000"/>
                </a:solidFill>
              </a:rPr>
              <a:t>Restaurant</a:t>
            </a:r>
            <a:endParaRPr lang="en-US" sz="800" b="1">
              <a:solidFill>
                <a:srgbClr val="000000"/>
              </a:solidFill>
            </a:endParaRPr>
          </a:p>
        </p:txBody>
      </p:sp>
      <p:sp>
        <p:nvSpPr>
          <p:cNvPr id="8" name="Text Box 2"/>
          <p:cNvSpPr txBox="1">
            <a:spLocks noChangeArrowheads="1"/>
          </p:cNvSpPr>
          <p:nvPr/>
        </p:nvSpPr>
        <p:spPr bwMode="auto">
          <a:xfrm>
            <a:off x="423863" y="2935288"/>
            <a:ext cx="2286000" cy="584200"/>
          </a:xfrm>
          <a:prstGeom prst="rect">
            <a:avLst/>
          </a:prstGeom>
          <a:solidFill>
            <a:schemeClr val="tx2"/>
          </a:solidFill>
          <a:ln w="9525">
            <a:noFill/>
            <a:miter lim="800000"/>
            <a:headEnd/>
            <a:tailEnd/>
          </a:ln>
        </p:spPr>
        <p:txBody>
          <a:bodyPr wrap="none">
            <a:spAutoFit/>
          </a:bodyPr>
          <a:lstStyle/>
          <a:p>
            <a:pPr>
              <a:spcBef>
                <a:spcPct val="0"/>
              </a:spcBef>
            </a:pPr>
            <a:r>
              <a:rPr lang="en-US" sz="1600" b="1">
                <a:solidFill>
                  <a:srgbClr val="000000"/>
                </a:solidFill>
              </a:rPr>
              <a:t>Zoo</a:t>
            </a:r>
          </a:p>
          <a:p>
            <a:pPr>
              <a:spcBef>
                <a:spcPct val="0"/>
              </a:spcBef>
            </a:pPr>
            <a:r>
              <a:rPr lang="en-US" sz="1600" b="1">
                <a:solidFill>
                  <a:srgbClr val="000000"/>
                </a:solidFill>
              </a:rPr>
              <a:t>Botanical Gardens</a:t>
            </a:r>
            <a:endParaRPr lang="en-US" sz="800" b="1">
              <a:solidFill>
                <a:srgbClr val="000000"/>
              </a:solidFill>
            </a:endParaRPr>
          </a:p>
        </p:txBody>
      </p:sp>
      <p:sp>
        <p:nvSpPr>
          <p:cNvPr id="9" name="Text Box 2"/>
          <p:cNvSpPr txBox="1">
            <a:spLocks noChangeArrowheads="1"/>
          </p:cNvSpPr>
          <p:nvPr/>
        </p:nvSpPr>
        <p:spPr bwMode="auto">
          <a:xfrm>
            <a:off x="3252788" y="1716088"/>
            <a:ext cx="895350" cy="584200"/>
          </a:xfrm>
          <a:prstGeom prst="rect">
            <a:avLst/>
          </a:prstGeom>
          <a:solidFill>
            <a:schemeClr val="tx2"/>
          </a:solidFill>
          <a:ln w="9525">
            <a:noFill/>
            <a:miter lim="800000"/>
            <a:headEnd/>
            <a:tailEnd/>
          </a:ln>
        </p:spPr>
        <p:txBody>
          <a:bodyPr wrap="none">
            <a:spAutoFit/>
          </a:bodyPr>
          <a:lstStyle/>
          <a:p>
            <a:pPr>
              <a:spcBef>
                <a:spcPct val="0"/>
              </a:spcBef>
            </a:pPr>
            <a:r>
              <a:rPr lang="en-US" sz="1600" b="1">
                <a:solidFill>
                  <a:srgbClr val="000000"/>
                </a:solidFill>
              </a:rPr>
              <a:t>Grand</a:t>
            </a:r>
          </a:p>
          <a:p>
            <a:pPr>
              <a:spcBef>
                <a:spcPct val="0"/>
              </a:spcBef>
            </a:pPr>
            <a:r>
              <a:rPr lang="en-US" sz="1600" b="1">
                <a:solidFill>
                  <a:srgbClr val="000000"/>
                </a:solidFill>
              </a:rPr>
              <a:t>Circus</a:t>
            </a:r>
            <a:endParaRPr lang="en-US" sz="800" b="1">
              <a:solidFill>
                <a:srgbClr val="000000"/>
              </a:solidFill>
            </a:endParaRPr>
          </a:p>
        </p:txBody>
      </p:sp>
      <p:sp>
        <p:nvSpPr>
          <p:cNvPr id="10" name="Text Box 2"/>
          <p:cNvSpPr txBox="1">
            <a:spLocks noChangeArrowheads="1"/>
          </p:cNvSpPr>
          <p:nvPr/>
        </p:nvSpPr>
        <p:spPr bwMode="auto">
          <a:xfrm>
            <a:off x="2905125" y="3048000"/>
            <a:ext cx="2000250" cy="584200"/>
          </a:xfrm>
          <a:prstGeom prst="rect">
            <a:avLst/>
          </a:prstGeom>
          <a:solidFill>
            <a:schemeClr val="tx2"/>
          </a:solidFill>
          <a:ln w="9525">
            <a:noFill/>
            <a:miter lim="800000"/>
            <a:headEnd/>
            <a:tailEnd/>
          </a:ln>
        </p:spPr>
        <p:txBody>
          <a:bodyPr wrap="none">
            <a:spAutoFit/>
          </a:bodyPr>
          <a:lstStyle/>
          <a:p>
            <a:pPr>
              <a:spcBef>
                <a:spcPct val="0"/>
              </a:spcBef>
            </a:pPr>
            <a:r>
              <a:rPr lang="en-US" sz="1600" b="1"/>
              <a:t>Széchenyi</a:t>
            </a:r>
          </a:p>
          <a:p>
            <a:pPr>
              <a:spcBef>
                <a:spcPct val="0"/>
              </a:spcBef>
            </a:pPr>
            <a:r>
              <a:rPr lang="en-US" sz="1600" b="1"/>
              <a:t>Medicinal Baths</a:t>
            </a:r>
            <a:endParaRPr lang="en-US" sz="800" b="1">
              <a:solidFill>
                <a:srgbClr val="000000"/>
              </a:solidFill>
            </a:endParaRPr>
          </a:p>
        </p:txBody>
      </p:sp>
      <p:sp>
        <p:nvSpPr>
          <p:cNvPr id="11" name="Text Box 2"/>
          <p:cNvSpPr txBox="1">
            <a:spLocks noChangeArrowheads="1"/>
          </p:cNvSpPr>
          <p:nvPr/>
        </p:nvSpPr>
        <p:spPr bwMode="auto">
          <a:xfrm>
            <a:off x="5768975" y="4216400"/>
            <a:ext cx="1698625" cy="584200"/>
          </a:xfrm>
          <a:prstGeom prst="rect">
            <a:avLst/>
          </a:prstGeom>
          <a:solidFill>
            <a:schemeClr val="tx2"/>
          </a:solidFill>
          <a:ln w="9525">
            <a:noFill/>
            <a:miter lim="800000"/>
            <a:headEnd/>
            <a:tailEnd/>
          </a:ln>
        </p:spPr>
        <p:txBody>
          <a:bodyPr wrap="none">
            <a:spAutoFit/>
          </a:bodyPr>
          <a:lstStyle/>
          <a:p>
            <a:pPr>
              <a:spcBef>
                <a:spcPct val="0"/>
              </a:spcBef>
            </a:pPr>
            <a:r>
              <a:rPr lang="en-US" sz="1600" b="1">
                <a:solidFill>
                  <a:srgbClr val="000000"/>
                </a:solidFill>
              </a:rPr>
              <a:t>Vajdahunyad</a:t>
            </a:r>
          </a:p>
          <a:p>
            <a:pPr>
              <a:spcBef>
                <a:spcPct val="0"/>
              </a:spcBef>
            </a:pPr>
            <a:r>
              <a:rPr lang="en-US" sz="1600" b="1">
                <a:solidFill>
                  <a:srgbClr val="000000"/>
                </a:solidFill>
              </a:rPr>
              <a:t>Castle</a:t>
            </a:r>
            <a:endParaRPr lang="en-US" sz="800" b="1">
              <a:solidFill>
                <a:srgbClr val="000000"/>
              </a:solidFill>
            </a:endParaRPr>
          </a:p>
        </p:txBody>
      </p:sp>
      <p:sp>
        <p:nvSpPr>
          <p:cNvPr id="12" name="Text Box 2"/>
          <p:cNvSpPr txBox="1">
            <a:spLocks noChangeArrowheads="1"/>
          </p:cNvSpPr>
          <p:nvPr/>
        </p:nvSpPr>
        <p:spPr bwMode="auto">
          <a:xfrm>
            <a:off x="6496050" y="5740400"/>
            <a:ext cx="863600" cy="584200"/>
          </a:xfrm>
          <a:prstGeom prst="rect">
            <a:avLst/>
          </a:prstGeom>
          <a:solidFill>
            <a:schemeClr val="tx2"/>
          </a:solidFill>
          <a:ln w="9525">
            <a:noFill/>
            <a:miter lim="800000"/>
            <a:headEnd/>
            <a:tailEnd/>
          </a:ln>
        </p:spPr>
        <p:txBody>
          <a:bodyPr wrap="none">
            <a:spAutoFit/>
          </a:bodyPr>
          <a:lstStyle/>
          <a:p>
            <a:pPr>
              <a:spcBef>
                <a:spcPct val="0"/>
              </a:spcBef>
            </a:pPr>
            <a:r>
              <a:rPr lang="hu-HU" sz="1600" b="1">
                <a:solidFill>
                  <a:srgbClr val="000000"/>
                </a:solidFill>
              </a:rPr>
              <a:t>Petőfi</a:t>
            </a:r>
            <a:endParaRPr lang="en-US" sz="1600" b="1">
              <a:solidFill>
                <a:srgbClr val="000000"/>
              </a:solidFill>
            </a:endParaRPr>
          </a:p>
          <a:p>
            <a:pPr>
              <a:spcBef>
                <a:spcPct val="0"/>
              </a:spcBef>
            </a:pPr>
            <a:r>
              <a:rPr lang="hu-HU" sz="1600" b="1">
                <a:solidFill>
                  <a:srgbClr val="000000"/>
                </a:solidFill>
              </a:rPr>
              <a:t>Hall</a:t>
            </a:r>
            <a:endParaRPr lang="en-US" sz="800" b="1">
              <a:solidFill>
                <a:srgbClr val="000000"/>
              </a:solidFill>
            </a:endParaRPr>
          </a:p>
        </p:txBody>
      </p:sp>
      <p:sp>
        <p:nvSpPr>
          <p:cNvPr id="13" name="Text Box 2"/>
          <p:cNvSpPr txBox="1">
            <a:spLocks noChangeArrowheads="1"/>
          </p:cNvSpPr>
          <p:nvPr/>
        </p:nvSpPr>
        <p:spPr bwMode="auto">
          <a:xfrm>
            <a:off x="762000" y="4038600"/>
            <a:ext cx="1217613" cy="830263"/>
          </a:xfrm>
          <a:prstGeom prst="rect">
            <a:avLst/>
          </a:prstGeom>
          <a:solidFill>
            <a:schemeClr val="tx2"/>
          </a:solidFill>
          <a:ln w="9525">
            <a:noFill/>
            <a:miter lim="800000"/>
            <a:headEnd/>
            <a:tailEnd/>
          </a:ln>
        </p:spPr>
        <p:txBody>
          <a:bodyPr wrap="none">
            <a:spAutoFit/>
          </a:bodyPr>
          <a:lstStyle/>
          <a:p>
            <a:pPr>
              <a:spcBef>
                <a:spcPct val="0"/>
              </a:spcBef>
            </a:pPr>
            <a:r>
              <a:rPr lang="hu-HU" sz="1600" b="1">
                <a:solidFill>
                  <a:srgbClr val="000000"/>
                </a:solidFill>
              </a:rPr>
              <a:t>Museum</a:t>
            </a:r>
            <a:endParaRPr lang="en-US" sz="1600" b="1">
              <a:solidFill>
                <a:srgbClr val="000000"/>
              </a:solidFill>
            </a:endParaRPr>
          </a:p>
          <a:p>
            <a:pPr>
              <a:spcBef>
                <a:spcPct val="0"/>
              </a:spcBef>
            </a:pPr>
            <a:r>
              <a:rPr lang="hu-HU" sz="1600" b="1">
                <a:solidFill>
                  <a:srgbClr val="000000"/>
                </a:solidFill>
              </a:rPr>
              <a:t>Of</a:t>
            </a:r>
            <a:endParaRPr lang="en-US" sz="1600" b="1">
              <a:solidFill>
                <a:srgbClr val="000000"/>
              </a:solidFill>
            </a:endParaRPr>
          </a:p>
          <a:p>
            <a:pPr>
              <a:spcBef>
                <a:spcPct val="0"/>
              </a:spcBef>
            </a:pPr>
            <a:r>
              <a:rPr lang="hu-HU" sz="1600" b="1">
                <a:solidFill>
                  <a:srgbClr val="000000"/>
                </a:solidFill>
              </a:rPr>
              <a:t>Fine Arts</a:t>
            </a:r>
            <a:endParaRPr lang="en-US" sz="800" b="1">
              <a:solidFill>
                <a:srgbClr val="000000"/>
              </a:solidFill>
            </a:endParaRPr>
          </a:p>
        </p:txBody>
      </p:sp>
      <p:sp>
        <p:nvSpPr>
          <p:cNvPr id="14" name="Text Box 2"/>
          <p:cNvSpPr txBox="1">
            <a:spLocks noChangeArrowheads="1"/>
          </p:cNvSpPr>
          <p:nvPr/>
        </p:nvSpPr>
        <p:spPr bwMode="auto">
          <a:xfrm>
            <a:off x="2590800" y="5969000"/>
            <a:ext cx="938213" cy="584200"/>
          </a:xfrm>
          <a:prstGeom prst="rect">
            <a:avLst/>
          </a:prstGeom>
          <a:solidFill>
            <a:schemeClr val="tx2"/>
          </a:solidFill>
          <a:ln w="9525">
            <a:noFill/>
            <a:miter lim="800000"/>
            <a:headEnd/>
            <a:tailEnd/>
          </a:ln>
        </p:spPr>
        <p:txBody>
          <a:bodyPr wrap="none">
            <a:spAutoFit/>
          </a:bodyPr>
          <a:lstStyle/>
          <a:p>
            <a:pPr>
              <a:spcBef>
                <a:spcPct val="0"/>
              </a:spcBef>
            </a:pPr>
            <a:r>
              <a:rPr lang="en-US" sz="1600" b="1">
                <a:solidFill>
                  <a:srgbClr val="000000"/>
                </a:solidFill>
              </a:rPr>
              <a:t>Palace</a:t>
            </a:r>
          </a:p>
          <a:p>
            <a:pPr>
              <a:spcBef>
                <a:spcPct val="0"/>
              </a:spcBef>
            </a:pPr>
            <a:r>
              <a:rPr lang="en-US" sz="1600" b="1">
                <a:solidFill>
                  <a:srgbClr val="000000"/>
                </a:solidFill>
              </a:rPr>
              <a:t>of Art</a:t>
            </a:r>
            <a:endParaRPr lang="en-US" sz="800" b="1">
              <a:solidFill>
                <a:srgbClr val="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set>
                                      <p:cBhvr override="childStyle">
                                        <p:cTn dur="1" fill="hold" display="0" masterRel="nextClick" afterEffect="1"/>
                                        <p:tgtEl>
                                          <p:spTgt spid="6"/>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3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6242" name="Text Box 2"/>
          <p:cNvSpPr txBox="1">
            <a:spLocks noChangeArrowheads="1"/>
          </p:cNvSpPr>
          <p:nvPr/>
        </p:nvSpPr>
        <p:spPr bwMode="auto">
          <a:xfrm>
            <a:off x="1652741" y="6096000"/>
            <a:ext cx="5844870" cy="491738"/>
          </a:xfrm>
          <a:prstGeom prst="rect">
            <a:avLst/>
          </a:prstGeom>
          <a:noFill/>
          <a:ln w="9525">
            <a:noFill/>
            <a:miter lim="800000"/>
            <a:headEnd/>
            <a:tailEnd/>
          </a:ln>
        </p:spPr>
        <p:txBody>
          <a:bodyPr wrap="none">
            <a:spAutoFit/>
          </a:bodyPr>
          <a:lstStyle/>
          <a:p>
            <a:pPr>
              <a:lnSpc>
                <a:spcPct val="150000"/>
              </a:lnSpc>
              <a:spcBef>
                <a:spcPct val="0"/>
              </a:spcBef>
            </a:pPr>
            <a:r>
              <a:rPr lang="hu-HU" sz="2000" b="1" i="1" dirty="0">
                <a:solidFill>
                  <a:schemeClr val="tx2"/>
                </a:solidFill>
              </a:rPr>
              <a:t>Hősök tere</a:t>
            </a:r>
            <a:r>
              <a:rPr lang="hu-HU" sz="2000" b="1" dirty="0">
                <a:solidFill>
                  <a:schemeClr val="tx2"/>
                </a:solidFill>
              </a:rPr>
              <a:t> </a:t>
            </a:r>
            <a:r>
              <a:rPr lang="en-US" sz="2000" b="1" dirty="0">
                <a:solidFill>
                  <a:schemeClr val="tx2"/>
                </a:solidFill>
              </a:rPr>
              <a:t>(Heroes' Square), Budapest</a:t>
            </a:r>
            <a:endParaRPr lang="en-US" sz="1000" b="1" dirty="0">
              <a:solidFill>
                <a:schemeClr val="tx2"/>
              </a:solidFill>
            </a:endParaRPr>
          </a:p>
        </p:txBody>
      </p:sp>
      <p:sp>
        <p:nvSpPr>
          <p:cNvPr id="26624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66244"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3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7266" name="Text Box 2"/>
          <p:cNvSpPr txBox="1">
            <a:spLocks noChangeArrowheads="1"/>
          </p:cNvSpPr>
          <p:nvPr/>
        </p:nvSpPr>
        <p:spPr bwMode="auto">
          <a:xfrm>
            <a:off x="2262932" y="6096000"/>
            <a:ext cx="457368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Vajdahunyad</a:t>
            </a:r>
            <a:r>
              <a:rPr lang="en-US" sz="2000" b="1" dirty="0">
                <a:solidFill>
                  <a:schemeClr val="tx2"/>
                </a:solidFill>
              </a:rPr>
              <a:t> Castle, Budapest</a:t>
            </a:r>
            <a:endParaRPr lang="en-US" sz="1000" b="1" dirty="0">
              <a:solidFill>
                <a:schemeClr val="tx2"/>
              </a:solidFill>
            </a:endParaRPr>
          </a:p>
        </p:txBody>
      </p:sp>
      <p:sp>
        <p:nvSpPr>
          <p:cNvPr id="26726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67268" name="Picture 2"/>
          <p:cNvPicPr>
            <a:picLocks noChangeAspect="1" noChangeArrowheads="1"/>
          </p:cNvPicPr>
          <p:nvPr/>
        </p:nvPicPr>
        <p:blipFill>
          <a:blip r:embed="rId4" cstate="print"/>
          <a:srcRect/>
          <a:stretch>
            <a:fillRect/>
          </a:stretch>
        </p:blipFill>
        <p:spPr bwMode="auto">
          <a:xfrm>
            <a:off x="2057400" y="1543050"/>
            <a:ext cx="5029200" cy="3771900"/>
          </a:xfrm>
          <a:prstGeom prst="rect">
            <a:avLst/>
          </a:prstGeom>
          <a:noFill/>
          <a:ln w="9525">
            <a:noFill/>
            <a:miter lim="800000"/>
            <a:headEnd/>
            <a:tailEnd/>
          </a:ln>
        </p:spPr>
      </p:pic>
    </p:spTree>
  </p:cSld>
  <p:clrMapOvr>
    <a:masterClrMapping/>
  </p:clrMapOvr>
  <p:transition/>
</p:sld>
</file>

<file path=ppt/slides/slide332.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26829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68292" name="Picture 2"/>
          <p:cNvPicPr>
            <a:picLocks noChangeAspect="1" noChangeArrowheads="1"/>
          </p:cNvPicPr>
          <p:nvPr/>
        </p:nvPicPr>
        <p:blipFill>
          <a:blip r:embed="rId4" cstate="print"/>
          <a:srcRect/>
          <a:stretch>
            <a:fillRect/>
          </a:stretch>
        </p:blipFill>
        <p:spPr bwMode="auto">
          <a:xfrm>
            <a:off x="762000" y="381000"/>
            <a:ext cx="7620000" cy="5543550"/>
          </a:xfrm>
          <a:prstGeom prst="rect">
            <a:avLst/>
          </a:prstGeom>
          <a:noFill/>
          <a:ln w="9525">
            <a:noFill/>
            <a:miter lim="800000"/>
            <a:headEnd/>
            <a:tailEnd/>
          </a:ln>
        </p:spPr>
      </p:pic>
      <p:sp>
        <p:nvSpPr>
          <p:cNvPr id="5" name="Text Box 2"/>
          <p:cNvSpPr txBox="1">
            <a:spLocks noChangeArrowheads="1"/>
          </p:cNvSpPr>
          <p:nvPr/>
        </p:nvSpPr>
        <p:spPr bwMode="auto">
          <a:xfrm>
            <a:off x="2262932" y="6096000"/>
            <a:ext cx="457368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Vajdahunyad</a:t>
            </a:r>
            <a:r>
              <a:rPr lang="en-US" sz="2000" b="1" dirty="0">
                <a:solidFill>
                  <a:schemeClr val="tx2"/>
                </a:solidFill>
              </a:rPr>
              <a:t> Castle, Budapest</a:t>
            </a:r>
            <a:endParaRPr lang="en-US" sz="1000" b="1" dirty="0">
              <a:solidFill>
                <a:schemeClr val="tx2"/>
              </a:solidFill>
            </a:endParaRPr>
          </a:p>
        </p:txBody>
      </p:sp>
    </p:spTree>
  </p:cSld>
  <p:clrMapOvr>
    <a:masterClrMapping/>
  </p:clrMapOvr>
  <p:transition/>
</p:sld>
</file>

<file path=ppt/slides/slide33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69314" name="Text Box 2"/>
          <p:cNvSpPr txBox="1">
            <a:spLocks noChangeArrowheads="1"/>
          </p:cNvSpPr>
          <p:nvPr/>
        </p:nvSpPr>
        <p:spPr bwMode="auto">
          <a:xfrm>
            <a:off x="3388399" y="6070600"/>
            <a:ext cx="212590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zoo</a:t>
            </a:r>
          </a:p>
        </p:txBody>
      </p:sp>
      <p:sp>
        <p:nvSpPr>
          <p:cNvPr id="26931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69316" name="Picture 3"/>
          <p:cNvPicPr>
            <a:picLocks noChangeAspect="1" noChangeArrowheads="1"/>
          </p:cNvPicPr>
          <p:nvPr/>
        </p:nvPicPr>
        <p:blipFill>
          <a:blip r:embed="rId4" cstate="print"/>
          <a:srcRect/>
          <a:stretch>
            <a:fillRect/>
          </a:stretch>
        </p:blipFill>
        <p:spPr bwMode="auto">
          <a:xfrm>
            <a:off x="2409825" y="228600"/>
            <a:ext cx="4324350" cy="5715000"/>
          </a:xfrm>
          <a:prstGeom prst="rect">
            <a:avLst/>
          </a:prstGeom>
          <a:noFill/>
          <a:ln w="9525">
            <a:noFill/>
            <a:miter lim="800000"/>
            <a:headEnd/>
            <a:tailEnd/>
          </a:ln>
        </p:spPr>
      </p:pic>
    </p:spTree>
  </p:cSld>
  <p:clrMapOvr>
    <a:masterClrMapping/>
  </p:clrMapOvr>
  <p:transition/>
</p:sld>
</file>

<file path=ppt/slides/slide33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0338" name="Text Box 2"/>
          <p:cNvSpPr txBox="1">
            <a:spLocks noChangeArrowheads="1"/>
          </p:cNvSpPr>
          <p:nvPr/>
        </p:nvSpPr>
        <p:spPr bwMode="auto">
          <a:xfrm>
            <a:off x="3355877" y="6096000"/>
            <a:ext cx="2449710"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Károly</a:t>
            </a:r>
            <a:r>
              <a:rPr lang="en-US" sz="2000" b="1" dirty="0">
                <a:solidFill>
                  <a:schemeClr val="tx2"/>
                </a:solidFill>
              </a:rPr>
              <a:t> </a:t>
            </a:r>
            <a:r>
              <a:rPr lang="en-US" sz="2000" b="1" dirty="0" err="1">
                <a:solidFill>
                  <a:schemeClr val="tx2"/>
                </a:solidFill>
              </a:rPr>
              <a:t>Gundel’s</a:t>
            </a:r>
            <a:endParaRPr lang="en-US" sz="2000" b="1" dirty="0">
              <a:solidFill>
                <a:schemeClr val="tx2"/>
              </a:solidFill>
            </a:endParaRPr>
          </a:p>
        </p:txBody>
      </p:sp>
      <p:sp>
        <p:nvSpPr>
          <p:cNvPr id="27033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270340" name="Picture 4"/>
          <p:cNvPicPr>
            <a:picLocks noChangeAspect="1" noChangeArrowheads="1"/>
          </p:cNvPicPr>
          <p:nvPr/>
        </p:nvPicPr>
        <p:blipFill>
          <a:blip r:embed="rId4" cstate="print"/>
          <a:srcRect/>
          <a:stretch>
            <a:fillRect/>
          </a:stretch>
        </p:blipFill>
        <p:spPr bwMode="auto">
          <a:xfrm>
            <a:off x="228600" y="2362200"/>
            <a:ext cx="5715000" cy="3733800"/>
          </a:xfrm>
          <a:prstGeom prst="rect">
            <a:avLst/>
          </a:prstGeom>
          <a:noFill/>
          <a:ln w="9525">
            <a:noFill/>
            <a:miter lim="800000"/>
            <a:headEnd/>
            <a:tailEnd/>
          </a:ln>
        </p:spPr>
      </p:pic>
      <p:pic>
        <p:nvPicPr>
          <p:cNvPr id="270341" name="Picture 2"/>
          <p:cNvPicPr>
            <a:picLocks noChangeAspect="1" noChangeArrowheads="1"/>
          </p:cNvPicPr>
          <p:nvPr/>
        </p:nvPicPr>
        <p:blipFill>
          <a:blip r:embed="rId5" cstate="print"/>
          <a:srcRect/>
          <a:stretch>
            <a:fillRect/>
          </a:stretch>
        </p:blipFill>
        <p:spPr bwMode="auto">
          <a:xfrm>
            <a:off x="457200" y="0"/>
            <a:ext cx="4514850" cy="3390900"/>
          </a:xfrm>
          <a:prstGeom prst="rect">
            <a:avLst/>
          </a:prstGeom>
          <a:noFill/>
          <a:ln w="9525">
            <a:noFill/>
            <a:miter lim="800000"/>
            <a:headEnd/>
            <a:tailEnd/>
          </a:ln>
        </p:spPr>
      </p:pic>
      <p:pic>
        <p:nvPicPr>
          <p:cNvPr id="270342" name="Picture 3"/>
          <p:cNvPicPr>
            <a:picLocks noChangeAspect="1" noChangeArrowheads="1"/>
          </p:cNvPicPr>
          <p:nvPr/>
        </p:nvPicPr>
        <p:blipFill>
          <a:blip r:embed="rId6" cstate="print"/>
          <a:srcRect/>
          <a:stretch>
            <a:fillRect/>
          </a:stretch>
        </p:blipFill>
        <p:spPr bwMode="auto">
          <a:xfrm>
            <a:off x="5105400" y="457200"/>
            <a:ext cx="3857625" cy="2819400"/>
          </a:xfrm>
          <a:prstGeom prst="rect">
            <a:avLst/>
          </a:prstGeom>
          <a:noFill/>
          <a:ln w="9525">
            <a:noFill/>
            <a:miter lim="800000"/>
            <a:headEnd/>
            <a:tailEnd/>
          </a:ln>
        </p:spPr>
      </p:pic>
    </p:spTree>
  </p:cSld>
  <p:clrMapOvr>
    <a:masterClrMapping/>
  </p:clrMapOvr>
  <p:transition/>
</p:sld>
</file>

<file path=ppt/slides/slide33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1362" name="Text Box 2"/>
          <p:cNvSpPr txBox="1">
            <a:spLocks noChangeArrowheads="1"/>
          </p:cNvSpPr>
          <p:nvPr/>
        </p:nvSpPr>
        <p:spPr bwMode="auto">
          <a:xfrm>
            <a:off x="3147586" y="6068015"/>
            <a:ext cx="2845652" cy="713785"/>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Gundel</a:t>
            </a:r>
            <a:r>
              <a:rPr lang="en-US" sz="2000" b="1" dirty="0">
                <a:solidFill>
                  <a:schemeClr val="tx2"/>
                </a:solidFill>
              </a:rPr>
              <a:t> </a:t>
            </a:r>
            <a:r>
              <a:rPr lang="en-US" sz="2000" b="1" i="1" dirty="0" err="1"/>
              <a:t>l</a:t>
            </a:r>
            <a:r>
              <a:rPr lang="en-US" sz="2000" b="1" i="1" dirty="0" err="1">
                <a:solidFill>
                  <a:schemeClr val="tx2"/>
                </a:solidFill>
              </a:rPr>
              <a:t>palacsinta</a:t>
            </a:r>
            <a:endParaRPr lang="en-US" sz="2000" b="1" i="1" dirty="0">
              <a:solidFill>
                <a:schemeClr val="tx2"/>
              </a:solidFill>
            </a:endParaRPr>
          </a:p>
          <a:p>
            <a:pPr>
              <a:lnSpc>
                <a:spcPct val="150000"/>
              </a:lnSpc>
              <a:spcBef>
                <a:spcPct val="0"/>
              </a:spcBef>
            </a:pPr>
            <a:endParaRPr lang="en-US" sz="800" b="1" dirty="0">
              <a:solidFill>
                <a:schemeClr val="tx2"/>
              </a:solidFill>
            </a:endParaRPr>
          </a:p>
        </p:txBody>
      </p:sp>
      <p:sp>
        <p:nvSpPr>
          <p:cNvPr id="271363" name="Text Box 2"/>
          <p:cNvSpPr txBox="1">
            <a:spLocks noChangeArrowheads="1"/>
          </p:cNvSpPr>
          <p:nvPr/>
        </p:nvSpPr>
        <p:spPr bwMode="auto">
          <a:xfrm>
            <a:off x="1676400" y="6626225"/>
            <a:ext cx="57880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http://photos.igougo.com/pictures-photos-b117098-p44078-Klaszikus_Gundel_palacsinta.html</a:t>
            </a:r>
            <a:endParaRPr lang="en-US" sz="800" b="1">
              <a:solidFill>
                <a:schemeClr val="tx2"/>
              </a:solidFill>
            </a:endParaRPr>
          </a:p>
        </p:txBody>
      </p:sp>
      <p:pic>
        <p:nvPicPr>
          <p:cNvPr id="271364" name="Picture 3"/>
          <p:cNvPicPr>
            <a:picLocks noChangeAspect="1" noChangeArrowheads="1"/>
          </p:cNvPicPr>
          <p:nvPr/>
        </p:nvPicPr>
        <p:blipFill>
          <a:blip r:embed="rId4" cstate="print"/>
          <a:srcRect/>
          <a:stretch>
            <a:fillRect/>
          </a:stretch>
        </p:blipFill>
        <p:spPr bwMode="auto">
          <a:xfrm>
            <a:off x="2314575" y="1733550"/>
            <a:ext cx="4514850" cy="3390900"/>
          </a:xfrm>
          <a:prstGeom prst="rect">
            <a:avLst/>
          </a:prstGeom>
          <a:noFill/>
          <a:ln w="9525">
            <a:noFill/>
            <a:miter lim="800000"/>
            <a:headEnd/>
            <a:tailEnd/>
          </a:ln>
        </p:spPr>
      </p:pic>
    </p:spTree>
  </p:cSld>
  <p:clrMapOvr>
    <a:masterClrMapping/>
  </p:clrMapOvr>
  <p:transition/>
</p:sld>
</file>

<file path=ppt/slides/slide33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2386" name="Text Box 2"/>
          <p:cNvSpPr txBox="1">
            <a:spLocks noChangeArrowheads="1"/>
          </p:cNvSpPr>
          <p:nvPr/>
        </p:nvSpPr>
        <p:spPr bwMode="auto">
          <a:xfrm>
            <a:off x="2575603" y="5791200"/>
            <a:ext cx="3930883" cy="954107"/>
          </a:xfrm>
          <a:prstGeom prst="rect">
            <a:avLst/>
          </a:prstGeom>
          <a:noFill/>
          <a:ln w="9525">
            <a:noFill/>
            <a:miter lim="800000"/>
            <a:headEnd/>
            <a:tailEnd/>
          </a:ln>
        </p:spPr>
        <p:txBody>
          <a:bodyPr wrap="none">
            <a:spAutoFit/>
          </a:bodyPr>
          <a:lstStyle/>
          <a:p>
            <a:pPr>
              <a:spcBef>
                <a:spcPct val="0"/>
              </a:spcBef>
            </a:pPr>
            <a:r>
              <a:rPr lang="en-US" sz="2000" b="1" i="1" dirty="0">
                <a:solidFill>
                  <a:schemeClr val="tx2"/>
                </a:solidFill>
              </a:rPr>
              <a:t>Nagy </a:t>
            </a:r>
            <a:r>
              <a:rPr lang="en-US" sz="2000" b="1" i="1" dirty="0" err="1">
                <a:solidFill>
                  <a:schemeClr val="tx2"/>
                </a:solidFill>
              </a:rPr>
              <a:t>Zsinagoga</a:t>
            </a:r>
            <a:r>
              <a:rPr lang="en-US" sz="2000" b="1" dirty="0">
                <a:solidFill>
                  <a:schemeClr val="tx2"/>
                </a:solidFill>
              </a:rPr>
              <a:t> </a:t>
            </a:r>
          </a:p>
          <a:p>
            <a:pPr>
              <a:spcBef>
                <a:spcPct val="0"/>
              </a:spcBef>
            </a:pPr>
            <a:r>
              <a:rPr lang="en-US" sz="2000" b="1" dirty="0" err="1">
                <a:solidFill>
                  <a:schemeClr val="tx2"/>
                </a:solidFill>
              </a:rPr>
              <a:t>Dohány</a:t>
            </a:r>
            <a:r>
              <a:rPr lang="en-US" sz="2000" b="1" dirty="0">
                <a:solidFill>
                  <a:schemeClr val="tx2"/>
                </a:solidFill>
              </a:rPr>
              <a:t> Street Synagogue</a:t>
            </a:r>
          </a:p>
          <a:p>
            <a:pPr>
              <a:spcBef>
                <a:spcPct val="0"/>
              </a:spcBef>
            </a:pPr>
            <a:r>
              <a:rPr lang="en-US" sz="1600" b="1" dirty="0">
                <a:solidFill>
                  <a:schemeClr val="tx2"/>
                </a:solidFill>
              </a:rPr>
              <a:t>Pest</a:t>
            </a:r>
          </a:p>
        </p:txBody>
      </p:sp>
      <p:sp>
        <p:nvSpPr>
          <p:cNvPr id="27238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dirty="0">
                <a:solidFill>
                  <a:schemeClr val="tx2"/>
                </a:solidFill>
                <a:hlinkClick r:id="rId3"/>
              </a:rPr>
              <a:t>http://commons.wikimedia.org/wiki/Main_Page</a:t>
            </a:r>
            <a:endParaRPr lang="en-US" sz="800" b="1" dirty="0">
              <a:solidFill>
                <a:schemeClr val="tx2"/>
              </a:solidFill>
            </a:endParaRPr>
          </a:p>
        </p:txBody>
      </p:sp>
      <p:pic>
        <p:nvPicPr>
          <p:cNvPr id="272388" name="Picture 2"/>
          <p:cNvPicPr>
            <a:picLocks noChangeAspect="1" noChangeArrowheads="1"/>
          </p:cNvPicPr>
          <p:nvPr/>
        </p:nvPicPr>
        <p:blipFill>
          <a:blip r:embed="rId4" cstate="print"/>
          <a:srcRect/>
          <a:stretch>
            <a:fillRect/>
          </a:stretch>
        </p:blipFill>
        <p:spPr bwMode="auto">
          <a:xfrm>
            <a:off x="1414463" y="76200"/>
            <a:ext cx="6315075" cy="5715000"/>
          </a:xfrm>
          <a:prstGeom prst="rect">
            <a:avLst/>
          </a:prstGeom>
          <a:noFill/>
          <a:ln w="9525">
            <a:noFill/>
            <a:miter lim="800000"/>
            <a:headEnd/>
            <a:tailEnd/>
          </a:ln>
        </p:spPr>
      </p:pic>
    </p:spTree>
  </p:cSld>
  <p:clrMapOvr>
    <a:masterClrMapping/>
  </p:clrMapOvr>
  <p:transition/>
</p:sld>
</file>

<file path=ppt/slides/slide33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3410" name="Text Box 2"/>
          <p:cNvSpPr txBox="1">
            <a:spLocks noChangeArrowheads="1"/>
          </p:cNvSpPr>
          <p:nvPr/>
        </p:nvSpPr>
        <p:spPr bwMode="auto">
          <a:xfrm>
            <a:off x="3353318" y="6061462"/>
            <a:ext cx="248657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Nagy </a:t>
            </a:r>
            <a:r>
              <a:rPr lang="en-US" sz="2000" b="1" dirty="0" err="1">
                <a:solidFill>
                  <a:schemeClr val="tx2"/>
                </a:solidFill>
              </a:rPr>
              <a:t>Zsinagoga</a:t>
            </a:r>
            <a:endParaRPr lang="en-US" sz="2000" b="1" dirty="0">
              <a:solidFill>
                <a:schemeClr val="tx2"/>
              </a:solidFill>
            </a:endParaRPr>
          </a:p>
        </p:txBody>
      </p:sp>
      <p:sp>
        <p:nvSpPr>
          <p:cNvPr id="27341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73412"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3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74434" name="Rectangle 5"/>
          <p:cNvSpPr>
            <a:spLocks noChangeArrowheads="1"/>
          </p:cNvSpPr>
          <p:nvPr/>
        </p:nvSpPr>
        <p:spPr bwMode="auto">
          <a:xfrm>
            <a:off x="1600200" y="3283803"/>
            <a:ext cx="5943600" cy="830997"/>
          </a:xfrm>
          <a:prstGeom prst="rect">
            <a:avLst/>
          </a:prstGeom>
          <a:noFill/>
          <a:ln w="9525">
            <a:noFill/>
            <a:miter lim="800000"/>
            <a:headEnd/>
            <a:tailEnd/>
          </a:ln>
        </p:spPr>
        <p:txBody>
          <a:bodyPr>
            <a:spAutoFit/>
          </a:bodyPr>
          <a:lstStyle/>
          <a:p>
            <a:r>
              <a:rPr lang="en-US" sz="4800" b="1" dirty="0">
                <a:solidFill>
                  <a:srgbClr val="FF0000"/>
                </a:solidFill>
                <a:latin typeface="Arial" charset="0"/>
              </a:rPr>
              <a:t>Transportation . . .</a:t>
            </a:r>
          </a:p>
        </p:txBody>
      </p:sp>
    </p:spTree>
  </p:cSld>
  <p:clrMapOvr>
    <a:masterClrMapping/>
  </p:clrMapOvr>
  <p:transition/>
</p:sld>
</file>

<file path=ppt/slides/slide33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5458" name="Text Box 2"/>
          <p:cNvSpPr txBox="1">
            <a:spLocks noChangeArrowheads="1"/>
          </p:cNvSpPr>
          <p:nvPr/>
        </p:nvSpPr>
        <p:spPr bwMode="auto">
          <a:xfrm>
            <a:off x="4031984" y="6061462"/>
            <a:ext cx="100700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Trolly</a:t>
            </a:r>
            <a:endParaRPr lang="en-US" sz="2000" b="1" dirty="0">
              <a:solidFill>
                <a:schemeClr val="tx2"/>
              </a:solidFill>
            </a:endParaRPr>
          </a:p>
        </p:txBody>
      </p:sp>
      <p:sp>
        <p:nvSpPr>
          <p:cNvPr id="275459" name="Text Box 2"/>
          <p:cNvSpPr txBox="1">
            <a:spLocks noChangeArrowheads="1"/>
          </p:cNvSpPr>
          <p:nvPr/>
        </p:nvSpPr>
        <p:spPr bwMode="auto">
          <a:xfrm>
            <a:off x="3322638" y="6626225"/>
            <a:ext cx="24638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www.galenfrysinger.com/hungary.htm</a:t>
            </a:r>
            <a:endParaRPr lang="en-US" sz="800" b="1">
              <a:solidFill>
                <a:schemeClr val="tx2"/>
              </a:solidFill>
            </a:endParaRPr>
          </a:p>
        </p:txBody>
      </p:sp>
      <p:pic>
        <p:nvPicPr>
          <p:cNvPr id="275460" name="Picture 2"/>
          <p:cNvPicPr>
            <a:picLocks noChangeAspect="1" noChangeArrowheads="1"/>
          </p:cNvPicPr>
          <p:nvPr/>
        </p:nvPicPr>
        <p:blipFill>
          <a:blip r:embed="rId4" cstate="print"/>
          <a:srcRect/>
          <a:stretch>
            <a:fillRect/>
          </a:stretch>
        </p:blipFill>
        <p:spPr bwMode="auto">
          <a:xfrm>
            <a:off x="1000125" y="1157288"/>
            <a:ext cx="7143750" cy="4543425"/>
          </a:xfrm>
          <a:prstGeom prst="rect">
            <a:avLst/>
          </a:prstGeom>
          <a:noFill/>
          <a:ln w="9525">
            <a:noFill/>
            <a:miter lim="800000"/>
            <a:headEnd/>
            <a:tailEnd/>
          </a:ln>
        </p:spPr>
      </p:pic>
    </p:spTree>
  </p:cSld>
  <p:clrMapOvr>
    <a:masterClrMapping/>
  </p:clrMapOvr>
  <p:transition/>
</p:sld>
</file>

<file path=ppt/slides/slide34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6482" name="Text Box 2"/>
          <p:cNvSpPr txBox="1">
            <a:spLocks noChangeArrowheads="1"/>
          </p:cNvSpPr>
          <p:nvPr/>
        </p:nvSpPr>
        <p:spPr bwMode="auto">
          <a:xfrm>
            <a:off x="2998400" y="6137662"/>
            <a:ext cx="316625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Metro map</a:t>
            </a:r>
          </a:p>
        </p:txBody>
      </p:sp>
      <p:sp>
        <p:nvSpPr>
          <p:cNvPr id="27648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76484" name="Picture 2"/>
          <p:cNvPicPr>
            <a:picLocks noChangeAspect="1" noChangeArrowheads="1"/>
          </p:cNvPicPr>
          <p:nvPr/>
        </p:nvPicPr>
        <p:blipFill>
          <a:blip r:embed="rId4" cstate="print"/>
          <a:srcRect/>
          <a:stretch>
            <a:fillRect/>
          </a:stretch>
        </p:blipFill>
        <p:spPr bwMode="auto">
          <a:xfrm>
            <a:off x="842963" y="904875"/>
            <a:ext cx="7458075" cy="5048250"/>
          </a:xfrm>
          <a:prstGeom prst="rect">
            <a:avLst/>
          </a:prstGeom>
          <a:noFill/>
          <a:ln w="9525">
            <a:noFill/>
            <a:miter lim="800000"/>
            <a:headEnd/>
            <a:tailEnd/>
          </a:ln>
        </p:spPr>
      </p:pic>
    </p:spTree>
  </p:cSld>
  <p:clrMapOvr>
    <a:masterClrMapping/>
  </p:clrMapOvr>
  <p:transition/>
</p:sld>
</file>

<file path=ppt/slides/slide34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7506" name="Text Box 2"/>
          <p:cNvSpPr txBox="1">
            <a:spLocks noChangeArrowheads="1"/>
          </p:cNvSpPr>
          <p:nvPr/>
        </p:nvSpPr>
        <p:spPr bwMode="auto">
          <a:xfrm>
            <a:off x="2690802" y="6096000"/>
            <a:ext cx="374493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Western Railway Station</a:t>
            </a:r>
          </a:p>
        </p:txBody>
      </p:sp>
      <p:sp>
        <p:nvSpPr>
          <p:cNvPr id="27750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77508" name="Picture 2"/>
          <p:cNvPicPr>
            <a:picLocks noChangeAspect="1" noChangeArrowheads="1"/>
          </p:cNvPicPr>
          <p:nvPr/>
        </p:nvPicPr>
        <p:blipFill>
          <a:blip r:embed="rId4" cstate="print"/>
          <a:srcRect/>
          <a:stretch>
            <a:fillRect/>
          </a:stretch>
        </p:blipFill>
        <p:spPr bwMode="auto">
          <a:xfrm>
            <a:off x="766763" y="152400"/>
            <a:ext cx="7610475" cy="5715000"/>
          </a:xfrm>
          <a:prstGeom prst="rect">
            <a:avLst/>
          </a:prstGeom>
          <a:noFill/>
          <a:ln w="9525">
            <a:noFill/>
            <a:miter lim="800000"/>
            <a:headEnd/>
            <a:tailEnd/>
          </a:ln>
        </p:spPr>
      </p:pic>
    </p:spTree>
  </p:cSld>
  <p:clrMapOvr>
    <a:masterClrMapping/>
  </p:clrMapOvr>
  <p:transition/>
</p:sld>
</file>

<file path=ppt/slides/slide34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8530" name="Text Box 2"/>
          <p:cNvSpPr txBox="1">
            <a:spLocks noChangeArrowheads="1"/>
          </p:cNvSpPr>
          <p:nvPr/>
        </p:nvSpPr>
        <p:spPr bwMode="auto">
          <a:xfrm>
            <a:off x="3110149" y="6096000"/>
            <a:ext cx="2872902"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a:t>
            </a:r>
            <a:r>
              <a:rPr lang="en-US" sz="2000" b="1" dirty="0" err="1">
                <a:solidFill>
                  <a:schemeClr val="tx2"/>
                </a:solidFill>
              </a:rPr>
              <a:t>Ferihegy</a:t>
            </a:r>
            <a:endParaRPr lang="en-US" sz="2000" b="1" dirty="0">
              <a:solidFill>
                <a:schemeClr val="tx2"/>
              </a:solidFill>
            </a:endParaRPr>
          </a:p>
        </p:txBody>
      </p:sp>
      <p:sp>
        <p:nvSpPr>
          <p:cNvPr id="27853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78532"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4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79554" name="Text Box 2"/>
          <p:cNvSpPr txBox="1">
            <a:spLocks noChangeArrowheads="1"/>
          </p:cNvSpPr>
          <p:nvPr/>
        </p:nvSpPr>
        <p:spPr bwMode="auto">
          <a:xfrm>
            <a:off x="3074759" y="6096000"/>
            <a:ext cx="296908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Foldalatti</a:t>
            </a:r>
            <a:r>
              <a:rPr lang="en-US" sz="2000" b="1" dirty="0">
                <a:solidFill>
                  <a:schemeClr val="tx2"/>
                </a:solidFill>
              </a:rPr>
              <a:t> </a:t>
            </a:r>
            <a:r>
              <a:rPr lang="en-US" sz="2000" b="1" dirty="0" err="1">
                <a:solidFill>
                  <a:schemeClr val="tx2"/>
                </a:solidFill>
              </a:rPr>
              <a:t>Andrássy</a:t>
            </a:r>
            <a:endParaRPr lang="en-US" sz="2000" b="1" dirty="0">
              <a:solidFill>
                <a:schemeClr val="tx2"/>
              </a:solidFill>
            </a:endParaRPr>
          </a:p>
        </p:txBody>
      </p:sp>
      <p:sp>
        <p:nvSpPr>
          <p:cNvPr id="27955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79556" name="Picture 2"/>
          <p:cNvPicPr>
            <a:picLocks noChangeAspect="1" noChangeArrowheads="1"/>
          </p:cNvPicPr>
          <p:nvPr/>
        </p:nvPicPr>
        <p:blipFill>
          <a:blip r:embed="rId4" cstate="print"/>
          <a:srcRect/>
          <a:stretch>
            <a:fillRect/>
          </a:stretch>
        </p:blipFill>
        <p:spPr bwMode="auto">
          <a:xfrm>
            <a:off x="2233613" y="762000"/>
            <a:ext cx="4676775" cy="4572000"/>
          </a:xfrm>
          <a:prstGeom prst="rect">
            <a:avLst/>
          </a:prstGeom>
          <a:noFill/>
          <a:ln w="9525">
            <a:noFill/>
            <a:miter lim="800000"/>
            <a:headEnd/>
            <a:tailEnd/>
          </a:ln>
        </p:spPr>
      </p:pic>
      <p:pic>
        <p:nvPicPr>
          <p:cNvPr id="279557" name="Picture 4"/>
          <p:cNvPicPr>
            <a:picLocks noChangeAspect="1" noChangeArrowheads="1"/>
          </p:cNvPicPr>
          <p:nvPr/>
        </p:nvPicPr>
        <p:blipFill>
          <a:blip r:embed="rId5" cstate="print"/>
          <a:srcRect/>
          <a:stretch>
            <a:fillRect/>
          </a:stretch>
        </p:blipFill>
        <p:spPr bwMode="auto">
          <a:xfrm>
            <a:off x="7239000" y="5105400"/>
            <a:ext cx="676275" cy="676275"/>
          </a:xfrm>
          <a:prstGeom prst="rect">
            <a:avLst/>
          </a:prstGeom>
          <a:noFill/>
          <a:ln w="9525">
            <a:noFill/>
            <a:miter lim="800000"/>
            <a:headEnd/>
            <a:tailEnd/>
          </a:ln>
        </p:spPr>
      </p:pic>
    </p:spTree>
  </p:cSld>
  <p:clrMapOvr>
    <a:masterClrMapping/>
  </p:clrMapOvr>
  <p:transition/>
</p:sld>
</file>

<file path=ppt/slides/slide34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0578" name="Text Box 2"/>
          <p:cNvSpPr txBox="1">
            <a:spLocks noChangeArrowheads="1"/>
          </p:cNvSpPr>
          <p:nvPr/>
        </p:nvSpPr>
        <p:spPr bwMode="auto">
          <a:xfrm>
            <a:off x="3274720" y="6096000"/>
            <a:ext cx="248978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Andrássy</a:t>
            </a:r>
            <a:r>
              <a:rPr lang="en-US" sz="2000" b="1" dirty="0">
                <a:solidFill>
                  <a:schemeClr val="tx2"/>
                </a:solidFill>
              </a:rPr>
              <a:t> Street</a:t>
            </a:r>
          </a:p>
        </p:txBody>
      </p:sp>
      <p:sp>
        <p:nvSpPr>
          <p:cNvPr id="28057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0580" name="Picture 2"/>
          <p:cNvPicPr>
            <a:picLocks noChangeAspect="1" noChangeArrowheads="1"/>
          </p:cNvPicPr>
          <p:nvPr/>
        </p:nvPicPr>
        <p:blipFill>
          <a:blip r:embed="rId4" cstate="print"/>
          <a:srcRect/>
          <a:stretch>
            <a:fillRect/>
          </a:stretch>
        </p:blipFill>
        <p:spPr bwMode="auto">
          <a:xfrm>
            <a:off x="762000" y="533400"/>
            <a:ext cx="7620000" cy="5067300"/>
          </a:xfrm>
          <a:prstGeom prst="rect">
            <a:avLst/>
          </a:prstGeom>
          <a:noFill/>
          <a:ln w="9525">
            <a:noFill/>
            <a:miter lim="800000"/>
            <a:headEnd/>
            <a:tailEnd/>
          </a:ln>
        </p:spPr>
      </p:pic>
    </p:spTree>
  </p:cSld>
  <p:clrMapOvr>
    <a:masterClrMapping/>
  </p:clrMapOvr>
  <p:transition/>
</p:sld>
</file>

<file path=ppt/slides/slide34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1602" name="Text Box 2"/>
          <p:cNvSpPr txBox="1">
            <a:spLocks noChangeArrowheads="1"/>
          </p:cNvSpPr>
          <p:nvPr/>
        </p:nvSpPr>
        <p:spPr bwMode="auto">
          <a:xfrm>
            <a:off x="3053873" y="6086862"/>
            <a:ext cx="302037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Bajcsy</a:t>
            </a:r>
            <a:r>
              <a:rPr lang="en-US" sz="2000" b="1" dirty="0">
                <a:solidFill>
                  <a:schemeClr val="tx2"/>
                </a:solidFill>
              </a:rPr>
              <a:t> </a:t>
            </a:r>
            <a:r>
              <a:rPr lang="en-US" sz="2000" b="1" dirty="0" err="1">
                <a:solidFill>
                  <a:schemeClr val="tx2"/>
                </a:solidFill>
              </a:rPr>
              <a:t>Zsilinszky</a:t>
            </a:r>
            <a:r>
              <a:rPr lang="en-US" sz="2000" b="1" dirty="0">
                <a:solidFill>
                  <a:schemeClr val="tx2"/>
                </a:solidFill>
              </a:rPr>
              <a:t> </a:t>
            </a:r>
            <a:r>
              <a:rPr lang="en-US" sz="2000" b="1" dirty="0" err="1">
                <a:solidFill>
                  <a:schemeClr val="tx2"/>
                </a:solidFill>
              </a:rPr>
              <a:t>út</a:t>
            </a:r>
            <a:endParaRPr lang="en-US" sz="2000" b="1" dirty="0">
              <a:solidFill>
                <a:schemeClr val="tx2"/>
              </a:solidFill>
            </a:endParaRPr>
          </a:p>
        </p:txBody>
      </p:sp>
      <p:sp>
        <p:nvSpPr>
          <p:cNvPr id="28160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1604" name="Picture 2"/>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Tree>
  </p:cSld>
  <p:clrMapOvr>
    <a:masterClrMapping/>
  </p:clrMapOvr>
  <p:transition/>
</p:sld>
</file>

<file path=ppt/slides/slide34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2626" name="Text Box 2"/>
          <p:cNvSpPr txBox="1">
            <a:spLocks noChangeArrowheads="1"/>
          </p:cNvSpPr>
          <p:nvPr/>
        </p:nvSpPr>
        <p:spPr bwMode="auto">
          <a:xfrm>
            <a:off x="2794435" y="6172200"/>
            <a:ext cx="3488455" cy="400110"/>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Hungarian State Opera</a:t>
            </a:r>
          </a:p>
        </p:txBody>
      </p:sp>
      <p:sp>
        <p:nvSpPr>
          <p:cNvPr id="282627"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82628" name="Picture 2"/>
          <p:cNvPicPr>
            <a:picLocks noChangeAspect="1" noChangeArrowheads="1"/>
          </p:cNvPicPr>
          <p:nvPr/>
        </p:nvPicPr>
        <p:blipFill>
          <a:blip r:embed="rId4" cstate="print"/>
          <a:srcRect/>
          <a:stretch>
            <a:fillRect/>
          </a:stretch>
        </p:blipFill>
        <p:spPr bwMode="auto">
          <a:xfrm>
            <a:off x="457200" y="598488"/>
            <a:ext cx="8229600" cy="5421312"/>
          </a:xfrm>
          <a:prstGeom prst="rect">
            <a:avLst/>
          </a:prstGeom>
          <a:noFill/>
          <a:ln w="9525">
            <a:noFill/>
            <a:miter lim="800000"/>
            <a:headEnd/>
            <a:tailEnd/>
          </a:ln>
        </p:spPr>
      </p:pic>
    </p:spTree>
  </p:cSld>
  <p:clrMapOvr>
    <a:masterClrMapping/>
  </p:clrMapOvr>
  <p:transition/>
</p:sld>
</file>

<file path=ppt/slides/slide34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3651" name="Text Box 2"/>
          <p:cNvSpPr txBox="1">
            <a:spLocks noChangeArrowheads="1"/>
          </p:cNvSpPr>
          <p:nvPr/>
        </p:nvSpPr>
        <p:spPr bwMode="auto">
          <a:xfrm>
            <a:off x="3073400" y="6626225"/>
            <a:ext cx="2946400"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a:t>
            </a:r>
            <a:endParaRPr lang="en-US" sz="800" b="1">
              <a:solidFill>
                <a:schemeClr val="tx2"/>
              </a:solidFill>
            </a:endParaRPr>
          </a:p>
        </p:txBody>
      </p:sp>
      <p:pic>
        <p:nvPicPr>
          <p:cNvPr id="283652" name="Picture 2"/>
          <p:cNvPicPr>
            <a:picLocks noChangeAspect="1" noChangeArrowheads="1"/>
          </p:cNvPicPr>
          <p:nvPr/>
        </p:nvPicPr>
        <p:blipFill>
          <a:blip r:embed="rId4" cstate="print"/>
          <a:srcRect/>
          <a:stretch>
            <a:fillRect/>
          </a:stretch>
        </p:blipFill>
        <p:spPr bwMode="auto">
          <a:xfrm>
            <a:off x="609600" y="76200"/>
            <a:ext cx="7924800" cy="5943600"/>
          </a:xfrm>
          <a:prstGeom prst="rect">
            <a:avLst/>
          </a:prstGeom>
          <a:noFill/>
          <a:ln w="9525">
            <a:noFill/>
            <a:miter lim="800000"/>
            <a:headEnd/>
            <a:tailEnd/>
          </a:ln>
        </p:spPr>
      </p:pic>
      <p:sp>
        <p:nvSpPr>
          <p:cNvPr id="7" name="Text Box 2"/>
          <p:cNvSpPr txBox="1">
            <a:spLocks noChangeArrowheads="1"/>
          </p:cNvSpPr>
          <p:nvPr/>
        </p:nvSpPr>
        <p:spPr bwMode="auto">
          <a:xfrm>
            <a:off x="2794435" y="6172200"/>
            <a:ext cx="3488455" cy="400110"/>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Hungarian State Opera</a:t>
            </a:r>
          </a:p>
        </p:txBody>
      </p:sp>
    </p:spTree>
  </p:cSld>
  <p:clrMapOvr>
    <a:masterClrMapping/>
  </p:clrMapOvr>
  <p:transition/>
</p:sld>
</file>

<file path=ppt/slides/slide34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4674" name="Text Box 2"/>
          <p:cNvSpPr txBox="1">
            <a:spLocks noChangeArrowheads="1"/>
          </p:cNvSpPr>
          <p:nvPr/>
        </p:nvSpPr>
        <p:spPr bwMode="auto">
          <a:xfrm>
            <a:off x="3465489" y="6061462"/>
            <a:ext cx="227017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Opera Interior</a:t>
            </a:r>
          </a:p>
        </p:txBody>
      </p:sp>
      <p:sp>
        <p:nvSpPr>
          <p:cNvPr id="28467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4676" name="Picture 2"/>
          <p:cNvPicPr>
            <a:picLocks noChangeAspect="1" noChangeArrowheads="1"/>
          </p:cNvPicPr>
          <p:nvPr/>
        </p:nvPicPr>
        <p:blipFill>
          <a:blip r:embed="rId4" cstate="print"/>
          <a:srcRect/>
          <a:stretch>
            <a:fillRect/>
          </a:stretch>
        </p:blipFill>
        <p:spPr bwMode="auto">
          <a:xfrm>
            <a:off x="3143250" y="2319338"/>
            <a:ext cx="2857500" cy="2219325"/>
          </a:xfrm>
          <a:prstGeom prst="rect">
            <a:avLst/>
          </a:prstGeom>
          <a:noFill/>
          <a:ln w="9525">
            <a:noFill/>
            <a:miter lim="800000"/>
            <a:headEnd/>
            <a:tailEnd/>
          </a:ln>
        </p:spPr>
      </p:pic>
    </p:spTree>
  </p:cSld>
  <p:clrMapOvr>
    <a:masterClrMapping/>
  </p:clrMapOvr>
  <p:transition/>
</p:sld>
</file>

<file path=ppt/slides/slide34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5698" name="Text Box 2"/>
          <p:cNvSpPr txBox="1">
            <a:spLocks noChangeArrowheads="1"/>
          </p:cNvSpPr>
          <p:nvPr/>
        </p:nvSpPr>
        <p:spPr bwMode="auto">
          <a:xfrm>
            <a:off x="3074759" y="6070600"/>
            <a:ext cx="296908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Foldalatti</a:t>
            </a:r>
            <a:r>
              <a:rPr lang="en-US" sz="2000" b="1" dirty="0">
                <a:solidFill>
                  <a:schemeClr val="tx2"/>
                </a:solidFill>
              </a:rPr>
              <a:t> </a:t>
            </a:r>
            <a:r>
              <a:rPr lang="en-US" sz="2000" b="1" dirty="0" err="1">
                <a:solidFill>
                  <a:schemeClr val="tx2"/>
                </a:solidFill>
              </a:rPr>
              <a:t>Andrássy</a:t>
            </a:r>
            <a:endParaRPr lang="en-US" sz="2000" b="1" dirty="0">
              <a:solidFill>
                <a:schemeClr val="tx2"/>
              </a:solidFill>
            </a:endParaRPr>
          </a:p>
        </p:txBody>
      </p:sp>
      <p:sp>
        <p:nvSpPr>
          <p:cNvPr id="28569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5700" name="Picture 2"/>
          <p:cNvPicPr>
            <a:picLocks noChangeAspect="1" noChangeArrowheads="1"/>
          </p:cNvPicPr>
          <p:nvPr/>
        </p:nvPicPr>
        <p:blipFill>
          <a:blip r:embed="rId4" cstate="print"/>
          <a:srcRect/>
          <a:stretch>
            <a:fillRect/>
          </a:stretch>
        </p:blipFill>
        <p:spPr bwMode="auto">
          <a:xfrm>
            <a:off x="762000" y="685800"/>
            <a:ext cx="7620000" cy="5076825"/>
          </a:xfrm>
          <a:prstGeom prst="rect">
            <a:avLst/>
          </a:prstGeom>
          <a:noFill/>
          <a:ln w="9525">
            <a:noFill/>
            <a:miter lim="800000"/>
            <a:headEnd/>
            <a:tailEnd/>
          </a:ln>
        </p:spPr>
      </p:pic>
    </p:spTree>
  </p:cSld>
  <p:clrMapOvr>
    <a:masterClrMapping/>
  </p:clrMapOvr>
  <p:transition/>
</p:sld>
</file>

<file path=ppt/slides/slide35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6722" name="Text Box 2"/>
          <p:cNvSpPr txBox="1">
            <a:spLocks noChangeArrowheads="1"/>
          </p:cNvSpPr>
          <p:nvPr/>
        </p:nvSpPr>
        <p:spPr bwMode="auto">
          <a:xfrm>
            <a:off x="2691549" y="6061462"/>
            <a:ext cx="3754554"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Oktogon</a:t>
            </a:r>
            <a:r>
              <a:rPr lang="en-US" sz="2000" b="1" dirty="0">
                <a:solidFill>
                  <a:schemeClr val="tx2"/>
                </a:solidFill>
              </a:rPr>
              <a:t> 2005, Budapest</a:t>
            </a:r>
          </a:p>
        </p:txBody>
      </p:sp>
      <p:sp>
        <p:nvSpPr>
          <p:cNvPr id="28672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6724"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5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7746" name="Text Box 2"/>
          <p:cNvSpPr txBox="1">
            <a:spLocks noChangeArrowheads="1"/>
          </p:cNvSpPr>
          <p:nvPr/>
        </p:nvSpPr>
        <p:spPr bwMode="auto">
          <a:xfrm>
            <a:off x="2691549" y="6061462"/>
            <a:ext cx="3754554"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Oktogon</a:t>
            </a:r>
            <a:r>
              <a:rPr lang="en-US" sz="2000" b="1" dirty="0">
                <a:solidFill>
                  <a:schemeClr val="tx2"/>
                </a:solidFill>
              </a:rPr>
              <a:t> 1896, Budapest</a:t>
            </a:r>
          </a:p>
        </p:txBody>
      </p:sp>
      <p:sp>
        <p:nvSpPr>
          <p:cNvPr id="28774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7748" name="Picture 2"/>
          <p:cNvPicPr>
            <a:picLocks noChangeAspect="1" noChangeArrowheads="1"/>
          </p:cNvPicPr>
          <p:nvPr/>
        </p:nvPicPr>
        <p:blipFill>
          <a:blip r:embed="rId4" cstate="print"/>
          <a:srcRect/>
          <a:stretch>
            <a:fillRect/>
          </a:stretch>
        </p:blipFill>
        <p:spPr bwMode="auto">
          <a:xfrm>
            <a:off x="762000" y="304800"/>
            <a:ext cx="7620000" cy="5600700"/>
          </a:xfrm>
          <a:prstGeom prst="rect">
            <a:avLst/>
          </a:prstGeom>
          <a:noFill/>
          <a:ln w="9525">
            <a:noFill/>
            <a:miter lim="800000"/>
            <a:headEnd/>
            <a:tailEnd/>
          </a:ln>
        </p:spPr>
      </p:pic>
    </p:spTree>
  </p:cSld>
  <p:clrMapOvr>
    <a:masterClrMapping/>
  </p:clrMapOvr>
  <p:transition/>
</p:sld>
</file>

<file path=ppt/slides/slide35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8770" name="Text Box 2"/>
          <p:cNvSpPr txBox="1">
            <a:spLocks noChangeArrowheads="1"/>
          </p:cNvSpPr>
          <p:nvPr/>
        </p:nvSpPr>
        <p:spPr bwMode="auto">
          <a:xfrm>
            <a:off x="909273" y="6061462"/>
            <a:ext cx="7265130" cy="491738"/>
          </a:xfrm>
          <a:prstGeom prst="rect">
            <a:avLst/>
          </a:prstGeom>
          <a:noFill/>
          <a:ln w="9525">
            <a:noFill/>
            <a:miter lim="800000"/>
            <a:headEnd/>
            <a:tailEnd/>
          </a:ln>
        </p:spPr>
        <p:txBody>
          <a:bodyPr wrap="none">
            <a:spAutoFit/>
          </a:bodyPr>
          <a:lstStyle/>
          <a:p>
            <a:pPr>
              <a:lnSpc>
                <a:spcPct val="150000"/>
              </a:lnSpc>
              <a:spcBef>
                <a:spcPct val="0"/>
              </a:spcBef>
            </a:pPr>
            <a:r>
              <a:rPr lang="hu-HU" sz="2000" b="1" i="1" dirty="0">
                <a:solidFill>
                  <a:schemeClr val="tx2"/>
                </a:solidFill>
              </a:rPr>
              <a:t>A fogaskereű vasút Széchenyi hegyi végállomása</a:t>
            </a:r>
          </a:p>
        </p:txBody>
      </p:sp>
      <p:sp>
        <p:nvSpPr>
          <p:cNvPr id="28877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8772" name="Picture 2"/>
          <p:cNvPicPr>
            <a:picLocks noChangeAspect="1" noChangeArrowheads="1"/>
          </p:cNvPicPr>
          <p:nvPr/>
        </p:nvPicPr>
        <p:blipFill>
          <a:blip r:embed="rId4" cstate="print"/>
          <a:srcRect/>
          <a:stretch>
            <a:fillRect/>
          </a:stretch>
        </p:blipFill>
        <p:spPr bwMode="auto">
          <a:xfrm>
            <a:off x="762000" y="381000"/>
            <a:ext cx="7620000" cy="5400675"/>
          </a:xfrm>
          <a:prstGeom prst="rect">
            <a:avLst/>
          </a:prstGeom>
          <a:noFill/>
          <a:ln w="9525">
            <a:noFill/>
            <a:miter lim="800000"/>
            <a:headEnd/>
            <a:tailEnd/>
          </a:ln>
        </p:spPr>
      </p:pic>
    </p:spTree>
  </p:cSld>
  <p:clrMapOvr>
    <a:masterClrMapping/>
  </p:clrMapOvr>
  <p:transition/>
</p:sld>
</file>

<file path=ppt/slides/slide35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89794" name="Text Box 2"/>
          <p:cNvSpPr txBox="1">
            <a:spLocks noChangeArrowheads="1"/>
          </p:cNvSpPr>
          <p:nvPr/>
        </p:nvSpPr>
        <p:spPr bwMode="auto">
          <a:xfrm>
            <a:off x="1935094" y="6096000"/>
            <a:ext cx="5234125" cy="953403"/>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a:t>
            </a:r>
            <a:r>
              <a:rPr lang="en-US" sz="2000" b="1" dirty="0" err="1">
                <a:solidFill>
                  <a:schemeClr val="tx2"/>
                </a:solidFill>
              </a:rPr>
              <a:t>Foeldalatti</a:t>
            </a:r>
            <a:r>
              <a:rPr lang="en-US" sz="2000" b="1" dirty="0">
                <a:solidFill>
                  <a:schemeClr val="tx2"/>
                </a:solidFill>
              </a:rPr>
              <a:t> Opera Station</a:t>
            </a:r>
          </a:p>
          <a:p>
            <a:pPr>
              <a:lnSpc>
                <a:spcPct val="150000"/>
              </a:lnSpc>
              <a:spcBef>
                <a:spcPct val="0"/>
              </a:spcBef>
            </a:pPr>
            <a:endParaRPr lang="en-US" sz="2000" b="1" dirty="0">
              <a:solidFill>
                <a:schemeClr val="tx2"/>
              </a:solidFill>
            </a:endParaRPr>
          </a:p>
        </p:txBody>
      </p:sp>
      <p:sp>
        <p:nvSpPr>
          <p:cNvPr id="28979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89796"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5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0818" name="Text Box 2"/>
          <p:cNvSpPr txBox="1">
            <a:spLocks noChangeArrowheads="1"/>
          </p:cNvSpPr>
          <p:nvPr/>
        </p:nvSpPr>
        <p:spPr bwMode="auto">
          <a:xfrm>
            <a:off x="2772907" y="6086862"/>
            <a:ext cx="367280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Metro Station, Budapest</a:t>
            </a:r>
          </a:p>
        </p:txBody>
      </p:sp>
      <p:sp>
        <p:nvSpPr>
          <p:cNvPr id="29081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90820" name="Picture 2"/>
          <p:cNvPicPr>
            <a:picLocks noChangeAspect="1" noChangeArrowheads="1"/>
          </p:cNvPicPr>
          <p:nvPr/>
        </p:nvPicPr>
        <p:blipFill>
          <a:blip r:embed="rId4" cstate="print"/>
          <a:srcRect/>
          <a:stretch>
            <a:fillRect/>
          </a:stretch>
        </p:blipFill>
        <p:spPr bwMode="auto">
          <a:xfrm>
            <a:off x="762000" y="609600"/>
            <a:ext cx="7620000" cy="5057775"/>
          </a:xfrm>
          <a:prstGeom prst="rect">
            <a:avLst/>
          </a:prstGeom>
          <a:noFill/>
          <a:ln w="9525">
            <a:noFill/>
            <a:miter lim="800000"/>
            <a:headEnd/>
            <a:tailEnd/>
          </a:ln>
        </p:spPr>
      </p:pic>
    </p:spTree>
  </p:cSld>
  <p:clrMapOvr>
    <a:masterClrMapping/>
  </p:clrMapOvr>
  <p:transition/>
</p:sld>
</file>

<file path=ppt/slides/slide35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1842"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91843"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
        <p:nvSpPr>
          <p:cNvPr id="291844" name="Text Box 2"/>
          <p:cNvSpPr txBox="1">
            <a:spLocks noChangeArrowheads="1"/>
          </p:cNvSpPr>
          <p:nvPr/>
        </p:nvSpPr>
        <p:spPr bwMode="auto">
          <a:xfrm>
            <a:off x="1739450" y="6074162"/>
            <a:ext cx="564128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Station on the Metro Line 2, Budapest</a:t>
            </a:r>
          </a:p>
        </p:txBody>
      </p:sp>
    </p:spTree>
  </p:cSld>
  <p:clrMapOvr>
    <a:masterClrMapping/>
  </p:clrMapOvr>
  <p:transition/>
</p:sld>
</file>

<file path=ppt/slides/slide35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2866" name="Text Box 2"/>
          <p:cNvSpPr txBox="1">
            <a:spLocks noChangeArrowheads="1"/>
          </p:cNvSpPr>
          <p:nvPr/>
        </p:nvSpPr>
        <p:spPr bwMode="auto">
          <a:xfrm>
            <a:off x="610642" y="6045200"/>
            <a:ext cx="7959230"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Eastern Railway Station on the Budapest Metro Line 2</a:t>
            </a:r>
          </a:p>
        </p:txBody>
      </p:sp>
      <p:sp>
        <p:nvSpPr>
          <p:cNvPr id="29286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92868"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5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3890" name="Text Box 2"/>
          <p:cNvSpPr txBox="1">
            <a:spLocks noChangeArrowheads="1"/>
          </p:cNvSpPr>
          <p:nvPr/>
        </p:nvSpPr>
        <p:spPr bwMode="auto">
          <a:xfrm>
            <a:off x="2509926" y="6061462"/>
            <a:ext cx="405271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Budapest Children Railway</a:t>
            </a:r>
          </a:p>
        </p:txBody>
      </p:sp>
      <p:sp>
        <p:nvSpPr>
          <p:cNvPr id="29389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93892" name="Picture 2"/>
          <p:cNvPicPr>
            <a:picLocks noChangeAspect="1" noChangeArrowheads="1"/>
          </p:cNvPicPr>
          <p:nvPr/>
        </p:nvPicPr>
        <p:blipFill>
          <a:blip r:embed="rId4" cstate="print"/>
          <a:srcRect/>
          <a:stretch>
            <a:fillRect/>
          </a:stretch>
        </p:blipFill>
        <p:spPr bwMode="auto">
          <a:xfrm>
            <a:off x="685800" y="152400"/>
            <a:ext cx="7620000" cy="5715000"/>
          </a:xfrm>
          <a:prstGeom prst="rect">
            <a:avLst/>
          </a:prstGeom>
          <a:noFill/>
          <a:ln w="9525">
            <a:noFill/>
            <a:miter lim="800000"/>
            <a:headEnd/>
            <a:tailEnd/>
          </a:ln>
        </p:spPr>
      </p:pic>
    </p:spTree>
  </p:cSld>
  <p:clrMapOvr>
    <a:masterClrMapping/>
  </p:clrMapOvr>
  <p:transition/>
</p:sld>
</file>

<file path=ppt/slides/slide35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4914" name="Text Box 2"/>
          <p:cNvSpPr txBox="1">
            <a:spLocks noChangeArrowheads="1"/>
          </p:cNvSpPr>
          <p:nvPr/>
        </p:nvSpPr>
        <p:spPr bwMode="auto">
          <a:xfrm>
            <a:off x="3557511" y="6061462"/>
            <a:ext cx="195277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Cog Railway</a:t>
            </a:r>
          </a:p>
        </p:txBody>
      </p:sp>
      <p:sp>
        <p:nvSpPr>
          <p:cNvPr id="29491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294916" name="Picture 2"/>
          <p:cNvPicPr>
            <a:picLocks noChangeAspect="1" noChangeArrowheads="1"/>
          </p:cNvPicPr>
          <p:nvPr/>
        </p:nvPicPr>
        <p:blipFill>
          <a:blip r:embed="rId4" cstate="print"/>
          <a:srcRect/>
          <a:stretch>
            <a:fillRect/>
          </a:stretch>
        </p:blipFill>
        <p:spPr bwMode="auto">
          <a:xfrm>
            <a:off x="925513" y="76200"/>
            <a:ext cx="7380287" cy="5943600"/>
          </a:xfrm>
          <a:prstGeom prst="rect">
            <a:avLst/>
          </a:prstGeom>
          <a:noFill/>
          <a:ln w="9525">
            <a:noFill/>
            <a:miter lim="800000"/>
            <a:headEnd/>
            <a:tailEnd/>
          </a:ln>
        </p:spPr>
      </p:pic>
    </p:spTree>
  </p:cSld>
  <p:clrMapOvr>
    <a:masterClrMapping/>
  </p:clrMapOvr>
  <p:transition/>
</p:sld>
</file>

<file path=ppt/slides/slide35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5938" name="Text Box 2"/>
          <p:cNvSpPr txBox="1">
            <a:spLocks noChangeArrowheads="1"/>
          </p:cNvSpPr>
          <p:nvPr/>
        </p:nvSpPr>
        <p:spPr bwMode="auto">
          <a:xfrm>
            <a:off x="2741358" y="5946914"/>
            <a:ext cx="3631122" cy="707886"/>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Keleti</a:t>
            </a:r>
            <a:r>
              <a:rPr lang="en-US" sz="2000" b="1" i="1" dirty="0">
                <a:solidFill>
                  <a:schemeClr val="tx2"/>
                </a:solidFill>
              </a:rPr>
              <a:t> </a:t>
            </a:r>
            <a:r>
              <a:rPr lang="en-US" sz="2000" b="1" i="1" dirty="0" err="1">
                <a:solidFill>
                  <a:schemeClr val="tx2"/>
                </a:solidFill>
              </a:rPr>
              <a:t>pályaudvar</a:t>
            </a:r>
            <a:endParaRPr lang="en-US" sz="2000" b="1" i="1" dirty="0">
              <a:solidFill>
                <a:schemeClr val="tx2"/>
              </a:solidFill>
            </a:endParaRPr>
          </a:p>
          <a:p>
            <a:pPr>
              <a:spcBef>
                <a:spcPct val="0"/>
              </a:spcBef>
            </a:pPr>
            <a:r>
              <a:rPr lang="en-US" sz="2000" b="1" dirty="0">
                <a:solidFill>
                  <a:schemeClr val="tx2"/>
                </a:solidFill>
              </a:rPr>
              <a:t>Eastern Railway Station</a:t>
            </a:r>
          </a:p>
        </p:txBody>
      </p:sp>
      <p:pic>
        <p:nvPicPr>
          <p:cNvPr id="295939" name="Picture 2"/>
          <p:cNvPicPr>
            <a:picLocks noChangeAspect="1" noChangeArrowheads="1"/>
          </p:cNvPicPr>
          <p:nvPr/>
        </p:nvPicPr>
        <p:blipFill>
          <a:blip r:embed="rId3" cstate="print"/>
          <a:srcRect/>
          <a:stretch>
            <a:fillRect/>
          </a:stretch>
        </p:blipFill>
        <p:spPr bwMode="auto">
          <a:xfrm>
            <a:off x="533400" y="0"/>
            <a:ext cx="8018463" cy="5943600"/>
          </a:xfrm>
          <a:prstGeom prst="rect">
            <a:avLst/>
          </a:prstGeom>
          <a:noFill/>
          <a:ln w="9525">
            <a:noFill/>
            <a:miter lim="800000"/>
            <a:headEnd/>
            <a:tailEnd/>
          </a:ln>
        </p:spPr>
      </p:pic>
      <p:sp>
        <p:nvSpPr>
          <p:cNvPr id="295940" name="Text Box 2"/>
          <p:cNvSpPr txBox="1">
            <a:spLocks noChangeArrowheads="1"/>
          </p:cNvSpPr>
          <p:nvPr/>
        </p:nvSpPr>
        <p:spPr bwMode="auto">
          <a:xfrm>
            <a:off x="2244725" y="6626225"/>
            <a:ext cx="468947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http://commons.wikimedia.org/wiki/Budapest#Railway_stations_.2F_Gares</a:t>
            </a:r>
            <a:endParaRPr lang="en-US" sz="800" b="1">
              <a:solidFill>
                <a:schemeClr val="tx2"/>
              </a:solidFill>
            </a:endParaRPr>
          </a:p>
        </p:txBody>
      </p:sp>
    </p:spTree>
  </p:cSld>
  <p:clrMapOvr>
    <a:masterClrMapping/>
  </p:clrMapOvr>
  <p:transition/>
</p:sld>
</file>

<file path=ppt/slides/slide36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96962" name="Picture 2"/>
          <p:cNvPicPr>
            <a:picLocks noChangeAspect="1" noChangeArrowheads="1"/>
          </p:cNvPicPr>
          <p:nvPr/>
        </p:nvPicPr>
        <p:blipFill>
          <a:blip r:embed="rId3" cstate="print"/>
          <a:srcRect/>
          <a:stretch>
            <a:fillRect/>
          </a:stretch>
        </p:blipFill>
        <p:spPr bwMode="auto">
          <a:xfrm>
            <a:off x="762000" y="228600"/>
            <a:ext cx="7620000" cy="5715000"/>
          </a:xfrm>
          <a:prstGeom prst="rect">
            <a:avLst/>
          </a:prstGeom>
          <a:noFill/>
          <a:ln w="9525">
            <a:noFill/>
            <a:miter lim="800000"/>
            <a:headEnd/>
            <a:tailEnd/>
          </a:ln>
        </p:spPr>
      </p:pic>
      <p:sp>
        <p:nvSpPr>
          <p:cNvPr id="296964" name="Text Box 2"/>
          <p:cNvSpPr txBox="1">
            <a:spLocks noChangeArrowheads="1"/>
          </p:cNvSpPr>
          <p:nvPr/>
        </p:nvSpPr>
        <p:spPr bwMode="auto">
          <a:xfrm>
            <a:off x="2244725" y="6626225"/>
            <a:ext cx="468947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http://commons.wikimedia.org/wiki/Budapest#Railway_stations_.2F_Gares</a:t>
            </a:r>
            <a:endParaRPr lang="en-US" sz="800" b="1">
              <a:solidFill>
                <a:schemeClr val="tx2"/>
              </a:solidFill>
            </a:endParaRPr>
          </a:p>
        </p:txBody>
      </p:sp>
      <p:sp>
        <p:nvSpPr>
          <p:cNvPr id="5" name="Text Box 2"/>
          <p:cNvSpPr txBox="1">
            <a:spLocks noChangeArrowheads="1"/>
          </p:cNvSpPr>
          <p:nvPr/>
        </p:nvSpPr>
        <p:spPr bwMode="auto">
          <a:xfrm>
            <a:off x="2741358" y="5946914"/>
            <a:ext cx="3631122" cy="707886"/>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Keleti</a:t>
            </a:r>
            <a:r>
              <a:rPr lang="en-US" sz="2000" b="1" i="1" dirty="0">
                <a:solidFill>
                  <a:schemeClr val="tx2"/>
                </a:solidFill>
              </a:rPr>
              <a:t> </a:t>
            </a:r>
            <a:r>
              <a:rPr lang="en-US" sz="2000" b="1" i="1" dirty="0" err="1">
                <a:solidFill>
                  <a:schemeClr val="tx2"/>
                </a:solidFill>
              </a:rPr>
              <a:t>pályaudvar</a:t>
            </a:r>
            <a:endParaRPr lang="en-US" sz="2000" b="1" i="1" dirty="0">
              <a:solidFill>
                <a:schemeClr val="tx2"/>
              </a:solidFill>
            </a:endParaRPr>
          </a:p>
          <a:p>
            <a:pPr>
              <a:spcBef>
                <a:spcPct val="0"/>
              </a:spcBef>
            </a:pPr>
            <a:r>
              <a:rPr lang="en-US" sz="2000" b="1" dirty="0">
                <a:solidFill>
                  <a:schemeClr val="tx2"/>
                </a:solidFill>
              </a:rPr>
              <a:t>Eastern Railway Station</a:t>
            </a:r>
          </a:p>
        </p:txBody>
      </p:sp>
    </p:spTree>
  </p:cSld>
  <p:clrMapOvr>
    <a:masterClrMapping/>
  </p:clrMapOvr>
  <p:transition/>
</p:sld>
</file>

<file path=ppt/slides/slide36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97986" name="Text Box 2"/>
          <p:cNvSpPr txBox="1">
            <a:spLocks noChangeArrowheads="1"/>
          </p:cNvSpPr>
          <p:nvPr/>
        </p:nvSpPr>
        <p:spPr bwMode="auto">
          <a:xfrm>
            <a:off x="3374254" y="6061462"/>
            <a:ext cx="226055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Örs</a:t>
            </a:r>
            <a:r>
              <a:rPr lang="en-US" sz="2000" b="1" dirty="0">
                <a:solidFill>
                  <a:schemeClr val="tx2"/>
                </a:solidFill>
              </a:rPr>
              <a:t> </a:t>
            </a:r>
            <a:r>
              <a:rPr lang="en-US" sz="2000" b="1" dirty="0" err="1">
                <a:solidFill>
                  <a:schemeClr val="tx2"/>
                </a:solidFill>
              </a:rPr>
              <a:t>Vezér</a:t>
            </a:r>
            <a:r>
              <a:rPr lang="en-US" sz="2000" b="1" dirty="0">
                <a:solidFill>
                  <a:schemeClr val="tx2"/>
                </a:solidFill>
              </a:rPr>
              <a:t> </a:t>
            </a:r>
            <a:r>
              <a:rPr lang="en-US" sz="2000" b="1" dirty="0" err="1">
                <a:solidFill>
                  <a:schemeClr val="tx2"/>
                </a:solidFill>
              </a:rPr>
              <a:t>tere</a:t>
            </a:r>
            <a:endParaRPr lang="en-US" sz="2000" b="1" dirty="0">
              <a:solidFill>
                <a:schemeClr val="tx2"/>
              </a:solidFill>
            </a:endParaRPr>
          </a:p>
        </p:txBody>
      </p:sp>
      <p:pic>
        <p:nvPicPr>
          <p:cNvPr id="297987" name="Picture 2"/>
          <p:cNvPicPr>
            <a:picLocks noChangeAspect="1" noChangeArrowheads="1"/>
          </p:cNvPicPr>
          <p:nvPr/>
        </p:nvPicPr>
        <p:blipFill>
          <a:blip r:embed="rId3" cstate="print"/>
          <a:srcRect/>
          <a:stretch>
            <a:fillRect/>
          </a:stretch>
        </p:blipFill>
        <p:spPr bwMode="auto">
          <a:xfrm>
            <a:off x="762000" y="228600"/>
            <a:ext cx="7620000" cy="5715000"/>
          </a:xfrm>
          <a:prstGeom prst="rect">
            <a:avLst/>
          </a:prstGeom>
          <a:noFill/>
          <a:ln w="9525">
            <a:noFill/>
            <a:miter lim="800000"/>
            <a:headEnd/>
            <a:tailEnd/>
          </a:ln>
        </p:spPr>
      </p:pic>
      <p:sp>
        <p:nvSpPr>
          <p:cNvPr id="297988" name="Text Box 2"/>
          <p:cNvSpPr txBox="1">
            <a:spLocks noChangeArrowheads="1"/>
          </p:cNvSpPr>
          <p:nvPr/>
        </p:nvSpPr>
        <p:spPr bwMode="auto">
          <a:xfrm>
            <a:off x="2244725" y="6626225"/>
            <a:ext cx="468947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http://commons.wikimedia.org/wiki/Budapest#Railway_stations_.2F_Gares</a:t>
            </a:r>
            <a:endParaRPr lang="en-US" sz="800" b="1">
              <a:solidFill>
                <a:schemeClr val="tx2"/>
              </a:solidFill>
            </a:endParaRPr>
          </a:p>
        </p:txBody>
      </p:sp>
    </p:spTree>
  </p:cSld>
  <p:clrMapOvr>
    <a:masterClrMapping/>
  </p:clrMapOvr>
  <p:transition/>
</p:sld>
</file>

<file path=ppt/slides/slide36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299010" name="Picture 3"/>
          <p:cNvPicPr>
            <a:picLocks noChangeAspect="1" noChangeArrowheads="1"/>
          </p:cNvPicPr>
          <p:nvPr/>
        </p:nvPicPr>
        <p:blipFill>
          <a:blip r:embed="rId3" cstate="print"/>
          <a:srcRect/>
          <a:stretch>
            <a:fillRect/>
          </a:stretch>
        </p:blipFill>
        <p:spPr bwMode="auto">
          <a:xfrm>
            <a:off x="1524000" y="1143000"/>
            <a:ext cx="6096000" cy="4572000"/>
          </a:xfrm>
          <a:prstGeom prst="rect">
            <a:avLst/>
          </a:prstGeom>
          <a:noFill/>
          <a:ln w="9525">
            <a:noFill/>
            <a:miter lim="800000"/>
            <a:headEnd/>
            <a:tailEnd/>
          </a:ln>
        </p:spPr>
      </p:pic>
      <p:sp>
        <p:nvSpPr>
          <p:cNvPr id="299011" name="Text Box 2"/>
          <p:cNvSpPr txBox="1">
            <a:spLocks noChangeArrowheads="1"/>
          </p:cNvSpPr>
          <p:nvPr/>
        </p:nvSpPr>
        <p:spPr bwMode="auto">
          <a:xfrm>
            <a:off x="2616440" y="5845314"/>
            <a:ext cx="3857145" cy="707886"/>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Déli</a:t>
            </a:r>
            <a:r>
              <a:rPr lang="en-US" sz="2000" b="1" i="1" dirty="0">
                <a:solidFill>
                  <a:schemeClr val="tx2"/>
                </a:solidFill>
              </a:rPr>
              <a:t> </a:t>
            </a:r>
            <a:r>
              <a:rPr lang="en-US" sz="2000" b="1" dirty="0">
                <a:solidFill>
                  <a:schemeClr val="tx2"/>
                </a:solidFill>
              </a:rPr>
              <a:t> </a:t>
            </a:r>
            <a:r>
              <a:rPr lang="en-US" sz="2000" b="1" i="1" dirty="0" err="1">
                <a:solidFill>
                  <a:schemeClr val="tx2"/>
                </a:solidFill>
              </a:rPr>
              <a:t>pályaudvar</a:t>
            </a:r>
            <a:endParaRPr lang="en-US" sz="2000" b="1" i="1" dirty="0">
              <a:solidFill>
                <a:schemeClr val="tx2"/>
              </a:solidFill>
            </a:endParaRPr>
          </a:p>
          <a:p>
            <a:pPr>
              <a:spcBef>
                <a:spcPct val="0"/>
              </a:spcBef>
            </a:pPr>
            <a:r>
              <a:rPr lang="en-US" sz="2000" b="1" dirty="0">
                <a:solidFill>
                  <a:schemeClr val="tx2"/>
                </a:solidFill>
              </a:rPr>
              <a:t>Southern Railway Station</a:t>
            </a:r>
          </a:p>
        </p:txBody>
      </p:sp>
      <p:sp>
        <p:nvSpPr>
          <p:cNvPr id="299012" name="Text Box 2"/>
          <p:cNvSpPr txBox="1">
            <a:spLocks noChangeArrowheads="1"/>
          </p:cNvSpPr>
          <p:nvPr/>
        </p:nvSpPr>
        <p:spPr bwMode="auto">
          <a:xfrm>
            <a:off x="2244725" y="6626225"/>
            <a:ext cx="468947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http://commons.wikimedia.org/wiki/Budapest#Railway_stations_.2F_Gares</a:t>
            </a:r>
            <a:endParaRPr lang="en-US" sz="800" b="1">
              <a:solidFill>
                <a:schemeClr val="tx2"/>
              </a:solidFill>
            </a:endParaRPr>
          </a:p>
        </p:txBody>
      </p:sp>
    </p:spTree>
  </p:cSld>
  <p:clrMapOvr>
    <a:masterClrMapping/>
  </p:clrMapOvr>
  <p:transition/>
</p:sld>
</file>

<file path=ppt/slides/slide36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0034" name="Text Box 2"/>
          <p:cNvSpPr txBox="1">
            <a:spLocks noChangeArrowheads="1"/>
          </p:cNvSpPr>
          <p:nvPr/>
        </p:nvSpPr>
        <p:spPr bwMode="auto">
          <a:xfrm>
            <a:off x="2698739" y="5956300"/>
            <a:ext cx="3744935" cy="707886"/>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Nyugati</a:t>
            </a:r>
            <a:r>
              <a:rPr lang="en-US" sz="2000" b="1" i="1" dirty="0">
                <a:solidFill>
                  <a:schemeClr val="tx2"/>
                </a:solidFill>
              </a:rPr>
              <a:t> </a:t>
            </a:r>
            <a:r>
              <a:rPr lang="en-US" sz="2000" b="1" i="1" dirty="0" err="1">
                <a:solidFill>
                  <a:schemeClr val="tx2"/>
                </a:solidFill>
              </a:rPr>
              <a:t>pályaudvar</a:t>
            </a:r>
            <a:br>
              <a:rPr lang="en-US" sz="2000" b="1" dirty="0">
                <a:solidFill>
                  <a:schemeClr val="tx2"/>
                </a:solidFill>
              </a:rPr>
            </a:br>
            <a:r>
              <a:rPr lang="en-US" sz="2000" b="1" dirty="0">
                <a:solidFill>
                  <a:schemeClr val="tx2"/>
                </a:solidFill>
              </a:rPr>
              <a:t>Western Railway Station</a:t>
            </a:r>
          </a:p>
        </p:txBody>
      </p:sp>
      <p:pic>
        <p:nvPicPr>
          <p:cNvPr id="300035" name="Picture 2"/>
          <p:cNvPicPr>
            <a:picLocks noChangeAspect="1" noChangeArrowheads="1"/>
          </p:cNvPicPr>
          <p:nvPr/>
        </p:nvPicPr>
        <p:blipFill>
          <a:blip r:embed="rId3" cstate="print"/>
          <a:srcRect/>
          <a:stretch>
            <a:fillRect/>
          </a:stretch>
        </p:blipFill>
        <p:spPr bwMode="auto">
          <a:xfrm>
            <a:off x="762000" y="228600"/>
            <a:ext cx="7620000" cy="5715000"/>
          </a:xfrm>
          <a:prstGeom prst="rect">
            <a:avLst/>
          </a:prstGeom>
          <a:noFill/>
          <a:ln w="9525">
            <a:noFill/>
            <a:miter lim="800000"/>
            <a:headEnd/>
            <a:tailEnd/>
          </a:ln>
        </p:spPr>
      </p:pic>
      <p:sp>
        <p:nvSpPr>
          <p:cNvPr id="300036" name="Text Box 2"/>
          <p:cNvSpPr txBox="1">
            <a:spLocks noChangeArrowheads="1"/>
          </p:cNvSpPr>
          <p:nvPr/>
        </p:nvSpPr>
        <p:spPr bwMode="auto">
          <a:xfrm>
            <a:off x="2244725" y="6626225"/>
            <a:ext cx="468947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http://commons.wikimedia.org/wiki/Budapest#Railway_stations_.2F_Gares</a:t>
            </a:r>
            <a:endParaRPr lang="en-US" sz="800" b="1">
              <a:solidFill>
                <a:schemeClr val="tx2"/>
              </a:solidFill>
            </a:endParaRPr>
          </a:p>
        </p:txBody>
      </p:sp>
    </p:spTree>
  </p:cSld>
  <p:clrMapOvr>
    <a:masterClrMapping/>
  </p:clrMapOvr>
  <p:transition/>
</p:sld>
</file>

<file path=ppt/slides/slide36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1059" name="Text Box 2"/>
          <p:cNvSpPr txBox="1">
            <a:spLocks noChangeArrowheads="1"/>
          </p:cNvSpPr>
          <p:nvPr/>
        </p:nvSpPr>
        <p:spPr bwMode="auto">
          <a:xfrm>
            <a:off x="2244725" y="6626225"/>
            <a:ext cx="468947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http://commons.wikimedia.org/wiki/Budapest#Railway_stations_.2F_Gares</a:t>
            </a:r>
            <a:endParaRPr lang="en-US" sz="800" b="1">
              <a:solidFill>
                <a:schemeClr val="tx2"/>
              </a:solidFill>
            </a:endParaRPr>
          </a:p>
        </p:txBody>
      </p:sp>
      <p:pic>
        <p:nvPicPr>
          <p:cNvPr id="301060" name="Picture 2"/>
          <p:cNvPicPr>
            <a:picLocks noChangeAspect="1" noChangeArrowheads="1"/>
          </p:cNvPicPr>
          <p:nvPr/>
        </p:nvPicPr>
        <p:blipFill>
          <a:blip r:embed="rId4" cstate="print"/>
          <a:srcRect/>
          <a:stretch>
            <a:fillRect/>
          </a:stretch>
        </p:blipFill>
        <p:spPr bwMode="auto">
          <a:xfrm>
            <a:off x="609600" y="0"/>
            <a:ext cx="7924800" cy="5943600"/>
          </a:xfrm>
          <a:prstGeom prst="rect">
            <a:avLst/>
          </a:prstGeom>
          <a:noFill/>
          <a:ln w="9525">
            <a:noFill/>
            <a:miter lim="800000"/>
            <a:headEnd/>
            <a:tailEnd/>
          </a:ln>
        </p:spPr>
      </p:pic>
      <p:sp>
        <p:nvSpPr>
          <p:cNvPr id="5" name="Text Box 2"/>
          <p:cNvSpPr txBox="1">
            <a:spLocks noChangeArrowheads="1"/>
          </p:cNvSpPr>
          <p:nvPr/>
        </p:nvSpPr>
        <p:spPr bwMode="auto">
          <a:xfrm>
            <a:off x="2698739" y="5956300"/>
            <a:ext cx="3744935" cy="707886"/>
          </a:xfrm>
          <a:prstGeom prst="rect">
            <a:avLst/>
          </a:prstGeom>
          <a:noFill/>
          <a:ln w="9525">
            <a:noFill/>
            <a:miter lim="800000"/>
            <a:headEnd/>
            <a:tailEnd/>
          </a:ln>
        </p:spPr>
        <p:txBody>
          <a:bodyPr wrap="none">
            <a:spAutoFit/>
          </a:bodyPr>
          <a:lstStyle/>
          <a:p>
            <a:pPr>
              <a:spcBef>
                <a:spcPct val="0"/>
              </a:spcBef>
            </a:pPr>
            <a:r>
              <a:rPr lang="en-US" sz="2000" b="1" i="1" dirty="0" err="1">
                <a:solidFill>
                  <a:schemeClr val="tx2"/>
                </a:solidFill>
              </a:rPr>
              <a:t>Nyugati</a:t>
            </a:r>
            <a:r>
              <a:rPr lang="en-US" sz="2000" b="1" i="1" dirty="0">
                <a:solidFill>
                  <a:schemeClr val="tx2"/>
                </a:solidFill>
              </a:rPr>
              <a:t> </a:t>
            </a:r>
            <a:r>
              <a:rPr lang="en-US" sz="2000" b="1" i="1" dirty="0" err="1">
                <a:solidFill>
                  <a:schemeClr val="tx2"/>
                </a:solidFill>
              </a:rPr>
              <a:t>pályaudvar</a:t>
            </a:r>
            <a:br>
              <a:rPr lang="en-US" sz="2000" b="1" dirty="0">
                <a:solidFill>
                  <a:schemeClr val="tx2"/>
                </a:solidFill>
              </a:rPr>
            </a:br>
            <a:r>
              <a:rPr lang="en-US" sz="2000" b="1" dirty="0">
                <a:solidFill>
                  <a:schemeClr val="tx2"/>
                </a:solidFill>
              </a:rPr>
              <a:t>Western Railway Station</a:t>
            </a:r>
          </a:p>
        </p:txBody>
      </p:sp>
    </p:spTree>
  </p:cSld>
  <p:clrMapOvr>
    <a:masterClrMapping/>
  </p:clrMapOvr>
  <p:transition/>
</p:sld>
</file>

<file path=ppt/slides/slide36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2082" name="Text Box 2"/>
          <p:cNvSpPr txBox="1">
            <a:spLocks noChangeArrowheads="1"/>
          </p:cNvSpPr>
          <p:nvPr/>
        </p:nvSpPr>
        <p:spPr bwMode="auto">
          <a:xfrm>
            <a:off x="3048000" y="6045200"/>
            <a:ext cx="303640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Deák-tér</a:t>
            </a:r>
            <a:r>
              <a:rPr lang="en-US" sz="2000" b="1" dirty="0">
                <a:solidFill>
                  <a:schemeClr val="tx2"/>
                </a:solidFill>
              </a:rPr>
              <a:t> underpass</a:t>
            </a:r>
          </a:p>
        </p:txBody>
      </p:sp>
      <p:sp>
        <p:nvSpPr>
          <p:cNvPr id="30208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02084" name="Picture 2"/>
          <p:cNvPicPr>
            <a:picLocks noChangeAspect="1" noChangeArrowheads="1"/>
          </p:cNvPicPr>
          <p:nvPr/>
        </p:nvPicPr>
        <p:blipFill>
          <a:blip r:embed="rId4" cstate="print"/>
          <a:srcRect/>
          <a:stretch>
            <a:fillRect/>
          </a:stretch>
        </p:blipFill>
        <p:spPr bwMode="auto">
          <a:xfrm>
            <a:off x="1524000" y="914400"/>
            <a:ext cx="6096000" cy="4572000"/>
          </a:xfrm>
          <a:prstGeom prst="rect">
            <a:avLst/>
          </a:prstGeom>
          <a:noFill/>
          <a:ln w="9525">
            <a:noFill/>
            <a:miter lim="800000"/>
            <a:headEnd/>
            <a:tailEnd/>
          </a:ln>
        </p:spPr>
      </p:pic>
    </p:spTree>
  </p:cSld>
  <p:clrMapOvr>
    <a:masterClrMapping/>
  </p:clrMapOvr>
  <p:transition/>
</p:sld>
</file>

<file path=ppt/slides/slide36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3106" name="Text Box 2"/>
          <p:cNvSpPr txBox="1">
            <a:spLocks noChangeArrowheads="1"/>
          </p:cNvSpPr>
          <p:nvPr/>
        </p:nvSpPr>
        <p:spPr bwMode="auto">
          <a:xfrm>
            <a:off x="3350906" y="6137662"/>
            <a:ext cx="2492990"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HEV </a:t>
            </a:r>
            <a:r>
              <a:rPr lang="en-US" sz="2000" b="1" dirty="0" err="1">
                <a:solidFill>
                  <a:schemeClr val="tx2"/>
                </a:solidFill>
              </a:rPr>
              <a:t>Szentendre</a:t>
            </a:r>
            <a:endParaRPr lang="en-US" sz="2000" b="1" dirty="0">
              <a:solidFill>
                <a:schemeClr val="tx2"/>
              </a:solidFill>
            </a:endParaRPr>
          </a:p>
        </p:txBody>
      </p:sp>
      <p:sp>
        <p:nvSpPr>
          <p:cNvPr id="30310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03108"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72409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Roman Ruins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are found throughout</a:t>
            </a:r>
            <a:r>
              <a:rPr kumimoji="0" lang="en-US" sz="4000" b="1" i="0" u="none" strike="noStrike" kern="1200" cap="none" spc="0" normalizeH="0" noProof="0" dirty="0">
                <a:ln>
                  <a:noFill/>
                </a:ln>
                <a:solidFill>
                  <a:srgbClr val="FF0000"/>
                </a:solidFill>
                <a:effectLst/>
                <a:uLnTx/>
                <a:uFillTx/>
                <a:latin typeface="Arial" charset="0"/>
                <a:ea typeface="+mn-ea"/>
                <a:cs typeface="+mn-cs"/>
              </a:rPr>
              <a:t> much of Hungary </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there are significant regional variations . . .</a:t>
            </a:r>
          </a:p>
        </p:txBody>
      </p:sp>
    </p:spTree>
    <p:extLst>
      <p:ext uri="{BB962C8B-B14F-4D97-AF65-F5344CB8AC3E}">
        <p14:creationId xmlns:p14="http://schemas.microsoft.com/office/powerpoint/2010/main" val="1165738310"/>
      </p:ext>
    </p:extLst>
  </p:cSld>
  <p:clrMapOvr>
    <a:masterClrMapping/>
  </p:clrMapOvr>
  <p:transition/>
</p:sld>
</file>

<file path=ppt/slides/slide3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05154" name="Rectangle 5"/>
          <p:cNvSpPr>
            <a:spLocks noChangeArrowheads="1"/>
          </p:cNvSpPr>
          <p:nvPr/>
        </p:nvSpPr>
        <p:spPr bwMode="auto">
          <a:xfrm>
            <a:off x="1600200" y="2879725"/>
            <a:ext cx="5943600" cy="830997"/>
          </a:xfrm>
          <a:prstGeom prst="rect">
            <a:avLst/>
          </a:prstGeom>
          <a:noFill/>
          <a:ln w="9525">
            <a:noFill/>
            <a:miter lim="800000"/>
            <a:headEnd/>
            <a:tailEnd/>
          </a:ln>
        </p:spPr>
        <p:txBody>
          <a:bodyPr>
            <a:spAutoFit/>
          </a:bodyPr>
          <a:lstStyle/>
          <a:p>
            <a:r>
              <a:rPr lang="en-US" sz="4800" b="1" dirty="0" err="1">
                <a:solidFill>
                  <a:srgbClr val="FF0000"/>
                </a:solidFill>
                <a:latin typeface="Arial" charset="0"/>
              </a:rPr>
              <a:t>Aquincum</a:t>
            </a:r>
            <a:r>
              <a:rPr lang="en-US" sz="4800" b="1" dirty="0">
                <a:solidFill>
                  <a:srgbClr val="FF0000"/>
                </a:solidFill>
                <a:latin typeface="Arial" charset="0"/>
              </a:rPr>
              <a:t> . . .</a:t>
            </a:r>
          </a:p>
        </p:txBody>
      </p:sp>
    </p:spTree>
  </p:cSld>
  <p:clrMapOvr>
    <a:masterClrMapping/>
  </p:clrMapOvr>
  <p:transition/>
</p:sld>
</file>

<file path=ppt/slides/slide36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6178"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06179" name="Picture 2"/>
          <p:cNvPicPr>
            <a:picLocks noChangeAspect="1" noChangeArrowheads="1"/>
          </p:cNvPicPr>
          <p:nvPr/>
        </p:nvPicPr>
        <p:blipFill>
          <a:blip r:embed="rId4" cstate="print"/>
          <a:srcRect/>
          <a:stretch>
            <a:fillRect/>
          </a:stretch>
        </p:blipFill>
        <p:spPr bwMode="auto">
          <a:xfrm>
            <a:off x="762000" y="381000"/>
            <a:ext cx="7620000" cy="5419725"/>
          </a:xfrm>
          <a:prstGeom prst="rect">
            <a:avLst/>
          </a:prstGeom>
          <a:noFill/>
          <a:ln w="9525">
            <a:noFill/>
            <a:miter lim="800000"/>
            <a:headEnd/>
            <a:tailEnd/>
          </a:ln>
        </p:spPr>
      </p:pic>
      <p:sp>
        <p:nvSpPr>
          <p:cNvPr id="306180" name="Text Box 2"/>
          <p:cNvSpPr txBox="1">
            <a:spLocks noChangeArrowheads="1"/>
          </p:cNvSpPr>
          <p:nvPr/>
        </p:nvSpPr>
        <p:spPr bwMode="auto">
          <a:xfrm>
            <a:off x="2687463" y="6061462"/>
            <a:ext cx="37785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Amphitheatre, </a:t>
            </a:r>
            <a:r>
              <a:rPr lang="en-US" sz="2000" b="1" dirty="0" err="1">
                <a:solidFill>
                  <a:schemeClr val="tx2"/>
                </a:solidFill>
              </a:rPr>
              <a:t>Aquincum</a:t>
            </a:r>
            <a:endParaRPr lang="en-US" sz="2000" b="1" dirty="0">
              <a:solidFill>
                <a:schemeClr val="tx2"/>
              </a:solidFill>
            </a:endParaRPr>
          </a:p>
        </p:txBody>
      </p:sp>
    </p:spTree>
  </p:cSld>
  <p:clrMapOvr>
    <a:masterClrMapping/>
  </p:clrMapOvr>
  <p:transition/>
</p:sld>
</file>

<file path=ppt/slides/slide37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7202" name="Text Box 2"/>
          <p:cNvSpPr txBox="1">
            <a:spLocks noChangeArrowheads="1"/>
          </p:cNvSpPr>
          <p:nvPr/>
        </p:nvSpPr>
        <p:spPr bwMode="auto">
          <a:xfrm>
            <a:off x="3789242" y="6061462"/>
            <a:ext cx="162095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Aquincum</a:t>
            </a:r>
            <a:endParaRPr lang="en-US" sz="2000" b="1" dirty="0">
              <a:solidFill>
                <a:schemeClr val="tx2"/>
              </a:solidFill>
            </a:endParaRPr>
          </a:p>
        </p:txBody>
      </p:sp>
      <p:sp>
        <p:nvSpPr>
          <p:cNvPr id="307203"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07204" name="Picture 2"/>
          <p:cNvPicPr>
            <a:picLocks noChangeAspect="1" noChangeArrowheads="1"/>
          </p:cNvPicPr>
          <p:nvPr/>
        </p:nvPicPr>
        <p:blipFill>
          <a:blip r:embed="rId4" cstate="print"/>
          <a:srcRect/>
          <a:stretch>
            <a:fillRect/>
          </a:stretch>
        </p:blipFill>
        <p:spPr bwMode="auto">
          <a:xfrm>
            <a:off x="762000" y="304800"/>
            <a:ext cx="7620000" cy="5715000"/>
          </a:xfrm>
          <a:prstGeom prst="rect">
            <a:avLst/>
          </a:prstGeom>
          <a:noFill/>
          <a:ln w="9525">
            <a:noFill/>
            <a:miter lim="800000"/>
            <a:headEnd/>
            <a:tailEnd/>
          </a:ln>
        </p:spPr>
      </p:pic>
    </p:spTree>
  </p:cSld>
  <p:clrMapOvr>
    <a:masterClrMapping/>
  </p:clrMapOvr>
  <p:transition/>
</p:sld>
</file>

<file path=ppt/slides/slide37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8227"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08228"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
        <p:nvSpPr>
          <p:cNvPr id="5" name="Text Box 2"/>
          <p:cNvSpPr txBox="1">
            <a:spLocks noChangeArrowheads="1"/>
          </p:cNvSpPr>
          <p:nvPr/>
        </p:nvSpPr>
        <p:spPr bwMode="auto">
          <a:xfrm>
            <a:off x="2687463" y="6061462"/>
            <a:ext cx="37785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Amphitheatre, </a:t>
            </a:r>
            <a:r>
              <a:rPr lang="en-US" sz="2000" b="1" dirty="0" err="1">
                <a:solidFill>
                  <a:schemeClr val="tx2"/>
                </a:solidFill>
              </a:rPr>
              <a:t>Aquincum</a:t>
            </a:r>
            <a:endParaRPr lang="en-US" sz="2000" b="1" dirty="0">
              <a:solidFill>
                <a:schemeClr val="tx2"/>
              </a:solidFill>
            </a:endParaRPr>
          </a:p>
        </p:txBody>
      </p:sp>
    </p:spTree>
  </p:cSld>
  <p:clrMapOvr>
    <a:masterClrMapping/>
  </p:clrMapOvr>
  <p:transition/>
</p:sld>
</file>

<file path=ppt/slides/slide37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09250" name="Text Box 2"/>
          <p:cNvSpPr txBox="1">
            <a:spLocks noChangeArrowheads="1"/>
          </p:cNvSpPr>
          <p:nvPr/>
        </p:nvSpPr>
        <p:spPr bwMode="auto">
          <a:xfrm>
            <a:off x="3091651" y="6096000"/>
            <a:ext cx="300434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Museum, </a:t>
            </a:r>
            <a:r>
              <a:rPr lang="en-US" sz="2000" b="1" dirty="0" err="1">
                <a:solidFill>
                  <a:schemeClr val="tx2"/>
                </a:solidFill>
              </a:rPr>
              <a:t>Aquincum</a:t>
            </a:r>
            <a:endParaRPr lang="en-US" sz="2000" b="1" dirty="0">
              <a:solidFill>
                <a:schemeClr val="tx2"/>
              </a:solidFill>
            </a:endParaRPr>
          </a:p>
        </p:txBody>
      </p:sp>
      <p:sp>
        <p:nvSpPr>
          <p:cNvPr id="309251"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09252" name="Picture 2"/>
          <p:cNvPicPr>
            <a:picLocks noChangeAspect="1" noChangeArrowheads="1"/>
          </p:cNvPicPr>
          <p:nvPr/>
        </p:nvPicPr>
        <p:blipFill>
          <a:blip r:embed="rId4" cstate="print"/>
          <a:srcRect/>
          <a:stretch>
            <a:fillRect/>
          </a:stretch>
        </p:blipFill>
        <p:spPr bwMode="auto">
          <a:xfrm>
            <a:off x="762000" y="304800"/>
            <a:ext cx="7620000" cy="5715000"/>
          </a:xfrm>
          <a:prstGeom prst="rect">
            <a:avLst/>
          </a:prstGeom>
          <a:noFill/>
          <a:ln w="9525">
            <a:noFill/>
            <a:miter lim="800000"/>
            <a:headEnd/>
            <a:tailEnd/>
          </a:ln>
        </p:spPr>
      </p:pic>
    </p:spTree>
  </p:cSld>
  <p:clrMapOvr>
    <a:masterClrMapping/>
  </p:clrMapOvr>
  <p:transition/>
</p:sld>
</file>

<file path=ppt/slides/slide37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0275"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10276" name="Picture 4"/>
          <p:cNvPicPr>
            <a:picLocks noChangeAspect="1" noChangeArrowheads="1"/>
          </p:cNvPicPr>
          <p:nvPr/>
        </p:nvPicPr>
        <p:blipFill>
          <a:blip r:embed="rId4" cstate="print"/>
          <a:srcRect/>
          <a:stretch>
            <a:fillRect/>
          </a:stretch>
        </p:blipFill>
        <p:spPr bwMode="auto">
          <a:xfrm>
            <a:off x="2428875" y="228600"/>
            <a:ext cx="4286250" cy="5715000"/>
          </a:xfrm>
          <a:prstGeom prst="rect">
            <a:avLst/>
          </a:prstGeom>
          <a:noFill/>
          <a:ln w="9525">
            <a:noFill/>
            <a:miter lim="800000"/>
            <a:headEnd/>
            <a:tailEnd/>
          </a:ln>
        </p:spPr>
      </p:pic>
      <p:sp>
        <p:nvSpPr>
          <p:cNvPr id="5" name="Text Box 2"/>
          <p:cNvSpPr txBox="1">
            <a:spLocks noChangeArrowheads="1"/>
          </p:cNvSpPr>
          <p:nvPr/>
        </p:nvSpPr>
        <p:spPr bwMode="auto">
          <a:xfrm>
            <a:off x="3091651" y="6096000"/>
            <a:ext cx="300434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Museum, </a:t>
            </a:r>
            <a:r>
              <a:rPr lang="en-US" sz="2000" b="1" dirty="0" err="1">
                <a:solidFill>
                  <a:schemeClr val="tx2"/>
                </a:solidFill>
              </a:rPr>
              <a:t>Aquincum</a:t>
            </a:r>
            <a:endParaRPr lang="en-US" sz="2000" b="1" dirty="0">
              <a:solidFill>
                <a:schemeClr val="tx2"/>
              </a:solidFill>
            </a:endParaRPr>
          </a:p>
        </p:txBody>
      </p:sp>
    </p:spTree>
  </p:cSld>
  <p:clrMapOvr>
    <a:masterClrMapping/>
  </p:clrMapOvr>
  <p:transition/>
</p:sld>
</file>

<file path=ppt/slides/slide37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1298" name="Text Box 2"/>
          <p:cNvSpPr txBox="1">
            <a:spLocks noChangeArrowheads="1"/>
          </p:cNvSpPr>
          <p:nvPr/>
        </p:nvSpPr>
        <p:spPr bwMode="auto">
          <a:xfrm>
            <a:off x="3781365" y="6057900"/>
            <a:ext cx="1620958"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Aquincum</a:t>
            </a:r>
            <a:endParaRPr lang="en-US" sz="2000" b="1" dirty="0">
              <a:solidFill>
                <a:schemeClr val="tx2"/>
              </a:solidFill>
            </a:endParaRPr>
          </a:p>
        </p:txBody>
      </p:sp>
      <p:sp>
        <p:nvSpPr>
          <p:cNvPr id="311299" name="Text Box 2"/>
          <p:cNvSpPr txBox="1">
            <a:spLocks noChangeArrowheads="1"/>
          </p:cNvSpPr>
          <p:nvPr/>
        </p:nvSpPr>
        <p:spPr bwMode="auto">
          <a:xfrm>
            <a:off x="2979738" y="6626225"/>
            <a:ext cx="3040062"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http://commons.wikimedia.org/wiki/Main_Page</a:t>
            </a:r>
            <a:endParaRPr lang="en-US" sz="800" b="1">
              <a:solidFill>
                <a:schemeClr val="tx2"/>
              </a:solidFill>
            </a:endParaRPr>
          </a:p>
        </p:txBody>
      </p:sp>
      <p:pic>
        <p:nvPicPr>
          <p:cNvPr id="311300"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3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609600" y="1258193"/>
            <a:ext cx="8001000" cy="372409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6000" b="1" i="0" u="none" strike="noStrike" kern="1200" cap="none" spc="0" normalizeH="0" baseline="0" noProof="0" dirty="0">
                <a:ln>
                  <a:noFill/>
                </a:ln>
                <a:solidFill>
                  <a:srgbClr val="FF0000"/>
                </a:solidFill>
                <a:effectLst/>
                <a:uLnTx/>
                <a:uFillTx/>
                <a:latin typeface="Arial" charset="0"/>
                <a:ea typeface="+mn-ea"/>
                <a:cs typeface="+mn-cs"/>
              </a:rPr>
              <a:t>Smaller Villages</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charset="0"/>
                <a:ea typeface="+mn-ea"/>
                <a:cs typeface="+mn-cs"/>
              </a:rPr>
              <a:t>throughout</a:t>
            </a:r>
            <a:r>
              <a:rPr kumimoji="0" lang="en-US" sz="4000" b="1" i="0" u="none" strike="noStrike" kern="1200" cap="none" spc="0" normalizeH="0" noProof="0" dirty="0">
                <a:ln>
                  <a:noFill/>
                </a:ln>
                <a:solidFill>
                  <a:srgbClr val="FF0000"/>
                </a:solidFill>
                <a:effectLst/>
                <a:uLnTx/>
                <a:uFillTx/>
                <a:latin typeface="Arial" charset="0"/>
                <a:ea typeface="+mn-ea"/>
                <a:cs typeface="+mn-cs"/>
              </a:rPr>
              <a:t> Hungary have become famous</a:t>
            </a:r>
            <a:r>
              <a:rPr kumimoji="0" lang="en-US" sz="4000" b="1" i="0" u="none" strike="noStrike" kern="1200" cap="none" spc="0" normalizeH="0" baseline="0" noProof="0" dirty="0">
                <a:ln>
                  <a:noFill/>
                </a:ln>
                <a:solidFill>
                  <a:srgbClr val="FF0000"/>
                </a:solidFill>
                <a:effectLst/>
                <a:uLnTx/>
                <a:uFillTx/>
                <a:latin typeface="Arial" charset="0"/>
                <a:ea typeface="+mn-ea"/>
                <a:cs typeface="+mn-cs"/>
              </a:rPr>
              <a:t> . . .</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4000" b="1" i="0" u="none" strike="noStrike" kern="1200" cap="none" spc="0" normalizeH="0" baseline="0" noProof="0" dirty="0">
                <a:ln>
                  <a:noFill/>
                </a:ln>
                <a:solidFill>
                  <a:srgbClr val="000000"/>
                </a:solidFill>
                <a:effectLst/>
                <a:uLnTx/>
                <a:uFillTx/>
                <a:latin typeface="Arial" charset="0"/>
                <a:ea typeface="+mn-ea"/>
                <a:cs typeface="+mn-cs"/>
              </a:rPr>
              <a:t>and there are significant regional variations . . .</a:t>
            </a:r>
          </a:p>
        </p:txBody>
      </p:sp>
    </p:spTree>
    <p:extLst>
      <p:ext uri="{BB962C8B-B14F-4D97-AF65-F5344CB8AC3E}">
        <p14:creationId xmlns:p14="http://schemas.microsoft.com/office/powerpoint/2010/main" val="3333190987"/>
      </p:ext>
    </p:extLst>
  </p:cSld>
  <p:clrMapOvr>
    <a:masterClrMapping/>
  </p:clrMapOvr>
  <p:transition/>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34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313347" name="Text Box 4"/>
          <p:cNvSpPr txBox="1">
            <a:spLocks noChangeArrowheads="1"/>
          </p:cNvSpPr>
          <p:nvPr/>
        </p:nvSpPr>
        <p:spPr bwMode="auto">
          <a:xfrm>
            <a:off x="581025" y="2833688"/>
            <a:ext cx="8001000" cy="3262312"/>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endParaRPr lang="en-US" sz="1800" b="1" dirty="0"/>
          </a:p>
          <a:p>
            <a:pPr>
              <a:lnSpc>
                <a:spcPct val="130000"/>
              </a:lnSpc>
            </a:pPr>
            <a:r>
              <a:rPr lang="en-US" sz="5400" b="1" dirty="0" err="1"/>
              <a:t>Szentendre</a:t>
            </a:r>
            <a:r>
              <a:rPr lang="en-US" sz="5400" b="1" dirty="0"/>
              <a:t> . . .</a:t>
            </a:r>
          </a:p>
          <a:p>
            <a:pPr>
              <a:lnSpc>
                <a:spcPct val="130000"/>
              </a:lnSpc>
            </a:pPr>
            <a:r>
              <a:rPr lang="en-US" sz="3600" b="1" dirty="0">
                <a:solidFill>
                  <a:schemeClr val="bg1"/>
                </a:solidFill>
              </a:rPr>
              <a:t>a famous arts center . . .</a:t>
            </a:r>
          </a:p>
        </p:txBody>
      </p:sp>
    </p:spTree>
    <p:extLst>
      <p:ext uri="{BB962C8B-B14F-4D97-AF65-F5344CB8AC3E}">
        <p14:creationId xmlns:p14="http://schemas.microsoft.com/office/powerpoint/2010/main" val="3743898230"/>
      </p:ext>
    </p:extLst>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34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313347" name="Text Box 4"/>
          <p:cNvSpPr txBox="1">
            <a:spLocks noChangeArrowheads="1"/>
          </p:cNvSpPr>
          <p:nvPr/>
        </p:nvSpPr>
        <p:spPr bwMode="auto">
          <a:xfrm>
            <a:off x="581025" y="2833688"/>
            <a:ext cx="8001000" cy="3262312"/>
          </a:xfrm>
          <a:prstGeom prst="rect">
            <a:avLst/>
          </a:prstGeom>
          <a:noFill/>
          <a:ln w="9525">
            <a:noFill/>
            <a:miter lim="800000"/>
            <a:headEnd/>
            <a:tailEnd/>
          </a:ln>
        </p:spPr>
        <p:txBody>
          <a:bodyPr/>
          <a:lstStyle/>
          <a:p>
            <a:pPr>
              <a:lnSpc>
                <a:spcPct val="130000"/>
              </a:lnSpc>
            </a:pPr>
            <a:r>
              <a:rPr lang="en-US" sz="3600" b="1" dirty="0">
                <a:solidFill>
                  <a:schemeClr val="accent1"/>
                </a:solidFill>
              </a:rPr>
              <a:t>some of the cities . . .</a:t>
            </a:r>
          </a:p>
          <a:p>
            <a:pPr>
              <a:lnSpc>
                <a:spcPct val="130000"/>
              </a:lnSpc>
            </a:pPr>
            <a:endParaRPr lang="en-US" sz="3600" b="1" dirty="0">
              <a:solidFill>
                <a:schemeClr val="accent1"/>
              </a:solidFill>
            </a:endParaRPr>
          </a:p>
          <a:p>
            <a:pPr>
              <a:lnSpc>
                <a:spcPct val="130000"/>
              </a:lnSpc>
            </a:pPr>
            <a:r>
              <a:rPr lang="en-US" sz="3600" b="1" dirty="0" err="1">
                <a:solidFill>
                  <a:schemeClr val="accent1"/>
                </a:solidFill>
              </a:rPr>
              <a:t>Szentendre</a:t>
            </a:r>
            <a:r>
              <a:rPr lang="en-US" sz="3600" b="1" dirty="0">
                <a:solidFill>
                  <a:schemeClr val="accent1"/>
                </a:solidFill>
              </a:rPr>
              <a:t> . . .</a:t>
            </a:r>
          </a:p>
          <a:p>
            <a:pPr>
              <a:lnSpc>
                <a:spcPct val="130000"/>
              </a:lnSpc>
            </a:pPr>
            <a:r>
              <a:rPr lang="en-US" sz="3600" b="1" dirty="0"/>
              <a:t>a famous arts center . . .</a:t>
            </a:r>
          </a:p>
        </p:txBody>
      </p:sp>
    </p:spTree>
    <p:extLst>
      <p:ext uri="{BB962C8B-B14F-4D97-AF65-F5344CB8AC3E}">
        <p14:creationId xmlns:p14="http://schemas.microsoft.com/office/powerpoint/2010/main" val="1618157473"/>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4370"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314371" name="TextBox 4"/>
          <p:cNvSpPr txBox="1">
            <a:spLocks noChangeArrowheads="1"/>
          </p:cNvSpPr>
          <p:nvPr/>
        </p:nvSpPr>
        <p:spPr bwMode="auto">
          <a:xfrm>
            <a:off x="3490913" y="6091238"/>
            <a:ext cx="2147887" cy="461962"/>
          </a:xfrm>
          <a:prstGeom prst="rect">
            <a:avLst/>
          </a:prstGeom>
          <a:noFill/>
          <a:ln w="9525">
            <a:noFill/>
            <a:miter lim="800000"/>
            <a:headEnd/>
            <a:tailEnd/>
          </a:ln>
        </p:spPr>
        <p:txBody>
          <a:bodyPr wrap="none">
            <a:spAutoFit/>
          </a:bodyPr>
          <a:lstStyle/>
          <a:p>
            <a:r>
              <a:rPr lang="en-US" sz="2400" b="1" dirty="0" err="1">
                <a:solidFill>
                  <a:schemeClr val="tx2"/>
                </a:solidFill>
              </a:rPr>
              <a:t>Szentendre</a:t>
            </a:r>
            <a:endParaRPr lang="en-US" sz="2400" b="1" dirty="0">
              <a:solidFill>
                <a:schemeClr val="tx2"/>
              </a:solidFill>
            </a:endParaRPr>
          </a:p>
        </p:txBody>
      </p:sp>
      <p:pic>
        <p:nvPicPr>
          <p:cNvPr id="314372" name="Picture 3"/>
          <p:cNvPicPr>
            <a:picLocks noChangeAspect="1" noChangeArrowheads="1"/>
          </p:cNvPicPr>
          <p:nvPr/>
        </p:nvPicPr>
        <p:blipFill>
          <a:blip r:embed="rId4" cstate="print"/>
          <a:srcRect/>
          <a:stretch>
            <a:fillRect/>
          </a:stretch>
        </p:blipFill>
        <p:spPr bwMode="auto">
          <a:xfrm>
            <a:off x="25400" y="76200"/>
            <a:ext cx="9042400" cy="5943600"/>
          </a:xfrm>
          <a:prstGeom prst="rect">
            <a:avLst/>
          </a:prstGeom>
          <a:noFill/>
          <a:ln w="9525">
            <a:noFill/>
            <a:miter lim="800000"/>
            <a:headEnd/>
            <a:tailEnd/>
          </a:ln>
        </p:spPr>
      </p:pic>
      <p:sp>
        <p:nvSpPr>
          <p:cNvPr id="6" name="Right Arrow 5"/>
          <p:cNvSpPr>
            <a:spLocks noChangeArrowheads="1"/>
          </p:cNvSpPr>
          <p:nvPr/>
        </p:nvSpPr>
        <p:spPr bwMode="auto">
          <a:xfrm rot="-460201">
            <a:off x="1719263" y="1958975"/>
            <a:ext cx="2667000" cy="685800"/>
          </a:xfrm>
          <a:prstGeom prst="rightArrow">
            <a:avLst>
              <a:gd name="adj1" fmla="val 38065"/>
              <a:gd name="adj2" fmla="val 49997"/>
            </a:avLst>
          </a:prstGeom>
          <a:solidFill>
            <a:schemeClr val="tx2"/>
          </a:solidFill>
          <a:ln w="38100" algn="ctr">
            <a:solidFill>
              <a:srgbClr val="000000"/>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7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539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15396" name="Picture 2"/>
          <p:cNvPicPr>
            <a:picLocks noChangeAspect="1" noChangeArrowheads="1"/>
          </p:cNvPicPr>
          <p:nvPr/>
        </p:nvPicPr>
        <p:blipFill>
          <a:blip r:embed="rId4" cstate="print"/>
          <a:srcRect/>
          <a:stretch>
            <a:fillRect/>
          </a:stretch>
        </p:blipFill>
        <p:spPr bwMode="auto">
          <a:xfrm>
            <a:off x="685800" y="787298"/>
            <a:ext cx="7772400" cy="5217988"/>
          </a:xfrm>
          <a:prstGeom prst="rect">
            <a:avLst/>
          </a:prstGeom>
          <a:noFill/>
          <a:ln w="9525">
            <a:noFill/>
            <a:miter lim="800000"/>
            <a:headEnd/>
            <a:tailEnd/>
          </a:ln>
        </p:spPr>
      </p:pic>
      <p:sp>
        <p:nvSpPr>
          <p:cNvPr id="5" name="TextBox 4"/>
          <p:cNvSpPr txBox="1">
            <a:spLocks noChangeArrowheads="1"/>
          </p:cNvSpPr>
          <p:nvPr/>
        </p:nvSpPr>
        <p:spPr bwMode="auto">
          <a:xfrm>
            <a:off x="3490913" y="6091238"/>
            <a:ext cx="2147887" cy="461962"/>
          </a:xfrm>
          <a:prstGeom prst="rect">
            <a:avLst/>
          </a:prstGeom>
          <a:noFill/>
          <a:ln w="9525">
            <a:noFill/>
            <a:miter lim="800000"/>
            <a:headEnd/>
            <a:tailEnd/>
          </a:ln>
        </p:spPr>
        <p:txBody>
          <a:bodyPr wrap="none">
            <a:spAutoFit/>
          </a:bodyPr>
          <a:lstStyle/>
          <a:p>
            <a:r>
              <a:rPr lang="en-US" sz="2400" b="1" dirty="0" err="1">
                <a:solidFill>
                  <a:schemeClr val="tx2"/>
                </a:solidFill>
              </a:rPr>
              <a:t>Szentendre</a:t>
            </a:r>
            <a:endParaRPr lang="en-US" sz="2400" b="1" dirty="0">
              <a:solidFill>
                <a:schemeClr val="tx2"/>
              </a:solidFill>
            </a:endParaRPr>
          </a:p>
        </p:txBody>
      </p:sp>
    </p:spTree>
  </p:cSld>
  <p:clrMapOvr>
    <a:masterClrMapping/>
  </p:clrMapOvr>
  <p:transition/>
</p:sld>
</file>

<file path=ppt/slides/slide38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641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16420" name="Picture 2"/>
          <p:cNvPicPr>
            <a:picLocks noChangeAspect="1" noChangeArrowheads="1"/>
          </p:cNvPicPr>
          <p:nvPr/>
        </p:nvPicPr>
        <p:blipFill>
          <a:blip r:embed="rId4" cstate="print"/>
          <a:srcRect/>
          <a:stretch>
            <a:fillRect/>
          </a:stretch>
        </p:blipFill>
        <p:spPr bwMode="auto">
          <a:xfrm>
            <a:off x="685800" y="685489"/>
            <a:ext cx="7772400" cy="5337941"/>
          </a:xfrm>
          <a:prstGeom prst="rect">
            <a:avLst/>
          </a:prstGeom>
          <a:noFill/>
          <a:ln w="9525">
            <a:noFill/>
            <a:miter lim="800000"/>
            <a:headEnd/>
            <a:tailEnd/>
          </a:ln>
        </p:spPr>
      </p:pic>
      <p:sp>
        <p:nvSpPr>
          <p:cNvPr id="5" name="TextBox 4"/>
          <p:cNvSpPr txBox="1">
            <a:spLocks noChangeArrowheads="1"/>
          </p:cNvSpPr>
          <p:nvPr/>
        </p:nvSpPr>
        <p:spPr bwMode="auto">
          <a:xfrm>
            <a:off x="3490913" y="6091238"/>
            <a:ext cx="2147887" cy="461962"/>
          </a:xfrm>
          <a:prstGeom prst="rect">
            <a:avLst/>
          </a:prstGeom>
          <a:noFill/>
          <a:ln w="9525">
            <a:noFill/>
            <a:miter lim="800000"/>
            <a:headEnd/>
            <a:tailEnd/>
          </a:ln>
        </p:spPr>
        <p:txBody>
          <a:bodyPr wrap="none">
            <a:spAutoFit/>
          </a:bodyPr>
          <a:lstStyle/>
          <a:p>
            <a:r>
              <a:rPr lang="en-US" sz="2400" b="1" dirty="0" err="1">
                <a:solidFill>
                  <a:schemeClr val="tx2"/>
                </a:solidFill>
              </a:rPr>
              <a:t>Szentendre</a:t>
            </a:r>
            <a:endParaRPr lang="en-US" sz="2400" b="1" dirty="0">
              <a:solidFill>
                <a:schemeClr val="tx2"/>
              </a:solidFill>
            </a:endParaRPr>
          </a:p>
        </p:txBody>
      </p:sp>
    </p:spTree>
  </p:cSld>
  <p:clrMapOvr>
    <a:masterClrMapping/>
  </p:clrMapOvr>
  <p:transition/>
</p:sld>
</file>

<file path=ppt/slides/slide38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744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17444" name="Picture 2"/>
          <p:cNvPicPr>
            <a:picLocks noChangeAspect="1" noChangeArrowheads="1"/>
          </p:cNvPicPr>
          <p:nvPr/>
        </p:nvPicPr>
        <p:blipFill>
          <a:blip r:embed="rId4" cstate="print"/>
          <a:srcRect/>
          <a:stretch>
            <a:fillRect/>
          </a:stretch>
        </p:blipFill>
        <p:spPr bwMode="auto">
          <a:xfrm>
            <a:off x="685800" y="532221"/>
            <a:ext cx="7772400" cy="5473065"/>
          </a:xfrm>
          <a:prstGeom prst="rect">
            <a:avLst/>
          </a:prstGeom>
          <a:noFill/>
          <a:ln w="9525">
            <a:noFill/>
            <a:miter lim="800000"/>
            <a:headEnd/>
            <a:tailEnd/>
          </a:ln>
        </p:spPr>
      </p:pic>
      <p:sp>
        <p:nvSpPr>
          <p:cNvPr id="5" name="TextBox 4"/>
          <p:cNvSpPr txBox="1">
            <a:spLocks noChangeArrowheads="1"/>
          </p:cNvSpPr>
          <p:nvPr/>
        </p:nvSpPr>
        <p:spPr bwMode="auto">
          <a:xfrm>
            <a:off x="3490913" y="6091238"/>
            <a:ext cx="2147887" cy="461962"/>
          </a:xfrm>
          <a:prstGeom prst="rect">
            <a:avLst/>
          </a:prstGeom>
          <a:noFill/>
          <a:ln w="9525">
            <a:noFill/>
            <a:miter lim="800000"/>
            <a:headEnd/>
            <a:tailEnd/>
          </a:ln>
        </p:spPr>
        <p:txBody>
          <a:bodyPr wrap="none">
            <a:spAutoFit/>
          </a:bodyPr>
          <a:lstStyle/>
          <a:p>
            <a:r>
              <a:rPr lang="en-US" sz="2400" b="1" dirty="0" err="1">
                <a:solidFill>
                  <a:schemeClr val="tx2"/>
                </a:solidFill>
              </a:rPr>
              <a:t>Szentendre</a:t>
            </a:r>
            <a:endParaRPr lang="en-US" sz="2400" b="1" dirty="0">
              <a:solidFill>
                <a:schemeClr val="tx2"/>
              </a:solidFill>
            </a:endParaRPr>
          </a:p>
        </p:txBody>
      </p:sp>
    </p:spTree>
  </p:cSld>
  <p:clrMapOvr>
    <a:masterClrMapping/>
  </p:clrMapOvr>
  <p:transition/>
</p:sld>
</file>

<file path=ppt/slides/slide382.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18466" name="Text Box 2"/>
          <p:cNvSpPr txBox="1">
            <a:spLocks noChangeArrowheads="1"/>
          </p:cNvSpPr>
          <p:nvPr/>
        </p:nvSpPr>
        <p:spPr bwMode="auto">
          <a:xfrm>
            <a:off x="2616440" y="5934670"/>
            <a:ext cx="2215671" cy="646331"/>
          </a:xfrm>
          <a:prstGeom prst="rect">
            <a:avLst/>
          </a:prstGeom>
          <a:noFill/>
          <a:ln w="9525">
            <a:noFill/>
            <a:miter lim="800000"/>
            <a:headEnd/>
            <a:tailEnd/>
          </a:ln>
        </p:spPr>
        <p:txBody>
          <a:bodyPr wrap="none">
            <a:spAutoFit/>
          </a:bodyPr>
          <a:lstStyle/>
          <a:p>
            <a:pPr>
              <a:spcBef>
                <a:spcPct val="0"/>
              </a:spcBef>
            </a:pPr>
            <a:r>
              <a:rPr lang="en-US" sz="2000" b="1" dirty="0">
                <a:solidFill>
                  <a:srgbClr val="000000"/>
                </a:solidFill>
              </a:rPr>
              <a:t>Margit </a:t>
            </a:r>
            <a:r>
              <a:rPr lang="en-US" sz="2000" b="1" dirty="0" err="1">
                <a:solidFill>
                  <a:srgbClr val="000000"/>
                </a:solidFill>
              </a:rPr>
              <a:t>Kovács</a:t>
            </a:r>
            <a:endParaRPr lang="en-US" sz="2000" b="1" dirty="0">
              <a:solidFill>
                <a:srgbClr val="000000"/>
              </a:solidFill>
            </a:endParaRPr>
          </a:p>
          <a:p>
            <a:pPr>
              <a:spcBef>
                <a:spcPct val="0"/>
              </a:spcBef>
            </a:pPr>
            <a:r>
              <a:rPr lang="en-US" sz="1600" dirty="0">
                <a:solidFill>
                  <a:srgbClr val="000000"/>
                </a:solidFill>
              </a:rPr>
              <a:t>1902-1977</a:t>
            </a:r>
          </a:p>
        </p:txBody>
      </p:sp>
      <p:sp>
        <p:nvSpPr>
          <p:cNvPr id="31846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18468" name="Picture 3"/>
          <p:cNvPicPr>
            <a:picLocks noChangeAspect="1" noChangeArrowheads="1"/>
          </p:cNvPicPr>
          <p:nvPr/>
        </p:nvPicPr>
        <p:blipFill>
          <a:blip r:embed="rId4" cstate="print"/>
          <a:srcRect/>
          <a:stretch>
            <a:fillRect/>
          </a:stretch>
        </p:blipFill>
        <p:spPr bwMode="auto">
          <a:xfrm>
            <a:off x="990600" y="609600"/>
            <a:ext cx="4505325" cy="5305425"/>
          </a:xfrm>
          <a:prstGeom prst="rect">
            <a:avLst/>
          </a:prstGeom>
          <a:noFill/>
          <a:ln w="9525">
            <a:noFill/>
            <a:miter lim="800000"/>
            <a:headEnd/>
            <a:tailEnd/>
          </a:ln>
        </p:spPr>
      </p:pic>
      <p:pic>
        <p:nvPicPr>
          <p:cNvPr id="318469" name="Picture 4"/>
          <p:cNvPicPr>
            <a:picLocks noChangeAspect="1" noChangeArrowheads="1"/>
          </p:cNvPicPr>
          <p:nvPr/>
        </p:nvPicPr>
        <p:blipFill>
          <a:blip r:embed="rId5" cstate="print"/>
          <a:srcRect/>
          <a:stretch>
            <a:fillRect/>
          </a:stretch>
        </p:blipFill>
        <p:spPr bwMode="auto">
          <a:xfrm>
            <a:off x="5791200" y="533400"/>
            <a:ext cx="3203575" cy="5943600"/>
          </a:xfrm>
          <a:prstGeom prst="rect">
            <a:avLst/>
          </a:prstGeom>
          <a:noFill/>
          <a:ln w="9525">
            <a:noFill/>
            <a:miter lim="800000"/>
            <a:headEnd/>
            <a:tailEnd/>
          </a:ln>
        </p:spPr>
      </p:pic>
      <p:sp>
        <p:nvSpPr>
          <p:cNvPr id="318470" name="Rectangle 5"/>
          <p:cNvSpPr>
            <a:spLocks noChangeArrowheads="1"/>
          </p:cNvSpPr>
          <p:nvPr/>
        </p:nvSpPr>
        <p:spPr bwMode="auto">
          <a:xfrm>
            <a:off x="5257800" y="457200"/>
            <a:ext cx="381000" cy="5638800"/>
          </a:xfrm>
          <a:prstGeom prst="rect">
            <a:avLst/>
          </a:prstGeom>
          <a:solidFill>
            <a:schemeClr val="tx2"/>
          </a:solidFill>
          <a:ln w="9525" algn="ctr">
            <a:noFill/>
            <a:round/>
            <a:headEnd/>
            <a:tailEnd/>
          </a:ln>
        </p:spPr>
        <p:txBody>
          <a:bodyPr wrap="none"/>
          <a:lstStyle/>
          <a:p>
            <a:endParaRPr lang="en-US"/>
          </a:p>
        </p:txBody>
      </p:sp>
      <p:sp>
        <p:nvSpPr>
          <p:cNvPr id="318471" name="Rectangle 6"/>
          <p:cNvSpPr>
            <a:spLocks noChangeArrowheads="1"/>
          </p:cNvSpPr>
          <p:nvPr/>
        </p:nvSpPr>
        <p:spPr bwMode="auto">
          <a:xfrm>
            <a:off x="914400" y="5791200"/>
            <a:ext cx="4419600" cy="228600"/>
          </a:xfrm>
          <a:prstGeom prst="rect">
            <a:avLst/>
          </a:prstGeom>
          <a:solidFill>
            <a:schemeClr val="tx2"/>
          </a:solidFill>
          <a:ln w="9525" algn="ctr">
            <a:noFill/>
            <a:round/>
            <a:headEnd/>
            <a:tailEnd/>
          </a:ln>
        </p:spPr>
        <p:txBody>
          <a:bodyPr wrap="none"/>
          <a:lstStyle/>
          <a:p>
            <a:endParaRPr lang="en-US"/>
          </a:p>
        </p:txBody>
      </p:sp>
    </p:spTree>
  </p:cSld>
  <p:clrMapOvr>
    <a:masterClrMapping/>
  </p:clrMapOvr>
  <p:transition/>
</p:sld>
</file>

<file path=ppt/slides/slide38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19490" name="Text Box 2"/>
          <p:cNvSpPr txBox="1">
            <a:spLocks noChangeArrowheads="1"/>
          </p:cNvSpPr>
          <p:nvPr/>
        </p:nvSpPr>
        <p:spPr bwMode="auto">
          <a:xfrm>
            <a:off x="3459176" y="5886221"/>
            <a:ext cx="2215671" cy="707886"/>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Margit </a:t>
            </a:r>
            <a:r>
              <a:rPr lang="en-US" sz="2000" b="1" dirty="0" err="1">
                <a:solidFill>
                  <a:schemeClr val="tx2"/>
                </a:solidFill>
              </a:rPr>
              <a:t>Kovács</a:t>
            </a:r>
            <a:endParaRPr lang="en-US" sz="2000" b="1" dirty="0">
              <a:solidFill>
                <a:schemeClr val="tx2"/>
              </a:solidFill>
            </a:endParaRPr>
          </a:p>
          <a:p>
            <a:pPr>
              <a:spcBef>
                <a:spcPct val="0"/>
              </a:spcBef>
            </a:pPr>
            <a:r>
              <a:rPr lang="en-US" sz="2000" dirty="0">
                <a:solidFill>
                  <a:schemeClr val="tx2"/>
                </a:solidFill>
              </a:rPr>
              <a:t>1902-1977</a:t>
            </a:r>
          </a:p>
        </p:txBody>
      </p:sp>
      <p:sp>
        <p:nvSpPr>
          <p:cNvPr id="31949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19492" name="Picture 2"/>
          <p:cNvPicPr>
            <a:picLocks noChangeAspect="1" noChangeArrowheads="1"/>
          </p:cNvPicPr>
          <p:nvPr/>
        </p:nvPicPr>
        <p:blipFill>
          <a:blip r:embed="rId4" cstate="print"/>
          <a:srcRect/>
          <a:stretch>
            <a:fillRect/>
          </a:stretch>
        </p:blipFill>
        <p:spPr bwMode="auto">
          <a:xfrm>
            <a:off x="3005138" y="928914"/>
            <a:ext cx="3133725" cy="4762500"/>
          </a:xfrm>
          <a:prstGeom prst="rect">
            <a:avLst/>
          </a:prstGeom>
          <a:noFill/>
          <a:ln w="9525">
            <a:noFill/>
            <a:miter lim="800000"/>
            <a:headEnd/>
            <a:tailEnd/>
          </a:ln>
        </p:spPr>
      </p:pic>
      <p:pic>
        <p:nvPicPr>
          <p:cNvPr id="319493" name="Picture 3"/>
          <p:cNvPicPr>
            <a:picLocks noChangeAspect="1" noChangeArrowheads="1"/>
          </p:cNvPicPr>
          <p:nvPr/>
        </p:nvPicPr>
        <p:blipFill>
          <a:blip r:embed="rId5" cstate="print"/>
          <a:srcRect/>
          <a:stretch>
            <a:fillRect/>
          </a:stretch>
        </p:blipFill>
        <p:spPr bwMode="auto">
          <a:xfrm>
            <a:off x="914400" y="381000"/>
            <a:ext cx="1905000" cy="2571750"/>
          </a:xfrm>
          <a:prstGeom prst="rect">
            <a:avLst/>
          </a:prstGeom>
          <a:noFill/>
          <a:ln w="9525">
            <a:noFill/>
            <a:miter lim="800000"/>
            <a:headEnd/>
            <a:tailEnd/>
          </a:ln>
        </p:spPr>
      </p:pic>
    </p:spTree>
  </p:cSld>
  <p:clrMapOvr>
    <a:masterClrMapping/>
  </p:clrMapOvr>
  <p:transition/>
</p:sld>
</file>

<file path=ppt/slides/slide38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20514" name="Text Box 2"/>
          <p:cNvSpPr txBox="1">
            <a:spLocks noChangeArrowheads="1"/>
          </p:cNvSpPr>
          <p:nvPr/>
        </p:nvSpPr>
        <p:spPr bwMode="auto">
          <a:xfrm>
            <a:off x="1961613" y="6019800"/>
            <a:ext cx="51667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Anna Margit-</a:t>
            </a:r>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Collection</a:t>
            </a:r>
          </a:p>
        </p:txBody>
      </p:sp>
      <p:pic>
        <p:nvPicPr>
          <p:cNvPr id="320515" name="Picture 2"/>
          <p:cNvPicPr>
            <a:picLocks noChangeAspect="1" noChangeArrowheads="1"/>
          </p:cNvPicPr>
          <p:nvPr/>
        </p:nvPicPr>
        <p:blipFill>
          <a:blip r:embed="rId3" cstate="print"/>
          <a:srcRect/>
          <a:stretch>
            <a:fillRect/>
          </a:stretch>
        </p:blipFill>
        <p:spPr bwMode="auto">
          <a:xfrm>
            <a:off x="3705225" y="2305050"/>
            <a:ext cx="1733550" cy="2247900"/>
          </a:xfrm>
          <a:prstGeom prst="rect">
            <a:avLst/>
          </a:prstGeom>
          <a:noFill/>
          <a:ln w="9525">
            <a:noFill/>
            <a:miter lim="800000"/>
            <a:headEnd/>
            <a:tailEnd/>
          </a:ln>
        </p:spPr>
      </p:pic>
      <p:pic>
        <p:nvPicPr>
          <p:cNvPr id="320516" name="Picture 3"/>
          <p:cNvPicPr>
            <a:picLocks noChangeAspect="1" noChangeArrowheads="1"/>
          </p:cNvPicPr>
          <p:nvPr/>
        </p:nvPicPr>
        <p:blipFill>
          <a:blip r:embed="rId4" cstate="print"/>
          <a:srcRect/>
          <a:stretch>
            <a:fillRect/>
          </a:stretch>
        </p:blipFill>
        <p:spPr bwMode="auto">
          <a:xfrm>
            <a:off x="895350" y="533400"/>
            <a:ext cx="2381250" cy="2085975"/>
          </a:xfrm>
          <a:prstGeom prst="rect">
            <a:avLst/>
          </a:prstGeom>
          <a:noFill/>
          <a:ln w="9525">
            <a:noFill/>
            <a:miter lim="800000"/>
            <a:headEnd/>
            <a:tailEnd/>
          </a:ln>
        </p:spPr>
      </p:pic>
      <p:pic>
        <p:nvPicPr>
          <p:cNvPr id="320517" name="Picture 2"/>
          <p:cNvPicPr>
            <a:picLocks noChangeAspect="1" noChangeArrowheads="1"/>
          </p:cNvPicPr>
          <p:nvPr/>
        </p:nvPicPr>
        <p:blipFill>
          <a:blip r:embed="rId5" cstate="print"/>
          <a:srcRect/>
          <a:stretch>
            <a:fillRect/>
          </a:stretch>
        </p:blipFill>
        <p:spPr bwMode="auto">
          <a:xfrm>
            <a:off x="3810000" y="533400"/>
            <a:ext cx="1905000" cy="1447800"/>
          </a:xfrm>
          <a:prstGeom prst="rect">
            <a:avLst/>
          </a:prstGeom>
          <a:noFill/>
          <a:ln w="9525">
            <a:noFill/>
            <a:miter lim="800000"/>
            <a:headEnd/>
            <a:tailEnd/>
          </a:ln>
        </p:spPr>
      </p:pic>
      <p:sp>
        <p:nvSpPr>
          <p:cNvPr id="320518"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6"/>
              </a:rPr>
              <a:t>www.kieselbach.hu/cgi-bin/kieselbach.cgi?MENUID=0</a:t>
            </a:r>
            <a:endParaRPr lang="en-US" sz="800" b="1">
              <a:solidFill>
                <a:schemeClr val="tx2"/>
              </a:solidFill>
            </a:endParaRPr>
          </a:p>
        </p:txBody>
      </p:sp>
    </p:spTree>
  </p:cSld>
  <p:clrMapOvr>
    <a:masterClrMapping/>
  </p:clrMapOvr>
  <p:transition/>
</p:sld>
</file>

<file path=ppt/slides/slide38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21539" name="Picture 2"/>
          <p:cNvPicPr>
            <a:picLocks noChangeAspect="1" noChangeArrowheads="1"/>
          </p:cNvPicPr>
          <p:nvPr/>
        </p:nvPicPr>
        <p:blipFill>
          <a:blip r:embed="rId3" cstate="print"/>
          <a:srcRect/>
          <a:stretch>
            <a:fillRect/>
          </a:stretch>
        </p:blipFill>
        <p:spPr bwMode="auto">
          <a:xfrm>
            <a:off x="3619500" y="2233613"/>
            <a:ext cx="1905000" cy="2390775"/>
          </a:xfrm>
          <a:prstGeom prst="rect">
            <a:avLst/>
          </a:prstGeom>
          <a:noFill/>
          <a:ln w="9525">
            <a:noFill/>
            <a:miter lim="800000"/>
            <a:headEnd/>
            <a:tailEnd/>
          </a:ln>
        </p:spPr>
      </p:pic>
      <p:sp>
        <p:nvSpPr>
          <p:cNvPr id="321540" name="Rectangle 6"/>
          <p:cNvSpPr>
            <a:spLocks noChangeArrowheads="1"/>
          </p:cNvSpPr>
          <p:nvPr/>
        </p:nvSpPr>
        <p:spPr bwMode="auto">
          <a:xfrm>
            <a:off x="2286000" y="4845050"/>
            <a:ext cx="4572000" cy="1606594"/>
          </a:xfrm>
          <a:prstGeom prst="rect">
            <a:avLst/>
          </a:prstGeom>
          <a:noFill/>
          <a:ln w="9525">
            <a:noFill/>
            <a:miter lim="800000"/>
            <a:headEnd/>
            <a:tailEnd/>
          </a:ln>
        </p:spPr>
        <p:txBody>
          <a:bodyPr>
            <a:spAutoFit/>
          </a:bodyPr>
          <a:lstStyle/>
          <a:p>
            <a:r>
              <a:rPr lang="en-US" sz="1600" dirty="0" err="1">
                <a:solidFill>
                  <a:schemeClr val="tx2"/>
                </a:solidFill>
              </a:rPr>
              <a:t>Ámos</a:t>
            </a:r>
            <a:r>
              <a:rPr lang="en-US" sz="1600" dirty="0">
                <a:solidFill>
                  <a:schemeClr val="tx2"/>
                </a:solidFill>
              </a:rPr>
              <a:t> </a:t>
            </a:r>
            <a:r>
              <a:rPr lang="en-US" sz="1600" dirty="0" err="1">
                <a:solidFill>
                  <a:schemeClr val="tx2"/>
                </a:solidFill>
              </a:rPr>
              <a:t>Imre</a:t>
            </a:r>
            <a:r>
              <a:rPr lang="en-US" sz="1600" dirty="0">
                <a:solidFill>
                  <a:schemeClr val="tx2"/>
                </a:solidFill>
              </a:rPr>
              <a:t>: </a:t>
            </a:r>
            <a:r>
              <a:rPr lang="en-US" sz="1600" dirty="0" err="1">
                <a:solidFill>
                  <a:schemeClr val="tx2"/>
                </a:solidFill>
              </a:rPr>
              <a:t>Apokalipszis</a:t>
            </a:r>
            <a:r>
              <a:rPr lang="en-US" sz="1600" dirty="0">
                <a:solidFill>
                  <a:schemeClr val="tx2"/>
                </a:solidFill>
              </a:rPr>
              <a:t> (1943)</a:t>
            </a:r>
          </a:p>
          <a:p>
            <a:endParaRPr lang="en-US" sz="1600" b="1" dirty="0">
              <a:solidFill>
                <a:schemeClr val="tx2"/>
              </a:solidFill>
            </a:endParaRPr>
          </a:p>
          <a:p>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a:t>
            </a:r>
            <a:br>
              <a:rPr lang="en-US" sz="2000" b="1" dirty="0">
                <a:solidFill>
                  <a:schemeClr val="tx2"/>
                </a:solidFill>
              </a:rPr>
            </a:br>
            <a:r>
              <a:rPr lang="en-US" sz="2000" dirty="0">
                <a:solidFill>
                  <a:schemeClr val="tx2"/>
                </a:solidFill>
              </a:rPr>
              <a:t>1907 - 1944</a:t>
            </a:r>
          </a:p>
          <a:p>
            <a:endParaRPr lang="en-US" sz="1600" dirty="0">
              <a:solidFill>
                <a:schemeClr val="tx2"/>
              </a:solidFill>
            </a:endParaRPr>
          </a:p>
        </p:txBody>
      </p:sp>
      <p:sp>
        <p:nvSpPr>
          <p:cNvPr id="321541"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
        <p:nvSpPr>
          <p:cNvPr id="7" name="Text Box 2"/>
          <p:cNvSpPr txBox="1">
            <a:spLocks noChangeArrowheads="1"/>
          </p:cNvSpPr>
          <p:nvPr/>
        </p:nvSpPr>
        <p:spPr bwMode="auto">
          <a:xfrm>
            <a:off x="1961613" y="6019800"/>
            <a:ext cx="51667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Anna Margit-</a:t>
            </a:r>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Collection</a:t>
            </a:r>
          </a:p>
        </p:txBody>
      </p:sp>
    </p:spTree>
  </p:cSld>
  <p:clrMapOvr>
    <a:masterClrMapping/>
  </p:clrMapOvr>
  <p:transition/>
</p:sld>
</file>

<file path=ppt/slides/slide38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22563" name="Rectangle 6"/>
          <p:cNvSpPr>
            <a:spLocks noChangeArrowheads="1"/>
          </p:cNvSpPr>
          <p:nvPr/>
        </p:nvSpPr>
        <p:spPr bwMode="auto">
          <a:xfrm>
            <a:off x="4343400" y="3429000"/>
            <a:ext cx="4572000" cy="1003352"/>
          </a:xfrm>
          <a:prstGeom prst="rect">
            <a:avLst/>
          </a:prstGeom>
          <a:noFill/>
          <a:ln w="9525">
            <a:noFill/>
            <a:miter lim="800000"/>
            <a:headEnd/>
            <a:tailEnd/>
          </a:ln>
        </p:spPr>
        <p:txBody>
          <a:bodyPr>
            <a:spAutoFit/>
          </a:bodyPr>
          <a:lstStyle/>
          <a:p>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a:t>
            </a:r>
            <a:br>
              <a:rPr lang="en-US" sz="2000" b="1" dirty="0">
                <a:solidFill>
                  <a:schemeClr val="tx2"/>
                </a:solidFill>
              </a:rPr>
            </a:br>
            <a:r>
              <a:rPr lang="en-US" sz="2000" dirty="0">
                <a:solidFill>
                  <a:schemeClr val="tx2"/>
                </a:solidFill>
              </a:rPr>
              <a:t>1907 - 1944</a:t>
            </a:r>
          </a:p>
          <a:p>
            <a:endParaRPr lang="en-US" sz="1600" dirty="0">
              <a:solidFill>
                <a:schemeClr val="tx2"/>
              </a:solidFill>
            </a:endParaRPr>
          </a:p>
        </p:txBody>
      </p:sp>
      <p:pic>
        <p:nvPicPr>
          <p:cNvPr id="322564" name="Picture 2"/>
          <p:cNvPicPr>
            <a:picLocks noChangeAspect="1" noChangeArrowheads="1"/>
          </p:cNvPicPr>
          <p:nvPr/>
        </p:nvPicPr>
        <p:blipFill>
          <a:blip r:embed="rId3" cstate="print"/>
          <a:srcRect/>
          <a:stretch>
            <a:fillRect/>
          </a:stretch>
        </p:blipFill>
        <p:spPr bwMode="auto">
          <a:xfrm>
            <a:off x="1066800" y="304800"/>
            <a:ext cx="3827463" cy="5716003"/>
          </a:xfrm>
          <a:prstGeom prst="rect">
            <a:avLst/>
          </a:prstGeom>
          <a:noFill/>
          <a:ln w="9525">
            <a:noFill/>
            <a:miter lim="800000"/>
            <a:headEnd/>
            <a:tailEnd/>
          </a:ln>
        </p:spPr>
      </p:pic>
      <p:sp>
        <p:nvSpPr>
          <p:cNvPr id="322565"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
        <p:nvSpPr>
          <p:cNvPr id="6" name="Text Box 2"/>
          <p:cNvSpPr txBox="1">
            <a:spLocks noChangeArrowheads="1"/>
          </p:cNvSpPr>
          <p:nvPr/>
        </p:nvSpPr>
        <p:spPr bwMode="auto">
          <a:xfrm>
            <a:off x="1961613" y="6019800"/>
            <a:ext cx="51667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Anna Margit-</a:t>
            </a:r>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Collection</a:t>
            </a:r>
          </a:p>
        </p:txBody>
      </p:sp>
    </p:spTree>
  </p:cSld>
  <p:clrMapOvr>
    <a:masterClrMapping/>
  </p:clrMapOvr>
  <p:transition/>
</p:sld>
</file>

<file path=ppt/slides/slide38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23587" name="Picture 3"/>
          <p:cNvPicPr>
            <a:picLocks noChangeAspect="1" noChangeArrowheads="1"/>
          </p:cNvPicPr>
          <p:nvPr/>
        </p:nvPicPr>
        <p:blipFill>
          <a:blip r:embed="rId3" cstate="print"/>
          <a:srcRect/>
          <a:stretch>
            <a:fillRect/>
          </a:stretch>
        </p:blipFill>
        <p:spPr bwMode="auto">
          <a:xfrm>
            <a:off x="1890712" y="638628"/>
            <a:ext cx="5348288" cy="5192513"/>
          </a:xfrm>
          <a:prstGeom prst="rect">
            <a:avLst/>
          </a:prstGeom>
          <a:noFill/>
          <a:ln w="9525">
            <a:noFill/>
            <a:miter lim="800000"/>
            <a:headEnd/>
            <a:tailEnd/>
          </a:ln>
        </p:spPr>
      </p:pic>
      <p:sp>
        <p:nvSpPr>
          <p:cNvPr id="323588" name="Rectangle 7"/>
          <p:cNvSpPr>
            <a:spLocks noChangeArrowheads="1"/>
          </p:cNvSpPr>
          <p:nvPr/>
        </p:nvSpPr>
        <p:spPr bwMode="auto">
          <a:xfrm>
            <a:off x="7391400" y="4543468"/>
            <a:ext cx="1447800" cy="1249573"/>
          </a:xfrm>
          <a:prstGeom prst="rect">
            <a:avLst/>
          </a:prstGeom>
          <a:noFill/>
          <a:ln w="9525">
            <a:noFill/>
            <a:miter lim="800000"/>
            <a:headEnd/>
            <a:tailEnd/>
          </a:ln>
        </p:spPr>
        <p:txBody>
          <a:bodyPr wrap="square">
            <a:spAutoFit/>
          </a:bodyPr>
          <a:lstStyle/>
          <a:p>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a:t>
            </a:r>
            <a:br>
              <a:rPr lang="en-US" sz="1600" b="1" dirty="0">
                <a:solidFill>
                  <a:schemeClr val="tx2"/>
                </a:solidFill>
              </a:rPr>
            </a:br>
            <a:r>
              <a:rPr lang="en-US" sz="1600" dirty="0">
                <a:solidFill>
                  <a:schemeClr val="tx2"/>
                </a:solidFill>
              </a:rPr>
              <a:t>1907 - 1944</a:t>
            </a:r>
          </a:p>
          <a:p>
            <a:endParaRPr lang="en-US" sz="1600" dirty="0">
              <a:solidFill>
                <a:schemeClr val="tx2"/>
              </a:solidFill>
            </a:endParaRPr>
          </a:p>
        </p:txBody>
      </p:sp>
      <p:sp>
        <p:nvSpPr>
          <p:cNvPr id="323589"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
        <p:nvSpPr>
          <p:cNvPr id="7" name="Text Box 2"/>
          <p:cNvSpPr txBox="1">
            <a:spLocks noChangeArrowheads="1"/>
          </p:cNvSpPr>
          <p:nvPr/>
        </p:nvSpPr>
        <p:spPr bwMode="auto">
          <a:xfrm>
            <a:off x="1961613" y="6019800"/>
            <a:ext cx="51667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Anna Margit-</a:t>
            </a:r>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Collection</a:t>
            </a:r>
          </a:p>
        </p:txBody>
      </p:sp>
    </p:spTree>
  </p:cSld>
  <p:clrMapOvr>
    <a:masterClrMapping/>
  </p:clrMapOvr>
  <p:transition/>
</p:sld>
</file>

<file path=ppt/slides/slide38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24612" name="Picture 2"/>
          <p:cNvPicPr>
            <a:picLocks noChangeAspect="1" noChangeArrowheads="1"/>
          </p:cNvPicPr>
          <p:nvPr/>
        </p:nvPicPr>
        <p:blipFill>
          <a:blip r:embed="rId3" cstate="print"/>
          <a:srcRect/>
          <a:stretch>
            <a:fillRect/>
          </a:stretch>
        </p:blipFill>
        <p:spPr bwMode="auto">
          <a:xfrm>
            <a:off x="1671638" y="685800"/>
            <a:ext cx="5800725" cy="4762500"/>
          </a:xfrm>
          <a:prstGeom prst="rect">
            <a:avLst/>
          </a:prstGeom>
          <a:noFill/>
          <a:ln w="9525">
            <a:noFill/>
            <a:miter lim="800000"/>
            <a:headEnd/>
            <a:tailEnd/>
          </a:ln>
        </p:spPr>
      </p:pic>
      <p:sp>
        <p:nvSpPr>
          <p:cNvPr id="324613"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
        <p:nvSpPr>
          <p:cNvPr id="6" name="Rectangle 7"/>
          <p:cNvSpPr>
            <a:spLocks noChangeArrowheads="1"/>
          </p:cNvSpPr>
          <p:nvPr/>
        </p:nvSpPr>
        <p:spPr bwMode="auto">
          <a:xfrm>
            <a:off x="7391400" y="4543468"/>
            <a:ext cx="1447800" cy="1249573"/>
          </a:xfrm>
          <a:prstGeom prst="rect">
            <a:avLst/>
          </a:prstGeom>
          <a:noFill/>
          <a:ln w="9525">
            <a:noFill/>
            <a:miter lim="800000"/>
            <a:headEnd/>
            <a:tailEnd/>
          </a:ln>
        </p:spPr>
        <p:txBody>
          <a:bodyPr wrap="square">
            <a:spAutoFit/>
          </a:bodyPr>
          <a:lstStyle/>
          <a:p>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a:t>
            </a:r>
            <a:br>
              <a:rPr lang="en-US" sz="1600" b="1" dirty="0">
                <a:solidFill>
                  <a:schemeClr val="tx2"/>
                </a:solidFill>
              </a:rPr>
            </a:br>
            <a:r>
              <a:rPr lang="en-US" sz="1600" dirty="0">
                <a:solidFill>
                  <a:schemeClr val="tx2"/>
                </a:solidFill>
              </a:rPr>
              <a:t>1907 - 1944</a:t>
            </a:r>
          </a:p>
          <a:p>
            <a:endParaRPr lang="en-US" sz="1600" dirty="0">
              <a:solidFill>
                <a:schemeClr val="tx2"/>
              </a:solidFill>
            </a:endParaRPr>
          </a:p>
        </p:txBody>
      </p:sp>
      <p:sp>
        <p:nvSpPr>
          <p:cNvPr id="8" name="Text Box 2"/>
          <p:cNvSpPr txBox="1">
            <a:spLocks noChangeArrowheads="1"/>
          </p:cNvSpPr>
          <p:nvPr/>
        </p:nvSpPr>
        <p:spPr bwMode="auto">
          <a:xfrm>
            <a:off x="1961613" y="6019800"/>
            <a:ext cx="51667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Anna Margit-</a:t>
            </a:r>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Collection</a:t>
            </a:r>
          </a:p>
        </p:txBody>
      </p:sp>
    </p:spTree>
  </p:cSld>
  <p:clrMapOvr>
    <a:masterClrMapping/>
  </p:clrMapOvr>
  <p:transition/>
</p:sld>
</file>

<file path=ppt/slides/slide38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25635" name="Picture 2"/>
          <p:cNvPicPr>
            <a:picLocks noChangeAspect="1" noChangeArrowheads="1"/>
          </p:cNvPicPr>
          <p:nvPr/>
        </p:nvPicPr>
        <p:blipFill>
          <a:blip r:embed="rId3" cstate="print"/>
          <a:srcRect/>
          <a:stretch>
            <a:fillRect/>
          </a:stretch>
        </p:blipFill>
        <p:spPr bwMode="auto">
          <a:xfrm>
            <a:off x="1019175" y="1047750"/>
            <a:ext cx="7105650" cy="4762500"/>
          </a:xfrm>
          <a:prstGeom prst="rect">
            <a:avLst/>
          </a:prstGeom>
          <a:noFill/>
          <a:ln w="9525">
            <a:noFill/>
            <a:miter lim="800000"/>
            <a:headEnd/>
            <a:tailEnd/>
          </a:ln>
        </p:spPr>
      </p:pic>
      <p:sp>
        <p:nvSpPr>
          <p:cNvPr id="325636" name="Rectangle 6"/>
          <p:cNvSpPr>
            <a:spLocks noChangeArrowheads="1"/>
          </p:cNvSpPr>
          <p:nvPr/>
        </p:nvSpPr>
        <p:spPr bwMode="auto">
          <a:xfrm>
            <a:off x="5469206" y="4385475"/>
            <a:ext cx="3318412" cy="1545038"/>
          </a:xfrm>
          <a:prstGeom prst="rect">
            <a:avLst/>
          </a:prstGeom>
          <a:noFill/>
          <a:ln w="9525">
            <a:noFill/>
            <a:miter lim="800000"/>
            <a:headEnd/>
            <a:tailEnd/>
          </a:ln>
        </p:spPr>
        <p:txBody>
          <a:bodyPr wrap="square">
            <a:spAutoFit/>
          </a:bodyPr>
          <a:lstStyle/>
          <a:p>
            <a:r>
              <a:rPr lang="en-US" sz="1600" b="1" i="1" dirty="0" err="1">
                <a:solidFill>
                  <a:schemeClr val="tx2"/>
                </a:solidFill>
              </a:rPr>
              <a:t>Önarckép</a:t>
            </a:r>
            <a:r>
              <a:rPr lang="en-US" sz="1600" b="1" i="1" dirty="0">
                <a:solidFill>
                  <a:schemeClr val="tx2"/>
                </a:solidFill>
              </a:rPr>
              <a:t> </a:t>
            </a:r>
            <a:r>
              <a:rPr lang="en-US" sz="1600" b="1" i="1" dirty="0" err="1">
                <a:solidFill>
                  <a:schemeClr val="tx2"/>
                </a:solidFill>
              </a:rPr>
              <a:t>faággal</a:t>
            </a:r>
            <a:endParaRPr lang="en-US" sz="1600" b="1" i="1" dirty="0">
              <a:solidFill>
                <a:schemeClr val="tx2"/>
              </a:solidFill>
            </a:endParaRPr>
          </a:p>
          <a:p>
            <a:endParaRPr lang="en-US" sz="1600" b="1" dirty="0">
              <a:solidFill>
                <a:schemeClr val="tx2"/>
              </a:solidFill>
            </a:endParaRPr>
          </a:p>
          <a:p>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a:t>
            </a:r>
            <a:br>
              <a:rPr lang="en-US" sz="2000" b="1" dirty="0">
                <a:solidFill>
                  <a:schemeClr val="tx2"/>
                </a:solidFill>
              </a:rPr>
            </a:br>
            <a:r>
              <a:rPr lang="en-US" sz="1600" dirty="0">
                <a:solidFill>
                  <a:schemeClr val="tx2"/>
                </a:solidFill>
              </a:rPr>
              <a:t>1907 - 1944</a:t>
            </a:r>
          </a:p>
          <a:p>
            <a:endParaRPr lang="en-US" sz="1600" dirty="0">
              <a:solidFill>
                <a:schemeClr val="tx2"/>
              </a:solidFill>
            </a:endParaRPr>
          </a:p>
        </p:txBody>
      </p:sp>
      <p:sp>
        <p:nvSpPr>
          <p:cNvPr id="325637"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
        <p:nvSpPr>
          <p:cNvPr id="6" name="Text Box 2"/>
          <p:cNvSpPr txBox="1">
            <a:spLocks noChangeArrowheads="1"/>
          </p:cNvSpPr>
          <p:nvPr/>
        </p:nvSpPr>
        <p:spPr bwMode="auto">
          <a:xfrm>
            <a:off x="1961613" y="6019800"/>
            <a:ext cx="516679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Anna Margit-</a:t>
            </a:r>
            <a:r>
              <a:rPr lang="en-US" sz="2000" b="1" dirty="0" err="1">
                <a:solidFill>
                  <a:schemeClr val="tx2"/>
                </a:solidFill>
              </a:rPr>
              <a:t>Ámos</a:t>
            </a:r>
            <a:r>
              <a:rPr lang="en-US" sz="2000" b="1" dirty="0">
                <a:solidFill>
                  <a:schemeClr val="tx2"/>
                </a:solidFill>
              </a:rPr>
              <a:t> </a:t>
            </a:r>
            <a:r>
              <a:rPr lang="en-US" sz="2000" b="1" dirty="0" err="1">
                <a:solidFill>
                  <a:schemeClr val="tx2"/>
                </a:solidFill>
              </a:rPr>
              <a:t>Imre</a:t>
            </a:r>
            <a:r>
              <a:rPr lang="en-US" sz="2000" b="1" dirty="0">
                <a:solidFill>
                  <a:schemeClr val="tx2"/>
                </a:solidFill>
              </a:rPr>
              <a:t> Collection</a:t>
            </a:r>
          </a:p>
        </p:txBody>
      </p:sp>
    </p:spTree>
  </p:cSld>
  <p:clrMapOvr>
    <a:masterClrMapping/>
  </p:clrMapOvr>
  <p:transition/>
</p:sld>
</file>

<file path=ppt/slides/slide39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26658"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www.kieselbach.hu/cgi-bin/kieselbach.cgi?MENUID=0</a:t>
            </a:r>
            <a:endParaRPr lang="en-US" sz="800" b="1">
              <a:solidFill>
                <a:schemeClr val="tx2"/>
              </a:solidFill>
            </a:endParaRPr>
          </a:p>
        </p:txBody>
      </p:sp>
      <p:pic>
        <p:nvPicPr>
          <p:cNvPr id="326659" name="Picture 2"/>
          <p:cNvPicPr>
            <a:picLocks noChangeAspect="1" noChangeArrowheads="1"/>
          </p:cNvPicPr>
          <p:nvPr/>
        </p:nvPicPr>
        <p:blipFill>
          <a:blip r:embed="rId4" cstate="print"/>
          <a:srcRect/>
          <a:stretch>
            <a:fillRect/>
          </a:stretch>
        </p:blipFill>
        <p:spPr bwMode="auto">
          <a:xfrm>
            <a:off x="914400" y="304800"/>
            <a:ext cx="3333750" cy="4762500"/>
          </a:xfrm>
          <a:prstGeom prst="rect">
            <a:avLst/>
          </a:prstGeom>
          <a:noFill/>
          <a:ln w="9525">
            <a:noFill/>
            <a:miter lim="800000"/>
            <a:headEnd/>
            <a:tailEnd/>
          </a:ln>
        </p:spPr>
      </p:pic>
      <p:sp>
        <p:nvSpPr>
          <p:cNvPr id="326660" name="Text Box 2"/>
          <p:cNvSpPr txBox="1">
            <a:spLocks noChangeArrowheads="1"/>
          </p:cNvSpPr>
          <p:nvPr/>
        </p:nvSpPr>
        <p:spPr bwMode="auto">
          <a:xfrm>
            <a:off x="1112576" y="5059740"/>
            <a:ext cx="6888424" cy="1569660"/>
          </a:xfrm>
          <a:prstGeom prst="rect">
            <a:avLst/>
          </a:prstGeom>
          <a:noFill/>
          <a:ln w="9525">
            <a:noFill/>
            <a:miter lim="800000"/>
            <a:headEnd/>
            <a:tailEnd/>
          </a:ln>
        </p:spPr>
        <p:txBody>
          <a:bodyPr wrap="none">
            <a:spAutoFit/>
          </a:bodyPr>
          <a:lstStyle/>
          <a:p>
            <a:pPr>
              <a:lnSpc>
                <a:spcPct val="150000"/>
              </a:lnSpc>
              <a:spcBef>
                <a:spcPct val="0"/>
              </a:spcBef>
            </a:pPr>
            <a:r>
              <a:rPr lang="hu-HU" sz="2000" b="1" i="1" dirty="0">
                <a:solidFill>
                  <a:schemeClr val="tx2"/>
                </a:solidFill>
              </a:rPr>
              <a:t>Kendőt fogó önarckép tapétás szobában</a:t>
            </a:r>
            <a:r>
              <a:rPr lang="en-US" sz="2000" b="1" dirty="0">
                <a:solidFill>
                  <a:schemeClr val="tx2"/>
                </a:solidFill>
              </a:rPr>
              <a:t>, 1945</a:t>
            </a:r>
          </a:p>
          <a:p>
            <a:pPr>
              <a:lnSpc>
                <a:spcPct val="150000"/>
              </a:lnSpc>
              <a:spcBef>
                <a:spcPct val="0"/>
              </a:spcBef>
            </a:pPr>
            <a:r>
              <a:rPr lang="en-US" sz="2000" b="1" dirty="0">
                <a:solidFill>
                  <a:schemeClr val="tx2"/>
                </a:solidFill>
              </a:rPr>
              <a:t>Self-Portrait Holding a Kerchief, c. 1940</a:t>
            </a:r>
          </a:p>
          <a:p>
            <a:pPr>
              <a:spcBef>
                <a:spcPct val="0"/>
              </a:spcBef>
            </a:pPr>
            <a:r>
              <a:rPr lang="en-US" sz="2000" b="1" dirty="0">
                <a:solidFill>
                  <a:schemeClr val="tx2"/>
                </a:solidFill>
              </a:rPr>
              <a:t>Anna Margit</a:t>
            </a:r>
          </a:p>
          <a:p>
            <a:pPr>
              <a:spcBef>
                <a:spcPct val="0"/>
              </a:spcBef>
            </a:pPr>
            <a:r>
              <a:rPr lang="en-US" sz="1600" dirty="0">
                <a:solidFill>
                  <a:schemeClr val="tx2"/>
                </a:solidFill>
              </a:rPr>
              <a:t>1913-1991</a:t>
            </a:r>
          </a:p>
        </p:txBody>
      </p:sp>
    </p:spTree>
  </p:cSld>
  <p:clrMapOvr>
    <a:masterClrMapping/>
  </p:clrMapOvr>
  <p:transition/>
</p:sld>
</file>

<file path=ppt/slides/slide39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27682" name="Text Box 2"/>
          <p:cNvSpPr txBox="1">
            <a:spLocks noChangeArrowheads="1"/>
          </p:cNvSpPr>
          <p:nvPr/>
        </p:nvSpPr>
        <p:spPr bwMode="auto">
          <a:xfrm>
            <a:off x="3553507" y="5675997"/>
            <a:ext cx="2124300" cy="953403"/>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Warble, 1948</a:t>
            </a:r>
          </a:p>
          <a:p>
            <a:pPr>
              <a:lnSpc>
                <a:spcPct val="150000"/>
              </a:lnSpc>
              <a:spcBef>
                <a:spcPct val="0"/>
              </a:spcBef>
            </a:pPr>
            <a:r>
              <a:rPr lang="en-US" sz="2000" b="1" dirty="0">
                <a:solidFill>
                  <a:schemeClr val="tx2"/>
                </a:solidFill>
              </a:rPr>
              <a:t>Anna Margit</a:t>
            </a:r>
          </a:p>
        </p:txBody>
      </p:sp>
      <p:pic>
        <p:nvPicPr>
          <p:cNvPr id="327683" name="Picture 3"/>
          <p:cNvPicPr>
            <a:picLocks noChangeAspect="1" noChangeArrowheads="1"/>
          </p:cNvPicPr>
          <p:nvPr/>
        </p:nvPicPr>
        <p:blipFill>
          <a:blip r:embed="rId3" cstate="print"/>
          <a:srcRect/>
          <a:stretch>
            <a:fillRect/>
          </a:stretch>
        </p:blipFill>
        <p:spPr bwMode="auto">
          <a:xfrm>
            <a:off x="2648856" y="729342"/>
            <a:ext cx="3848100" cy="4958892"/>
          </a:xfrm>
          <a:prstGeom prst="rect">
            <a:avLst/>
          </a:prstGeom>
          <a:noFill/>
          <a:ln w="9525">
            <a:noFill/>
            <a:miter lim="800000"/>
            <a:headEnd/>
            <a:tailEnd/>
          </a:ln>
        </p:spPr>
      </p:pic>
      <p:sp>
        <p:nvSpPr>
          <p:cNvPr id="327684"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Tree>
  </p:cSld>
  <p:clrMapOvr>
    <a:masterClrMapping/>
  </p:clrMapOvr>
  <p:transition/>
</p:sld>
</file>

<file path=ppt/slides/slide39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28706" name="Text Box 2"/>
          <p:cNvSpPr txBox="1">
            <a:spLocks noChangeArrowheads="1"/>
          </p:cNvSpPr>
          <p:nvPr/>
        </p:nvSpPr>
        <p:spPr bwMode="auto">
          <a:xfrm>
            <a:off x="2892335" y="5599797"/>
            <a:ext cx="3268844" cy="953403"/>
          </a:xfrm>
          <a:prstGeom prst="rect">
            <a:avLst/>
          </a:prstGeom>
          <a:noFill/>
          <a:ln w="9525">
            <a:noFill/>
            <a:miter lim="800000"/>
            <a:headEnd/>
            <a:tailEnd/>
          </a:ln>
        </p:spPr>
        <p:txBody>
          <a:bodyPr wrap="none">
            <a:spAutoFit/>
          </a:bodyPr>
          <a:lstStyle/>
          <a:p>
            <a:pPr>
              <a:lnSpc>
                <a:spcPct val="150000"/>
              </a:lnSpc>
              <a:spcBef>
                <a:spcPct val="0"/>
              </a:spcBef>
            </a:pPr>
            <a:r>
              <a:rPr lang="en-US" sz="2000" b="1" i="1" dirty="0" err="1">
                <a:solidFill>
                  <a:schemeClr val="tx2"/>
                </a:solidFill>
              </a:rPr>
              <a:t>Olajfák</a:t>
            </a:r>
            <a:r>
              <a:rPr lang="en-US" sz="2000" b="1" i="1" dirty="0">
                <a:solidFill>
                  <a:schemeClr val="tx2"/>
                </a:solidFill>
              </a:rPr>
              <a:t> </a:t>
            </a:r>
            <a:r>
              <a:rPr lang="en-US" sz="2000" b="1" i="1" dirty="0" err="1">
                <a:solidFill>
                  <a:schemeClr val="tx2"/>
                </a:solidFill>
              </a:rPr>
              <a:t>hegyén</a:t>
            </a:r>
            <a:r>
              <a:rPr lang="en-US" sz="2000" b="1" dirty="0">
                <a:solidFill>
                  <a:schemeClr val="tx2"/>
                </a:solidFill>
              </a:rPr>
              <a:t>, 1947</a:t>
            </a:r>
          </a:p>
          <a:p>
            <a:pPr>
              <a:lnSpc>
                <a:spcPct val="150000"/>
              </a:lnSpc>
              <a:spcBef>
                <a:spcPct val="0"/>
              </a:spcBef>
            </a:pPr>
            <a:r>
              <a:rPr lang="en-US" sz="2000" b="1" dirty="0">
                <a:solidFill>
                  <a:schemeClr val="tx2"/>
                </a:solidFill>
              </a:rPr>
              <a:t>Anna Margit</a:t>
            </a:r>
          </a:p>
        </p:txBody>
      </p:sp>
      <p:pic>
        <p:nvPicPr>
          <p:cNvPr id="328707" name="Picture 2"/>
          <p:cNvPicPr>
            <a:picLocks noChangeAspect="1" noChangeArrowheads="1"/>
          </p:cNvPicPr>
          <p:nvPr/>
        </p:nvPicPr>
        <p:blipFill>
          <a:blip r:embed="rId3" cstate="print"/>
          <a:srcRect/>
          <a:stretch>
            <a:fillRect/>
          </a:stretch>
        </p:blipFill>
        <p:spPr bwMode="auto">
          <a:xfrm>
            <a:off x="2567214" y="630998"/>
            <a:ext cx="4000500" cy="4902574"/>
          </a:xfrm>
          <a:prstGeom prst="rect">
            <a:avLst/>
          </a:prstGeom>
          <a:noFill/>
          <a:ln w="9525">
            <a:noFill/>
            <a:miter lim="800000"/>
            <a:headEnd/>
            <a:tailEnd/>
          </a:ln>
        </p:spPr>
      </p:pic>
      <p:sp>
        <p:nvSpPr>
          <p:cNvPr id="328708" name="Text Box 2"/>
          <p:cNvSpPr txBox="1">
            <a:spLocks noChangeArrowheads="1"/>
          </p:cNvSpPr>
          <p:nvPr/>
        </p:nvSpPr>
        <p:spPr bwMode="auto">
          <a:xfrm>
            <a:off x="2895600" y="6626225"/>
            <a:ext cx="338772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www.kieselbach.hu/cgi-bin/kieselbach.cgi?MENUID=0</a:t>
            </a:r>
            <a:endParaRPr lang="en-US" sz="800" b="1">
              <a:solidFill>
                <a:schemeClr val="tx2"/>
              </a:solidFill>
            </a:endParaRPr>
          </a:p>
        </p:txBody>
      </p:sp>
    </p:spTree>
  </p:cSld>
  <p:clrMapOvr>
    <a:masterClrMapping/>
  </p:clrMapOvr>
  <p:transition/>
</p:sld>
</file>

<file path=ppt/slides/slide39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29730" name="Text Box 2"/>
          <p:cNvSpPr txBox="1">
            <a:spLocks noChangeArrowheads="1"/>
          </p:cNvSpPr>
          <p:nvPr/>
        </p:nvSpPr>
        <p:spPr bwMode="auto">
          <a:xfrm>
            <a:off x="3670300" y="6157913"/>
            <a:ext cx="181972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Szentendre</a:t>
            </a:r>
            <a:endParaRPr lang="en-US" sz="2000" b="1" dirty="0">
              <a:solidFill>
                <a:schemeClr val="tx2"/>
              </a:solidFill>
            </a:endParaRPr>
          </a:p>
        </p:txBody>
      </p:sp>
      <p:sp>
        <p:nvSpPr>
          <p:cNvPr id="32973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sp>
        <p:nvSpPr>
          <p:cNvPr id="329733" name="Rectangle 6"/>
          <p:cNvSpPr>
            <a:spLocks noChangeArrowheads="1"/>
          </p:cNvSpPr>
          <p:nvPr/>
        </p:nvSpPr>
        <p:spPr bwMode="auto">
          <a:xfrm>
            <a:off x="3669814" y="5881914"/>
            <a:ext cx="1850186" cy="400110"/>
          </a:xfrm>
          <a:prstGeom prst="rect">
            <a:avLst/>
          </a:prstGeom>
          <a:noFill/>
          <a:ln w="9525">
            <a:noFill/>
            <a:miter lim="800000"/>
            <a:headEnd/>
            <a:tailEnd/>
          </a:ln>
        </p:spPr>
        <p:txBody>
          <a:bodyPr wrap="none">
            <a:spAutoFit/>
          </a:bodyPr>
          <a:lstStyle/>
          <a:p>
            <a:r>
              <a:rPr lang="en-US" sz="2000" b="1" dirty="0" err="1">
                <a:solidFill>
                  <a:schemeClr val="tx2"/>
                </a:solidFill>
              </a:rPr>
              <a:t>Béla</a:t>
            </a:r>
            <a:r>
              <a:rPr lang="en-US" sz="2000" b="1" dirty="0">
                <a:solidFill>
                  <a:schemeClr val="tx2"/>
                </a:solidFill>
              </a:rPr>
              <a:t> </a:t>
            </a:r>
            <a:r>
              <a:rPr lang="en-US" sz="2000" b="1" dirty="0" err="1">
                <a:solidFill>
                  <a:schemeClr val="tx2"/>
                </a:solidFill>
              </a:rPr>
              <a:t>Czóbel</a:t>
            </a:r>
            <a:endParaRPr lang="en-US" sz="2000" b="1" dirty="0">
              <a:solidFill>
                <a:schemeClr val="tx2"/>
              </a:solidFill>
            </a:endParaRPr>
          </a:p>
        </p:txBody>
      </p:sp>
      <p:pic>
        <p:nvPicPr>
          <p:cNvPr id="1027" name="Picture 3"/>
          <p:cNvPicPr>
            <a:picLocks noChangeAspect="1" noChangeArrowheads="1"/>
          </p:cNvPicPr>
          <p:nvPr/>
        </p:nvPicPr>
        <p:blipFill>
          <a:blip r:embed="rId4" cstate="print"/>
          <a:srcRect/>
          <a:stretch>
            <a:fillRect/>
          </a:stretch>
        </p:blipFill>
        <p:spPr bwMode="auto">
          <a:xfrm>
            <a:off x="1366838" y="123372"/>
            <a:ext cx="6410325" cy="5715000"/>
          </a:xfrm>
          <a:prstGeom prst="rect">
            <a:avLst/>
          </a:prstGeom>
          <a:noFill/>
          <a:ln w="9525">
            <a:noFill/>
            <a:miter lim="800000"/>
            <a:headEnd/>
            <a:tailEnd/>
          </a:ln>
        </p:spPr>
      </p:pic>
    </p:spTree>
  </p:cSld>
  <p:clrMapOvr>
    <a:masterClrMapping/>
  </p:clrMapOvr>
  <p:transition/>
</p:sld>
</file>

<file path=ppt/slides/slide394.xml><?xml version="1.0" encoding="utf-8"?>
<p:sld xmlns:a="http://schemas.openxmlformats.org/drawingml/2006/main" xmlns:r="http://schemas.openxmlformats.org/officeDocument/2006/relationships" xmlns:p="http://schemas.openxmlformats.org/presentationml/2006/main" show="0">
  <p:cSld>
    <p:bg>
      <p:bgPr>
        <a:solidFill>
          <a:srgbClr val="FFC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7034096"/>
      </p:ext>
    </p:extLst>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dirty="0">
                <a:solidFill>
                  <a:schemeClr val="accent1"/>
                </a:solidFill>
              </a:rPr>
              <a:t>What do you think of</a:t>
            </a:r>
          </a:p>
          <a:p>
            <a:r>
              <a:rPr lang="en-US" sz="2800" b="1" dirty="0">
                <a:solidFill>
                  <a:schemeClr val="accent1"/>
                </a:solidFill>
              </a:rPr>
              <a:t>when someone says . . .</a:t>
            </a:r>
          </a:p>
          <a:p>
            <a:r>
              <a:rPr lang="en-US" sz="2800" b="1" dirty="0">
                <a:solidFill>
                  <a:schemeClr val="accent1"/>
                </a:solidFill>
              </a:rPr>
              <a:t>“Hungary” or Hungarian”?</a:t>
            </a:r>
            <a:endParaRPr lang="en-US" sz="3600" b="1" dirty="0">
              <a:solidFill>
                <a:schemeClr val="accent1"/>
              </a:solidFill>
            </a:endParaRPr>
          </a:p>
        </p:txBody>
      </p:sp>
      <p:sp>
        <p:nvSpPr>
          <p:cNvPr id="33382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endParaRPr lang="en-US" sz="100" b="1" dirty="0"/>
          </a:p>
          <a:p>
            <a:pPr>
              <a:lnSpc>
                <a:spcPct val="130000"/>
              </a:lnSpc>
            </a:pPr>
            <a:r>
              <a:rPr lang="en-US" sz="6000" b="1" dirty="0" err="1"/>
              <a:t>Péc</a:t>
            </a:r>
            <a:r>
              <a:rPr lang="en-US" sz="6000" b="1" dirty="0"/>
              <a:t> . .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34850"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334851" name="TextBox 4"/>
          <p:cNvSpPr txBox="1">
            <a:spLocks noChangeArrowheads="1"/>
          </p:cNvSpPr>
          <p:nvPr/>
        </p:nvSpPr>
        <p:spPr bwMode="auto">
          <a:xfrm>
            <a:off x="3894138" y="6015038"/>
            <a:ext cx="979487" cy="461962"/>
          </a:xfrm>
          <a:prstGeom prst="rect">
            <a:avLst/>
          </a:prstGeom>
          <a:noFill/>
          <a:ln w="9525">
            <a:noFill/>
            <a:miter lim="800000"/>
            <a:headEnd/>
            <a:tailEnd/>
          </a:ln>
        </p:spPr>
        <p:txBody>
          <a:bodyPr wrap="none">
            <a:spAutoFit/>
          </a:bodyPr>
          <a:lstStyle/>
          <a:p>
            <a:r>
              <a:rPr lang="en-US" sz="2400" b="1" dirty="0" err="1">
                <a:solidFill>
                  <a:schemeClr val="tx2"/>
                </a:solidFill>
              </a:rPr>
              <a:t>Pécs</a:t>
            </a:r>
            <a:endParaRPr lang="en-US" sz="2400" b="1" dirty="0">
              <a:solidFill>
                <a:schemeClr val="tx2"/>
              </a:solidFill>
            </a:endParaRPr>
          </a:p>
        </p:txBody>
      </p:sp>
      <p:pic>
        <p:nvPicPr>
          <p:cNvPr id="334852" name="Picture 3"/>
          <p:cNvPicPr>
            <a:picLocks noChangeAspect="1" noChangeArrowheads="1"/>
          </p:cNvPicPr>
          <p:nvPr/>
        </p:nvPicPr>
        <p:blipFill>
          <a:blip r:embed="rId4" cstate="print"/>
          <a:srcRect/>
          <a:stretch>
            <a:fillRect/>
          </a:stretch>
        </p:blipFill>
        <p:spPr bwMode="auto">
          <a:xfrm>
            <a:off x="25400" y="76200"/>
            <a:ext cx="9042400" cy="5943600"/>
          </a:xfrm>
          <a:prstGeom prst="rect">
            <a:avLst/>
          </a:prstGeom>
          <a:noFill/>
          <a:ln w="9525">
            <a:noFill/>
            <a:miter lim="800000"/>
            <a:headEnd/>
            <a:tailEnd/>
          </a:ln>
        </p:spPr>
      </p:pic>
      <p:sp>
        <p:nvSpPr>
          <p:cNvPr id="5" name="Right Arrow 4"/>
          <p:cNvSpPr>
            <a:spLocks noChangeArrowheads="1"/>
          </p:cNvSpPr>
          <p:nvPr/>
        </p:nvSpPr>
        <p:spPr bwMode="auto">
          <a:xfrm rot="8460782">
            <a:off x="3043238" y="3640138"/>
            <a:ext cx="2667000" cy="685800"/>
          </a:xfrm>
          <a:prstGeom prst="rightArrow">
            <a:avLst>
              <a:gd name="adj1" fmla="val 38065"/>
              <a:gd name="adj2" fmla="val 49997"/>
            </a:avLst>
          </a:prstGeom>
          <a:solidFill>
            <a:schemeClr val="tx2"/>
          </a:solidFill>
          <a:ln w="38100"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97.xml><?xml version="1.0" encoding="utf-8"?>
<p:sld xmlns:a="http://schemas.openxmlformats.org/drawingml/2006/main" xmlns:r="http://schemas.openxmlformats.org/officeDocument/2006/relationships" xmlns:p="http://schemas.openxmlformats.org/presentationml/2006/main" showMasterSp="0">
  <p:cSld>
    <p:bg>
      <p:bgPr>
        <a:solidFill>
          <a:srgbClr val="0C0600"/>
        </a:solidFill>
        <a:effectLst/>
      </p:bgPr>
    </p:bg>
    <p:spTree>
      <p:nvGrpSpPr>
        <p:cNvPr id="1" name=""/>
        <p:cNvGrpSpPr/>
        <p:nvPr/>
      </p:nvGrpSpPr>
      <p:grpSpPr>
        <a:xfrm>
          <a:off x="0" y="0"/>
          <a:ext cx="0" cy="0"/>
          <a:chOff x="0" y="0"/>
          <a:chExt cx="0" cy="0"/>
        </a:xfrm>
      </p:grpSpPr>
      <p:sp>
        <p:nvSpPr>
          <p:cNvPr id="335874" name="Text Box 2"/>
          <p:cNvSpPr txBox="1">
            <a:spLocks noChangeArrowheads="1"/>
          </p:cNvSpPr>
          <p:nvPr/>
        </p:nvSpPr>
        <p:spPr bwMode="auto">
          <a:xfrm>
            <a:off x="1646507" y="5921514"/>
            <a:ext cx="5820824" cy="707886"/>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Minaret in the </a:t>
            </a:r>
            <a:r>
              <a:rPr lang="en-US" sz="2000" b="1" dirty="0" err="1">
                <a:solidFill>
                  <a:schemeClr val="tx2"/>
                </a:solidFill>
              </a:rPr>
              <a:t>Jakovali</a:t>
            </a:r>
            <a:r>
              <a:rPr lang="en-US" sz="2000" b="1" dirty="0">
                <a:solidFill>
                  <a:schemeClr val="tx2"/>
                </a:solidFill>
              </a:rPr>
              <a:t> Hassan mosque</a:t>
            </a:r>
          </a:p>
          <a:p>
            <a:pPr>
              <a:spcBef>
                <a:spcPct val="0"/>
              </a:spcBef>
            </a:pPr>
            <a:r>
              <a:rPr lang="en-US" sz="2000" b="1" dirty="0" err="1">
                <a:solidFill>
                  <a:schemeClr val="tx2"/>
                </a:solidFill>
              </a:rPr>
              <a:t>Pécs</a:t>
            </a:r>
            <a:endParaRPr lang="en-US" sz="2000" b="1" dirty="0">
              <a:solidFill>
                <a:schemeClr val="tx2"/>
              </a:solidFill>
            </a:endParaRPr>
          </a:p>
        </p:txBody>
      </p:sp>
      <p:sp>
        <p:nvSpPr>
          <p:cNvPr id="335875" name="Text Box 2"/>
          <p:cNvSpPr txBox="1">
            <a:spLocks noChangeArrowheads="1"/>
          </p:cNvSpPr>
          <p:nvPr/>
        </p:nvSpPr>
        <p:spPr bwMode="auto">
          <a:xfrm>
            <a:off x="3322638" y="6626225"/>
            <a:ext cx="27146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http://en.wikipedia.org/wiki/P%C3%A9cs</a:t>
            </a:r>
            <a:endParaRPr lang="en-US" sz="800" b="1">
              <a:solidFill>
                <a:schemeClr val="tx2"/>
              </a:solidFill>
            </a:endParaRPr>
          </a:p>
        </p:txBody>
      </p:sp>
      <p:pic>
        <p:nvPicPr>
          <p:cNvPr id="335876" name="Picture 2"/>
          <p:cNvPicPr>
            <a:picLocks noChangeAspect="1" noChangeArrowheads="1"/>
          </p:cNvPicPr>
          <p:nvPr/>
        </p:nvPicPr>
        <p:blipFill>
          <a:blip r:embed="rId4" cstate="print"/>
          <a:srcRect/>
          <a:stretch>
            <a:fillRect/>
          </a:stretch>
        </p:blipFill>
        <p:spPr bwMode="auto">
          <a:xfrm>
            <a:off x="2428875" y="76200"/>
            <a:ext cx="4286250" cy="5715000"/>
          </a:xfrm>
          <a:prstGeom prst="rect">
            <a:avLst/>
          </a:prstGeom>
          <a:noFill/>
          <a:ln w="9525">
            <a:noFill/>
            <a:miter lim="800000"/>
            <a:headEnd/>
            <a:tailEnd/>
          </a:ln>
        </p:spPr>
      </p:pic>
    </p:spTree>
  </p:cSld>
  <p:clrMapOvr>
    <a:masterClrMapping/>
  </p:clrMapOvr>
  <p:transition/>
</p:sld>
</file>

<file path=ppt/slides/slide39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36898" name="Text Box 2"/>
          <p:cNvSpPr txBox="1">
            <a:spLocks noChangeArrowheads="1"/>
          </p:cNvSpPr>
          <p:nvPr/>
        </p:nvSpPr>
        <p:spPr bwMode="auto">
          <a:xfrm>
            <a:off x="530163" y="5921514"/>
            <a:ext cx="8023350" cy="707886"/>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The mosque of </a:t>
            </a:r>
            <a:r>
              <a:rPr lang="en-US" sz="2000" b="1" dirty="0" err="1">
                <a:solidFill>
                  <a:schemeClr val="tx2"/>
                </a:solidFill>
              </a:rPr>
              <a:t>Gázi</a:t>
            </a:r>
            <a:r>
              <a:rPr lang="en-US" sz="2000" b="1" dirty="0">
                <a:solidFill>
                  <a:schemeClr val="tx2"/>
                </a:solidFill>
              </a:rPr>
              <a:t> </a:t>
            </a:r>
            <a:r>
              <a:rPr lang="en-US" sz="2000" b="1" dirty="0" err="1">
                <a:solidFill>
                  <a:schemeClr val="tx2"/>
                </a:solidFill>
              </a:rPr>
              <a:t>Kászim</a:t>
            </a:r>
            <a:r>
              <a:rPr lang="en-US" sz="2000" b="1" dirty="0">
                <a:solidFill>
                  <a:schemeClr val="tx2"/>
                </a:solidFill>
              </a:rPr>
              <a:t> pasha (Victorious </a:t>
            </a:r>
            <a:r>
              <a:rPr lang="en-US" sz="2000" b="1" dirty="0" err="1">
                <a:solidFill>
                  <a:schemeClr val="tx2"/>
                </a:solidFill>
              </a:rPr>
              <a:t>Kászim</a:t>
            </a:r>
            <a:r>
              <a:rPr lang="en-US" sz="2000" b="1" dirty="0">
                <a:solidFill>
                  <a:schemeClr val="tx2"/>
                </a:solidFill>
              </a:rPr>
              <a:t>)</a:t>
            </a:r>
          </a:p>
          <a:p>
            <a:pPr>
              <a:spcBef>
                <a:spcPct val="0"/>
              </a:spcBef>
            </a:pPr>
            <a:r>
              <a:rPr lang="en-US" sz="2000" b="1" dirty="0" err="1">
                <a:solidFill>
                  <a:schemeClr val="tx2"/>
                </a:solidFill>
              </a:rPr>
              <a:t>Pécs</a:t>
            </a:r>
            <a:endParaRPr lang="en-US" sz="2000" b="1" dirty="0">
              <a:solidFill>
                <a:schemeClr val="tx2"/>
              </a:solidFill>
            </a:endParaRPr>
          </a:p>
        </p:txBody>
      </p:sp>
      <p:sp>
        <p:nvSpPr>
          <p:cNvPr id="336899" name="Text Box 2"/>
          <p:cNvSpPr txBox="1">
            <a:spLocks noChangeArrowheads="1"/>
          </p:cNvSpPr>
          <p:nvPr/>
        </p:nvSpPr>
        <p:spPr bwMode="auto">
          <a:xfrm>
            <a:off x="3322638" y="6626225"/>
            <a:ext cx="27146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http://en.wikipedia.org/wiki/P%C3%A9cs</a:t>
            </a:r>
            <a:endParaRPr lang="en-US" sz="800" b="1">
              <a:solidFill>
                <a:schemeClr val="tx2"/>
              </a:solidFill>
            </a:endParaRPr>
          </a:p>
        </p:txBody>
      </p:sp>
      <p:pic>
        <p:nvPicPr>
          <p:cNvPr id="336900" name="Picture 2"/>
          <p:cNvPicPr>
            <a:picLocks noChangeAspect="1" noChangeArrowheads="1"/>
          </p:cNvPicPr>
          <p:nvPr/>
        </p:nvPicPr>
        <p:blipFill>
          <a:blip r:embed="rId4" cstate="print"/>
          <a:srcRect/>
          <a:stretch>
            <a:fillRect/>
          </a:stretch>
        </p:blipFill>
        <p:spPr bwMode="auto">
          <a:xfrm>
            <a:off x="762000" y="76200"/>
            <a:ext cx="7620000" cy="5715000"/>
          </a:xfrm>
          <a:prstGeom prst="rect">
            <a:avLst/>
          </a:prstGeom>
          <a:noFill/>
          <a:ln w="9525">
            <a:noFill/>
            <a:miter lim="800000"/>
            <a:headEnd/>
            <a:tailEnd/>
          </a:ln>
        </p:spPr>
      </p:pic>
    </p:spTree>
  </p:cSld>
  <p:clrMapOvr>
    <a:masterClrMapping/>
  </p:clrMapOvr>
  <p:transition/>
</p:sld>
</file>

<file path=ppt/slides/slide39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38946" name="Text Box 2"/>
          <p:cNvSpPr txBox="1">
            <a:spLocks noChangeArrowheads="1"/>
          </p:cNvSpPr>
          <p:nvPr/>
        </p:nvSpPr>
        <p:spPr bwMode="auto">
          <a:xfrm>
            <a:off x="2646811" y="6061462"/>
            <a:ext cx="381386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Turkish Monument, </a:t>
            </a:r>
            <a:r>
              <a:rPr lang="en-US" sz="2000" b="1" dirty="0" err="1">
                <a:solidFill>
                  <a:schemeClr val="tx2"/>
                </a:solidFill>
              </a:rPr>
              <a:t>Pécs</a:t>
            </a:r>
            <a:r>
              <a:rPr lang="en-US" sz="2000" b="1" dirty="0">
                <a:solidFill>
                  <a:schemeClr val="tx2"/>
                </a:solidFill>
              </a:rPr>
              <a:t>,</a:t>
            </a:r>
            <a:endParaRPr lang="en-US" sz="1000" b="1" dirty="0">
              <a:solidFill>
                <a:schemeClr val="tx2"/>
              </a:solidFill>
            </a:endParaRPr>
          </a:p>
        </p:txBody>
      </p:sp>
      <p:sp>
        <p:nvSpPr>
          <p:cNvPr id="338947"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38948" name="Picture 2"/>
          <p:cNvPicPr>
            <a:picLocks noChangeAspect="1" noChangeArrowheads="1"/>
          </p:cNvPicPr>
          <p:nvPr/>
        </p:nvPicPr>
        <p:blipFill>
          <a:blip r:embed="rId4" cstate="print"/>
          <a:srcRect/>
          <a:stretch>
            <a:fillRect/>
          </a:stretch>
        </p:blipFill>
        <p:spPr bwMode="auto">
          <a:xfrm>
            <a:off x="2428875" y="152400"/>
            <a:ext cx="4286250" cy="5715000"/>
          </a:xfrm>
          <a:prstGeom prst="rect">
            <a:avLst/>
          </a:prstGeom>
          <a:noFill/>
          <a:ln w="9525">
            <a:noFill/>
            <a:miter lim="800000"/>
            <a:headEnd/>
            <a:tailEnd/>
          </a:ln>
        </p:spPr>
      </p:pic>
    </p:spTree>
  </p:cSld>
  <p:clrMapOvr>
    <a:masterClrMapping/>
  </p:clrMapOvr>
  <p:transition/>
</p:sld>
</file>

<file path=ppt/slides/slide40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39970" name="Text Box 2"/>
          <p:cNvSpPr txBox="1">
            <a:spLocks noChangeArrowheads="1"/>
          </p:cNvSpPr>
          <p:nvPr/>
        </p:nvSpPr>
        <p:spPr bwMode="auto">
          <a:xfrm>
            <a:off x="3165166" y="5921514"/>
            <a:ext cx="2821606" cy="707886"/>
          </a:xfrm>
          <a:prstGeom prst="rect">
            <a:avLst/>
          </a:prstGeom>
          <a:noFill/>
          <a:ln w="9525">
            <a:noFill/>
            <a:miter lim="800000"/>
            <a:headEnd/>
            <a:tailEnd/>
          </a:ln>
        </p:spPr>
        <p:txBody>
          <a:bodyPr wrap="none">
            <a:spAutoFit/>
          </a:bodyPr>
          <a:lstStyle/>
          <a:p>
            <a:pPr>
              <a:spcBef>
                <a:spcPct val="0"/>
              </a:spcBef>
            </a:pPr>
            <a:r>
              <a:rPr lang="en-US" sz="2000" b="1" dirty="0" err="1">
                <a:solidFill>
                  <a:schemeClr val="tx2"/>
                </a:solidFill>
              </a:rPr>
              <a:t>Széchenyi</a:t>
            </a:r>
            <a:r>
              <a:rPr lang="en-US" sz="2000" b="1" dirty="0">
                <a:solidFill>
                  <a:schemeClr val="tx2"/>
                </a:solidFill>
              </a:rPr>
              <a:t> Square</a:t>
            </a:r>
          </a:p>
          <a:p>
            <a:pPr>
              <a:spcBef>
                <a:spcPct val="0"/>
              </a:spcBef>
            </a:pPr>
            <a:r>
              <a:rPr lang="en-US" sz="2000" b="1" dirty="0" err="1">
                <a:solidFill>
                  <a:schemeClr val="tx2"/>
                </a:solidFill>
              </a:rPr>
              <a:t>Pécs</a:t>
            </a:r>
            <a:endParaRPr lang="en-US" sz="2000" b="1" dirty="0">
              <a:solidFill>
                <a:schemeClr val="tx2"/>
              </a:solidFill>
            </a:endParaRPr>
          </a:p>
        </p:txBody>
      </p:sp>
      <p:sp>
        <p:nvSpPr>
          <p:cNvPr id="339971" name="Text Box 2"/>
          <p:cNvSpPr txBox="1">
            <a:spLocks noChangeArrowheads="1"/>
          </p:cNvSpPr>
          <p:nvPr/>
        </p:nvSpPr>
        <p:spPr bwMode="auto">
          <a:xfrm>
            <a:off x="3322638" y="6626225"/>
            <a:ext cx="27146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http://en.wikipedia.org/wiki/P%C3%A9cs</a:t>
            </a:r>
            <a:endParaRPr lang="en-US" sz="800" b="1">
              <a:solidFill>
                <a:schemeClr val="tx2"/>
              </a:solidFill>
            </a:endParaRPr>
          </a:p>
        </p:txBody>
      </p:sp>
      <p:pic>
        <p:nvPicPr>
          <p:cNvPr id="339972" name="Picture 2"/>
          <p:cNvPicPr>
            <a:picLocks noChangeAspect="1" noChangeArrowheads="1"/>
          </p:cNvPicPr>
          <p:nvPr/>
        </p:nvPicPr>
        <p:blipFill>
          <a:blip r:embed="rId4" cstate="print"/>
          <a:srcRect/>
          <a:stretch>
            <a:fillRect/>
          </a:stretch>
        </p:blipFill>
        <p:spPr bwMode="auto">
          <a:xfrm>
            <a:off x="914400" y="304800"/>
            <a:ext cx="7315200" cy="5486400"/>
          </a:xfrm>
          <a:prstGeom prst="rect">
            <a:avLst/>
          </a:prstGeom>
          <a:noFill/>
          <a:ln w="9525">
            <a:noFill/>
            <a:miter lim="800000"/>
            <a:headEnd/>
            <a:tailEnd/>
          </a:ln>
        </p:spPr>
      </p:pic>
    </p:spTree>
  </p:cSld>
  <p:clrMapOvr>
    <a:masterClrMapping/>
  </p:clrMapOvr>
  <p:transition/>
</p:sld>
</file>

<file path=ppt/slides/slide40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0994" name="Text Box 2"/>
          <p:cNvSpPr txBox="1">
            <a:spLocks noChangeArrowheads="1"/>
          </p:cNvSpPr>
          <p:nvPr/>
        </p:nvSpPr>
        <p:spPr bwMode="auto">
          <a:xfrm>
            <a:off x="3588982" y="5918200"/>
            <a:ext cx="1973618" cy="707886"/>
          </a:xfrm>
          <a:prstGeom prst="rect">
            <a:avLst/>
          </a:prstGeom>
          <a:noFill/>
          <a:ln w="9525">
            <a:noFill/>
            <a:miter lim="800000"/>
            <a:headEnd/>
            <a:tailEnd/>
          </a:ln>
        </p:spPr>
        <p:txBody>
          <a:bodyPr wrap="none">
            <a:spAutoFit/>
          </a:bodyPr>
          <a:lstStyle/>
          <a:p>
            <a:pPr>
              <a:spcBef>
                <a:spcPct val="0"/>
              </a:spcBef>
            </a:pPr>
            <a:r>
              <a:rPr lang="en-US" sz="2000" b="1" dirty="0">
                <a:solidFill>
                  <a:schemeClr val="tx2"/>
                </a:solidFill>
              </a:rPr>
              <a:t>Main Square</a:t>
            </a:r>
          </a:p>
          <a:p>
            <a:pPr>
              <a:spcBef>
                <a:spcPct val="0"/>
              </a:spcBef>
            </a:pPr>
            <a:r>
              <a:rPr lang="en-US" sz="2000" b="1" dirty="0" err="1">
                <a:solidFill>
                  <a:schemeClr val="tx2"/>
                </a:solidFill>
              </a:rPr>
              <a:t>Pécs</a:t>
            </a:r>
            <a:endParaRPr lang="en-US" sz="2000" b="1" dirty="0">
              <a:solidFill>
                <a:schemeClr val="tx2"/>
              </a:solidFill>
            </a:endParaRPr>
          </a:p>
        </p:txBody>
      </p:sp>
      <p:sp>
        <p:nvSpPr>
          <p:cNvPr id="340995" name="Text Box 2"/>
          <p:cNvSpPr txBox="1">
            <a:spLocks noChangeArrowheads="1"/>
          </p:cNvSpPr>
          <p:nvPr/>
        </p:nvSpPr>
        <p:spPr bwMode="auto">
          <a:xfrm>
            <a:off x="3322638" y="6626225"/>
            <a:ext cx="2714625"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http://en.wikipedia.org/wiki/P%C3%A9cs</a:t>
            </a:r>
            <a:endParaRPr lang="en-US" sz="800" b="1">
              <a:solidFill>
                <a:schemeClr val="tx2"/>
              </a:solidFill>
            </a:endParaRPr>
          </a:p>
        </p:txBody>
      </p:sp>
      <p:pic>
        <p:nvPicPr>
          <p:cNvPr id="340996" name="Picture 2"/>
          <p:cNvPicPr>
            <a:picLocks noChangeAspect="1" noChangeArrowheads="1"/>
          </p:cNvPicPr>
          <p:nvPr/>
        </p:nvPicPr>
        <p:blipFill>
          <a:blip r:embed="rId4" cstate="print"/>
          <a:srcRect/>
          <a:stretch>
            <a:fillRect/>
          </a:stretch>
        </p:blipFill>
        <p:spPr bwMode="auto">
          <a:xfrm>
            <a:off x="2333625" y="0"/>
            <a:ext cx="4476750" cy="5705475"/>
          </a:xfrm>
          <a:prstGeom prst="rect">
            <a:avLst/>
          </a:prstGeom>
          <a:noFill/>
          <a:ln w="9525">
            <a:noFill/>
            <a:miter lim="800000"/>
            <a:headEnd/>
            <a:tailEnd/>
          </a:ln>
        </p:spPr>
      </p:pic>
    </p:spTree>
  </p:cSld>
  <p:clrMapOvr>
    <a:masterClrMapping/>
  </p:clrMapOvr>
  <p:transition/>
</p:sld>
</file>

<file path=ppt/slides/slide40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2018" name="Text Box 2"/>
          <p:cNvSpPr txBox="1">
            <a:spLocks noChangeArrowheads="1"/>
          </p:cNvSpPr>
          <p:nvPr/>
        </p:nvSpPr>
        <p:spPr bwMode="auto">
          <a:xfrm>
            <a:off x="2967265" y="6061462"/>
            <a:ext cx="320312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The University, </a:t>
            </a:r>
            <a:r>
              <a:rPr lang="en-US" sz="2000" b="1" dirty="0" err="1">
                <a:solidFill>
                  <a:schemeClr val="tx2"/>
                </a:solidFill>
              </a:rPr>
              <a:t>Pécs</a:t>
            </a:r>
            <a:r>
              <a:rPr lang="en-US" sz="2000" b="1" dirty="0">
                <a:solidFill>
                  <a:schemeClr val="tx2"/>
                </a:solidFill>
              </a:rPr>
              <a:t>,</a:t>
            </a:r>
            <a:endParaRPr lang="en-US" sz="1000" b="1" dirty="0">
              <a:solidFill>
                <a:schemeClr val="tx2"/>
              </a:solidFill>
            </a:endParaRPr>
          </a:p>
        </p:txBody>
      </p:sp>
      <p:sp>
        <p:nvSpPr>
          <p:cNvPr id="34201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42020"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40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31778" name="Text Box 2"/>
          <p:cNvSpPr txBox="1">
            <a:spLocks noChangeArrowheads="1"/>
          </p:cNvSpPr>
          <p:nvPr/>
        </p:nvSpPr>
        <p:spPr bwMode="auto">
          <a:xfrm>
            <a:off x="2514600" y="6398986"/>
            <a:ext cx="4065588"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http://en.wikipedia.org/wiki/Tivadar_Csontv%C3%A1ry_Kosztka</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2051" name="Picture 3"/>
          <p:cNvPicPr>
            <a:picLocks noChangeAspect="1" noChangeArrowheads="1"/>
          </p:cNvPicPr>
          <p:nvPr/>
        </p:nvPicPr>
        <p:blipFill>
          <a:blip r:embed="rId4" cstate="print"/>
          <a:srcRect/>
          <a:stretch>
            <a:fillRect/>
          </a:stretch>
        </p:blipFill>
        <p:spPr bwMode="auto">
          <a:xfrm>
            <a:off x="671286" y="290286"/>
            <a:ext cx="7772400" cy="5725798"/>
          </a:xfrm>
          <a:prstGeom prst="rect">
            <a:avLst/>
          </a:prstGeom>
          <a:noFill/>
          <a:ln w="9525">
            <a:noFill/>
            <a:miter lim="800000"/>
            <a:headEnd/>
            <a:tailEnd/>
          </a:ln>
        </p:spPr>
      </p:pic>
      <p:sp>
        <p:nvSpPr>
          <p:cNvPr id="2" name="Rectangle 1"/>
          <p:cNvSpPr/>
          <p:nvPr/>
        </p:nvSpPr>
        <p:spPr>
          <a:xfrm>
            <a:off x="1524000" y="637568"/>
            <a:ext cx="5969904" cy="3096232"/>
          </a:xfrm>
          <a:prstGeom prst="rect">
            <a:avLst/>
          </a:prstGeom>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8000" b="1" i="0" u="none" strike="noStrike" kern="1200" cap="none" spc="0" normalizeH="0" baseline="0" noProof="0" dirty="0" err="1">
                <a:ln>
                  <a:noFill/>
                </a:ln>
                <a:solidFill>
                  <a:srgbClr val="006300"/>
                </a:solidFill>
                <a:effectLst/>
                <a:uLnTx/>
                <a:uFillTx/>
                <a:latin typeface="Verdana" pitchFamily="34" charset="0"/>
                <a:ea typeface="+mn-ea"/>
                <a:cs typeface="+mn-cs"/>
              </a:rPr>
              <a:t>Csontváry</a:t>
            </a:r>
            <a:endParaRPr kumimoji="0" lang="en-US" sz="8000" b="1" i="0" u="none" strike="noStrike" kern="1200" cap="none" spc="0" normalizeH="0" baseline="0" noProof="0" dirty="0">
              <a:ln>
                <a:noFill/>
              </a:ln>
              <a:solidFill>
                <a:srgbClr val="006300"/>
              </a:solidFill>
              <a:effectLst/>
              <a:uLnTx/>
              <a:uFillTx/>
              <a:latin typeface="Verdana" pitchFamily="34" charset="0"/>
              <a:ea typeface="+mn-ea"/>
              <a:cs typeface="+mn-cs"/>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lang="en-US" sz="4800" b="1" dirty="0">
                <a:solidFill>
                  <a:srgbClr val="006300"/>
                </a:solidFill>
              </a:rPr>
              <a:t>Museum, </a:t>
            </a:r>
          </a:p>
          <a:p>
            <a:pPr lvl="0"/>
            <a:r>
              <a:rPr lang="en-US" sz="4800" b="1" dirty="0" err="1">
                <a:solidFill>
                  <a:srgbClr val="006300"/>
                </a:solidFill>
              </a:rPr>
              <a:t>Pécs</a:t>
            </a:r>
            <a:r>
              <a:rPr kumimoji="0" lang="en-US" sz="4800" b="1" i="0" u="none" strike="noStrike" kern="1200" cap="none" spc="0" normalizeH="0" baseline="0" noProof="0" dirty="0">
                <a:ln>
                  <a:noFill/>
                </a:ln>
                <a:solidFill>
                  <a:srgbClr val="FFFFFF"/>
                </a:solidFill>
                <a:effectLst/>
                <a:uLnTx/>
                <a:uFillTx/>
              </a:rPr>
              <a:t> </a:t>
            </a:r>
            <a:endParaRPr kumimoji="0" lang="en-US" sz="4800" b="0" i="0" u="none" strike="noStrike" kern="1200" cap="none" spc="0" normalizeH="0" baseline="0" noProof="0" dirty="0">
              <a:ln>
                <a:noFill/>
              </a:ln>
              <a:solidFill>
                <a:srgbClr val="003300"/>
              </a:solidFill>
              <a:effectLst/>
              <a:uLnTx/>
              <a:uFillTx/>
            </a:endParaRPr>
          </a:p>
        </p:txBody>
      </p:sp>
    </p:spTree>
    <p:extLst>
      <p:ext uri="{BB962C8B-B14F-4D97-AF65-F5344CB8AC3E}">
        <p14:creationId xmlns:p14="http://schemas.microsoft.com/office/powerpoint/2010/main" val="2786941872"/>
      </p:ext>
    </p:extLst>
  </p:cSld>
  <p:clrMapOvr>
    <a:masterClrMapping/>
  </p:clrMapOvr>
  <p:transition/>
</p:sld>
</file>

<file path=ppt/slides/slide40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4316412" y="6515100"/>
            <a:ext cx="4065588"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3"/>
              </a:rPr>
              <a:t>http://en.wikipedia.org/wiki/Tivadar_Csontv%C3%A1ry_Kosztka</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7" name="Rectangle 6"/>
          <p:cNvSpPr/>
          <p:nvPr/>
        </p:nvSpPr>
        <p:spPr>
          <a:xfrm>
            <a:off x="762000" y="2575477"/>
            <a:ext cx="3453606" cy="2308324"/>
          </a:xfrm>
          <a:prstGeom prst="rect">
            <a:avLst/>
          </a:prstGeom>
        </p:spPr>
        <p:txBody>
          <a:bodyPr wrap="square">
            <a:spAutoFit/>
          </a:bodyPr>
          <a:lstStyle/>
          <a:p>
            <a:r>
              <a:rPr lang="en-US" sz="4000" b="1" dirty="0" err="1">
                <a:solidFill>
                  <a:srgbClr val="FF0000"/>
                </a:solidFill>
              </a:rPr>
              <a:t>Tivadar</a:t>
            </a:r>
            <a:r>
              <a:rPr lang="en-US" sz="4000" b="1" dirty="0">
                <a:solidFill>
                  <a:srgbClr val="FF0000"/>
                </a:solidFill>
              </a:rPr>
              <a:t> </a:t>
            </a:r>
            <a:r>
              <a:rPr lang="en-US" sz="4000" b="1" dirty="0" err="1">
                <a:solidFill>
                  <a:srgbClr val="FF0000"/>
                </a:solidFill>
              </a:rPr>
              <a:t>Csontváry</a:t>
            </a:r>
            <a:r>
              <a:rPr lang="en-US" sz="4000" b="1" dirty="0">
                <a:solidFill>
                  <a:srgbClr val="FF0000"/>
                </a:solidFill>
              </a:rPr>
              <a:t> </a:t>
            </a:r>
            <a:r>
              <a:rPr lang="en-US" sz="4000" b="1" dirty="0" err="1">
                <a:solidFill>
                  <a:srgbClr val="FF0000"/>
                </a:solidFill>
              </a:rPr>
              <a:t>Kosztka</a:t>
            </a:r>
            <a:endParaRPr lang="en-US" sz="4000" b="1" dirty="0">
              <a:solidFill>
                <a:srgbClr val="FF0000"/>
              </a:solidFill>
            </a:endParaRPr>
          </a:p>
          <a:p>
            <a:r>
              <a:rPr lang="en-US" sz="2000" dirty="0">
                <a:solidFill>
                  <a:srgbClr val="FF0000"/>
                </a:solidFill>
              </a:rPr>
              <a:t>1853 - 1919</a:t>
            </a:r>
          </a:p>
        </p:txBody>
      </p:sp>
      <p:pic>
        <p:nvPicPr>
          <p:cNvPr id="4" name="Picture 3"/>
          <p:cNvPicPr>
            <a:picLocks noChangeAspect="1"/>
          </p:cNvPicPr>
          <p:nvPr/>
        </p:nvPicPr>
        <p:blipFill>
          <a:blip r:embed="rId4"/>
          <a:stretch>
            <a:fillRect/>
          </a:stretch>
        </p:blipFill>
        <p:spPr>
          <a:xfrm>
            <a:off x="4724400" y="228600"/>
            <a:ext cx="3276600" cy="5768802"/>
          </a:xfrm>
          <a:prstGeom prst="rect">
            <a:avLst/>
          </a:prstGeom>
        </p:spPr>
      </p:pic>
      <p:sp>
        <p:nvSpPr>
          <p:cNvPr id="5" name="Rectangle 4"/>
          <p:cNvSpPr/>
          <p:nvPr/>
        </p:nvSpPr>
        <p:spPr>
          <a:xfrm>
            <a:off x="4063206" y="6102290"/>
            <a:ext cx="4572000" cy="400110"/>
          </a:xfrm>
          <a:prstGeom prst="rect">
            <a:avLst/>
          </a:prstGeom>
        </p:spPr>
        <p:txBody>
          <a:bodyPr>
            <a:spAutoFit/>
          </a:bodyPr>
          <a:lstStyle/>
          <a:p>
            <a:r>
              <a:rPr lang="en-US" sz="2000" i="1" dirty="0">
                <a:solidFill>
                  <a:srgbClr val="FFFFFF"/>
                </a:solidFill>
              </a:rPr>
              <a:t>Self-portrait</a:t>
            </a:r>
            <a:r>
              <a:rPr lang="en-US" sz="2000" dirty="0">
                <a:solidFill>
                  <a:srgbClr val="FFFFFF"/>
                </a:solidFill>
              </a:rPr>
              <a:t> (around 1900)</a:t>
            </a:r>
          </a:p>
        </p:txBody>
      </p:sp>
    </p:spTree>
    <p:extLst>
      <p:ext uri="{BB962C8B-B14F-4D97-AF65-F5344CB8AC3E}">
        <p14:creationId xmlns:p14="http://schemas.microsoft.com/office/powerpoint/2010/main" val="105651151"/>
      </p:ext>
    </p:extLst>
  </p:cSld>
  <p:clrMapOvr>
    <a:masterClrMapping/>
  </p:clrMapOvr>
  <p:transition/>
</p:sld>
</file>

<file path=ppt/slides/slide40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32802"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a:ln>
                  <a:noFill/>
                </a:ln>
                <a:solidFill>
                  <a:srgbClr val="FFFFFF"/>
                </a:solidFill>
                <a:effectLst/>
                <a:uLnTx/>
                <a:uFillTx/>
                <a:latin typeface="Verdana" pitchFamily="34" charset="0"/>
                <a:ea typeface="+mn-ea"/>
                <a:cs typeface="+mn-cs"/>
                <a:hlinkClick r:id="rId3"/>
              </a:rPr>
              <a:t>http://en.wikipedia.org/wiki/Hungary</a:t>
            </a:r>
            <a:endParaRPr kumimoji="0" lang="en-US" sz="800" b="1" i="0" u="none" strike="noStrike" kern="1200" cap="none" spc="0" normalizeH="0" baseline="0" noProof="0">
              <a:ln>
                <a:noFill/>
              </a:ln>
              <a:solidFill>
                <a:srgbClr val="FFFFFF"/>
              </a:solidFill>
              <a:effectLst/>
              <a:uLnTx/>
              <a:uFillTx/>
              <a:latin typeface="Verdana" pitchFamily="34" charset="0"/>
              <a:ea typeface="+mn-ea"/>
              <a:cs typeface="+mn-cs"/>
            </a:endParaRPr>
          </a:p>
        </p:txBody>
      </p:sp>
      <p:pic>
        <p:nvPicPr>
          <p:cNvPr id="332803" name="Picture 2"/>
          <p:cNvPicPr>
            <a:picLocks noChangeAspect="1" noChangeArrowheads="1"/>
          </p:cNvPicPr>
          <p:nvPr/>
        </p:nvPicPr>
        <p:blipFill>
          <a:blip r:embed="rId4" cstate="print"/>
          <a:srcRect/>
          <a:stretch>
            <a:fillRect/>
          </a:stretch>
        </p:blipFill>
        <p:spPr bwMode="auto">
          <a:xfrm>
            <a:off x="2895600" y="619125"/>
            <a:ext cx="5715000" cy="5172075"/>
          </a:xfrm>
          <a:prstGeom prst="rect">
            <a:avLst/>
          </a:prstGeom>
          <a:noFill/>
          <a:ln w="9525">
            <a:noFill/>
            <a:miter lim="800000"/>
            <a:headEnd/>
            <a:tailEnd/>
          </a:ln>
        </p:spPr>
      </p:pic>
      <p:sp>
        <p:nvSpPr>
          <p:cNvPr id="332804" name="Rectangle 6"/>
          <p:cNvSpPr>
            <a:spLocks noChangeArrowheads="1"/>
          </p:cNvSpPr>
          <p:nvPr/>
        </p:nvSpPr>
        <p:spPr bwMode="auto">
          <a:xfrm>
            <a:off x="3139278" y="5867400"/>
            <a:ext cx="2922595" cy="76944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err="1">
                <a:ln>
                  <a:noFill/>
                </a:ln>
                <a:solidFill>
                  <a:srgbClr val="FFFFFF"/>
                </a:solidFill>
                <a:effectLst/>
                <a:uLnTx/>
                <a:uFillTx/>
                <a:latin typeface="Verdana" pitchFamily="34" charset="0"/>
                <a:ea typeface="+mn-ea"/>
                <a:cs typeface="+mn-cs"/>
              </a:rPr>
              <a:t>Csontváry</a:t>
            </a:r>
            <a:r>
              <a:rPr kumimoji="0" lang="en-US" sz="2000" b="1" i="0" u="none" strike="noStrike" kern="1200" cap="none" spc="0" normalizeH="0" baseline="0" noProof="0" dirty="0">
                <a:ln>
                  <a:noFill/>
                </a:ln>
                <a:solidFill>
                  <a:srgbClr val="FFFFFF"/>
                </a:solidFill>
                <a:effectLst/>
                <a:uLnTx/>
                <a:uFillTx/>
                <a:latin typeface="Verdana" pitchFamily="34" charset="0"/>
                <a:ea typeface="+mn-ea"/>
                <a:cs typeface="+mn-cs"/>
              </a:rPr>
              <a:t> Museum</a:t>
            </a: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1200" cap="none" spc="0" normalizeH="0" baseline="0" noProof="0" dirty="0" err="1">
                <a:ln>
                  <a:noFill/>
                </a:ln>
                <a:solidFill>
                  <a:srgbClr val="FFFFFF"/>
                </a:solidFill>
                <a:effectLst/>
                <a:uLnTx/>
                <a:uFillTx/>
                <a:latin typeface="Verdana" pitchFamily="34" charset="0"/>
                <a:ea typeface="+mn-ea"/>
                <a:cs typeface="+mn-cs"/>
              </a:rPr>
              <a:t>Pécs</a:t>
            </a:r>
            <a:endParaRPr kumimoji="0" lang="en-US" sz="32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pic>
        <p:nvPicPr>
          <p:cNvPr id="3074" name="Picture 2"/>
          <p:cNvPicPr>
            <a:picLocks noChangeAspect="1" noChangeArrowheads="1"/>
          </p:cNvPicPr>
          <p:nvPr/>
        </p:nvPicPr>
        <p:blipFill>
          <a:blip r:embed="rId5" cstate="print"/>
          <a:srcRect/>
          <a:stretch>
            <a:fillRect/>
          </a:stretch>
        </p:blipFill>
        <p:spPr bwMode="auto">
          <a:xfrm>
            <a:off x="908234" y="3395662"/>
            <a:ext cx="1849480" cy="2776538"/>
          </a:xfrm>
          <a:prstGeom prst="rect">
            <a:avLst/>
          </a:prstGeom>
          <a:noFill/>
          <a:ln w="9525">
            <a:noFill/>
            <a:miter lim="800000"/>
            <a:headEnd/>
            <a:tailEnd/>
          </a:ln>
        </p:spPr>
      </p:pic>
    </p:spTree>
    <p:extLst>
      <p:ext uri="{BB962C8B-B14F-4D97-AF65-F5344CB8AC3E}">
        <p14:creationId xmlns:p14="http://schemas.microsoft.com/office/powerpoint/2010/main" val="3488126049"/>
      </p:ext>
    </p:extLst>
  </p:cSld>
  <p:clrMapOvr>
    <a:masterClrMapping/>
  </p:clrMapOvr>
  <p:transition/>
</p:sld>
</file>

<file path=ppt/slides/slide40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1400" y="136324"/>
            <a:ext cx="5029200" cy="6366076"/>
          </a:xfrm>
          <a:prstGeom prst="rect">
            <a:avLst/>
          </a:prstGeom>
        </p:spPr>
      </p:pic>
      <p:sp>
        <p:nvSpPr>
          <p:cNvPr id="6" name="Text Box 2"/>
          <p:cNvSpPr txBox="1">
            <a:spLocks noChangeArrowheads="1"/>
          </p:cNvSpPr>
          <p:nvPr/>
        </p:nvSpPr>
        <p:spPr bwMode="auto">
          <a:xfrm>
            <a:off x="4316412" y="6515100"/>
            <a:ext cx="4065588" cy="21590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hlinkClick r:id="rId4"/>
              </a:rPr>
              <a:t>http://en.wikipedia.org/wiki/Tivadar_Csontv%C3%A1ry_Kosztka</a:t>
            </a:r>
            <a:endParaRPr kumimoji="0" lang="en-US" sz="8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7" name="Rectangle 6"/>
          <p:cNvSpPr/>
          <p:nvPr/>
        </p:nvSpPr>
        <p:spPr>
          <a:xfrm>
            <a:off x="380290" y="1512463"/>
            <a:ext cx="2972510" cy="4659737"/>
          </a:xfrm>
          <a:prstGeom prst="rect">
            <a:avLst/>
          </a:prstGeom>
        </p:spPr>
        <p:txBody>
          <a:bodyPr wrap="square">
            <a:spAutoFit/>
          </a:bodyPr>
          <a:lstStyle/>
          <a:p>
            <a:r>
              <a:rPr lang="en-US" sz="2400" b="1" dirty="0">
                <a:solidFill>
                  <a:srgbClr val="FF0000"/>
                </a:solidFill>
              </a:rPr>
              <a:t>“</a:t>
            </a:r>
            <a:r>
              <a:rPr lang="en-US" sz="2800" b="1" dirty="0" err="1">
                <a:solidFill>
                  <a:srgbClr val="FF0000"/>
                </a:solidFill>
              </a:rPr>
              <a:t>Csontváry’s</a:t>
            </a:r>
            <a:endParaRPr lang="en-US" sz="2800" b="1" dirty="0">
              <a:solidFill>
                <a:srgbClr val="FF0000"/>
              </a:solidFill>
            </a:endParaRPr>
          </a:p>
          <a:p>
            <a:r>
              <a:rPr lang="en-US" sz="2400" b="1" i="1" dirty="0">
                <a:solidFill>
                  <a:srgbClr val="FF0000"/>
                </a:solidFill>
              </a:rPr>
              <a:t>The Rendezvous </a:t>
            </a:r>
            <a:r>
              <a:rPr lang="en-US" sz="2400" dirty="0">
                <a:solidFill>
                  <a:srgbClr val="FF0000"/>
                </a:solidFill>
              </a:rPr>
              <a:t>(1902) </a:t>
            </a:r>
            <a:r>
              <a:rPr lang="en-US" sz="2400" b="1" dirty="0">
                <a:solidFill>
                  <a:srgbClr val="FF0000"/>
                </a:solidFill>
              </a:rPr>
              <a:t>(‘Meeting of the Lovers’) was bought by an anonymous client in 2006 for more than one million EUR.”</a:t>
            </a:r>
            <a:endParaRPr lang="en-US" sz="2400" dirty="0">
              <a:solidFill>
                <a:srgbClr val="FF0000"/>
              </a:solidFill>
            </a:endParaRPr>
          </a:p>
        </p:txBody>
      </p:sp>
    </p:spTree>
    <p:extLst>
      <p:ext uri="{BB962C8B-B14F-4D97-AF65-F5344CB8AC3E}">
        <p14:creationId xmlns:p14="http://schemas.microsoft.com/office/powerpoint/2010/main" val="650193391"/>
      </p:ext>
    </p:extLst>
  </p:cSld>
  <p:clrMapOvr>
    <a:masterClrMapping/>
  </p:clrMapOvr>
  <p:transition/>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042"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a:solidFill>
                  <a:schemeClr val="accent1"/>
                </a:solidFill>
              </a:rPr>
              <a:t>What do you think of</a:t>
            </a:r>
          </a:p>
          <a:p>
            <a:r>
              <a:rPr lang="en-US" sz="2800" b="1">
                <a:solidFill>
                  <a:schemeClr val="accent1"/>
                </a:solidFill>
              </a:rPr>
              <a:t>when someone says . . .</a:t>
            </a:r>
          </a:p>
          <a:p>
            <a:r>
              <a:rPr lang="en-US" sz="2800" b="1">
                <a:solidFill>
                  <a:schemeClr val="accent1"/>
                </a:solidFill>
              </a:rPr>
              <a:t>“Hungary” or Hungarian”?</a:t>
            </a:r>
            <a:endParaRPr lang="en-US" sz="3600" b="1">
              <a:solidFill>
                <a:schemeClr val="accent1"/>
              </a:solidFill>
            </a:endParaRPr>
          </a:p>
        </p:txBody>
      </p:sp>
      <p:sp>
        <p:nvSpPr>
          <p:cNvPr id="343043"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endParaRPr lang="en-US" sz="1800" b="1" dirty="0"/>
          </a:p>
          <a:p>
            <a:pPr>
              <a:lnSpc>
                <a:spcPct val="130000"/>
              </a:lnSpc>
            </a:pPr>
            <a:r>
              <a:rPr lang="en-US" sz="4400" b="1" dirty="0"/>
              <a:t>Miskolc . .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346114" name="Text Box 2"/>
          <p:cNvSpPr txBox="1">
            <a:spLocks noChangeArrowheads="1"/>
          </p:cNvSpPr>
          <p:nvPr/>
        </p:nvSpPr>
        <p:spPr bwMode="auto">
          <a:xfrm>
            <a:off x="3505200" y="5542002"/>
            <a:ext cx="2112825" cy="553998"/>
          </a:xfrm>
          <a:prstGeom prst="rect">
            <a:avLst/>
          </a:prstGeom>
          <a:noFill/>
          <a:ln w="9525">
            <a:noFill/>
            <a:miter lim="800000"/>
            <a:headEnd/>
            <a:tailEnd/>
          </a:ln>
        </p:spPr>
        <p:txBody>
          <a:bodyPr wrap="square">
            <a:spAutoFit/>
          </a:bodyPr>
          <a:lstStyle/>
          <a:p>
            <a:pPr>
              <a:lnSpc>
                <a:spcPct val="150000"/>
              </a:lnSpc>
              <a:spcBef>
                <a:spcPct val="0"/>
              </a:spcBef>
            </a:pPr>
            <a:r>
              <a:rPr lang="en-US" sz="2000" b="1" dirty="0">
                <a:solidFill>
                  <a:srgbClr val="000000"/>
                </a:solidFill>
              </a:rPr>
              <a:t>Miskolc</a:t>
            </a:r>
            <a:endParaRPr lang="en-US" sz="1000" b="1" dirty="0">
              <a:solidFill>
                <a:srgbClr val="000000"/>
              </a:solidFill>
            </a:endParaRPr>
          </a:p>
        </p:txBody>
      </p:sp>
      <p:sp>
        <p:nvSpPr>
          <p:cNvPr id="346115" name="Text Box 2"/>
          <p:cNvSpPr txBox="1">
            <a:spLocks noChangeArrowheads="1"/>
          </p:cNvSpPr>
          <p:nvPr/>
        </p:nvSpPr>
        <p:spPr bwMode="auto">
          <a:xfrm>
            <a:off x="3506399" y="6535056"/>
            <a:ext cx="2117887"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http://en.wikipedia.org/wiki/Hungary</a:t>
            </a:r>
            <a:endParaRPr lang="en-US" sz="800" dirty="0">
              <a:solidFill>
                <a:schemeClr val="tx2"/>
              </a:solidFill>
            </a:endParaRPr>
          </a:p>
        </p:txBody>
      </p:sp>
      <p:pic>
        <p:nvPicPr>
          <p:cNvPr id="5123" name="Picture 3"/>
          <p:cNvPicPr>
            <a:picLocks noChangeAspect="1" noChangeArrowheads="1"/>
          </p:cNvPicPr>
          <p:nvPr/>
        </p:nvPicPr>
        <p:blipFill>
          <a:blip r:embed="rId4" cstate="print"/>
          <a:srcRect/>
          <a:stretch>
            <a:fillRect/>
          </a:stretch>
        </p:blipFill>
        <p:spPr bwMode="auto">
          <a:xfrm>
            <a:off x="1916091" y="214086"/>
            <a:ext cx="5275737" cy="5486400"/>
          </a:xfrm>
          <a:prstGeom prst="rect">
            <a:avLst/>
          </a:prstGeom>
          <a:noFill/>
          <a:ln w="9525">
            <a:noFill/>
            <a:miter lim="800000"/>
            <a:headEnd/>
            <a:tailEnd/>
          </a:ln>
        </p:spPr>
      </p:pic>
      <p:sp>
        <p:nvSpPr>
          <p:cNvPr id="7" name="Rectangle 6"/>
          <p:cNvSpPr/>
          <p:nvPr/>
        </p:nvSpPr>
        <p:spPr>
          <a:xfrm>
            <a:off x="4146967" y="5942634"/>
            <a:ext cx="838691" cy="400110"/>
          </a:xfrm>
          <a:prstGeom prst="rect">
            <a:avLst/>
          </a:prstGeom>
        </p:spPr>
        <p:txBody>
          <a:bodyPr wrap="none">
            <a:spAutoFit/>
          </a:bodyPr>
          <a:lstStyle/>
          <a:p>
            <a:r>
              <a:rPr lang="en-US" sz="2000" dirty="0"/>
              <a:t>1365</a:t>
            </a:r>
          </a:p>
        </p:txBody>
      </p:sp>
    </p:spTree>
  </p:cSld>
  <p:clrMapOvr>
    <a:masterClrMapping/>
  </p:clrMapOvr>
  <p:transition/>
</p:sld>
</file>

<file path=ppt/slides/slide40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4066"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344067" name="TextBox 4"/>
          <p:cNvSpPr txBox="1">
            <a:spLocks noChangeArrowheads="1"/>
          </p:cNvSpPr>
          <p:nvPr/>
        </p:nvSpPr>
        <p:spPr bwMode="auto">
          <a:xfrm>
            <a:off x="3863975" y="6019800"/>
            <a:ext cx="1470025" cy="461963"/>
          </a:xfrm>
          <a:prstGeom prst="rect">
            <a:avLst/>
          </a:prstGeom>
          <a:noFill/>
          <a:ln w="9525">
            <a:noFill/>
            <a:miter lim="800000"/>
            <a:headEnd/>
            <a:tailEnd/>
          </a:ln>
        </p:spPr>
        <p:txBody>
          <a:bodyPr wrap="none">
            <a:spAutoFit/>
          </a:bodyPr>
          <a:lstStyle/>
          <a:p>
            <a:r>
              <a:rPr lang="en-US" sz="2400" b="1">
                <a:solidFill>
                  <a:schemeClr val="tx2"/>
                </a:solidFill>
              </a:rPr>
              <a:t>Miskolc</a:t>
            </a:r>
          </a:p>
        </p:txBody>
      </p:sp>
      <p:pic>
        <p:nvPicPr>
          <p:cNvPr id="344068" name="Picture 2"/>
          <p:cNvPicPr>
            <a:picLocks noChangeAspect="1" noChangeArrowheads="1"/>
          </p:cNvPicPr>
          <p:nvPr/>
        </p:nvPicPr>
        <p:blipFill>
          <a:blip r:embed="rId4" cstate="print"/>
          <a:srcRect/>
          <a:stretch>
            <a:fillRect/>
          </a:stretch>
        </p:blipFill>
        <p:spPr bwMode="auto">
          <a:xfrm>
            <a:off x="298450" y="0"/>
            <a:ext cx="8540750" cy="5943600"/>
          </a:xfrm>
          <a:prstGeom prst="rect">
            <a:avLst/>
          </a:prstGeom>
          <a:noFill/>
          <a:ln w="9525">
            <a:noFill/>
            <a:miter lim="800000"/>
            <a:headEnd/>
            <a:tailEnd/>
          </a:ln>
        </p:spPr>
      </p:pic>
      <p:sp>
        <p:nvSpPr>
          <p:cNvPr id="5" name="Right Arrow 4"/>
          <p:cNvSpPr>
            <a:spLocks noChangeArrowheads="1"/>
          </p:cNvSpPr>
          <p:nvPr/>
        </p:nvSpPr>
        <p:spPr bwMode="auto">
          <a:xfrm rot="-2862854">
            <a:off x="3627438" y="2554288"/>
            <a:ext cx="2667000" cy="685800"/>
          </a:xfrm>
          <a:prstGeom prst="rightArrow">
            <a:avLst>
              <a:gd name="adj1" fmla="val 38065"/>
              <a:gd name="adj2" fmla="val 49997"/>
            </a:avLst>
          </a:prstGeom>
          <a:solidFill>
            <a:schemeClr val="tx2"/>
          </a:solidFill>
          <a:ln w="38100" algn="ctr">
            <a:solidFill>
              <a:srgbClr val="000000"/>
            </a:solidFill>
            <a:round/>
            <a:headEnd/>
            <a:tailEnd/>
          </a:ln>
        </p:spPr>
        <p:txBody>
          <a:bodyPr wrap="none"/>
          <a:lstStyle/>
          <a:p>
            <a:endParaRPr lang="en-US"/>
          </a:p>
        </p:txBody>
      </p:sp>
      <p:sp>
        <p:nvSpPr>
          <p:cNvPr id="6" name="Right Arrow 5"/>
          <p:cNvSpPr>
            <a:spLocks noChangeArrowheads="1"/>
          </p:cNvSpPr>
          <p:nvPr/>
        </p:nvSpPr>
        <p:spPr bwMode="auto">
          <a:xfrm rot="-2862854">
            <a:off x="3944938" y="2216150"/>
            <a:ext cx="2667000" cy="685800"/>
          </a:xfrm>
          <a:prstGeom prst="rightArrow">
            <a:avLst>
              <a:gd name="adj1" fmla="val 38065"/>
              <a:gd name="adj2" fmla="val 49997"/>
            </a:avLst>
          </a:prstGeom>
          <a:solidFill>
            <a:schemeClr val="tx2"/>
          </a:solidFill>
          <a:ln w="38100"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1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6114" name="Text Box 2"/>
          <p:cNvSpPr txBox="1">
            <a:spLocks noChangeArrowheads="1"/>
          </p:cNvSpPr>
          <p:nvPr/>
        </p:nvSpPr>
        <p:spPr bwMode="auto">
          <a:xfrm>
            <a:off x="3937000" y="6134487"/>
            <a:ext cx="125547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Miskolc</a:t>
            </a:r>
            <a:endParaRPr lang="en-US" sz="1000" b="1" dirty="0">
              <a:solidFill>
                <a:schemeClr val="tx2"/>
              </a:solidFill>
            </a:endParaRPr>
          </a:p>
        </p:txBody>
      </p:sp>
      <p:sp>
        <p:nvSpPr>
          <p:cNvPr id="34611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46116" name="Picture 2"/>
          <p:cNvPicPr>
            <a:picLocks noChangeAspect="1" noChangeArrowheads="1"/>
          </p:cNvPicPr>
          <p:nvPr/>
        </p:nvPicPr>
        <p:blipFill>
          <a:blip r:embed="rId4" cstate="print"/>
          <a:srcRect/>
          <a:stretch>
            <a:fillRect/>
          </a:stretch>
        </p:blipFill>
        <p:spPr bwMode="auto">
          <a:xfrm>
            <a:off x="671286" y="478897"/>
            <a:ext cx="7772400" cy="5537273"/>
          </a:xfrm>
          <a:prstGeom prst="rect">
            <a:avLst/>
          </a:prstGeom>
          <a:noFill/>
          <a:ln w="9525">
            <a:noFill/>
            <a:miter lim="800000"/>
            <a:headEnd/>
            <a:tailEnd/>
          </a:ln>
        </p:spPr>
      </p:pic>
    </p:spTree>
  </p:cSld>
  <p:clrMapOvr>
    <a:masterClrMapping/>
  </p:clrMapOvr>
  <p:transition/>
</p:sld>
</file>

<file path=ppt/slides/slide41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6114" name="Text Box 2"/>
          <p:cNvSpPr txBox="1">
            <a:spLocks noChangeArrowheads="1"/>
          </p:cNvSpPr>
          <p:nvPr/>
        </p:nvSpPr>
        <p:spPr bwMode="auto">
          <a:xfrm>
            <a:off x="403902" y="5919372"/>
            <a:ext cx="8329523" cy="338554"/>
          </a:xfrm>
          <a:prstGeom prst="rect">
            <a:avLst/>
          </a:prstGeom>
          <a:noFill/>
          <a:ln w="9525">
            <a:noFill/>
            <a:miter lim="800000"/>
            <a:headEnd/>
            <a:tailEnd/>
          </a:ln>
        </p:spPr>
        <p:txBody>
          <a:bodyPr wrap="none">
            <a:spAutoFit/>
          </a:bodyPr>
          <a:lstStyle/>
          <a:p>
            <a:pPr>
              <a:spcBef>
                <a:spcPct val="0"/>
              </a:spcBef>
            </a:pPr>
            <a:r>
              <a:rPr lang="en-US" sz="1600" b="1" dirty="0">
                <a:solidFill>
                  <a:schemeClr val="tx2"/>
                </a:solidFill>
              </a:rPr>
              <a:t>Heroes' Square with the Franciscan church and the </a:t>
            </a:r>
            <a:r>
              <a:rPr lang="en-US" sz="1600" b="1" dirty="0" err="1">
                <a:solidFill>
                  <a:schemeClr val="tx2"/>
                </a:solidFill>
              </a:rPr>
              <a:t>Földes</a:t>
            </a:r>
            <a:r>
              <a:rPr lang="en-US" sz="1600" b="1" dirty="0">
                <a:solidFill>
                  <a:schemeClr val="tx2"/>
                </a:solidFill>
              </a:rPr>
              <a:t> High School</a:t>
            </a:r>
          </a:p>
        </p:txBody>
      </p:sp>
      <p:sp>
        <p:nvSpPr>
          <p:cNvPr id="34611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4098" name="Picture 2"/>
          <p:cNvPicPr>
            <a:picLocks noChangeAspect="1" noChangeArrowheads="1"/>
          </p:cNvPicPr>
          <p:nvPr/>
        </p:nvPicPr>
        <p:blipFill>
          <a:blip r:embed="rId4" cstate="print"/>
          <a:srcRect/>
          <a:stretch>
            <a:fillRect/>
          </a:stretch>
        </p:blipFill>
        <p:spPr bwMode="auto">
          <a:xfrm>
            <a:off x="685800" y="984352"/>
            <a:ext cx="7772400" cy="4716134"/>
          </a:xfrm>
          <a:prstGeom prst="rect">
            <a:avLst/>
          </a:prstGeom>
          <a:noFill/>
          <a:ln w="9525">
            <a:noFill/>
            <a:miter lim="800000"/>
            <a:headEnd/>
            <a:tailEnd/>
          </a:ln>
        </p:spPr>
      </p:pic>
      <p:sp>
        <p:nvSpPr>
          <p:cNvPr id="5" name="Text Box 2"/>
          <p:cNvSpPr txBox="1">
            <a:spLocks noChangeArrowheads="1"/>
          </p:cNvSpPr>
          <p:nvPr/>
        </p:nvSpPr>
        <p:spPr bwMode="auto">
          <a:xfrm>
            <a:off x="3937000" y="6134487"/>
            <a:ext cx="125547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Miskolc</a:t>
            </a:r>
            <a:endParaRPr lang="en-US" sz="1000" b="1" dirty="0">
              <a:solidFill>
                <a:schemeClr val="tx2"/>
              </a:solidFill>
            </a:endParaRPr>
          </a:p>
        </p:txBody>
      </p:sp>
    </p:spTree>
  </p:cSld>
  <p:clrMapOvr>
    <a:masterClrMapping/>
  </p:clrMapOvr>
  <p:transition/>
</p:sld>
</file>

<file path=ppt/slides/slide41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5090" name="Text Box 2"/>
          <p:cNvSpPr txBox="1">
            <a:spLocks noChangeArrowheads="1"/>
          </p:cNvSpPr>
          <p:nvPr/>
        </p:nvSpPr>
        <p:spPr bwMode="auto">
          <a:xfrm>
            <a:off x="2629942" y="6096000"/>
            <a:ext cx="3855543" cy="55399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Széchenyi</a:t>
            </a:r>
            <a:r>
              <a:rPr lang="en-US" sz="2000" b="1" dirty="0">
                <a:solidFill>
                  <a:schemeClr val="tx2"/>
                </a:solidFill>
              </a:rPr>
              <a:t> Street, Miskolc</a:t>
            </a:r>
            <a:endParaRPr lang="en-US" sz="1000" b="1" dirty="0">
              <a:solidFill>
                <a:schemeClr val="tx2"/>
              </a:solidFill>
            </a:endParaRPr>
          </a:p>
        </p:txBody>
      </p:sp>
      <p:sp>
        <p:nvSpPr>
          <p:cNvPr id="345091" name="Text Box 2"/>
          <p:cNvSpPr txBox="1">
            <a:spLocks noChangeArrowheads="1"/>
          </p:cNvSpPr>
          <p:nvPr/>
        </p:nvSpPr>
        <p:spPr bwMode="auto">
          <a:xfrm>
            <a:off x="2895600" y="6626225"/>
            <a:ext cx="3344863" cy="214313"/>
          </a:xfrm>
          <a:prstGeom prst="rect">
            <a:avLst/>
          </a:prstGeom>
          <a:noFill/>
          <a:ln w="9525">
            <a:noFill/>
            <a:miter lim="800000"/>
            <a:headEnd/>
            <a:tailEnd/>
          </a:ln>
        </p:spPr>
        <p:txBody>
          <a:bodyPr wrap="none">
            <a:spAutoFit/>
          </a:bodyPr>
          <a:lstStyle/>
          <a:p>
            <a:pPr>
              <a:spcBef>
                <a:spcPct val="0"/>
              </a:spcBef>
            </a:pPr>
            <a:r>
              <a:rPr lang="en-US" sz="800">
                <a:solidFill>
                  <a:schemeClr val="tx2"/>
                </a:solidFill>
              </a:rPr>
              <a:t>József Birincsik, </a:t>
            </a:r>
            <a:r>
              <a:rPr lang="en-US" sz="800" b="1">
                <a:solidFill>
                  <a:schemeClr val="tx2"/>
                </a:solidFill>
                <a:hlinkClick r:id="rId3"/>
              </a:rPr>
              <a:t>http://en.wikipedia.org/wiki/Hungary</a:t>
            </a:r>
            <a:endParaRPr lang="en-US" sz="800" b="1">
              <a:solidFill>
                <a:schemeClr val="tx2"/>
              </a:solidFill>
            </a:endParaRPr>
          </a:p>
        </p:txBody>
      </p:sp>
      <p:pic>
        <p:nvPicPr>
          <p:cNvPr id="345092" name="Picture 2"/>
          <p:cNvPicPr>
            <a:picLocks noChangeAspect="1" noChangeArrowheads="1"/>
          </p:cNvPicPr>
          <p:nvPr/>
        </p:nvPicPr>
        <p:blipFill>
          <a:blip r:embed="rId4" cstate="print"/>
          <a:srcRect/>
          <a:stretch>
            <a:fillRect/>
          </a:stretch>
        </p:blipFill>
        <p:spPr bwMode="auto">
          <a:xfrm>
            <a:off x="685800" y="181428"/>
            <a:ext cx="7772400" cy="5817140"/>
          </a:xfrm>
          <a:prstGeom prst="rect">
            <a:avLst/>
          </a:prstGeom>
          <a:noFill/>
          <a:ln w="9525">
            <a:noFill/>
            <a:miter lim="800000"/>
            <a:headEnd/>
            <a:tailEnd/>
          </a:ln>
        </p:spPr>
      </p:pic>
    </p:spTree>
  </p:cSld>
  <p:clrMapOvr>
    <a:masterClrMapping/>
  </p:clrMapOvr>
  <p:transition/>
</p:sld>
</file>

<file path=ppt/slides/slide41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7138" name="Text Box 2"/>
          <p:cNvSpPr txBox="1">
            <a:spLocks noChangeArrowheads="1"/>
          </p:cNvSpPr>
          <p:nvPr/>
        </p:nvSpPr>
        <p:spPr bwMode="auto">
          <a:xfrm>
            <a:off x="992211" y="6096000"/>
            <a:ext cx="7184980"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Castle of </a:t>
            </a:r>
            <a:r>
              <a:rPr lang="en-US" sz="2000" b="1" dirty="0" err="1">
                <a:solidFill>
                  <a:schemeClr val="tx2"/>
                </a:solidFill>
              </a:rPr>
              <a:t>Diósgyőr</a:t>
            </a:r>
            <a:r>
              <a:rPr lang="en-US" sz="2000" b="1" dirty="0">
                <a:solidFill>
                  <a:schemeClr val="tx2"/>
                </a:solidFill>
              </a:rPr>
              <a:t>, King Louis the Great, Miskolc</a:t>
            </a:r>
            <a:endParaRPr lang="en-US" sz="1000" b="1" dirty="0">
              <a:solidFill>
                <a:schemeClr val="tx2"/>
              </a:solidFill>
            </a:endParaRPr>
          </a:p>
        </p:txBody>
      </p:sp>
      <p:sp>
        <p:nvSpPr>
          <p:cNvPr id="34713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47140" name="Picture 2"/>
          <p:cNvPicPr>
            <a:picLocks noChangeAspect="1" noChangeArrowheads="1"/>
          </p:cNvPicPr>
          <p:nvPr/>
        </p:nvPicPr>
        <p:blipFill>
          <a:blip r:embed="rId4" cstate="print"/>
          <a:srcRect/>
          <a:stretch>
            <a:fillRect/>
          </a:stretch>
        </p:blipFill>
        <p:spPr bwMode="auto">
          <a:xfrm>
            <a:off x="671286" y="185701"/>
            <a:ext cx="7772400" cy="5819585"/>
          </a:xfrm>
          <a:prstGeom prst="rect">
            <a:avLst/>
          </a:prstGeom>
          <a:noFill/>
          <a:ln w="9525">
            <a:noFill/>
            <a:miter lim="800000"/>
            <a:headEnd/>
            <a:tailEnd/>
          </a:ln>
        </p:spPr>
      </p:pic>
    </p:spTree>
  </p:cSld>
  <p:clrMapOvr>
    <a:masterClrMapping/>
  </p:clrMapOvr>
  <p:transition/>
</p:sld>
</file>

<file path=ppt/slides/slide41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6114" name="Text Box 2"/>
          <p:cNvSpPr txBox="1">
            <a:spLocks noChangeArrowheads="1"/>
          </p:cNvSpPr>
          <p:nvPr/>
        </p:nvSpPr>
        <p:spPr bwMode="auto">
          <a:xfrm>
            <a:off x="452793" y="6015792"/>
            <a:ext cx="8231741" cy="677108"/>
          </a:xfrm>
          <a:prstGeom prst="rect">
            <a:avLst/>
          </a:prstGeom>
          <a:noFill/>
          <a:ln w="9525">
            <a:noFill/>
            <a:miter lim="800000"/>
            <a:headEnd/>
            <a:tailEnd/>
          </a:ln>
        </p:spPr>
        <p:txBody>
          <a:bodyPr wrap="none">
            <a:spAutoFit/>
          </a:bodyPr>
          <a:lstStyle/>
          <a:p>
            <a:pPr>
              <a:spcBef>
                <a:spcPct val="0"/>
              </a:spcBef>
            </a:pPr>
            <a:r>
              <a:rPr lang="en-US" sz="1800" b="1" dirty="0">
                <a:solidFill>
                  <a:schemeClr val="tx2"/>
                </a:solidFill>
              </a:rPr>
              <a:t>King St. Stephen. In the background: the </a:t>
            </a:r>
            <a:r>
              <a:rPr lang="en-US" sz="1800" b="1" dirty="0" err="1">
                <a:solidFill>
                  <a:schemeClr val="tx2"/>
                </a:solidFill>
              </a:rPr>
              <a:t>Avas</a:t>
            </a:r>
            <a:r>
              <a:rPr lang="en-US" sz="1800" b="1" dirty="0">
                <a:solidFill>
                  <a:schemeClr val="tx2"/>
                </a:solidFill>
              </a:rPr>
              <a:t> Lookout Tower</a:t>
            </a:r>
          </a:p>
          <a:p>
            <a:pPr>
              <a:spcBef>
                <a:spcPct val="0"/>
              </a:spcBef>
            </a:pPr>
            <a:r>
              <a:rPr lang="en-US" sz="2000" b="1" dirty="0">
                <a:solidFill>
                  <a:schemeClr val="tx2"/>
                </a:solidFill>
              </a:rPr>
              <a:t>Miskolc</a:t>
            </a:r>
            <a:endParaRPr lang="en-US" sz="1000" b="1" dirty="0">
              <a:solidFill>
                <a:schemeClr val="tx2"/>
              </a:solidFill>
            </a:endParaRPr>
          </a:p>
        </p:txBody>
      </p:sp>
      <p:sp>
        <p:nvSpPr>
          <p:cNvPr id="34611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6146" name="Picture 2"/>
          <p:cNvPicPr>
            <a:picLocks noChangeAspect="1" noChangeArrowheads="1"/>
          </p:cNvPicPr>
          <p:nvPr/>
        </p:nvPicPr>
        <p:blipFill>
          <a:blip r:embed="rId4" cstate="print"/>
          <a:srcRect/>
          <a:stretch>
            <a:fillRect/>
          </a:stretch>
        </p:blipFill>
        <p:spPr bwMode="auto">
          <a:xfrm>
            <a:off x="685800" y="47815"/>
            <a:ext cx="7772400" cy="5819585"/>
          </a:xfrm>
          <a:prstGeom prst="rect">
            <a:avLst/>
          </a:prstGeom>
          <a:noFill/>
          <a:ln w="9525">
            <a:noFill/>
            <a:miter lim="800000"/>
            <a:headEnd/>
            <a:tailEnd/>
          </a:ln>
        </p:spPr>
      </p:pic>
    </p:spTree>
  </p:cSld>
  <p:clrMapOvr>
    <a:masterClrMapping/>
  </p:clrMapOvr>
  <p:transition/>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a:solidFill>
                  <a:schemeClr val="accent1"/>
                </a:solidFill>
              </a:rPr>
              <a:t>What do you think of</a:t>
            </a:r>
          </a:p>
          <a:p>
            <a:r>
              <a:rPr lang="en-US" sz="2800" b="1">
                <a:solidFill>
                  <a:schemeClr val="accent1"/>
                </a:solidFill>
              </a:rPr>
              <a:t>when someone says . . .</a:t>
            </a:r>
          </a:p>
          <a:p>
            <a:r>
              <a:rPr lang="en-US" sz="2800" b="1">
                <a:solidFill>
                  <a:schemeClr val="accent1"/>
                </a:solidFill>
              </a:rPr>
              <a:t>“Hungary” or Hungarian”?</a:t>
            </a:r>
            <a:endParaRPr lang="en-US" sz="3600" b="1">
              <a:solidFill>
                <a:schemeClr val="accent1"/>
              </a:solidFill>
            </a:endParaRPr>
          </a:p>
        </p:txBody>
      </p:sp>
      <p:sp>
        <p:nvSpPr>
          <p:cNvPr id="348163"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endParaRPr lang="en-US" sz="1800" b="1" dirty="0"/>
          </a:p>
          <a:p>
            <a:pPr>
              <a:lnSpc>
                <a:spcPct val="130000"/>
              </a:lnSpc>
            </a:pPr>
            <a:r>
              <a:rPr lang="en-US" sz="4000" b="1" dirty="0"/>
              <a:t>Lake Balaton . . .</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49186"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349187" name="TextBox 4"/>
          <p:cNvSpPr txBox="1">
            <a:spLocks noChangeArrowheads="1"/>
          </p:cNvSpPr>
          <p:nvPr/>
        </p:nvSpPr>
        <p:spPr bwMode="auto">
          <a:xfrm>
            <a:off x="3352800" y="6091238"/>
            <a:ext cx="2417763" cy="461962"/>
          </a:xfrm>
          <a:prstGeom prst="rect">
            <a:avLst/>
          </a:prstGeom>
          <a:noFill/>
          <a:ln w="9525">
            <a:noFill/>
            <a:miter lim="800000"/>
            <a:headEnd/>
            <a:tailEnd/>
          </a:ln>
        </p:spPr>
        <p:txBody>
          <a:bodyPr wrap="none">
            <a:spAutoFit/>
          </a:bodyPr>
          <a:lstStyle/>
          <a:p>
            <a:r>
              <a:rPr lang="en-US" sz="2400" b="1">
                <a:solidFill>
                  <a:schemeClr val="tx2"/>
                </a:solidFill>
              </a:rPr>
              <a:t>Lake Balatan</a:t>
            </a:r>
          </a:p>
        </p:txBody>
      </p:sp>
      <p:pic>
        <p:nvPicPr>
          <p:cNvPr id="349188" name="Picture 3"/>
          <p:cNvPicPr>
            <a:picLocks noChangeAspect="1" noChangeArrowheads="1"/>
          </p:cNvPicPr>
          <p:nvPr/>
        </p:nvPicPr>
        <p:blipFill>
          <a:blip r:embed="rId4" cstate="print"/>
          <a:srcRect/>
          <a:stretch>
            <a:fillRect/>
          </a:stretch>
        </p:blipFill>
        <p:spPr bwMode="auto">
          <a:xfrm>
            <a:off x="25400" y="76200"/>
            <a:ext cx="9042400" cy="5943600"/>
          </a:xfrm>
          <a:prstGeom prst="rect">
            <a:avLst/>
          </a:prstGeom>
          <a:noFill/>
          <a:ln w="9525">
            <a:noFill/>
            <a:miter lim="800000"/>
            <a:headEnd/>
            <a:tailEnd/>
          </a:ln>
        </p:spPr>
      </p:pic>
      <p:sp>
        <p:nvSpPr>
          <p:cNvPr id="5" name="Right Arrow 4"/>
          <p:cNvSpPr>
            <a:spLocks noChangeArrowheads="1"/>
          </p:cNvSpPr>
          <p:nvPr/>
        </p:nvSpPr>
        <p:spPr bwMode="auto">
          <a:xfrm rot="-9572290">
            <a:off x="2703513" y="3797300"/>
            <a:ext cx="2667000" cy="685800"/>
          </a:xfrm>
          <a:prstGeom prst="rightArrow">
            <a:avLst>
              <a:gd name="adj1" fmla="val 38065"/>
              <a:gd name="adj2" fmla="val 49997"/>
            </a:avLst>
          </a:prstGeom>
          <a:solidFill>
            <a:schemeClr val="tx2"/>
          </a:solidFill>
          <a:ln w="38100"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1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0210" name="Text Box 2"/>
          <p:cNvSpPr txBox="1">
            <a:spLocks noChangeArrowheads="1"/>
          </p:cNvSpPr>
          <p:nvPr/>
        </p:nvSpPr>
        <p:spPr bwMode="auto">
          <a:xfrm>
            <a:off x="3548299" y="6061462"/>
            <a:ext cx="205216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Lake Balaton</a:t>
            </a:r>
          </a:p>
        </p:txBody>
      </p:sp>
      <p:sp>
        <p:nvSpPr>
          <p:cNvPr id="350211" name="Text Box 2"/>
          <p:cNvSpPr txBox="1">
            <a:spLocks noChangeArrowheads="1"/>
          </p:cNvSpPr>
          <p:nvPr/>
        </p:nvSpPr>
        <p:spPr bwMode="auto">
          <a:xfrm>
            <a:off x="3322638" y="6626225"/>
            <a:ext cx="2744787"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http://en.wikipedia.org/wiki/Lake_Balaton</a:t>
            </a:r>
            <a:endParaRPr lang="en-US" sz="800" b="1">
              <a:solidFill>
                <a:schemeClr val="tx2"/>
              </a:solidFill>
            </a:endParaRPr>
          </a:p>
        </p:txBody>
      </p:sp>
      <p:pic>
        <p:nvPicPr>
          <p:cNvPr id="350212" name="Picture 2"/>
          <p:cNvPicPr>
            <a:picLocks noChangeAspect="1" noChangeArrowheads="1"/>
          </p:cNvPicPr>
          <p:nvPr/>
        </p:nvPicPr>
        <p:blipFill>
          <a:blip r:embed="rId4" cstate="print"/>
          <a:srcRect/>
          <a:stretch>
            <a:fillRect/>
          </a:stretch>
        </p:blipFill>
        <p:spPr bwMode="auto">
          <a:xfrm>
            <a:off x="79375" y="109538"/>
            <a:ext cx="8972550" cy="5943600"/>
          </a:xfrm>
          <a:prstGeom prst="rect">
            <a:avLst/>
          </a:prstGeom>
          <a:noFill/>
          <a:ln w="9525">
            <a:noFill/>
            <a:miter lim="800000"/>
            <a:headEnd/>
            <a:tailEnd/>
          </a:ln>
        </p:spPr>
      </p:pic>
    </p:spTree>
  </p:cSld>
  <p:clrMapOvr>
    <a:masterClrMapping/>
  </p:clrMapOvr>
  <p:transition/>
</p:sld>
</file>

<file path=ppt/slides/slide418.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pic>
        <p:nvPicPr>
          <p:cNvPr id="351235" name="Picture 2"/>
          <p:cNvPicPr>
            <a:picLocks noChangeAspect="1" noChangeArrowheads="1"/>
          </p:cNvPicPr>
          <p:nvPr/>
        </p:nvPicPr>
        <p:blipFill>
          <a:blip r:embed="rId3" cstate="print"/>
          <a:srcRect/>
          <a:stretch>
            <a:fillRect/>
          </a:stretch>
        </p:blipFill>
        <p:spPr bwMode="auto">
          <a:xfrm>
            <a:off x="1814513" y="1747838"/>
            <a:ext cx="5514975" cy="3362325"/>
          </a:xfrm>
          <a:prstGeom prst="rect">
            <a:avLst/>
          </a:prstGeom>
          <a:noFill/>
          <a:ln w="9525">
            <a:noFill/>
            <a:miter lim="800000"/>
            <a:headEnd/>
            <a:tailEnd/>
          </a:ln>
        </p:spPr>
      </p:pic>
      <p:sp>
        <p:nvSpPr>
          <p:cNvPr id="351236" name="Text Box 2"/>
          <p:cNvSpPr txBox="1">
            <a:spLocks noChangeArrowheads="1"/>
          </p:cNvSpPr>
          <p:nvPr/>
        </p:nvSpPr>
        <p:spPr bwMode="auto">
          <a:xfrm>
            <a:off x="3322638" y="6626225"/>
            <a:ext cx="2744787" cy="215900"/>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4"/>
              </a:rPr>
              <a:t>http://en.wikipedia.org/wiki/Lake_Balaton</a:t>
            </a:r>
            <a:endParaRPr lang="en-US" sz="800" b="1">
              <a:solidFill>
                <a:schemeClr val="tx2"/>
              </a:solidFill>
            </a:endParaRPr>
          </a:p>
        </p:txBody>
      </p:sp>
      <p:sp>
        <p:nvSpPr>
          <p:cNvPr id="7" name="Text Box 2"/>
          <p:cNvSpPr txBox="1">
            <a:spLocks noChangeArrowheads="1"/>
          </p:cNvSpPr>
          <p:nvPr/>
        </p:nvSpPr>
        <p:spPr bwMode="auto">
          <a:xfrm>
            <a:off x="3548299" y="6061462"/>
            <a:ext cx="205216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rgbClr val="000000"/>
                </a:solidFill>
              </a:rPr>
              <a:t>Lake Balaton</a:t>
            </a:r>
          </a:p>
        </p:txBody>
      </p:sp>
    </p:spTree>
  </p:cSld>
  <p:clrMapOvr>
    <a:masterClrMapping/>
  </p:clrMapOvr>
  <p:transition/>
</p:sld>
</file>

<file path=ppt/slides/slide419.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225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52260" name="Picture 2"/>
          <p:cNvPicPr>
            <a:picLocks noChangeAspect="1" noChangeArrowheads="1"/>
          </p:cNvPicPr>
          <p:nvPr/>
        </p:nvPicPr>
        <p:blipFill>
          <a:blip r:embed="rId4" cstate="print"/>
          <a:srcRect/>
          <a:stretch>
            <a:fillRect/>
          </a:stretch>
        </p:blipFill>
        <p:spPr bwMode="auto">
          <a:xfrm>
            <a:off x="671286" y="817209"/>
            <a:ext cx="7772400" cy="5188077"/>
          </a:xfrm>
          <a:prstGeom prst="rect">
            <a:avLst/>
          </a:prstGeom>
          <a:noFill/>
          <a:ln w="9525">
            <a:noFill/>
            <a:miter lim="800000"/>
            <a:headEnd/>
            <a:tailEnd/>
          </a:ln>
        </p:spPr>
      </p:pic>
      <p:sp>
        <p:nvSpPr>
          <p:cNvPr id="5" name="Text Box 2"/>
          <p:cNvSpPr txBox="1">
            <a:spLocks noChangeArrowheads="1"/>
          </p:cNvSpPr>
          <p:nvPr/>
        </p:nvSpPr>
        <p:spPr bwMode="auto">
          <a:xfrm>
            <a:off x="3548299" y="6061462"/>
            <a:ext cx="205216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Lake Balaton</a:t>
            </a:r>
          </a:p>
        </p:txBody>
      </p:sp>
    </p:spTree>
  </p:cSld>
  <p:clrMapOvr>
    <a:masterClrMapping/>
  </p:clrMapOvr>
  <p:transition/>
</p:sld>
</file>

<file path=ppt/slides/slide42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328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53284" name="Picture 2"/>
          <p:cNvPicPr>
            <a:picLocks noChangeAspect="1" noChangeArrowheads="1"/>
          </p:cNvPicPr>
          <p:nvPr/>
        </p:nvPicPr>
        <p:blipFill>
          <a:blip r:embed="rId4" cstate="print"/>
          <a:srcRect/>
          <a:stretch>
            <a:fillRect/>
          </a:stretch>
        </p:blipFill>
        <p:spPr bwMode="auto">
          <a:xfrm>
            <a:off x="685800" y="319314"/>
            <a:ext cx="7772400" cy="5673852"/>
          </a:xfrm>
          <a:prstGeom prst="rect">
            <a:avLst/>
          </a:prstGeom>
          <a:noFill/>
          <a:ln w="9525">
            <a:noFill/>
            <a:miter lim="800000"/>
            <a:headEnd/>
            <a:tailEnd/>
          </a:ln>
        </p:spPr>
      </p:pic>
      <p:sp>
        <p:nvSpPr>
          <p:cNvPr id="6" name="Text Box 2"/>
          <p:cNvSpPr txBox="1">
            <a:spLocks noChangeArrowheads="1"/>
          </p:cNvSpPr>
          <p:nvPr/>
        </p:nvSpPr>
        <p:spPr bwMode="auto">
          <a:xfrm>
            <a:off x="3548299" y="6061462"/>
            <a:ext cx="2052165"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Lake Balaton</a:t>
            </a:r>
          </a:p>
        </p:txBody>
      </p:sp>
    </p:spTree>
  </p:cSld>
  <p:clrMapOvr>
    <a:masterClrMapping/>
  </p:clrMapOvr>
  <p:transition/>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a:solidFill>
                  <a:schemeClr val="accent1"/>
                </a:solidFill>
              </a:rPr>
              <a:t>What do you think of</a:t>
            </a:r>
          </a:p>
          <a:p>
            <a:r>
              <a:rPr lang="en-US" sz="2800" b="1">
                <a:solidFill>
                  <a:schemeClr val="accent1"/>
                </a:solidFill>
              </a:rPr>
              <a:t>when someone says . . .</a:t>
            </a:r>
          </a:p>
          <a:p>
            <a:r>
              <a:rPr lang="en-US" sz="2800" b="1">
                <a:solidFill>
                  <a:schemeClr val="accent1"/>
                </a:solidFill>
              </a:rPr>
              <a:t>“Hungary” or Hungarian”?</a:t>
            </a:r>
            <a:endParaRPr lang="en-US" sz="3600" b="1">
              <a:solidFill>
                <a:schemeClr val="accent1"/>
              </a:solidFill>
            </a:endParaRPr>
          </a:p>
        </p:txBody>
      </p:sp>
      <p:sp>
        <p:nvSpPr>
          <p:cNvPr id="35430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endParaRPr lang="en-US" sz="1400" b="1" dirty="0"/>
          </a:p>
          <a:p>
            <a:pPr>
              <a:lnSpc>
                <a:spcPct val="130000"/>
              </a:lnSpc>
            </a:pPr>
            <a:r>
              <a:rPr lang="en-US" sz="4400" b="1" dirty="0" err="1"/>
              <a:t>Estergom</a:t>
            </a:r>
            <a:r>
              <a:rPr lang="en-US" sz="4400" b="1" dirty="0"/>
              <a:t> . . .</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6354" name="Text Box 2"/>
          <p:cNvSpPr txBox="1">
            <a:spLocks noChangeArrowheads="1"/>
          </p:cNvSpPr>
          <p:nvPr/>
        </p:nvSpPr>
        <p:spPr bwMode="auto">
          <a:xfrm>
            <a:off x="3719042" y="6061462"/>
            <a:ext cx="170591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Esztergom</a:t>
            </a:r>
            <a:endParaRPr lang="en-US" sz="1000" b="1" dirty="0">
              <a:solidFill>
                <a:schemeClr val="tx2"/>
              </a:solidFill>
            </a:endParaRPr>
          </a:p>
        </p:txBody>
      </p:sp>
      <p:sp>
        <p:nvSpPr>
          <p:cNvPr id="356355" name="Text Box 2"/>
          <p:cNvSpPr txBox="1">
            <a:spLocks noChangeArrowheads="1"/>
          </p:cNvSpPr>
          <p:nvPr/>
        </p:nvSpPr>
        <p:spPr bwMode="auto">
          <a:xfrm>
            <a:off x="3437145" y="6626225"/>
            <a:ext cx="222208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http://en.wikipedia.org/wiki/Esztergom</a:t>
            </a:r>
            <a:endParaRPr lang="en-US" sz="800" dirty="0">
              <a:solidFill>
                <a:schemeClr val="tx2"/>
              </a:solidFill>
            </a:endParaRPr>
          </a:p>
        </p:txBody>
      </p:sp>
      <p:pic>
        <p:nvPicPr>
          <p:cNvPr id="8194" name="Picture 2"/>
          <p:cNvPicPr>
            <a:picLocks noChangeAspect="1" noChangeArrowheads="1"/>
          </p:cNvPicPr>
          <p:nvPr/>
        </p:nvPicPr>
        <p:blipFill>
          <a:blip r:embed="rId4" cstate="print"/>
          <a:srcRect/>
          <a:stretch>
            <a:fillRect/>
          </a:stretch>
        </p:blipFill>
        <p:spPr bwMode="auto">
          <a:xfrm>
            <a:off x="685800" y="1201056"/>
            <a:ext cx="7772400" cy="4798162"/>
          </a:xfrm>
          <a:prstGeom prst="rect">
            <a:avLst/>
          </a:prstGeom>
          <a:noFill/>
          <a:ln w="9525">
            <a:noFill/>
            <a:miter lim="800000"/>
            <a:headEnd/>
            <a:tailEnd/>
          </a:ln>
        </p:spPr>
      </p:pic>
    </p:spTree>
  </p:cSld>
  <p:clrMapOvr>
    <a:masterClrMapping/>
  </p:clrMapOvr>
  <p:transition/>
</p:sld>
</file>

<file path=ppt/slides/slide42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6355" name="Text Box 2"/>
          <p:cNvSpPr txBox="1">
            <a:spLocks noChangeArrowheads="1"/>
          </p:cNvSpPr>
          <p:nvPr/>
        </p:nvSpPr>
        <p:spPr bwMode="auto">
          <a:xfrm>
            <a:off x="3437145" y="6626225"/>
            <a:ext cx="222208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http://en.wikipedia.org/wiki/Esztergom</a:t>
            </a:r>
            <a:endParaRPr lang="en-US" sz="800" dirty="0">
              <a:solidFill>
                <a:schemeClr val="tx2"/>
              </a:solidFill>
            </a:endParaRPr>
          </a:p>
        </p:txBody>
      </p:sp>
      <p:pic>
        <p:nvPicPr>
          <p:cNvPr id="9218" name="Picture 2"/>
          <p:cNvPicPr>
            <a:picLocks noChangeAspect="1" noChangeArrowheads="1"/>
          </p:cNvPicPr>
          <p:nvPr/>
        </p:nvPicPr>
        <p:blipFill>
          <a:blip r:embed="rId4" cstate="print"/>
          <a:srcRect/>
          <a:stretch>
            <a:fillRect/>
          </a:stretch>
        </p:blipFill>
        <p:spPr bwMode="auto">
          <a:xfrm>
            <a:off x="685800" y="478968"/>
            <a:ext cx="7772400" cy="5829300"/>
          </a:xfrm>
          <a:prstGeom prst="rect">
            <a:avLst/>
          </a:prstGeom>
          <a:noFill/>
          <a:ln w="9525">
            <a:noFill/>
            <a:miter lim="800000"/>
            <a:headEnd/>
            <a:tailEnd/>
          </a:ln>
        </p:spPr>
      </p:pic>
      <p:sp>
        <p:nvSpPr>
          <p:cNvPr id="6" name="Text Box 2"/>
          <p:cNvSpPr txBox="1">
            <a:spLocks noChangeArrowheads="1"/>
          </p:cNvSpPr>
          <p:nvPr/>
        </p:nvSpPr>
        <p:spPr bwMode="auto">
          <a:xfrm>
            <a:off x="3125100" y="6061462"/>
            <a:ext cx="2900153"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Esztergom</a:t>
            </a:r>
            <a:r>
              <a:rPr lang="en-US" sz="2000" b="1" dirty="0">
                <a:solidFill>
                  <a:schemeClr val="tx2"/>
                </a:solidFill>
              </a:rPr>
              <a:t> Basilica</a:t>
            </a:r>
            <a:endParaRPr lang="en-US" sz="1000" b="1" dirty="0">
              <a:solidFill>
                <a:schemeClr val="tx2"/>
              </a:solidFill>
            </a:endParaRPr>
          </a:p>
        </p:txBody>
      </p:sp>
    </p:spTree>
  </p:cSld>
  <p:clrMapOvr>
    <a:masterClrMapping/>
  </p:clrMapOvr>
  <p:transition/>
</p:sld>
</file>

<file path=ppt/slides/slide42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6354" name="Text Box 2"/>
          <p:cNvSpPr txBox="1">
            <a:spLocks noChangeArrowheads="1"/>
          </p:cNvSpPr>
          <p:nvPr/>
        </p:nvSpPr>
        <p:spPr bwMode="auto">
          <a:xfrm>
            <a:off x="3342349" y="6019800"/>
            <a:ext cx="2525051"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Esztergom</a:t>
            </a:r>
            <a:r>
              <a:rPr lang="en-US" sz="2000" b="1" dirty="0">
                <a:solidFill>
                  <a:schemeClr val="tx2"/>
                </a:solidFill>
              </a:rPr>
              <a:t> 1664</a:t>
            </a:r>
            <a:endParaRPr lang="en-US" sz="1000" b="1" dirty="0">
              <a:solidFill>
                <a:schemeClr val="tx2"/>
              </a:solidFill>
            </a:endParaRPr>
          </a:p>
        </p:txBody>
      </p:sp>
      <p:sp>
        <p:nvSpPr>
          <p:cNvPr id="356355" name="Text Box 2"/>
          <p:cNvSpPr txBox="1">
            <a:spLocks noChangeArrowheads="1"/>
          </p:cNvSpPr>
          <p:nvPr/>
        </p:nvSpPr>
        <p:spPr bwMode="auto">
          <a:xfrm>
            <a:off x="3437145" y="6626225"/>
            <a:ext cx="222208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http://en.wikipedia.org/wiki/Esztergom</a:t>
            </a:r>
            <a:endParaRPr lang="en-US" sz="800" dirty="0">
              <a:solidFill>
                <a:schemeClr val="tx2"/>
              </a:solidFill>
            </a:endParaRPr>
          </a:p>
        </p:txBody>
      </p:sp>
      <p:pic>
        <p:nvPicPr>
          <p:cNvPr id="7171" name="Picture 3"/>
          <p:cNvPicPr>
            <a:picLocks noChangeAspect="1" noChangeArrowheads="1"/>
          </p:cNvPicPr>
          <p:nvPr/>
        </p:nvPicPr>
        <p:blipFill>
          <a:blip r:embed="rId4" cstate="print"/>
          <a:srcRect/>
          <a:stretch>
            <a:fillRect/>
          </a:stretch>
        </p:blipFill>
        <p:spPr bwMode="auto">
          <a:xfrm>
            <a:off x="682170" y="1128713"/>
            <a:ext cx="7772400" cy="4692587"/>
          </a:xfrm>
          <a:prstGeom prst="rect">
            <a:avLst/>
          </a:prstGeom>
          <a:noFill/>
          <a:ln w="9525">
            <a:noFill/>
            <a:miter lim="800000"/>
            <a:headEnd/>
            <a:tailEnd/>
          </a:ln>
        </p:spPr>
      </p:pic>
    </p:spTree>
  </p:cSld>
  <p:clrMapOvr>
    <a:masterClrMapping/>
  </p:clrMapOvr>
  <p:transition/>
</p:sld>
</file>

<file path=ppt/slides/slide425.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6355" name="Text Box 2"/>
          <p:cNvSpPr txBox="1">
            <a:spLocks noChangeArrowheads="1"/>
          </p:cNvSpPr>
          <p:nvPr/>
        </p:nvSpPr>
        <p:spPr bwMode="auto">
          <a:xfrm>
            <a:off x="3437145" y="6626225"/>
            <a:ext cx="222208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http://en.wikipedia.org/wiki/Esztergom</a:t>
            </a:r>
            <a:endParaRPr lang="en-US" sz="800" dirty="0">
              <a:solidFill>
                <a:schemeClr val="tx2"/>
              </a:solidFill>
            </a:endParaRPr>
          </a:p>
        </p:txBody>
      </p:sp>
      <p:pic>
        <p:nvPicPr>
          <p:cNvPr id="10242" name="Picture 2"/>
          <p:cNvPicPr>
            <a:picLocks noChangeAspect="1" noChangeArrowheads="1"/>
          </p:cNvPicPr>
          <p:nvPr/>
        </p:nvPicPr>
        <p:blipFill>
          <a:blip r:embed="rId4" cstate="print"/>
          <a:srcRect/>
          <a:stretch>
            <a:fillRect/>
          </a:stretch>
        </p:blipFill>
        <p:spPr bwMode="auto">
          <a:xfrm>
            <a:off x="674916" y="535459"/>
            <a:ext cx="7772400" cy="5469827"/>
          </a:xfrm>
          <a:prstGeom prst="rect">
            <a:avLst/>
          </a:prstGeom>
          <a:noFill/>
          <a:ln w="9525">
            <a:noFill/>
            <a:miter lim="800000"/>
            <a:headEnd/>
            <a:tailEnd/>
          </a:ln>
        </p:spPr>
      </p:pic>
      <p:sp>
        <p:nvSpPr>
          <p:cNvPr id="5" name="Text Box 2"/>
          <p:cNvSpPr txBox="1">
            <a:spLocks noChangeArrowheads="1"/>
          </p:cNvSpPr>
          <p:nvPr/>
        </p:nvSpPr>
        <p:spPr bwMode="auto">
          <a:xfrm>
            <a:off x="3722217" y="6061462"/>
            <a:ext cx="170591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Esztergom</a:t>
            </a:r>
            <a:endParaRPr lang="en-US" sz="1000" b="1" dirty="0">
              <a:solidFill>
                <a:schemeClr val="tx2"/>
              </a:solidFill>
            </a:endParaRPr>
          </a:p>
        </p:txBody>
      </p:sp>
    </p:spTree>
  </p:cSld>
  <p:clrMapOvr>
    <a:masterClrMapping/>
  </p:clrMapOvr>
  <p:transition/>
</p:sld>
</file>

<file path=ppt/slides/slide426.xml><?xml version="1.0" encoding="utf-8"?>
<p:sld xmlns:a="http://schemas.openxmlformats.org/drawingml/2006/main" xmlns:r="http://schemas.openxmlformats.org/officeDocument/2006/relationships" xmlns:p="http://schemas.openxmlformats.org/presentationml/2006/main" showMasterSp="0" show="0">
  <p:cSld>
    <p:bg>
      <p:bgPr>
        <a:solidFill>
          <a:srgbClr val="000000"/>
        </a:solidFill>
        <a:effectLst/>
      </p:bgPr>
    </p:bg>
    <p:spTree>
      <p:nvGrpSpPr>
        <p:cNvPr id="1" name=""/>
        <p:cNvGrpSpPr/>
        <p:nvPr/>
      </p:nvGrpSpPr>
      <p:grpSpPr>
        <a:xfrm>
          <a:off x="0" y="0"/>
          <a:ext cx="0" cy="0"/>
          <a:chOff x="0" y="0"/>
          <a:chExt cx="0" cy="0"/>
        </a:xfrm>
      </p:grpSpPr>
      <p:sp>
        <p:nvSpPr>
          <p:cNvPr id="356355" name="Text Box 2"/>
          <p:cNvSpPr txBox="1">
            <a:spLocks noChangeArrowheads="1"/>
          </p:cNvSpPr>
          <p:nvPr/>
        </p:nvSpPr>
        <p:spPr bwMode="auto">
          <a:xfrm>
            <a:off x="3437145" y="6626225"/>
            <a:ext cx="222208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http://en.wikipedia.org/wiki/Esztergom</a:t>
            </a:r>
            <a:endParaRPr lang="en-US" sz="800" dirty="0">
              <a:solidFill>
                <a:schemeClr val="tx2"/>
              </a:solidFill>
            </a:endParaRPr>
          </a:p>
        </p:txBody>
      </p:sp>
      <p:pic>
        <p:nvPicPr>
          <p:cNvPr id="7170" name="Picture 2"/>
          <p:cNvPicPr>
            <a:picLocks noChangeAspect="1" noChangeArrowheads="1"/>
          </p:cNvPicPr>
          <p:nvPr/>
        </p:nvPicPr>
        <p:blipFill>
          <a:blip r:embed="rId4" cstate="print"/>
          <a:srcRect/>
          <a:stretch>
            <a:fillRect/>
          </a:stretch>
        </p:blipFill>
        <p:spPr bwMode="auto">
          <a:xfrm>
            <a:off x="685800" y="440489"/>
            <a:ext cx="7772400" cy="5579311"/>
          </a:xfrm>
          <a:prstGeom prst="rect">
            <a:avLst/>
          </a:prstGeom>
          <a:noFill/>
          <a:ln w="9525">
            <a:noFill/>
            <a:miter lim="800000"/>
            <a:headEnd/>
            <a:tailEnd/>
          </a:ln>
        </p:spPr>
      </p:pic>
      <p:sp>
        <p:nvSpPr>
          <p:cNvPr id="5" name="Text Box 2"/>
          <p:cNvSpPr txBox="1">
            <a:spLocks noChangeArrowheads="1"/>
          </p:cNvSpPr>
          <p:nvPr/>
        </p:nvSpPr>
        <p:spPr bwMode="auto">
          <a:xfrm>
            <a:off x="3722217" y="6061462"/>
            <a:ext cx="170591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Esztergom</a:t>
            </a:r>
            <a:endParaRPr lang="en-US" sz="1000" b="1" dirty="0">
              <a:solidFill>
                <a:schemeClr val="tx2"/>
              </a:solidFill>
            </a:endParaRPr>
          </a:p>
        </p:txBody>
      </p:sp>
    </p:spTree>
  </p:cSld>
  <p:clrMapOvr>
    <a:masterClrMapping/>
  </p:clrMapOvr>
  <p:transition/>
</p:sld>
</file>

<file path=ppt/slides/slide42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6354" name="Text Box 2"/>
          <p:cNvSpPr txBox="1">
            <a:spLocks noChangeArrowheads="1"/>
          </p:cNvSpPr>
          <p:nvPr/>
        </p:nvSpPr>
        <p:spPr bwMode="auto">
          <a:xfrm>
            <a:off x="3078612" y="6061462"/>
            <a:ext cx="299312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Basilica, Esztergom</a:t>
            </a:r>
            <a:endParaRPr lang="en-US" sz="1000" b="1" dirty="0">
              <a:solidFill>
                <a:schemeClr val="tx2"/>
              </a:solidFill>
            </a:endParaRPr>
          </a:p>
        </p:txBody>
      </p:sp>
      <p:sp>
        <p:nvSpPr>
          <p:cNvPr id="356355"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56356" name="Picture 2"/>
          <p:cNvPicPr>
            <a:picLocks noChangeAspect="1" noChangeArrowheads="1"/>
          </p:cNvPicPr>
          <p:nvPr/>
        </p:nvPicPr>
        <p:blipFill>
          <a:blip r:embed="rId4" cstate="print"/>
          <a:srcRect/>
          <a:stretch>
            <a:fillRect/>
          </a:stretch>
        </p:blipFill>
        <p:spPr bwMode="auto">
          <a:xfrm>
            <a:off x="762000" y="228600"/>
            <a:ext cx="7620000" cy="5715000"/>
          </a:xfrm>
          <a:prstGeom prst="rect">
            <a:avLst/>
          </a:prstGeom>
          <a:noFill/>
          <a:ln w="9525">
            <a:noFill/>
            <a:miter lim="800000"/>
            <a:headEnd/>
            <a:tailEnd/>
          </a:ln>
        </p:spPr>
      </p:pic>
    </p:spTree>
  </p:cSld>
  <p:clrMapOvr>
    <a:masterClrMapping/>
  </p:clrMapOvr>
  <p:transition/>
</p:sld>
</file>

<file path=ppt/slides/slide42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6354" name="Text Box 2"/>
          <p:cNvSpPr txBox="1">
            <a:spLocks noChangeArrowheads="1"/>
          </p:cNvSpPr>
          <p:nvPr/>
        </p:nvSpPr>
        <p:spPr bwMode="auto">
          <a:xfrm>
            <a:off x="3081819" y="6061462"/>
            <a:ext cx="298671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Esztergom</a:t>
            </a:r>
            <a:r>
              <a:rPr lang="en-US" sz="2000" b="1" dirty="0">
                <a:solidFill>
                  <a:schemeClr val="tx2"/>
                </a:solidFill>
              </a:rPr>
              <a:t>  Mosque</a:t>
            </a:r>
            <a:endParaRPr lang="en-US" sz="1000" b="1" dirty="0">
              <a:solidFill>
                <a:schemeClr val="tx2"/>
              </a:solidFill>
            </a:endParaRPr>
          </a:p>
        </p:txBody>
      </p:sp>
      <p:sp>
        <p:nvSpPr>
          <p:cNvPr id="356355" name="Text Box 2"/>
          <p:cNvSpPr txBox="1">
            <a:spLocks noChangeArrowheads="1"/>
          </p:cNvSpPr>
          <p:nvPr/>
        </p:nvSpPr>
        <p:spPr bwMode="auto">
          <a:xfrm>
            <a:off x="3437145" y="6626225"/>
            <a:ext cx="2222082" cy="215444"/>
          </a:xfrm>
          <a:prstGeom prst="rect">
            <a:avLst/>
          </a:prstGeom>
          <a:noFill/>
          <a:ln w="9525">
            <a:noFill/>
            <a:miter lim="800000"/>
            <a:headEnd/>
            <a:tailEnd/>
          </a:ln>
        </p:spPr>
        <p:txBody>
          <a:bodyPr wrap="none">
            <a:spAutoFit/>
          </a:bodyPr>
          <a:lstStyle/>
          <a:p>
            <a:pPr>
              <a:spcBef>
                <a:spcPct val="0"/>
              </a:spcBef>
            </a:pPr>
            <a:r>
              <a:rPr lang="en-US" sz="800" dirty="0">
                <a:solidFill>
                  <a:schemeClr val="tx2"/>
                </a:solidFill>
                <a:hlinkClick r:id="rId3"/>
              </a:rPr>
              <a:t>http://en.wikipedia.org/wiki/Esztergom</a:t>
            </a:r>
            <a:endParaRPr lang="en-US" sz="800" dirty="0">
              <a:solidFill>
                <a:schemeClr val="tx2"/>
              </a:solidFill>
            </a:endParaRPr>
          </a:p>
        </p:txBody>
      </p:sp>
      <p:pic>
        <p:nvPicPr>
          <p:cNvPr id="11266" name="Picture 2"/>
          <p:cNvPicPr>
            <a:picLocks noChangeAspect="1" noChangeArrowheads="1"/>
          </p:cNvPicPr>
          <p:nvPr/>
        </p:nvPicPr>
        <p:blipFill>
          <a:blip r:embed="rId4" cstate="print"/>
          <a:srcRect/>
          <a:stretch>
            <a:fillRect/>
          </a:stretch>
        </p:blipFill>
        <p:spPr bwMode="auto">
          <a:xfrm>
            <a:off x="2428875" y="290286"/>
            <a:ext cx="4286250" cy="5715000"/>
          </a:xfrm>
          <a:prstGeom prst="rect">
            <a:avLst/>
          </a:prstGeom>
          <a:noFill/>
          <a:ln w="9525">
            <a:noFill/>
            <a:miter lim="800000"/>
            <a:headEnd/>
            <a:tailEnd/>
          </a:ln>
        </p:spPr>
      </p:pic>
    </p:spTree>
  </p:cSld>
  <p:clrMapOvr>
    <a:masterClrMapping/>
  </p:clrMapOvr>
  <p:transition/>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Text Box 5"/>
          <p:cNvSpPr txBox="1">
            <a:spLocks noChangeArrowheads="1"/>
          </p:cNvSpPr>
          <p:nvPr/>
        </p:nvSpPr>
        <p:spPr bwMode="auto">
          <a:xfrm>
            <a:off x="1295400" y="1081088"/>
            <a:ext cx="6553200" cy="1662112"/>
          </a:xfrm>
          <a:prstGeom prst="rect">
            <a:avLst/>
          </a:prstGeom>
          <a:noFill/>
          <a:ln w="9525">
            <a:noFill/>
            <a:miter lim="800000"/>
            <a:headEnd/>
            <a:tailEnd/>
          </a:ln>
        </p:spPr>
        <p:txBody>
          <a:bodyPr/>
          <a:lstStyle/>
          <a:p>
            <a:r>
              <a:rPr lang="en-US" sz="2800" b="1">
                <a:solidFill>
                  <a:schemeClr val="accent1"/>
                </a:solidFill>
              </a:rPr>
              <a:t>What do you think of</a:t>
            </a:r>
          </a:p>
          <a:p>
            <a:r>
              <a:rPr lang="en-US" sz="2800" b="1">
                <a:solidFill>
                  <a:schemeClr val="accent1"/>
                </a:solidFill>
              </a:rPr>
              <a:t>when someone says . . .</a:t>
            </a:r>
          </a:p>
          <a:p>
            <a:r>
              <a:rPr lang="en-US" sz="2800" b="1">
                <a:solidFill>
                  <a:schemeClr val="accent1"/>
                </a:solidFill>
              </a:rPr>
              <a:t>“Hungary” or Hungarian”?</a:t>
            </a:r>
            <a:endParaRPr lang="en-US" sz="3600" b="1">
              <a:solidFill>
                <a:schemeClr val="accent1"/>
              </a:solidFill>
            </a:endParaRPr>
          </a:p>
        </p:txBody>
      </p:sp>
      <p:sp>
        <p:nvSpPr>
          <p:cNvPr id="354307" name="Text Box 4"/>
          <p:cNvSpPr txBox="1">
            <a:spLocks noChangeArrowheads="1"/>
          </p:cNvSpPr>
          <p:nvPr/>
        </p:nvSpPr>
        <p:spPr bwMode="auto">
          <a:xfrm>
            <a:off x="581025" y="3367088"/>
            <a:ext cx="8001000" cy="2819400"/>
          </a:xfrm>
          <a:prstGeom prst="rect">
            <a:avLst/>
          </a:prstGeom>
          <a:noFill/>
          <a:ln w="9525">
            <a:noFill/>
            <a:miter lim="800000"/>
            <a:headEnd/>
            <a:tailEnd/>
          </a:ln>
        </p:spPr>
        <p:txBody>
          <a:bodyPr/>
          <a:lstStyle/>
          <a:p>
            <a:pPr>
              <a:lnSpc>
                <a:spcPct val="130000"/>
              </a:lnSpc>
            </a:pPr>
            <a:r>
              <a:rPr lang="en-US" sz="3600" b="1" dirty="0"/>
              <a:t>some of the cities . . .</a:t>
            </a:r>
          </a:p>
          <a:p>
            <a:pPr>
              <a:lnSpc>
                <a:spcPct val="130000"/>
              </a:lnSpc>
            </a:pPr>
            <a:endParaRPr lang="en-US" sz="2000" b="1" dirty="0"/>
          </a:p>
          <a:p>
            <a:pPr>
              <a:lnSpc>
                <a:spcPct val="130000"/>
              </a:lnSpc>
            </a:pPr>
            <a:r>
              <a:rPr lang="en-US" sz="4000" b="1" dirty="0"/>
              <a:t>Debrecen and others . . .</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5330" name="Text Box 2"/>
          <p:cNvSpPr txBox="1">
            <a:spLocks noChangeArrowheads="1"/>
          </p:cNvSpPr>
          <p:nvPr/>
        </p:nvSpPr>
        <p:spPr bwMode="auto">
          <a:xfrm>
            <a:off x="1624013" y="6527800"/>
            <a:ext cx="5861050" cy="336550"/>
          </a:xfrm>
          <a:prstGeom prst="rect">
            <a:avLst/>
          </a:prstGeom>
          <a:noFill/>
          <a:ln w="9525">
            <a:noFill/>
            <a:miter lim="800000"/>
            <a:headEnd/>
            <a:tailEnd/>
          </a:ln>
        </p:spPr>
        <p:txBody>
          <a:bodyPr wrap="none">
            <a:spAutoFit/>
          </a:bodyPr>
          <a:lstStyle/>
          <a:p>
            <a:pPr>
              <a:spcBef>
                <a:spcPct val="0"/>
              </a:spcBef>
            </a:pPr>
            <a:r>
              <a:rPr lang="en-US" sz="1600">
                <a:hlinkClick r:id="rId3"/>
              </a:rPr>
              <a:t>http://news.bbc.co.uk/1/hi/world/europe/4307700.stm</a:t>
            </a:r>
            <a:endParaRPr lang="en-US" sz="1600"/>
          </a:p>
        </p:txBody>
      </p:sp>
      <p:sp>
        <p:nvSpPr>
          <p:cNvPr id="355331" name="TextBox 4"/>
          <p:cNvSpPr txBox="1">
            <a:spLocks noChangeArrowheads="1"/>
          </p:cNvSpPr>
          <p:nvPr/>
        </p:nvSpPr>
        <p:spPr bwMode="auto">
          <a:xfrm>
            <a:off x="3663950" y="6091238"/>
            <a:ext cx="1822450" cy="461962"/>
          </a:xfrm>
          <a:prstGeom prst="rect">
            <a:avLst/>
          </a:prstGeom>
          <a:noFill/>
          <a:ln w="9525">
            <a:noFill/>
            <a:miter lim="800000"/>
            <a:headEnd/>
            <a:tailEnd/>
          </a:ln>
        </p:spPr>
        <p:txBody>
          <a:bodyPr wrap="none">
            <a:spAutoFit/>
          </a:bodyPr>
          <a:lstStyle/>
          <a:p>
            <a:r>
              <a:rPr lang="en-US" sz="2400" b="1">
                <a:solidFill>
                  <a:schemeClr val="tx2"/>
                </a:solidFill>
              </a:rPr>
              <a:t>Debrecen</a:t>
            </a:r>
          </a:p>
        </p:txBody>
      </p:sp>
      <p:pic>
        <p:nvPicPr>
          <p:cNvPr id="355332" name="Picture 3"/>
          <p:cNvPicPr>
            <a:picLocks noChangeAspect="1" noChangeArrowheads="1"/>
          </p:cNvPicPr>
          <p:nvPr/>
        </p:nvPicPr>
        <p:blipFill>
          <a:blip r:embed="rId4" cstate="print"/>
          <a:srcRect/>
          <a:stretch>
            <a:fillRect/>
          </a:stretch>
        </p:blipFill>
        <p:spPr bwMode="auto">
          <a:xfrm>
            <a:off x="25400" y="76200"/>
            <a:ext cx="9042400" cy="5943600"/>
          </a:xfrm>
          <a:prstGeom prst="rect">
            <a:avLst/>
          </a:prstGeom>
          <a:noFill/>
          <a:ln w="9525">
            <a:noFill/>
            <a:miter lim="800000"/>
            <a:headEnd/>
            <a:tailEnd/>
          </a:ln>
        </p:spPr>
      </p:pic>
      <p:sp>
        <p:nvSpPr>
          <p:cNvPr id="5" name="Right Arrow 4"/>
          <p:cNvSpPr>
            <a:spLocks noChangeArrowheads="1"/>
          </p:cNvSpPr>
          <p:nvPr/>
        </p:nvSpPr>
        <p:spPr bwMode="auto">
          <a:xfrm rot="-2261471">
            <a:off x="4716463" y="2760663"/>
            <a:ext cx="2667000" cy="685800"/>
          </a:xfrm>
          <a:prstGeom prst="rightArrow">
            <a:avLst>
              <a:gd name="adj1" fmla="val 38065"/>
              <a:gd name="adj2" fmla="val 49997"/>
            </a:avLst>
          </a:prstGeom>
          <a:solidFill>
            <a:schemeClr val="tx2"/>
          </a:solidFill>
          <a:ln w="38100" algn="ctr">
            <a:solidFill>
              <a:schemeClr val="tx1"/>
            </a:solidFill>
            <a:round/>
            <a:headEnd/>
            <a:tailEnd/>
          </a:ln>
        </p:spPr>
        <p:txBody>
          <a:bodyPr wrap="none"/>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7378" name="Text Box 2"/>
          <p:cNvSpPr txBox="1">
            <a:spLocks noChangeArrowheads="1"/>
          </p:cNvSpPr>
          <p:nvPr/>
        </p:nvSpPr>
        <p:spPr bwMode="auto">
          <a:xfrm>
            <a:off x="408172" y="5985262"/>
            <a:ext cx="8300670"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The Orb in front of the Episcopal Palace, </a:t>
            </a:r>
            <a:r>
              <a:rPr lang="en-US" sz="2000" b="1" dirty="0" err="1">
                <a:solidFill>
                  <a:schemeClr val="tx2"/>
                </a:solidFill>
              </a:rPr>
              <a:t>Székesfehérvár</a:t>
            </a:r>
            <a:endParaRPr lang="en-US" sz="2000" b="1" dirty="0">
              <a:solidFill>
                <a:schemeClr val="tx2"/>
              </a:solidFill>
            </a:endParaRPr>
          </a:p>
        </p:txBody>
      </p:sp>
      <p:sp>
        <p:nvSpPr>
          <p:cNvPr id="357379"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57380" name="Picture 2"/>
          <p:cNvPicPr>
            <a:picLocks noChangeAspect="1" noChangeArrowheads="1"/>
          </p:cNvPicPr>
          <p:nvPr/>
        </p:nvPicPr>
        <p:blipFill>
          <a:blip r:embed="rId4" cstate="print"/>
          <a:srcRect/>
          <a:stretch>
            <a:fillRect/>
          </a:stretch>
        </p:blipFill>
        <p:spPr bwMode="auto">
          <a:xfrm>
            <a:off x="762000" y="533400"/>
            <a:ext cx="7620000" cy="5076825"/>
          </a:xfrm>
          <a:prstGeom prst="rect">
            <a:avLst/>
          </a:prstGeom>
          <a:noFill/>
          <a:ln w="9525">
            <a:noFill/>
            <a:miter lim="800000"/>
            <a:headEnd/>
            <a:tailEnd/>
          </a:ln>
        </p:spPr>
      </p:pic>
    </p:spTree>
  </p:cSld>
  <p:clrMapOvr>
    <a:masterClrMapping/>
  </p:clrMapOvr>
  <p:transition/>
</p:sld>
</file>

<file path=ppt/slides/slide43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8402" name="Text Box 2"/>
          <p:cNvSpPr txBox="1">
            <a:spLocks noChangeArrowheads="1"/>
          </p:cNvSpPr>
          <p:nvPr/>
        </p:nvSpPr>
        <p:spPr bwMode="auto">
          <a:xfrm>
            <a:off x="2379439" y="6061462"/>
            <a:ext cx="4445449"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Visegrád</a:t>
            </a:r>
            <a:r>
              <a:rPr lang="en-US" sz="2000" b="1" dirty="0">
                <a:solidFill>
                  <a:schemeClr val="tx2"/>
                </a:solidFill>
              </a:rPr>
              <a:t> by the Danube Bend</a:t>
            </a:r>
            <a:endParaRPr lang="en-US" sz="1000" b="1" dirty="0">
              <a:solidFill>
                <a:schemeClr val="tx2"/>
              </a:solidFill>
            </a:endParaRPr>
          </a:p>
        </p:txBody>
      </p:sp>
      <p:sp>
        <p:nvSpPr>
          <p:cNvPr id="35840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58404" name="Picture 2"/>
          <p:cNvPicPr>
            <a:picLocks noChangeAspect="1" noChangeArrowheads="1"/>
          </p:cNvPicPr>
          <p:nvPr/>
        </p:nvPicPr>
        <p:blipFill>
          <a:blip r:embed="rId4" cstate="print"/>
          <a:srcRect/>
          <a:stretch>
            <a:fillRect/>
          </a:stretch>
        </p:blipFill>
        <p:spPr bwMode="auto">
          <a:xfrm>
            <a:off x="671286" y="758370"/>
            <a:ext cx="7772400" cy="5246370"/>
          </a:xfrm>
          <a:prstGeom prst="rect">
            <a:avLst/>
          </a:prstGeom>
          <a:noFill/>
          <a:ln w="9525">
            <a:noFill/>
            <a:miter lim="800000"/>
            <a:headEnd/>
            <a:tailEnd/>
          </a:ln>
        </p:spPr>
      </p:pic>
    </p:spTree>
  </p:cSld>
  <p:clrMapOvr>
    <a:masterClrMapping/>
  </p:clrMapOvr>
  <p:transition/>
</p:sld>
</file>

<file path=ppt/slides/slide43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59426" name="Text Box 2"/>
          <p:cNvSpPr txBox="1">
            <a:spLocks noChangeArrowheads="1"/>
          </p:cNvSpPr>
          <p:nvPr/>
        </p:nvSpPr>
        <p:spPr bwMode="auto">
          <a:xfrm>
            <a:off x="3381828" y="6061462"/>
            <a:ext cx="2335896"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err="1">
                <a:solidFill>
                  <a:schemeClr val="tx2"/>
                </a:solidFill>
              </a:rPr>
              <a:t>Csárda</a:t>
            </a:r>
            <a:r>
              <a:rPr lang="en-US" sz="2000" b="1" dirty="0">
                <a:solidFill>
                  <a:schemeClr val="tx2"/>
                </a:solidFill>
              </a:rPr>
              <a:t>, </a:t>
            </a:r>
            <a:r>
              <a:rPr lang="en-US" sz="2000" b="1" dirty="0" err="1">
                <a:solidFill>
                  <a:schemeClr val="tx2"/>
                </a:solidFill>
              </a:rPr>
              <a:t>Villány</a:t>
            </a:r>
            <a:endParaRPr lang="en-US" sz="2000" b="1" dirty="0">
              <a:solidFill>
                <a:schemeClr val="tx2"/>
              </a:solidFill>
            </a:endParaRPr>
          </a:p>
        </p:txBody>
      </p:sp>
      <p:sp>
        <p:nvSpPr>
          <p:cNvPr id="359427" name="Text Box 2"/>
          <p:cNvSpPr txBox="1">
            <a:spLocks noChangeArrowheads="1"/>
          </p:cNvSpPr>
          <p:nvPr/>
        </p:nvSpPr>
        <p:spPr bwMode="auto">
          <a:xfrm>
            <a:off x="3322638" y="6626225"/>
            <a:ext cx="3038475"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www.utazolap.hu/FulemuleCsarda/fulemule.php</a:t>
            </a:r>
            <a:endParaRPr lang="en-US" sz="800" b="1">
              <a:solidFill>
                <a:schemeClr val="tx2"/>
              </a:solidFill>
            </a:endParaRPr>
          </a:p>
        </p:txBody>
      </p:sp>
      <p:pic>
        <p:nvPicPr>
          <p:cNvPr id="359428" name="Picture 2"/>
          <p:cNvPicPr>
            <a:picLocks noChangeAspect="1" noChangeArrowheads="1"/>
          </p:cNvPicPr>
          <p:nvPr/>
        </p:nvPicPr>
        <p:blipFill>
          <a:blip r:embed="rId4" cstate="print"/>
          <a:srcRect/>
          <a:stretch>
            <a:fillRect/>
          </a:stretch>
        </p:blipFill>
        <p:spPr bwMode="auto">
          <a:xfrm>
            <a:off x="591456" y="76200"/>
            <a:ext cx="7924800" cy="5943600"/>
          </a:xfrm>
          <a:prstGeom prst="rect">
            <a:avLst/>
          </a:prstGeom>
          <a:noFill/>
          <a:ln w="9525">
            <a:noFill/>
            <a:miter lim="800000"/>
            <a:headEnd/>
            <a:tailEnd/>
          </a:ln>
        </p:spPr>
      </p:pic>
    </p:spTree>
  </p:cSld>
  <p:clrMapOvr>
    <a:masterClrMapping/>
  </p:clrMapOvr>
  <p:transition/>
</p:sld>
</file>

<file path=ppt/slides/slide434.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60450" name="Text Box 2"/>
          <p:cNvSpPr txBox="1">
            <a:spLocks noChangeArrowheads="1"/>
          </p:cNvSpPr>
          <p:nvPr/>
        </p:nvSpPr>
        <p:spPr bwMode="auto">
          <a:xfrm>
            <a:off x="2865896" y="6057900"/>
            <a:ext cx="3483647"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chemeClr val="tx2"/>
                </a:solidFill>
              </a:rPr>
              <a:t>Dead boat on the Tisza</a:t>
            </a:r>
          </a:p>
        </p:txBody>
      </p:sp>
      <p:sp>
        <p:nvSpPr>
          <p:cNvPr id="360451"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60452" name="Picture 2"/>
          <p:cNvPicPr>
            <a:picLocks noChangeAspect="1" noChangeArrowheads="1"/>
          </p:cNvPicPr>
          <p:nvPr/>
        </p:nvPicPr>
        <p:blipFill>
          <a:blip r:embed="rId4" cstate="print"/>
          <a:srcRect/>
          <a:stretch>
            <a:fillRect/>
          </a:stretch>
        </p:blipFill>
        <p:spPr bwMode="auto">
          <a:xfrm>
            <a:off x="685800" y="166914"/>
            <a:ext cx="7772400" cy="5829300"/>
          </a:xfrm>
          <a:prstGeom prst="rect">
            <a:avLst/>
          </a:prstGeom>
          <a:noFill/>
          <a:ln w="9525">
            <a:noFill/>
            <a:miter lim="800000"/>
            <a:headEnd/>
            <a:tailEnd/>
          </a:ln>
        </p:spPr>
      </p:pic>
    </p:spTree>
  </p:cSld>
  <p:clrMapOvr>
    <a:masterClrMapping/>
  </p:clrMapOvr>
  <p:transition/>
</p:sld>
</file>

<file path=ppt/slides/slide435.xml><?xml version="1.0" encoding="utf-8"?>
<p:sld xmlns:a="http://schemas.openxmlformats.org/drawingml/2006/main" xmlns:r="http://schemas.openxmlformats.org/officeDocument/2006/relationships" xmlns:p="http://schemas.openxmlformats.org/presentationml/2006/main" show="0">
  <p:cSld>
    <p:bg>
      <p:bgPr>
        <a:solidFill>
          <a:srgbClr val="000000"/>
        </a:solidFill>
        <a:effectLst/>
      </p:bgPr>
    </p:bg>
    <p:spTree>
      <p:nvGrpSpPr>
        <p:cNvPr id="1" name=""/>
        <p:cNvGrpSpPr/>
        <p:nvPr/>
      </p:nvGrpSpPr>
      <p:grpSpPr>
        <a:xfrm>
          <a:off x="0" y="0"/>
          <a:ext cx="0" cy="0"/>
          <a:chOff x="0" y="0"/>
          <a:chExt cx="0" cy="0"/>
        </a:xfrm>
      </p:grpSpPr>
      <p:sp>
        <p:nvSpPr>
          <p:cNvPr id="361474" name="Rectangle 5"/>
          <p:cNvSpPr>
            <a:spLocks noChangeArrowheads="1"/>
          </p:cNvSpPr>
          <p:nvPr/>
        </p:nvSpPr>
        <p:spPr bwMode="auto">
          <a:xfrm>
            <a:off x="1600200" y="2879725"/>
            <a:ext cx="5943600" cy="1323975"/>
          </a:xfrm>
          <a:prstGeom prst="rect">
            <a:avLst/>
          </a:prstGeom>
          <a:noFill/>
          <a:ln w="9525">
            <a:noFill/>
            <a:miter lim="800000"/>
            <a:headEnd/>
            <a:tailEnd/>
          </a:ln>
        </p:spPr>
        <p:txBody>
          <a:bodyPr>
            <a:spAutoFit/>
          </a:bodyPr>
          <a:lstStyle/>
          <a:p>
            <a:r>
              <a:rPr lang="en-US" sz="4000" b="1" dirty="0">
                <a:solidFill>
                  <a:srgbClr val="FF0000"/>
                </a:solidFill>
                <a:latin typeface="Arial" charset="0"/>
              </a:rPr>
              <a:t>Debrecen and others end . . .</a:t>
            </a:r>
          </a:p>
        </p:txBody>
      </p:sp>
    </p:spTree>
  </p:cSld>
  <p:clrMapOvr>
    <a:masterClrMapping/>
  </p:clrMapOvr>
  <p:transition/>
</p:sld>
</file>

<file path=ppt/slides/slide43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75810"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chemeClr val="tx2"/>
                </a:solidFill>
                <a:hlinkClick r:id="rId3"/>
              </a:rPr>
              <a:t>http://en.wikipedia.org/wiki/Hungary</a:t>
            </a:r>
            <a:endParaRPr lang="en-US" sz="800" b="1">
              <a:solidFill>
                <a:schemeClr val="tx2"/>
              </a:solidFill>
            </a:endParaRPr>
          </a:p>
        </p:txBody>
      </p:sp>
      <p:pic>
        <p:nvPicPr>
          <p:cNvPr id="375811" name="Picture 2"/>
          <p:cNvPicPr>
            <a:picLocks noChangeAspect="1" noChangeArrowheads="1"/>
          </p:cNvPicPr>
          <p:nvPr/>
        </p:nvPicPr>
        <p:blipFill>
          <a:blip r:embed="rId4" cstate="print"/>
          <a:srcRect/>
          <a:stretch>
            <a:fillRect/>
          </a:stretch>
        </p:blipFill>
        <p:spPr bwMode="auto">
          <a:xfrm>
            <a:off x="762000" y="609600"/>
            <a:ext cx="7620000" cy="5229225"/>
          </a:xfrm>
          <a:prstGeom prst="rect">
            <a:avLst/>
          </a:prstGeom>
          <a:noFill/>
          <a:ln w="9525">
            <a:noFill/>
            <a:miter lim="800000"/>
            <a:headEnd/>
            <a:tailEnd/>
          </a:ln>
        </p:spPr>
      </p:pic>
      <p:sp>
        <p:nvSpPr>
          <p:cNvPr id="375812" name="TextBox 3"/>
          <p:cNvSpPr txBox="1">
            <a:spLocks noChangeArrowheads="1"/>
          </p:cNvSpPr>
          <p:nvPr/>
        </p:nvSpPr>
        <p:spPr bwMode="auto">
          <a:xfrm>
            <a:off x="2789238" y="5969000"/>
            <a:ext cx="3535362" cy="461963"/>
          </a:xfrm>
          <a:prstGeom prst="rect">
            <a:avLst/>
          </a:prstGeom>
          <a:noFill/>
          <a:ln w="9525">
            <a:noFill/>
            <a:miter lim="800000"/>
            <a:headEnd/>
            <a:tailEnd/>
          </a:ln>
        </p:spPr>
        <p:txBody>
          <a:bodyPr wrap="none">
            <a:spAutoFit/>
          </a:bodyPr>
          <a:lstStyle/>
          <a:p>
            <a:r>
              <a:rPr lang="en-US" sz="2400" b="1">
                <a:solidFill>
                  <a:schemeClr val="tx2"/>
                </a:solidFill>
                <a:latin typeface="Arial" charset="0"/>
                <a:cs typeface="Arial" charset="0"/>
              </a:rPr>
              <a:t>Hungarian Enthusiasts</a:t>
            </a:r>
          </a:p>
        </p:txBody>
      </p:sp>
    </p:spTree>
  </p:cSld>
  <p:clrMapOvr>
    <a:masterClrMapping/>
  </p:clrMapOvr>
  <p:transition/>
</p:sld>
</file>

<file path=ppt/slides/slide437.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233738" y="6553200"/>
            <a:ext cx="2709862" cy="215900"/>
          </a:xfrm>
          <a:prstGeom prst="rect">
            <a:avLst/>
          </a:prstGeom>
          <a:noFill/>
          <a:ln w="9525">
            <a:noFill/>
            <a:miter lim="800000"/>
            <a:headEnd/>
            <a:tailEnd/>
          </a:ln>
        </p:spPr>
        <p:txBody>
          <a:bodyPr wrap="none">
            <a:spAutoFit/>
          </a:bodyPr>
          <a:lstStyle/>
          <a:p>
            <a:pPr>
              <a:spcBef>
                <a:spcPct val="0"/>
              </a:spcBef>
            </a:pPr>
            <a:r>
              <a:rPr lang="en-US" sz="800" b="1" dirty="0">
                <a:solidFill>
                  <a:srgbClr val="FFFFFF"/>
                </a:solidFill>
                <a:hlinkClick r:id="rId3"/>
              </a:rPr>
              <a:t>http://commons.wikimedia.org/wiki/Turul</a:t>
            </a:r>
            <a:endParaRPr lang="en-US" sz="800" b="1" dirty="0">
              <a:solidFill>
                <a:srgbClr val="FFFFFF"/>
              </a:solidFill>
            </a:endParaRPr>
          </a:p>
        </p:txBody>
      </p:sp>
      <p:sp>
        <p:nvSpPr>
          <p:cNvPr id="9219" name="Text Box 2"/>
          <p:cNvSpPr txBox="1">
            <a:spLocks noChangeArrowheads="1"/>
          </p:cNvSpPr>
          <p:nvPr/>
        </p:nvSpPr>
        <p:spPr bwMode="auto">
          <a:xfrm rot="10800000" flipV="1">
            <a:off x="609600" y="5999202"/>
            <a:ext cx="7924800" cy="584775"/>
          </a:xfrm>
          <a:prstGeom prst="rect">
            <a:avLst/>
          </a:prstGeom>
          <a:noFill/>
          <a:ln w="9525">
            <a:noFill/>
            <a:miter lim="800000"/>
            <a:headEnd/>
            <a:tailEnd/>
          </a:ln>
        </p:spPr>
        <p:txBody>
          <a:bodyPr>
            <a:spAutoFit/>
          </a:bodyPr>
          <a:lstStyle/>
          <a:p>
            <a:pPr>
              <a:spcBef>
                <a:spcPct val="0"/>
              </a:spcBef>
            </a:pPr>
            <a:r>
              <a:rPr lang="en-US" sz="1600" b="1" i="1" dirty="0" err="1">
                <a:solidFill>
                  <a:srgbClr val="FFFFFF"/>
                </a:solidFill>
              </a:rPr>
              <a:t>Turul</a:t>
            </a:r>
            <a:r>
              <a:rPr lang="en-US" sz="1600" b="1" dirty="0">
                <a:solidFill>
                  <a:srgbClr val="FFFFFF"/>
                </a:solidFill>
              </a:rPr>
              <a:t> (a mythological bird of Hungarians) in the Castle of </a:t>
            </a:r>
            <a:r>
              <a:rPr lang="en-US" sz="1600" b="1" dirty="0" err="1">
                <a:solidFill>
                  <a:srgbClr val="FFFFFF"/>
                </a:solidFill>
              </a:rPr>
              <a:t>Uzhhorod</a:t>
            </a:r>
            <a:r>
              <a:rPr lang="en-US" sz="1600" b="1" dirty="0">
                <a:solidFill>
                  <a:srgbClr val="FFFFFF"/>
                </a:solidFill>
              </a:rPr>
              <a:t> (</a:t>
            </a:r>
            <a:r>
              <a:rPr lang="en-US" sz="1600" b="1" dirty="0" err="1">
                <a:solidFill>
                  <a:srgbClr val="FFFFFF"/>
                </a:solidFill>
              </a:rPr>
              <a:t>Transcarpathian</a:t>
            </a:r>
            <a:r>
              <a:rPr lang="en-US" sz="1600" b="1" dirty="0">
                <a:solidFill>
                  <a:srgbClr val="FFFFFF"/>
                </a:solidFill>
              </a:rPr>
              <a:t> region, Ukraine)</a:t>
            </a:r>
          </a:p>
        </p:txBody>
      </p:sp>
      <p:pic>
        <p:nvPicPr>
          <p:cNvPr id="9220" name="Picture 2"/>
          <p:cNvPicPr>
            <a:picLocks noChangeAspect="1" noChangeArrowheads="1"/>
          </p:cNvPicPr>
          <p:nvPr/>
        </p:nvPicPr>
        <p:blipFill>
          <a:blip r:embed="rId4" cstate="print"/>
          <a:srcRect/>
          <a:stretch>
            <a:fillRect/>
          </a:stretch>
        </p:blipFill>
        <p:spPr bwMode="auto">
          <a:xfrm>
            <a:off x="914400" y="1011766"/>
            <a:ext cx="7315200" cy="4855634"/>
          </a:xfrm>
          <a:prstGeom prst="rect">
            <a:avLst/>
          </a:prstGeom>
          <a:noFill/>
          <a:ln w="9525">
            <a:noFill/>
            <a:miter lim="800000"/>
            <a:headEnd/>
            <a:tailEnd/>
          </a:ln>
        </p:spPr>
      </p:pic>
    </p:spTree>
  </p:cSld>
  <p:clrMapOvr>
    <a:masterClrMapping/>
  </p:clrMapOvr>
  <p:transition/>
</p:sld>
</file>

<file path=ppt/slides/slide438.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724400" y="6061462"/>
            <a:ext cx="1571264" cy="491738"/>
          </a:xfrm>
          <a:prstGeom prst="rect">
            <a:avLst/>
          </a:prstGeom>
          <a:noFill/>
          <a:ln w="9525">
            <a:noFill/>
            <a:miter lim="800000"/>
            <a:headEnd/>
            <a:tailEnd/>
          </a:ln>
        </p:spPr>
        <p:txBody>
          <a:bodyPr wrap="none">
            <a:spAutoFit/>
          </a:bodyPr>
          <a:lstStyle/>
          <a:p>
            <a:pPr>
              <a:lnSpc>
                <a:spcPct val="150000"/>
              </a:lnSpc>
              <a:spcBef>
                <a:spcPct val="0"/>
              </a:spcBef>
            </a:pPr>
            <a:r>
              <a:rPr lang="en-US" sz="2000" b="1" dirty="0">
                <a:solidFill>
                  <a:srgbClr val="FFFFFF"/>
                </a:solidFill>
              </a:rPr>
              <a:t>Tri-colors</a:t>
            </a:r>
          </a:p>
        </p:txBody>
      </p:sp>
      <p:sp>
        <p:nvSpPr>
          <p:cNvPr id="10243" name="Text Box 2"/>
          <p:cNvSpPr txBox="1">
            <a:spLocks noChangeArrowheads="1"/>
          </p:cNvSpPr>
          <p:nvPr/>
        </p:nvSpPr>
        <p:spPr bwMode="auto">
          <a:xfrm>
            <a:off x="3322638" y="6626225"/>
            <a:ext cx="2451100" cy="214313"/>
          </a:xfrm>
          <a:prstGeom prst="rect">
            <a:avLst/>
          </a:prstGeom>
          <a:noFill/>
          <a:ln w="9525">
            <a:noFill/>
            <a:miter lim="800000"/>
            <a:headEnd/>
            <a:tailEnd/>
          </a:ln>
        </p:spPr>
        <p:txBody>
          <a:bodyPr wrap="none">
            <a:spAutoFit/>
          </a:bodyPr>
          <a:lstStyle/>
          <a:p>
            <a:pPr>
              <a:spcBef>
                <a:spcPct val="0"/>
              </a:spcBef>
            </a:pPr>
            <a:r>
              <a:rPr lang="en-US" sz="800" b="1">
                <a:solidFill>
                  <a:srgbClr val="FFFFFF"/>
                </a:solidFill>
                <a:hlinkClick r:id="rId3"/>
              </a:rPr>
              <a:t>http://en.wikipedia.org/wiki/Hungary</a:t>
            </a:r>
            <a:endParaRPr lang="en-US" sz="800" b="1">
              <a:solidFill>
                <a:srgbClr val="FFFFFF"/>
              </a:solidFill>
            </a:endParaRPr>
          </a:p>
        </p:txBody>
      </p:sp>
      <p:pic>
        <p:nvPicPr>
          <p:cNvPr id="10244" name="Picture 3"/>
          <p:cNvPicPr>
            <a:picLocks noChangeAspect="1" noChangeArrowheads="1"/>
          </p:cNvPicPr>
          <p:nvPr/>
        </p:nvPicPr>
        <p:blipFill>
          <a:blip r:embed="rId4" cstate="print"/>
          <a:srcRect/>
          <a:stretch>
            <a:fillRect/>
          </a:stretch>
        </p:blipFill>
        <p:spPr bwMode="auto">
          <a:xfrm>
            <a:off x="3390900" y="314325"/>
            <a:ext cx="4305300" cy="5705475"/>
          </a:xfrm>
          <a:prstGeom prst="rect">
            <a:avLst/>
          </a:prstGeom>
          <a:noFill/>
          <a:ln w="9525">
            <a:noFill/>
            <a:miter lim="800000"/>
            <a:headEnd/>
            <a:tailEnd/>
          </a:ln>
        </p:spPr>
      </p:pic>
      <p:sp>
        <p:nvSpPr>
          <p:cNvPr id="5" name="Rectangle 4"/>
          <p:cNvSpPr/>
          <p:nvPr/>
        </p:nvSpPr>
        <p:spPr>
          <a:xfrm>
            <a:off x="402590" y="609600"/>
            <a:ext cx="2591510" cy="5706177"/>
          </a:xfrm>
          <a:prstGeom prst="rect">
            <a:avLst/>
          </a:prstGeom>
        </p:spPr>
        <p:txBody>
          <a:bodyPr wrap="square">
            <a:spAutoFit/>
          </a:bodyPr>
          <a:lstStyle/>
          <a:p>
            <a:r>
              <a:rPr lang="en-US" sz="2400" b="1" dirty="0">
                <a:solidFill>
                  <a:srgbClr val="FF0000"/>
                </a:solidFill>
              </a:rPr>
              <a:t>After the Communist government was replaced in 1989 the tri-colors could once again be displayed on the buildings.</a:t>
            </a:r>
          </a:p>
          <a:p>
            <a:r>
              <a:rPr lang="en-US" sz="2400" b="1" dirty="0">
                <a:solidFill>
                  <a:srgbClr val="FF0000"/>
                </a:solidFill>
              </a:rPr>
              <a:t>It was an important </a:t>
            </a:r>
            <a:r>
              <a:rPr lang="en-US" sz="2400" b="1" dirty="0" err="1">
                <a:solidFill>
                  <a:srgbClr val="FF0000"/>
                </a:solidFill>
              </a:rPr>
              <a:t>momemt</a:t>
            </a:r>
            <a:r>
              <a:rPr lang="en-US" sz="2400" b="1" dirty="0">
                <a:solidFill>
                  <a:srgbClr val="FF0000"/>
                </a:solidFill>
              </a:rPr>
              <a:t> for the citizens of Hungary.</a:t>
            </a:r>
            <a:endParaRPr lang="en-US" sz="2400" dirty="0">
              <a:solidFill>
                <a:srgbClr val="FF0000"/>
              </a:solidFill>
            </a:endParaRPr>
          </a:p>
        </p:txBody>
      </p:sp>
    </p:spTree>
  </p:cSld>
  <p:clrMapOvr>
    <a:masterClrMapping/>
  </p:clrMapOvr>
  <p:transition/>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914400" y="1192812"/>
            <a:ext cx="7315200" cy="4750788"/>
          </a:xfrm>
          <a:prstGeom prst="rect">
            <a:avLst/>
          </a:prstGeom>
          <a:noFill/>
          <a:ln w="9525">
            <a:noFill/>
            <a:miter lim="800000"/>
            <a:headEnd/>
            <a:tailEnd/>
          </a:ln>
        </p:spPr>
      </p:pic>
      <p:sp>
        <p:nvSpPr>
          <p:cNvPr id="11267" name="Oval 6"/>
          <p:cNvSpPr>
            <a:spLocks noChangeArrowheads="1"/>
          </p:cNvSpPr>
          <p:nvPr/>
        </p:nvSpPr>
        <p:spPr bwMode="auto">
          <a:xfrm>
            <a:off x="2286000" y="2895600"/>
            <a:ext cx="838200" cy="688975"/>
          </a:xfrm>
          <a:prstGeom prst="ellipse">
            <a:avLst/>
          </a:prstGeom>
          <a:noFill/>
          <a:ln w="76200">
            <a:solidFill>
              <a:schemeClr val="tx1"/>
            </a:solidFill>
            <a:round/>
            <a:headEnd/>
            <a:tailEnd/>
          </a:ln>
        </p:spPr>
        <p:txBody>
          <a:bodyPr wrap="none" anchor="ct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Arial" charset="0"/>
              <a:ea typeface="+mn-ea"/>
              <a:cs typeface="+mn-cs"/>
            </a:endParaRPr>
          </a:p>
        </p:txBody>
      </p:sp>
      <p:sp>
        <p:nvSpPr>
          <p:cNvPr id="11268" name="Text Box 12"/>
          <p:cNvSpPr txBox="1">
            <a:spLocks noChangeArrowheads="1"/>
          </p:cNvSpPr>
          <p:nvPr/>
        </p:nvSpPr>
        <p:spPr bwMode="auto">
          <a:xfrm>
            <a:off x="914400" y="573087"/>
            <a:ext cx="4119562" cy="646113"/>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Verdana" pitchFamily="34" charset="0"/>
                <a:ea typeface="+mn-ea"/>
                <a:cs typeface="+mn-cs"/>
              </a:rPr>
              <a:t>Explore Europe</a:t>
            </a:r>
            <a:endParaRPr kumimoji="0" lang="en-US" sz="3600" b="1" i="0" u="none" strike="noStrike" kern="1200" cap="none" spc="0" normalizeH="0" baseline="0" noProof="0" dirty="0">
              <a:ln>
                <a:noFill/>
              </a:ln>
              <a:solidFill>
                <a:srgbClr val="FFFFFF"/>
              </a:solidFill>
              <a:effectLst/>
              <a:uLnTx/>
              <a:uFillTx/>
              <a:latin typeface="Verdana" pitchFamily="34" charset="0"/>
              <a:ea typeface="+mn-ea"/>
              <a:cs typeface="+mn-cs"/>
            </a:endParaRPr>
          </a:p>
        </p:txBody>
      </p:sp>
      <p:sp>
        <p:nvSpPr>
          <p:cNvPr id="11269" name="Text Box 5"/>
          <p:cNvSpPr txBox="1">
            <a:spLocks noChangeArrowheads="1"/>
          </p:cNvSpPr>
          <p:nvPr/>
        </p:nvSpPr>
        <p:spPr bwMode="auto">
          <a:xfrm>
            <a:off x="1540080" y="3810000"/>
            <a:ext cx="2387192" cy="646331"/>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sz="3600" b="1" i="0" u="none" strike="noStrike" kern="1200" cap="none" spc="0" normalizeH="0" baseline="0" noProof="0" dirty="0">
                <a:ln w="12700">
                  <a:solidFill>
                    <a:srgbClr val="BBE0E3"/>
                  </a:solidFill>
                </a:ln>
                <a:solidFill>
                  <a:srgbClr val="FF0000"/>
                </a:solidFill>
                <a:effectLst>
                  <a:outerShdw blurRad="50800" dist="38100" algn="l" rotWithShape="0">
                    <a:prstClr val="black">
                      <a:alpha val="40000"/>
                    </a:prstClr>
                  </a:outerShdw>
                </a:effectLst>
                <a:uLnTx/>
                <a:uFillTx/>
                <a:latin typeface="Verdana" pitchFamily="34" charset="0"/>
                <a:ea typeface="+mn-ea"/>
                <a:cs typeface="+mn-cs"/>
              </a:rPr>
              <a:t>Hungary</a:t>
            </a:r>
            <a:endParaRPr kumimoji="0" lang="en-US" sz="3600" b="1" i="0" u="none" strike="noStrike" kern="1200" cap="none" spc="0" normalizeH="0" baseline="0" noProof="0" dirty="0">
              <a:ln>
                <a:noFill/>
              </a:ln>
              <a:solidFill>
                <a:srgbClr val="FF0000"/>
              </a:solidFill>
              <a:effectLst/>
              <a:uLnTx/>
              <a:uFillTx/>
              <a:latin typeface="Verdana" pitchFamily="34" charset="0"/>
              <a:ea typeface="+mn-ea"/>
              <a:cs typeface="+mn-cs"/>
            </a:endParaRPr>
          </a:p>
        </p:txBody>
      </p:sp>
      <p:sp>
        <p:nvSpPr>
          <p:cNvPr id="7" name="Rectangle 6"/>
          <p:cNvSpPr/>
          <p:nvPr/>
        </p:nvSpPr>
        <p:spPr>
          <a:xfrm>
            <a:off x="3422492" y="6513370"/>
            <a:ext cx="2299027" cy="253916"/>
          </a:xfrm>
          <a:prstGeom prst="rect">
            <a:avLst/>
          </a:prstGeom>
        </p:spPr>
        <p:txBody>
          <a:bodyPr wrap="none">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1050" b="0" i="0" u="none" strike="noStrike" kern="1200" cap="none" spc="0" normalizeH="0" baseline="30000" noProof="0" dirty="0">
                <a:ln>
                  <a:noFill/>
                </a:ln>
                <a:solidFill>
                  <a:srgbClr val="000000"/>
                </a:solidFill>
                <a:effectLst/>
                <a:uLnTx/>
                <a:uFillTx/>
                <a:latin typeface="Arial" charset="0"/>
                <a:ea typeface="+mn-ea"/>
                <a:cs typeface="+mn-cs"/>
              </a:rPr>
              <a:t>©</a:t>
            </a:r>
            <a:r>
              <a:rPr kumimoji="0" lang="en-US" sz="1050" b="0" i="0" u="none" strike="noStrike" kern="1200" cap="none" spc="0" normalizeH="0" baseline="0" noProof="0" dirty="0">
                <a:ln>
                  <a:noFill/>
                </a:ln>
                <a:solidFill>
                  <a:srgbClr val="000000"/>
                </a:solidFill>
                <a:effectLst/>
                <a:uLnTx/>
                <a:uFillTx/>
                <a:latin typeface="Arial" charset="0"/>
                <a:ea typeface="+mn-ea"/>
                <a:cs typeface="+mn-cs"/>
              </a:rPr>
              <a:t>Timothy G. Roufs </a:t>
            </a:r>
            <a:r>
              <a:rPr kumimoji="0" lang="en-US" sz="1050" b="1" i="0" u="none" strike="noStrike" kern="1200" cap="none" spc="0" normalizeH="0" baseline="0" noProof="0" dirty="0">
                <a:ln>
                  <a:noFill/>
                </a:ln>
                <a:solidFill>
                  <a:srgbClr val="000000"/>
                </a:solidFill>
                <a:effectLst/>
                <a:uLnTx/>
                <a:uFillTx/>
                <a:latin typeface="Verdana" pitchFamily="34" charset="0"/>
                <a:ea typeface="+mn-ea"/>
                <a:cs typeface="+mn-cs"/>
              </a:rPr>
              <a:t>© </a:t>
            </a:r>
            <a:r>
              <a:rPr kumimoji="0" lang="en-US" sz="1050" b="0" i="0" u="none" strike="noStrike" kern="1200" cap="none" spc="0" normalizeH="0" baseline="0" noProof="0" dirty="0">
                <a:ln>
                  <a:noFill/>
                </a:ln>
                <a:solidFill>
                  <a:srgbClr val="000000"/>
                </a:solidFill>
                <a:effectLst/>
                <a:uLnTx/>
                <a:uFillTx/>
                <a:latin typeface="Verdana" pitchFamily="34" charset="0"/>
                <a:ea typeface="+mn-ea"/>
                <a:cs typeface="+mn-cs"/>
              </a:rPr>
              <a:t>2010-2024 </a:t>
            </a:r>
            <a:endParaRPr kumimoji="1" lang="en-US" sz="1050" b="0" i="0" u="none" strike="noStrike" kern="1200" cap="none" spc="0" normalizeH="0" baseline="0" noProof="0" dirty="0">
              <a:ln>
                <a:noFill/>
              </a:ln>
              <a:solidFill>
                <a:srgbClr val="FFFFFF"/>
              </a:solidFill>
              <a:effectLst/>
              <a:uLnTx/>
              <a:uFillTx/>
              <a:latin typeface="Verdana" pitchFamily="34" charset="0"/>
              <a:ea typeface="+mn-ea"/>
              <a:cs typeface="+mn-cs"/>
            </a:endParaRPr>
          </a:p>
        </p:txBody>
      </p:sp>
    </p:spTree>
    <p:extLst>
      <p:ext uri="{BB962C8B-B14F-4D97-AF65-F5344CB8AC3E}">
        <p14:creationId xmlns:p14="http://schemas.microsoft.com/office/powerpoint/2010/main" val="2121109600"/>
      </p:ext>
    </p:extLst>
  </p:cSld>
  <p:clrMapOvr>
    <a:masterClrMapping/>
  </p:clrMapOvr>
</p:sld>
</file>

<file path=ppt/theme/theme1.xml><?xml version="1.0" encoding="utf-8"?>
<a:theme xmlns:a="http://schemas.openxmlformats.org/drawingml/2006/main" name="Expedition">
  <a:themeElements>
    <a:clrScheme name="Expedition 2">
      <a:dk1>
        <a:srgbClr val="000000"/>
      </a:dk1>
      <a:lt1>
        <a:srgbClr val="FFFFFF"/>
      </a:lt1>
      <a:dk2>
        <a:srgbClr val="482400"/>
      </a:dk2>
      <a:lt2>
        <a:srgbClr val="808080"/>
      </a:lt2>
      <a:accent1>
        <a:srgbClr val="DFD6C3"/>
      </a:accent1>
      <a:accent2>
        <a:srgbClr val="D69B80"/>
      </a:accent2>
      <a:accent3>
        <a:srgbClr val="FFFFFF"/>
      </a:accent3>
      <a:accent4>
        <a:srgbClr val="000000"/>
      </a:accent4>
      <a:accent5>
        <a:srgbClr val="ECE8DE"/>
      </a:accent5>
      <a:accent6>
        <a:srgbClr val="C28C73"/>
      </a:accent6>
      <a:hlink>
        <a:srgbClr val="993300"/>
      </a:hlink>
      <a:folHlink>
        <a:srgbClr val="666600"/>
      </a:folHlink>
    </a:clrScheme>
    <a:fontScheme name="Expeditio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Expedition 1">
        <a:dk1>
          <a:srgbClr val="000000"/>
        </a:dk1>
        <a:lt1>
          <a:srgbClr val="A7947B"/>
        </a:lt1>
        <a:dk2>
          <a:srgbClr val="482400"/>
        </a:dk2>
        <a:lt2>
          <a:srgbClr val="808080"/>
        </a:lt2>
        <a:accent1>
          <a:srgbClr val="DFD6C3"/>
        </a:accent1>
        <a:accent2>
          <a:srgbClr val="D69B80"/>
        </a:accent2>
        <a:accent3>
          <a:srgbClr val="D0C8BF"/>
        </a:accent3>
        <a:accent4>
          <a:srgbClr val="000000"/>
        </a:accent4>
        <a:accent5>
          <a:srgbClr val="ECE8DE"/>
        </a:accent5>
        <a:accent6>
          <a:srgbClr val="C28C73"/>
        </a:accent6>
        <a:hlink>
          <a:srgbClr val="993300"/>
        </a:hlink>
        <a:folHlink>
          <a:srgbClr val="666600"/>
        </a:folHlink>
      </a:clrScheme>
      <a:clrMap bg1="lt1" tx1="dk1" bg2="lt2" tx2="dk2" accent1="accent1" accent2="accent2" accent3="accent3" accent4="accent4" accent5="accent5" accent6="accent6" hlink="hlink" folHlink="folHlink"/>
    </a:extraClrScheme>
    <a:extraClrScheme>
      <a:clrScheme name="Expedition 2">
        <a:dk1>
          <a:srgbClr val="000000"/>
        </a:dk1>
        <a:lt1>
          <a:srgbClr val="FFFFFF"/>
        </a:lt1>
        <a:dk2>
          <a:srgbClr val="482400"/>
        </a:dk2>
        <a:lt2>
          <a:srgbClr val="808080"/>
        </a:lt2>
        <a:accent1>
          <a:srgbClr val="DFD6C3"/>
        </a:accent1>
        <a:accent2>
          <a:srgbClr val="D69B80"/>
        </a:accent2>
        <a:accent3>
          <a:srgbClr val="FFFFFF"/>
        </a:accent3>
        <a:accent4>
          <a:srgbClr val="000000"/>
        </a:accent4>
        <a:accent5>
          <a:srgbClr val="ECE8DE"/>
        </a:accent5>
        <a:accent6>
          <a:srgbClr val="C28C73"/>
        </a:accent6>
        <a:hlink>
          <a:srgbClr val="993300"/>
        </a:hlink>
        <a:folHlink>
          <a:srgbClr val="666600"/>
        </a:folHlink>
      </a:clrScheme>
      <a:clrMap bg1="lt1" tx1="dk1" bg2="lt2" tx2="dk2" accent1="accent1" accent2="accent2" accent3="accent3" accent4="accent4" accent5="accent5" accent6="accent6" hlink="hlink" folHlink="folHlink"/>
    </a:extraClrScheme>
    <a:extraClrScheme>
      <a:clrScheme name="Expedition 3">
        <a:dk1>
          <a:srgbClr val="000000"/>
        </a:dk1>
        <a:lt1>
          <a:srgbClr val="FFFFFF"/>
        </a:lt1>
        <a:dk2>
          <a:srgbClr val="000000"/>
        </a:dk2>
        <a:lt2>
          <a:srgbClr val="333333"/>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Expedition 4">
        <a:dk1>
          <a:srgbClr val="000000"/>
        </a:dk1>
        <a:lt1>
          <a:srgbClr val="9D7643"/>
        </a:lt1>
        <a:dk2>
          <a:srgbClr val="FFFFFF"/>
        </a:dk2>
        <a:lt2>
          <a:srgbClr val="554025"/>
        </a:lt2>
        <a:accent1>
          <a:srgbClr val="CAA966"/>
        </a:accent1>
        <a:accent2>
          <a:srgbClr val="8488AC"/>
        </a:accent2>
        <a:accent3>
          <a:srgbClr val="CCBDB0"/>
        </a:accent3>
        <a:accent4>
          <a:srgbClr val="000000"/>
        </a:accent4>
        <a:accent5>
          <a:srgbClr val="E1D1B8"/>
        </a:accent5>
        <a:accent6>
          <a:srgbClr val="777B9B"/>
        </a:accent6>
        <a:hlink>
          <a:srgbClr val="993300"/>
        </a:hlink>
        <a:folHlink>
          <a:srgbClr val="6666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Meadow">
  <a:themeElements>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fontScheme name="1_Meadow">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1_Meadow 1">
        <a:dk1>
          <a:srgbClr val="112208"/>
        </a:dk1>
        <a:lt1>
          <a:srgbClr val="FFFFFF"/>
        </a:lt1>
        <a:dk2>
          <a:srgbClr val="3D541E"/>
        </a:dk2>
        <a:lt2>
          <a:srgbClr val="FFFFFF"/>
        </a:lt2>
        <a:accent1>
          <a:srgbClr val="8BAE6C"/>
        </a:accent1>
        <a:accent2>
          <a:srgbClr val="FF66FF"/>
        </a:accent2>
        <a:accent3>
          <a:srgbClr val="AFB3AB"/>
        </a:accent3>
        <a:accent4>
          <a:srgbClr val="DADADA"/>
        </a:accent4>
        <a:accent5>
          <a:srgbClr val="C4D3BA"/>
        </a:accent5>
        <a:accent6>
          <a:srgbClr val="E75CE7"/>
        </a:accent6>
        <a:hlink>
          <a:srgbClr val="808000"/>
        </a:hlink>
        <a:folHlink>
          <a:srgbClr val="162B0B"/>
        </a:folHlink>
      </a:clrScheme>
      <a:clrMap bg1="dk2" tx1="lt1" bg2="dk1" tx2="lt2" accent1="accent1" accent2="accent2" accent3="accent3" accent4="accent4" accent5="accent5" accent6="accent6" hlink="hlink" folHlink="folHlink"/>
    </a:extraClrScheme>
    <a:extraClrScheme>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clrMap bg1="lt1" tx1="dk1" bg2="lt2" tx2="dk2" accent1="accent1" accent2="accent2" accent3="accent3" accent4="accent4" accent5="accent5" accent6="accent6" hlink="hlink" folHlink="folHlink"/>
    </a:extraClrScheme>
    <a:extraClrScheme>
      <a:clrScheme name="1_Meadow 3">
        <a:dk1>
          <a:srgbClr val="000000"/>
        </a:dk1>
        <a:lt1>
          <a:srgbClr val="FFFFFF"/>
        </a:lt1>
        <a:dk2>
          <a:srgbClr val="000000"/>
        </a:dk2>
        <a:lt2>
          <a:srgbClr val="393939"/>
        </a:lt2>
        <a:accent1>
          <a:srgbClr val="CBCBCB"/>
        </a:accent1>
        <a:accent2>
          <a:srgbClr val="5F5F5F"/>
        </a:accent2>
        <a:accent3>
          <a:srgbClr val="FFFFFF"/>
        </a:accent3>
        <a:accent4>
          <a:srgbClr val="000000"/>
        </a:accent4>
        <a:accent5>
          <a:srgbClr val="E2E2E2"/>
        </a:accent5>
        <a:accent6>
          <a:srgbClr val="555555"/>
        </a:accent6>
        <a:hlink>
          <a:srgbClr val="969696"/>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CE Master">
  <a:themeElements>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E Mast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685800" tIns="685800" rIns="685800" bIns="68580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2"/>
            </a:solidFill>
            <a:effectLst/>
            <a:latin typeface="Arial" charset="0"/>
          </a:defRPr>
        </a:defPPr>
      </a:lstStyle>
    </a:spDef>
    <a:lnDef>
      <a:spPr bwMode="auto">
        <a:xfrm>
          <a:off x="0" y="0"/>
          <a:ext cx="1" cy="1"/>
        </a:xfrm>
        <a:custGeom>
          <a:avLst/>
          <a:gdLst/>
          <a:ahLst/>
          <a:cxnLst/>
          <a:rect l="0" t="0" r="0" b="0"/>
          <a:pathLst/>
        </a:custGeom>
        <a:noFill/>
        <a:ln w="28575" cap="flat" cmpd="sng" algn="ctr">
          <a:solidFill>
            <a:schemeClr val="tx1"/>
          </a:solidFill>
          <a:prstDash val="solid"/>
          <a:round/>
          <a:headEnd type="none" w="med" len="med"/>
          <a:tailEnd type="none" w="med" len="med"/>
        </a:ln>
        <a:effectLst/>
      </a:spPr>
      <a:bodyPr vert="horz" wrap="square" lIns="685800" tIns="685800" rIns="685800" bIns="68580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1" i="0" u="none" strike="noStrike" cap="none" normalizeH="0" baseline="0" smtClean="0">
            <a:ln>
              <a:noFill/>
            </a:ln>
            <a:solidFill>
              <a:schemeClr val="tx2"/>
            </a:solidFill>
            <a:effectLst/>
            <a:latin typeface="Arial" charset="0"/>
          </a:defRPr>
        </a:defPPr>
      </a:lstStyle>
    </a:lnDef>
  </a:objectDefaults>
  <a:extraClrSchemeLst>
    <a:extraClrScheme>
      <a:clrScheme name="CE 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E 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E 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E 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E 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E 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E 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E 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E 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E 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E 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E 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Meadow">
  <a:themeElements>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fontScheme name="1_Meadow">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1_Meadow 1">
        <a:dk1>
          <a:srgbClr val="112208"/>
        </a:dk1>
        <a:lt1>
          <a:srgbClr val="FFFFFF"/>
        </a:lt1>
        <a:dk2>
          <a:srgbClr val="3D541E"/>
        </a:dk2>
        <a:lt2>
          <a:srgbClr val="FFFFFF"/>
        </a:lt2>
        <a:accent1>
          <a:srgbClr val="8BAE6C"/>
        </a:accent1>
        <a:accent2>
          <a:srgbClr val="FF66FF"/>
        </a:accent2>
        <a:accent3>
          <a:srgbClr val="AFB3AB"/>
        </a:accent3>
        <a:accent4>
          <a:srgbClr val="DADADA"/>
        </a:accent4>
        <a:accent5>
          <a:srgbClr val="C4D3BA"/>
        </a:accent5>
        <a:accent6>
          <a:srgbClr val="E75CE7"/>
        </a:accent6>
        <a:hlink>
          <a:srgbClr val="808000"/>
        </a:hlink>
        <a:folHlink>
          <a:srgbClr val="162B0B"/>
        </a:folHlink>
      </a:clrScheme>
      <a:clrMap bg1="dk2" tx1="lt1" bg2="dk1" tx2="lt2" accent1="accent1" accent2="accent2" accent3="accent3" accent4="accent4" accent5="accent5" accent6="accent6" hlink="hlink" folHlink="folHlink"/>
    </a:extraClrScheme>
    <a:extraClrScheme>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clrMap bg1="lt1" tx1="dk1" bg2="lt2" tx2="dk2" accent1="accent1" accent2="accent2" accent3="accent3" accent4="accent4" accent5="accent5" accent6="accent6" hlink="hlink" folHlink="folHlink"/>
    </a:extraClrScheme>
    <a:extraClrScheme>
      <a:clrScheme name="1_Meadow 3">
        <a:dk1>
          <a:srgbClr val="000000"/>
        </a:dk1>
        <a:lt1>
          <a:srgbClr val="FFFFFF"/>
        </a:lt1>
        <a:dk2>
          <a:srgbClr val="000000"/>
        </a:dk2>
        <a:lt2>
          <a:srgbClr val="393939"/>
        </a:lt2>
        <a:accent1>
          <a:srgbClr val="CBCBCB"/>
        </a:accent1>
        <a:accent2>
          <a:srgbClr val="5F5F5F"/>
        </a:accent2>
        <a:accent3>
          <a:srgbClr val="FFFFFF"/>
        </a:accent3>
        <a:accent4>
          <a:srgbClr val="000000"/>
        </a:accent4>
        <a:accent5>
          <a:srgbClr val="E2E2E2"/>
        </a:accent5>
        <a:accent6>
          <a:srgbClr val="555555"/>
        </a:accent6>
        <a:hlink>
          <a:srgbClr val="969696"/>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3_Meadow">
  <a:themeElements>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fontScheme name="1_Meadow">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20000"/>
          </a:spcBef>
          <a:spcAft>
            <a:spcPct val="0"/>
          </a:spcAft>
          <a:buClrTx/>
          <a:buSzTx/>
          <a:buFontTx/>
          <a:buNone/>
          <a:tabLst/>
          <a:defRPr kumimoji="0" lang="en-US" sz="32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1_Meadow 1">
        <a:dk1>
          <a:srgbClr val="112208"/>
        </a:dk1>
        <a:lt1>
          <a:srgbClr val="FFFFFF"/>
        </a:lt1>
        <a:dk2>
          <a:srgbClr val="3D541E"/>
        </a:dk2>
        <a:lt2>
          <a:srgbClr val="FFFFFF"/>
        </a:lt2>
        <a:accent1>
          <a:srgbClr val="8BAE6C"/>
        </a:accent1>
        <a:accent2>
          <a:srgbClr val="FF66FF"/>
        </a:accent2>
        <a:accent3>
          <a:srgbClr val="AFB3AB"/>
        </a:accent3>
        <a:accent4>
          <a:srgbClr val="DADADA"/>
        </a:accent4>
        <a:accent5>
          <a:srgbClr val="C4D3BA"/>
        </a:accent5>
        <a:accent6>
          <a:srgbClr val="E75CE7"/>
        </a:accent6>
        <a:hlink>
          <a:srgbClr val="808000"/>
        </a:hlink>
        <a:folHlink>
          <a:srgbClr val="162B0B"/>
        </a:folHlink>
      </a:clrScheme>
      <a:clrMap bg1="dk2" tx1="lt1" bg2="dk1" tx2="lt2" accent1="accent1" accent2="accent2" accent3="accent3" accent4="accent4" accent5="accent5" accent6="accent6" hlink="hlink" folHlink="folHlink"/>
    </a:extraClrScheme>
    <a:extraClrScheme>
      <a:clrScheme name="1_Meadow 2">
        <a:dk1>
          <a:srgbClr val="003300"/>
        </a:dk1>
        <a:lt1>
          <a:srgbClr val="F1F7E9"/>
        </a:lt1>
        <a:dk2>
          <a:srgbClr val="FFFFFF"/>
        </a:dk2>
        <a:lt2>
          <a:srgbClr val="366B1B"/>
        </a:lt2>
        <a:accent1>
          <a:srgbClr val="8BAE6C"/>
        </a:accent1>
        <a:accent2>
          <a:srgbClr val="FF66FF"/>
        </a:accent2>
        <a:accent3>
          <a:srgbClr val="F7FAF2"/>
        </a:accent3>
        <a:accent4>
          <a:srgbClr val="002A00"/>
        </a:accent4>
        <a:accent5>
          <a:srgbClr val="C4D3BA"/>
        </a:accent5>
        <a:accent6>
          <a:srgbClr val="E75CE7"/>
        </a:accent6>
        <a:hlink>
          <a:srgbClr val="808000"/>
        </a:hlink>
        <a:folHlink>
          <a:srgbClr val="8DBA76"/>
        </a:folHlink>
      </a:clrScheme>
      <a:clrMap bg1="lt1" tx1="dk1" bg2="lt2" tx2="dk2" accent1="accent1" accent2="accent2" accent3="accent3" accent4="accent4" accent5="accent5" accent6="accent6" hlink="hlink" folHlink="folHlink"/>
    </a:extraClrScheme>
    <a:extraClrScheme>
      <a:clrScheme name="1_Meadow 3">
        <a:dk1>
          <a:srgbClr val="000000"/>
        </a:dk1>
        <a:lt1>
          <a:srgbClr val="FFFFFF"/>
        </a:lt1>
        <a:dk2>
          <a:srgbClr val="000000"/>
        </a:dk2>
        <a:lt2>
          <a:srgbClr val="393939"/>
        </a:lt2>
        <a:accent1>
          <a:srgbClr val="CBCBCB"/>
        </a:accent1>
        <a:accent2>
          <a:srgbClr val="5F5F5F"/>
        </a:accent2>
        <a:accent3>
          <a:srgbClr val="FFFFFF"/>
        </a:accent3>
        <a:accent4>
          <a:srgbClr val="000000"/>
        </a:accent4>
        <a:accent5>
          <a:srgbClr val="E2E2E2"/>
        </a:accent5>
        <a:accent6>
          <a:srgbClr val="555555"/>
        </a:accent6>
        <a:hlink>
          <a:srgbClr val="969696"/>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Marble">
  <a:themeElements>
    <a:clrScheme name="Marble 1">
      <a:dk1>
        <a:srgbClr val="000000"/>
      </a:dk1>
      <a:lt1>
        <a:srgbClr val="EAEAEA"/>
      </a:lt1>
      <a:dk2>
        <a:srgbClr val="006600"/>
      </a:dk2>
      <a:lt2>
        <a:srgbClr val="FFCC66"/>
      </a:lt2>
      <a:accent1>
        <a:srgbClr val="3366FF"/>
      </a:accent1>
      <a:accent2>
        <a:srgbClr val="60371C"/>
      </a:accent2>
      <a:accent3>
        <a:srgbClr val="AAB8AA"/>
      </a:accent3>
      <a:accent4>
        <a:srgbClr val="C8C8C8"/>
      </a:accent4>
      <a:accent5>
        <a:srgbClr val="ADB8FF"/>
      </a:accent5>
      <a:accent6>
        <a:srgbClr val="563118"/>
      </a:accent6>
      <a:hlink>
        <a:srgbClr val="FF0033"/>
      </a:hlink>
      <a:folHlink>
        <a:srgbClr val="CC9967"/>
      </a:folHlink>
    </a:clrScheme>
    <a:fontScheme name="Marbl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Marble 1">
        <a:dk1>
          <a:srgbClr val="000000"/>
        </a:dk1>
        <a:lt1>
          <a:srgbClr val="EAEAEA"/>
        </a:lt1>
        <a:dk2>
          <a:srgbClr val="006600"/>
        </a:dk2>
        <a:lt2>
          <a:srgbClr val="FFCC66"/>
        </a:lt2>
        <a:accent1>
          <a:srgbClr val="3366FF"/>
        </a:accent1>
        <a:accent2>
          <a:srgbClr val="60371C"/>
        </a:accent2>
        <a:accent3>
          <a:srgbClr val="AAB8AA"/>
        </a:accent3>
        <a:accent4>
          <a:srgbClr val="C8C8C8"/>
        </a:accent4>
        <a:accent5>
          <a:srgbClr val="ADB8FF"/>
        </a:accent5>
        <a:accent6>
          <a:srgbClr val="563118"/>
        </a:accent6>
        <a:hlink>
          <a:srgbClr val="FF0033"/>
        </a:hlink>
        <a:folHlink>
          <a:srgbClr val="CC9967"/>
        </a:folHlink>
      </a:clrScheme>
      <a:clrMap bg1="dk2" tx1="lt1" bg2="dk1" tx2="lt2" accent1="accent1" accent2="accent2" accent3="accent3" accent4="accent4" accent5="accent5" accent6="accent6" hlink="hlink" folHlink="folHlink"/>
    </a:extraClrScheme>
    <a:extraClrScheme>
      <a:clrScheme name="Marble 2">
        <a:dk1>
          <a:srgbClr val="000000"/>
        </a:dk1>
        <a:lt1>
          <a:srgbClr val="EAEAEA"/>
        </a:lt1>
        <a:dk2>
          <a:srgbClr val="FFCC99"/>
        </a:dk2>
        <a:lt2>
          <a:srgbClr val="FFCC66"/>
        </a:lt2>
        <a:accent1>
          <a:srgbClr val="FF9933"/>
        </a:accent1>
        <a:accent2>
          <a:srgbClr val="996600"/>
        </a:accent2>
        <a:accent3>
          <a:srgbClr val="FFE2CA"/>
        </a:accent3>
        <a:accent4>
          <a:srgbClr val="C8C8C8"/>
        </a:accent4>
        <a:accent5>
          <a:srgbClr val="FFCAAD"/>
        </a:accent5>
        <a:accent6>
          <a:srgbClr val="8A5C00"/>
        </a:accent6>
        <a:hlink>
          <a:srgbClr val="FF5050"/>
        </a:hlink>
        <a:folHlink>
          <a:srgbClr val="FFCC99"/>
        </a:folHlink>
      </a:clrScheme>
      <a:clrMap bg1="dk2" tx1="lt1" bg2="dk1" tx2="lt2" accent1="accent1" accent2="accent2" accent3="accent3" accent4="accent4" accent5="accent5" accent6="accent6" hlink="hlink" folHlink="folHlink"/>
    </a:extraClrScheme>
    <a:extraClrScheme>
      <a:clrScheme name="Marble 3">
        <a:dk1>
          <a:srgbClr val="000000"/>
        </a:dk1>
        <a:lt1>
          <a:srgbClr val="FFFFFF"/>
        </a:lt1>
        <a:dk2>
          <a:srgbClr val="EAEAEA"/>
        </a:dk2>
        <a:lt2>
          <a:srgbClr val="FFFFFF"/>
        </a:lt2>
        <a:accent1>
          <a:srgbClr val="CBCBCB"/>
        </a:accent1>
        <a:accent2>
          <a:srgbClr val="333333"/>
        </a:accent2>
        <a:accent3>
          <a:srgbClr val="F3F3F3"/>
        </a:accent3>
        <a:accent4>
          <a:srgbClr val="DADADA"/>
        </a:accent4>
        <a:accent5>
          <a:srgbClr val="E2E2E2"/>
        </a:accent5>
        <a:accent6>
          <a:srgbClr val="2D2D2D"/>
        </a:accent6>
        <a:hlink>
          <a:srgbClr val="C0C0C0"/>
        </a:hlink>
        <a:folHlink>
          <a:srgbClr val="EAEAEA"/>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23_Contemporary Portrait">
  <a:themeElements>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fontScheme name="1_Contemporary Portrait">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1" lang="en-US" sz="6600" b="0" i="1" u="none" strike="noStrike" cap="none" normalizeH="0" baseline="0" smtClean="0">
            <a:ln>
              <a:noFill/>
            </a:ln>
            <a:solidFill>
              <a:srgbClr val="FF0000"/>
            </a:solidFill>
            <a:effectLst/>
            <a:latin typeface="Arial" charset="0"/>
          </a:defRPr>
        </a:defPPr>
      </a:lstStyle>
    </a:lnDef>
  </a:objectDefaults>
  <a:extraClrSchemeLst>
    <a:extraClrScheme>
      <a:clrScheme name="1_Contemporary Portrait 1">
        <a:dk1>
          <a:srgbClr val="5E574E"/>
        </a:dk1>
        <a:lt1>
          <a:srgbClr val="FFFFCC"/>
        </a:lt1>
        <a:dk2>
          <a:srgbClr val="000000"/>
        </a:dk2>
        <a:lt2>
          <a:srgbClr val="FFCC00"/>
        </a:lt2>
        <a:accent1>
          <a:srgbClr val="CC9900"/>
        </a:accent1>
        <a:accent2>
          <a:srgbClr val="FF6600"/>
        </a:accent2>
        <a:accent3>
          <a:srgbClr val="AA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
      <a:clrScheme name="1_Contemporary Portrait 2">
        <a:dk1>
          <a:srgbClr val="000000"/>
        </a:dk1>
        <a:lt1>
          <a:srgbClr val="FFFFFF"/>
        </a:lt1>
        <a:dk2>
          <a:srgbClr val="0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996633"/>
        </a:hlink>
        <a:folHlink>
          <a:srgbClr val="808000"/>
        </a:folHlink>
      </a:clrScheme>
      <a:clrMap bg1="lt1" tx1="dk1" bg2="lt2" tx2="dk2" accent1="accent1" accent2="accent2" accent3="accent3" accent4="accent4" accent5="accent5" accent6="accent6" hlink="hlink" folHlink="folHlink"/>
    </a:extraClrScheme>
    <a:extraClrScheme>
      <a:clrScheme name="1_Contemporary Portrai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Contemporary Portrait 4">
        <a:dk1>
          <a:srgbClr val="000000"/>
        </a:dk1>
        <a:lt1>
          <a:srgbClr val="FFFFFF"/>
        </a:lt1>
        <a:dk2>
          <a:srgbClr val="800000"/>
        </a:dk2>
        <a:lt2>
          <a:srgbClr val="5E574E"/>
        </a:lt2>
        <a:accent1>
          <a:srgbClr val="FF6600"/>
        </a:accent1>
        <a:accent2>
          <a:srgbClr val="FFCC00"/>
        </a:accent2>
        <a:accent3>
          <a:srgbClr val="FFFFFF"/>
        </a:accent3>
        <a:accent4>
          <a:srgbClr val="000000"/>
        </a:accent4>
        <a:accent5>
          <a:srgbClr val="FFB8AA"/>
        </a:accent5>
        <a:accent6>
          <a:srgbClr val="E7B900"/>
        </a:accent6>
        <a:hlink>
          <a:srgbClr val="FF0000"/>
        </a:hlink>
        <a:folHlink>
          <a:srgbClr val="FFFFCC"/>
        </a:folHlink>
      </a:clrScheme>
      <a:clrMap bg1="lt1" tx1="dk1" bg2="lt2" tx2="dk2" accent1="accent1" accent2="accent2" accent3="accent3" accent4="accent4" accent5="accent5" accent6="accent6" hlink="hlink" folHlink="folHlink"/>
    </a:extraClrScheme>
    <a:extraClrScheme>
      <a:clrScheme name="1_Contemporary Portrait 5">
        <a:dk1>
          <a:srgbClr val="000066"/>
        </a:dk1>
        <a:lt1>
          <a:srgbClr val="FFFFFF"/>
        </a:lt1>
        <a:dk2>
          <a:srgbClr val="0000FF"/>
        </a:dk2>
        <a:lt2>
          <a:srgbClr val="000000"/>
        </a:lt2>
        <a:accent1>
          <a:srgbClr val="0066FF"/>
        </a:accent1>
        <a:accent2>
          <a:srgbClr val="33CCCC"/>
        </a:accent2>
        <a:accent3>
          <a:srgbClr val="FFFFFF"/>
        </a:accent3>
        <a:accent4>
          <a:srgbClr val="000056"/>
        </a:accent4>
        <a:accent5>
          <a:srgbClr val="AAB8FF"/>
        </a:accent5>
        <a:accent6>
          <a:srgbClr val="2DB9B9"/>
        </a:accent6>
        <a:hlink>
          <a:srgbClr val="FF00FF"/>
        </a:hlink>
        <a:folHlink>
          <a:srgbClr val="9933FF"/>
        </a:folHlink>
      </a:clrScheme>
      <a:clrMap bg1="lt1" tx1="dk1" bg2="lt2" tx2="dk2" accent1="accent1" accent2="accent2" accent3="accent3" accent4="accent4" accent5="accent5" accent6="accent6" hlink="hlink" folHlink="folHlink"/>
    </a:extraClrScheme>
    <a:extraClrScheme>
      <a:clrScheme name="1_Contemporary Portrait 6">
        <a:dk1>
          <a:srgbClr val="000000"/>
        </a:dk1>
        <a:lt1>
          <a:srgbClr val="FFFFFF"/>
        </a:lt1>
        <a:dk2>
          <a:srgbClr val="000066"/>
        </a:dk2>
        <a:lt2>
          <a:srgbClr val="FFCC00"/>
        </a:lt2>
        <a:accent1>
          <a:srgbClr val="0066FF"/>
        </a:accent1>
        <a:accent2>
          <a:srgbClr val="33CCCC"/>
        </a:accent2>
        <a:accent3>
          <a:srgbClr val="AAAAB8"/>
        </a:accent3>
        <a:accent4>
          <a:srgbClr val="DADADA"/>
        </a:accent4>
        <a:accent5>
          <a:srgbClr val="AAB8FF"/>
        </a:accent5>
        <a:accent6>
          <a:srgbClr val="2DB9B9"/>
        </a:accent6>
        <a:hlink>
          <a:srgbClr val="FF00FF"/>
        </a:hlink>
        <a:folHlink>
          <a:srgbClr val="9933FF"/>
        </a:folHlink>
      </a:clrScheme>
      <a:clrMap bg1="dk2" tx1="lt1" bg2="dk1" tx2="lt2" accent1="accent1" accent2="accent2" accent3="accent3" accent4="accent4" accent5="accent5" accent6="accent6" hlink="hlink" folHlink="folHlink"/>
    </a:extraClrScheme>
    <a:extraClrScheme>
      <a:clrScheme name="1_Contemporary Portrait 7">
        <a:dk1>
          <a:srgbClr val="5E574E"/>
        </a:dk1>
        <a:lt1>
          <a:srgbClr val="FFFFCC"/>
        </a:lt1>
        <a:dk2>
          <a:srgbClr val="800000"/>
        </a:dk2>
        <a:lt2>
          <a:srgbClr val="FFCC00"/>
        </a:lt2>
        <a:accent1>
          <a:srgbClr val="CC9900"/>
        </a:accent1>
        <a:accent2>
          <a:srgbClr val="FF6600"/>
        </a:accent2>
        <a:accent3>
          <a:srgbClr val="C0AAAA"/>
        </a:accent3>
        <a:accent4>
          <a:srgbClr val="DADAAE"/>
        </a:accent4>
        <a:accent5>
          <a:srgbClr val="E2CAAA"/>
        </a:accent5>
        <a:accent6>
          <a:srgbClr val="E75C00"/>
        </a:accent6>
        <a:hlink>
          <a:srgbClr val="FF0000"/>
        </a:hlink>
        <a:folHlink>
          <a:srgbClr val="FFFFCC"/>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Designs\Expedition.pot</Template>
  <TotalTime>5068</TotalTime>
  <Words>9560</Words>
  <Application>Microsoft Office PowerPoint</Application>
  <PresentationFormat>On-screen Show (4:3)</PresentationFormat>
  <Paragraphs>1618</Paragraphs>
  <Slides>439</Slides>
  <Notes>349</Notes>
  <HiddenSlides>25</HiddenSlides>
  <MMClips>0</MMClips>
  <ScaleCrop>false</ScaleCrop>
  <HeadingPairs>
    <vt:vector size="6" baseType="variant">
      <vt:variant>
        <vt:lpstr>Fonts Used</vt:lpstr>
      </vt:variant>
      <vt:variant>
        <vt:i4>8</vt:i4>
      </vt:variant>
      <vt:variant>
        <vt:lpstr>Theme</vt:lpstr>
      </vt:variant>
      <vt:variant>
        <vt:i4>10</vt:i4>
      </vt:variant>
      <vt:variant>
        <vt:lpstr>Slide Titles</vt:lpstr>
      </vt:variant>
      <vt:variant>
        <vt:i4>439</vt:i4>
      </vt:variant>
    </vt:vector>
  </HeadingPairs>
  <TitlesOfParts>
    <vt:vector size="457" baseType="lpstr">
      <vt:lpstr>Arial</vt:lpstr>
      <vt:lpstr>Arial Black</vt:lpstr>
      <vt:lpstr>Monotype Sorts</vt:lpstr>
      <vt:lpstr>Tahoma</vt:lpstr>
      <vt:lpstr>Tekton Pro</vt:lpstr>
      <vt:lpstr>Times New Roman</vt:lpstr>
      <vt:lpstr>Verdana</vt:lpstr>
      <vt:lpstr>Wingdings</vt:lpstr>
      <vt:lpstr>Expedition</vt:lpstr>
      <vt:lpstr>1_Meadow</vt:lpstr>
      <vt:lpstr>1_Default Design</vt:lpstr>
      <vt:lpstr>Default Design</vt:lpstr>
      <vt:lpstr>CE Master</vt:lpstr>
      <vt:lpstr>1_CE Master</vt:lpstr>
      <vt:lpstr>2_Meadow</vt:lpstr>
      <vt:lpstr>3_Meadow</vt:lpstr>
      <vt:lpstr>Marble</vt:lpstr>
      <vt:lpstr>23_Contemporary Portrait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“Classics" in the Anthropology of Europe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“Classics" in the Anthropology of Europe</vt:lpstr>
      <vt:lpstr>“Classics" in the Anthropology of Europe</vt:lpstr>
      <vt:lpstr>“Classics" in the Anthropology of Europe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soc/anth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Anthropology</dc:title>
  <dc:creator>troufs</dc:creator>
  <cp:lastModifiedBy>Tim Roufs</cp:lastModifiedBy>
  <cp:revision>753</cp:revision>
  <cp:lastPrinted>1601-01-01T00:00:00Z</cp:lastPrinted>
  <dcterms:created xsi:type="dcterms:W3CDTF">2002-07-30T18:59:13Z</dcterms:created>
  <dcterms:modified xsi:type="dcterms:W3CDTF">2023-11-19T07:40:02Z</dcterms:modified>
</cp:coreProperties>
</file>