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7.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8.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9.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10.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theme/theme11.xml" ContentType="application/vnd.openxmlformats-officedocument.theme+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12.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13.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4.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5.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6.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17.xml" ContentType="application/vnd.openxmlformats-officedocument.theme+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theme/theme18.xml" ContentType="application/vnd.openxmlformats-officedocument.theme+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theme/theme19.xml" ContentType="application/vnd.openxmlformats-officedocument.theme+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theme/theme20.xml" ContentType="application/vnd.openxmlformats-officedocument.theme+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theme/theme21.xml" ContentType="application/vnd.openxmlformats-officedocument.theme+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theme/theme22.xml" ContentType="application/vnd.openxmlformats-officedocument.theme+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theme/theme23.xml" ContentType="application/vnd.openxmlformats-officedocument.theme+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theme/theme24.xml" ContentType="application/vnd.openxmlformats-officedocument.theme+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theme/theme25.xml" ContentType="application/vnd.openxmlformats-officedocument.theme+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theme/theme26.xml" ContentType="application/vnd.openxmlformats-officedocument.theme+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27.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theme/theme28.xml" ContentType="application/vnd.openxmlformats-officedocument.theme+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theme/theme29.xml" ContentType="application/vnd.openxmlformats-officedocument.theme+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theme/theme30.xml" ContentType="application/vnd.openxmlformats-officedocument.theme+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theme/theme31.xml" ContentType="application/vnd.openxmlformats-officedocument.theme+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theme/theme32.xml" ContentType="application/vnd.openxmlformats-officedocument.theme+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theme/theme33.xml" ContentType="application/vnd.openxmlformats-officedocument.theme+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theme/theme34.xml" ContentType="application/vnd.openxmlformats-officedocument.theme+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theme/theme35.xml" ContentType="application/vnd.openxmlformats-officedocument.theme+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theme/theme36.xml" ContentType="application/vnd.openxmlformats-officedocument.theme+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theme/theme37.xml" ContentType="application/vnd.openxmlformats-officedocument.theme+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theme/theme38.xml" ContentType="application/vnd.openxmlformats-officedocument.theme+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theme/theme39.xml" ContentType="application/vnd.openxmlformats-officedocument.theme+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theme/theme40.xml" ContentType="application/vnd.openxmlformats-officedocument.theme+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theme/theme41.xml" ContentType="application/vnd.openxmlformats-officedocument.theme+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theme/theme42.xml" ContentType="application/vnd.openxmlformats-officedocument.theme+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theme/theme43.xml" ContentType="application/vnd.openxmlformats-officedocument.theme+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theme/theme44.xml" ContentType="application/vnd.openxmlformats-officedocument.theme+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theme/theme45.xml" ContentType="application/vnd.openxmlformats-officedocument.theme+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theme/theme46.xml" ContentType="application/vnd.openxmlformats-officedocument.theme+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theme/theme47.xml" ContentType="application/vnd.openxmlformats-officedocument.theme+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theme/theme48.xml" ContentType="application/vnd.openxmlformats-officedocument.theme+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theme/theme49.xml" ContentType="application/vnd.openxmlformats-officedocument.theme+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theme/theme50.xml" ContentType="application/vnd.openxmlformats-officedocument.theme+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theme/theme51.xml" ContentType="application/vnd.openxmlformats-officedocument.theme+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theme/theme52.xml" ContentType="application/vnd.openxmlformats-officedocument.theme+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theme/theme53.xml" ContentType="application/vnd.openxmlformats-officedocument.theme+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theme/theme54.xml" ContentType="application/vnd.openxmlformats-officedocument.theme+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theme/theme55.xml" ContentType="application/vnd.openxmlformats-officedocument.theme+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theme/theme56.xml" ContentType="application/vnd.openxmlformats-officedocument.theme+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theme/theme57.xml" ContentType="application/vnd.openxmlformats-officedocument.theme+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theme/theme58.xml" ContentType="application/vnd.openxmlformats-officedocument.theme+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theme/theme59.xml" ContentType="application/vnd.openxmlformats-officedocument.theme+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0.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theme/theme61.xml" ContentType="application/vnd.openxmlformats-officedocument.theme+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theme/theme62.xml" ContentType="application/vnd.openxmlformats-officedocument.theme+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theme/theme63.xml" ContentType="application/vnd.openxmlformats-officedocument.theme+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theme/theme64.xml" ContentType="application/vnd.openxmlformats-officedocument.theme+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theme/theme65.xml" ContentType="application/vnd.openxmlformats-officedocument.theme+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theme/theme66.xml" ContentType="application/vnd.openxmlformats-officedocument.theme+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theme/theme67.xml" ContentType="application/vnd.openxmlformats-officedocument.theme+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68.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theme/theme69.xml" ContentType="application/vnd.openxmlformats-officedocument.theme+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theme/theme70.xml" ContentType="application/vnd.openxmlformats-officedocument.theme+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theme/theme71.xml" ContentType="application/vnd.openxmlformats-officedocument.theme+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theme/theme72.xml" ContentType="application/vnd.openxmlformats-officedocument.theme+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theme/theme73.xml" ContentType="application/vnd.openxmlformats-officedocument.theme+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theme/theme74.xml" ContentType="application/vnd.openxmlformats-officedocument.theme+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theme/theme75.xml" ContentType="application/vnd.openxmlformats-officedocument.theme+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theme/theme76.xml" ContentType="application/vnd.openxmlformats-officedocument.theme+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theme/theme77.xml" ContentType="application/vnd.openxmlformats-officedocument.theme+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theme/theme78.xml" ContentType="application/vnd.openxmlformats-officedocument.theme+xml"/>
  <Override PartName="/ppt/slideLayouts/slideLayout862.xml" ContentType="application/vnd.openxmlformats-officedocument.presentationml.slideLayout+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theme/theme79.xml" ContentType="application/vnd.openxmlformats-officedocument.theme+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theme/theme80.xml" ContentType="application/vnd.openxmlformats-officedocument.theme+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theme/theme81.xml" ContentType="application/vnd.openxmlformats-officedocument.theme+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theme/theme82.xml" ContentType="application/vnd.openxmlformats-officedocument.theme+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theme/theme83.xml" ContentType="application/vnd.openxmlformats-officedocument.theme+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theme/theme84.xml" ContentType="application/vnd.openxmlformats-officedocument.theme+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theme/theme85.xml" ContentType="application/vnd.openxmlformats-officedocument.theme+xml"/>
  <Override PartName="/ppt/theme/theme8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ink/ink11.xml" ContentType="application/inkml+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ink/ink12.xml" ContentType="application/inkml+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ink/ink13.xml" ContentType="application/inkml+xml"/>
  <Override PartName="/ppt/ink/ink14.xml" ContentType="application/inkml+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ink/ink15.xml" ContentType="application/inkml+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ink/ink27.xml" ContentType="application/inkml+xml"/>
  <Override PartName="/ppt/ink/ink28.xml" ContentType="application/inkml+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ink/ink29.xml" ContentType="application/inkml+xml"/>
  <Override PartName="/ppt/ink/ink30.xml" ContentType="application/inkml+xml"/>
  <Override PartName="/ppt/ink/ink31.xml" ContentType="application/inkml+xml"/>
  <Override PartName="/ppt/ink/ink32.xml" ContentType="application/inkml+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ink/ink33.xml" ContentType="application/inkml+xml"/>
  <Override PartName="/ppt/ink/ink34.xml" ContentType="application/inkml+xml"/>
  <Override PartName="/ppt/notesSlides/notesSlide181.xml" ContentType="application/vnd.openxmlformats-officedocument.presentationml.notesSlide+xml"/>
  <Override PartName="/ppt/ink/ink35.xml" ContentType="application/inkml+xml"/>
  <Override PartName="/ppt/ink/ink36.xml" ContentType="application/inkml+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ink/ink37.xml" ContentType="application/inkml+xml"/>
  <Override PartName="/ppt/ink/ink38.xml" ContentType="application/inkml+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ink/ink39.xml" ContentType="application/inkml+xml"/>
  <Override PartName="/ppt/ink/ink40.xml" ContentType="application/inkml+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ink/ink41.xml" ContentType="application/inkml+xml"/>
  <Override PartName="/ppt/notesSlides/notesSlide202.xml" ContentType="application/vnd.openxmlformats-officedocument.presentationml.notesSlide+xml"/>
  <Override PartName="/ppt/ink/ink42.xml" ContentType="application/inkml+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notesSlides/notesSlide286.xml" ContentType="application/vnd.openxmlformats-officedocument.presentationml.notesSlide+xml"/>
  <Override PartName="/ppt/notesSlides/notesSlide287.xml" ContentType="application/vnd.openxmlformats-officedocument.presentationml.notesSlide+xml"/>
  <Override PartName="/ppt/notesSlides/notesSlide288.xml" ContentType="application/vnd.openxmlformats-officedocument.presentationml.notesSlide+xml"/>
  <Override PartName="/ppt/notesSlides/notesSlide289.xml" ContentType="application/vnd.openxmlformats-officedocument.presentationml.notesSlide+xml"/>
  <Override PartName="/ppt/notesSlides/notesSlide290.xml" ContentType="application/vnd.openxmlformats-officedocument.presentationml.notesSlide+xml"/>
  <Override PartName="/ppt/notesSlides/notesSlide291.xml" ContentType="application/vnd.openxmlformats-officedocument.presentationml.notesSlide+xml"/>
  <Override PartName="/ppt/notesSlides/notesSlide292.xml" ContentType="application/vnd.openxmlformats-officedocument.presentationml.notesSlide+xml"/>
  <Override PartName="/ppt/notesSlides/notesSlide293.xml" ContentType="application/vnd.openxmlformats-officedocument.presentationml.notesSlide+xml"/>
  <Override PartName="/ppt/notesSlides/notesSlide294.xml" ContentType="application/vnd.openxmlformats-officedocument.presentationml.notesSlide+xml"/>
  <Override PartName="/ppt/notesSlides/notesSlide295.xml" ContentType="application/vnd.openxmlformats-officedocument.presentationml.notesSlide+xml"/>
  <Override PartName="/ppt/notesSlides/notesSlide296.xml" ContentType="application/vnd.openxmlformats-officedocument.presentationml.notesSlide+xml"/>
  <Override PartName="/ppt/notesSlides/notesSlide297.xml" ContentType="application/vnd.openxmlformats-officedocument.presentationml.notesSlide+xml"/>
  <Override PartName="/ppt/notesSlides/notesSlide298.xml" ContentType="application/vnd.openxmlformats-officedocument.presentationml.notesSlide+xml"/>
  <Override PartName="/ppt/notesSlides/notesSlide299.xml" ContentType="application/vnd.openxmlformats-officedocument.presentationml.notesSlide+xml"/>
  <Override PartName="/ppt/notesSlides/notesSlide300.xml" ContentType="application/vnd.openxmlformats-officedocument.presentationml.notesSlide+xml"/>
  <Override PartName="/ppt/notesSlides/notesSlide301.xml" ContentType="application/vnd.openxmlformats-officedocument.presentationml.notesSlide+xml"/>
  <Override PartName="/ppt/notesSlides/notesSlide302.xml" ContentType="application/vnd.openxmlformats-officedocument.presentationml.notesSlide+xml"/>
  <Override PartName="/ppt/notesSlides/notesSlide303.xml" ContentType="application/vnd.openxmlformats-officedocument.presentationml.notesSlide+xml"/>
  <Override PartName="/ppt/notesSlides/notesSlide304.xml" ContentType="application/vnd.openxmlformats-officedocument.presentationml.notesSlide+xml"/>
  <Override PartName="/ppt/notesSlides/notesSlide305.xml" ContentType="application/vnd.openxmlformats-officedocument.presentationml.notesSlide+xml"/>
  <Override PartName="/ppt/notesSlides/notesSlide306.xml" ContentType="application/vnd.openxmlformats-officedocument.presentationml.notesSlide+xml"/>
  <Override PartName="/ppt/notesSlides/notesSlide307.xml" ContentType="application/vnd.openxmlformats-officedocument.presentationml.notesSlide+xml"/>
  <Override PartName="/ppt/notesSlides/notesSlide308.xml" ContentType="application/vnd.openxmlformats-officedocument.presentationml.notesSlide+xml"/>
  <Override PartName="/ppt/notesSlides/notesSlide309.xml" ContentType="application/vnd.openxmlformats-officedocument.presentationml.notesSlide+xml"/>
  <Override PartName="/ppt/notesSlides/notesSlide310.xml" ContentType="application/vnd.openxmlformats-officedocument.presentationml.notesSlide+xml"/>
  <Override PartName="/ppt/notesSlides/notesSlide311.xml" ContentType="application/vnd.openxmlformats-officedocument.presentationml.notesSlide+xml"/>
  <Override PartName="/ppt/notesSlides/notesSlide312.xml" ContentType="application/vnd.openxmlformats-officedocument.presentationml.notesSlide+xml"/>
  <Override PartName="/ppt/notesSlides/notesSlide313.xml" ContentType="application/vnd.openxmlformats-officedocument.presentationml.notesSlide+xml"/>
  <Override PartName="/ppt/notesSlides/notesSlide314.xml" ContentType="application/vnd.openxmlformats-officedocument.presentationml.notesSlide+xml"/>
  <Override PartName="/ppt/notesSlides/notesSlide315.xml" ContentType="application/vnd.openxmlformats-officedocument.presentationml.notesSlide+xml"/>
  <Override PartName="/ppt/notesSlides/notesSlide316.xml" ContentType="application/vnd.openxmlformats-officedocument.presentationml.notesSlide+xml"/>
  <Override PartName="/ppt/notesSlides/notesSlide317.xml" ContentType="application/vnd.openxmlformats-officedocument.presentationml.notesSlide+xml"/>
  <Override PartName="/ppt/notesSlides/notesSlide318.xml" ContentType="application/vnd.openxmlformats-officedocument.presentationml.notesSlide+xml"/>
  <Override PartName="/ppt/notesSlides/notesSlide319.xml" ContentType="application/vnd.openxmlformats-officedocument.presentationml.notesSlide+xml"/>
  <Override PartName="/ppt/ink/ink43.xml" ContentType="application/inkml+xml"/>
  <Override PartName="/ppt/ink/ink44.xml" ContentType="application/inkml+xml"/>
  <Override PartName="/ppt/notesSlides/notesSlide320.xml" ContentType="application/vnd.openxmlformats-officedocument.presentationml.notesSlide+xml"/>
  <Override PartName="/ppt/notesSlides/notesSlide321.xml" ContentType="application/vnd.openxmlformats-officedocument.presentationml.notesSlide+xml"/>
  <Override PartName="/ppt/notesSlides/notesSlide322.xml" ContentType="application/vnd.openxmlformats-officedocument.presentationml.notesSlide+xml"/>
  <Override PartName="/ppt/notesSlides/notesSlide323.xml" ContentType="application/vnd.openxmlformats-officedocument.presentationml.notesSlide+xml"/>
  <Override PartName="/ppt/notesSlides/notesSlide324.xml" ContentType="application/vnd.openxmlformats-officedocument.presentationml.notesSlide+xml"/>
  <Override PartName="/ppt/notesSlides/notesSlide325.xml" ContentType="application/vnd.openxmlformats-officedocument.presentationml.notesSlide+xml"/>
  <Override PartName="/ppt/notesSlides/notesSlide326.xml" ContentType="application/vnd.openxmlformats-officedocument.presentationml.notesSlide+xml"/>
  <Override PartName="/ppt/notesSlides/notesSlide327.xml" ContentType="application/vnd.openxmlformats-officedocument.presentationml.notesSlide+xml"/>
  <Override PartName="/ppt/notesSlides/notesSlide328.xml" ContentType="application/vnd.openxmlformats-officedocument.presentationml.notesSlide+xml"/>
  <Override PartName="/ppt/notesSlides/notesSlide329.xml" ContentType="application/vnd.openxmlformats-officedocument.presentationml.notesSlide+xml"/>
  <Override PartName="/ppt/notesSlides/notesSlide330.xml" ContentType="application/vnd.openxmlformats-officedocument.presentationml.notesSlide+xml"/>
  <Override PartName="/ppt/notesSlides/notesSlide331.xml" ContentType="application/vnd.openxmlformats-officedocument.presentationml.notesSlide+xml"/>
  <Override PartName="/ppt/notesSlides/notesSlide332.xml" ContentType="application/vnd.openxmlformats-officedocument.presentationml.notesSlide+xml"/>
  <Override PartName="/ppt/notesSlides/notesSlide333.xml" ContentType="application/vnd.openxmlformats-officedocument.presentationml.notesSlide+xml"/>
  <Override PartName="/ppt/notesSlides/notesSlide334.xml" ContentType="application/vnd.openxmlformats-officedocument.presentationml.notesSlide+xml"/>
  <Override PartName="/ppt/notesSlides/notesSlide335.xml" ContentType="application/vnd.openxmlformats-officedocument.presentationml.notesSlide+xml"/>
  <Override PartName="/ppt/notesSlides/notesSlide336.xml" ContentType="application/vnd.openxmlformats-officedocument.presentationml.notesSlide+xml"/>
  <Override PartName="/ppt/notesSlides/notesSlide337.xml" ContentType="application/vnd.openxmlformats-officedocument.presentationml.notesSlide+xml"/>
  <Override PartName="/ppt/notesSlides/notesSlide338.xml" ContentType="application/vnd.openxmlformats-officedocument.presentationml.notesSlide+xml"/>
  <Override PartName="/ppt/notesSlides/notesSlide3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51" r:id="rId1"/>
    <p:sldMasterId id="2147483652" r:id="rId2"/>
    <p:sldMasterId id="2147483653" r:id="rId3"/>
    <p:sldMasterId id="2147483654" r:id="rId4"/>
    <p:sldMasterId id="2147483700" r:id="rId5"/>
    <p:sldMasterId id="2147483712" r:id="rId6"/>
    <p:sldMasterId id="2147483748" r:id="rId7"/>
    <p:sldMasterId id="2147483772" r:id="rId8"/>
    <p:sldMasterId id="2147483784" r:id="rId9"/>
    <p:sldMasterId id="2147483796" r:id="rId10"/>
    <p:sldMasterId id="2147483808" r:id="rId11"/>
    <p:sldMasterId id="2147483820" r:id="rId12"/>
    <p:sldMasterId id="2147483832" r:id="rId13"/>
    <p:sldMasterId id="2147483844" r:id="rId14"/>
    <p:sldMasterId id="2147483880" r:id="rId15"/>
    <p:sldMasterId id="2147483904" r:id="rId16"/>
    <p:sldMasterId id="2147483916" r:id="rId17"/>
    <p:sldMasterId id="2147483928" r:id="rId18"/>
    <p:sldMasterId id="2147483940" r:id="rId19"/>
    <p:sldMasterId id="2147483952" r:id="rId20"/>
    <p:sldMasterId id="2147483964" r:id="rId21"/>
    <p:sldMasterId id="2147483988" r:id="rId22"/>
    <p:sldMasterId id="2147484000" r:id="rId23"/>
    <p:sldMasterId id="2147484036" r:id="rId24"/>
    <p:sldMasterId id="2147484048" r:id="rId25"/>
    <p:sldMasterId id="2147484060" r:id="rId26"/>
    <p:sldMasterId id="2147484072" r:id="rId27"/>
    <p:sldMasterId id="2147484084" r:id="rId28"/>
    <p:sldMasterId id="2147484096" r:id="rId29"/>
    <p:sldMasterId id="2147484108" r:id="rId30"/>
    <p:sldMasterId id="2147484120" r:id="rId31"/>
    <p:sldMasterId id="2147484132" r:id="rId32"/>
    <p:sldMasterId id="2147484144" r:id="rId33"/>
    <p:sldMasterId id="2147484168" r:id="rId34"/>
    <p:sldMasterId id="2147484192" r:id="rId35"/>
    <p:sldMasterId id="2147484228" r:id="rId36"/>
    <p:sldMasterId id="2147484240" r:id="rId37"/>
    <p:sldMasterId id="2147484252" r:id="rId38"/>
    <p:sldMasterId id="2147484288" r:id="rId39"/>
    <p:sldMasterId id="2147484300" r:id="rId40"/>
    <p:sldMasterId id="2147484312" r:id="rId41"/>
    <p:sldMasterId id="2147484324" r:id="rId42"/>
    <p:sldMasterId id="2147484336" r:id="rId43"/>
    <p:sldMasterId id="2147484348" r:id="rId44"/>
    <p:sldMasterId id="2147484360" r:id="rId45"/>
    <p:sldMasterId id="2147484372" r:id="rId46"/>
    <p:sldMasterId id="2147484384" r:id="rId47"/>
    <p:sldMasterId id="2147484397" r:id="rId48"/>
    <p:sldMasterId id="2147484409" r:id="rId49"/>
    <p:sldMasterId id="2147484421" r:id="rId50"/>
    <p:sldMasterId id="2147484434" r:id="rId51"/>
    <p:sldMasterId id="2147484446" r:id="rId52"/>
    <p:sldMasterId id="2147484458" r:id="rId53"/>
    <p:sldMasterId id="2147484470" r:id="rId54"/>
    <p:sldMasterId id="2147484482" r:id="rId55"/>
    <p:sldMasterId id="2147484494" r:id="rId56"/>
    <p:sldMasterId id="2147484506" r:id="rId57"/>
    <p:sldMasterId id="2147484518" r:id="rId58"/>
    <p:sldMasterId id="2147484530" r:id="rId59"/>
    <p:sldMasterId id="2147484542" r:id="rId60"/>
    <p:sldMasterId id="2147484554" r:id="rId61"/>
    <p:sldMasterId id="2147484566" r:id="rId62"/>
    <p:sldMasterId id="2147484578" r:id="rId63"/>
    <p:sldMasterId id="2147484590" r:id="rId64"/>
    <p:sldMasterId id="2147484602" r:id="rId65"/>
    <p:sldMasterId id="2147484614" r:id="rId66"/>
    <p:sldMasterId id="2147484626" r:id="rId67"/>
    <p:sldMasterId id="2147484638" r:id="rId68"/>
    <p:sldMasterId id="2147484650" r:id="rId69"/>
    <p:sldMasterId id="2147484662" r:id="rId70"/>
    <p:sldMasterId id="2147484674" r:id="rId71"/>
    <p:sldMasterId id="2147484686" r:id="rId72"/>
    <p:sldMasterId id="2147484698" r:id="rId73"/>
    <p:sldMasterId id="2147484710" r:id="rId74"/>
    <p:sldMasterId id="2147484722" r:id="rId75"/>
    <p:sldMasterId id="2147484734" r:id="rId76"/>
    <p:sldMasterId id="2147484746" r:id="rId77"/>
    <p:sldMasterId id="2147484758" r:id="rId78"/>
    <p:sldMasterId id="2147484830" r:id="rId79"/>
    <p:sldMasterId id="2147484842" r:id="rId80"/>
    <p:sldMasterId id="2147484854" r:id="rId81"/>
    <p:sldMasterId id="2147484866" r:id="rId82"/>
    <p:sldMasterId id="2147484878" r:id="rId83"/>
    <p:sldMasterId id="2147484890" r:id="rId84"/>
    <p:sldMasterId id="2147484902" r:id="rId85"/>
  </p:sldMasterIdLst>
  <p:notesMasterIdLst>
    <p:notesMasterId r:id="rId1165"/>
  </p:notesMasterIdLst>
  <p:sldIdLst>
    <p:sldId id="3956" r:id="rId86"/>
    <p:sldId id="3958" r:id="rId87"/>
    <p:sldId id="3957" r:id="rId88"/>
    <p:sldId id="1118" r:id="rId89"/>
    <p:sldId id="1798" r:id="rId90"/>
    <p:sldId id="3339" r:id="rId91"/>
    <p:sldId id="1724" r:id="rId92"/>
    <p:sldId id="4588" r:id="rId93"/>
    <p:sldId id="4731" r:id="rId94"/>
    <p:sldId id="3340" r:id="rId95"/>
    <p:sldId id="962" r:id="rId96"/>
    <p:sldId id="1413" r:id="rId97"/>
    <p:sldId id="1526" r:id="rId98"/>
    <p:sldId id="1643" r:id="rId99"/>
    <p:sldId id="1644" r:id="rId100"/>
    <p:sldId id="1642" r:id="rId101"/>
    <p:sldId id="957" r:id="rId102"/>
    <p:sldId id="1598" r:id="rId103"/>
    <p:sldId id="1723" r:id="rId104"/>
    <p:sldId id="964" r:id="rId105"/>
    <p:sldId id="1536" r:id="rId106"/>
    <p:sldId id="966" r:id="rId107"/>
    <p:sldId id="965" r:id="rId108"/>
    <p:sldId id="4349" r:id="rId109"/>
    <p:sldId id="3426" r:id="rId110"/>
    <p:sldId id="3427" r:id="rId111"/>
    <p:sldId id="4350" r:id="rId112"/>
    <p:sldId id="4351" r:id="rId113"/>
    <p:sldId id="4352" r:id="rId114"/>
    <p:sldId id="3494" r:id="rId115"/>
    <p:sldId id="3736" r:id="rId116"/>
    <p:sldId id="3496" r:id="rId117"/>
    <p:sldId id="4353" r:id="rId118"/>
    <p:sldId id="781" r:id="rId119"/>
    <p:sldId id="1443" r:id="rId120"/>
    <p:sldId id="729" r:id="rId121"/>
    <p:sldId id="1407" r:id="rId122"/>
    <p:sldId id="1405" r:id="rId123"/>
    <p:sldId id="1459" r:id="rId124"/>
    <p:sldId id="1605" r:id="rId125"/>
    <p:sldId id="1599" r:id="rId126"/>
    <p:sldId id="1406" r:id="rId127"/>
    <p:sldId id="1606" r:id="rId128"/>
    <p:sldId id="1607" r:id="rId129"/>
    <p:sldId id="1600" r:id="rId130"/>
    <p:sldId id="1410" r:id="rId131"/>
    <p:sldId id="786" r:id="rId132"/>
    <p:sldId id="1408" r:id="rId133"/>
    <p:sldId id="1462" r:id="rId134"/>
    <p:sldId id="1411" r:id="rId135"/>
    <p:sldId id="1725" r:id="rId136"/>
    <p:sldId id="1802" r:id="rId137"/>
    <p:sldId id="1803" r:id="rId138"/>
    <p:sldId id="3251" r:id="rId139"/>
    <p:sldId id="1457" r:id="rId140"/>
    <p:sldId id="1463" r:id="rId141"/>
    <p:sldId id="919" r:id="rId142"/>
    <p:sldId id="918" r:id="rId143"/>
    <p:sldId id="1468" r:id="rId144"/>
    <p:sldId id="1467" r:id="rId145"/>
    <p:sldId id="1470" r:id="rId146"/>
    <p:sldId id="1469" r:id="rId147"/>
    <p:sldId id="1472" r:id="rId148"/>
    <p:sldId id="1473" r:id="rId149"/>
    <p:sldId id="1465" r:id="rId150"/>
    <p:sldId id="948" r:id="rId151"/>
    <p:sldId id="3950" r:id="rId152"/>
    <p:sldId id="1288" r:id="rId153"/>
    <p:sldId id="907" r:id="rId154"/>
    <p:sldId id="1445" r:id="rId155"/>
    <p:sldId id="1726" r:id="rId156"/>
    <p:sldId id="947" r:id="rId157"/>
    <p:sldId id="1759" r:id="rId158"/>
    <p:sldId id="1760" r:id="rId159"/>
    <p:sldId id="1290" r:id="rId160"/>
    <p:sldId id="1475" r:id="rId161"/>
    <p:sldId id="722" r:id="rId162"/>
    <p:sldId id="1352" r:id="rId163"/>
    <p:sldId id="726" r:id="rId164"/>
    <p:sldId id="727" r:id="rId165"/>
    <p:sldId id="1476" r:id="rId166"/>
    <p:sldId id="1419" r:id="rId167"/>
    <p:sldId id="731" r:id="rId168"/>
    <p:sldId id="1446" r:id="rId169"/>
    <p:sldId id="732" r:id="rId170"/>
    <p:sldId id="477" r:id="rId171"/>
    <p:sldId id="1595" r:id="rId172"/>
    <p:sldId id="1294" r:id="rId173"/>
    <p:sldId id="1421" r:id="rId174"/>
    <p:sldId id="1447" r:id="rId175"/>
    <p:sldId id="1422" r:id="rId176"/>
    <p:sldId id="3268" r:id="rId177"/>
    <p:sldId id="1046" r:id="rId178"/>
    <p:sldId id="1761" r:id="rId179"/>
    <p:sldId id="1615" r:id="rId180"/>
    <p:sldId id="3317" r:id="rId181"/>
    <p:sldId id="3358" r:id="rId182"/>
    <p:sldId id="3274" r:id="rId183"/>
    <p:sldId id="4690" r:id="rId184"/>
    <p:sldId id="3498" r:id="rId185"/>
    <p:sldId id="3275" r:id="rId186"/>
    <p:sldId id="3321" r:id="rId187"/>
    <p:sldId id="3280" r:id="rId188"/>
    <p:sldId id="3499" r:id="rId189"/>
    <p:sldId id="3276" r:id="rId190"/>
    <p:sldId id="3277" r:id="rId191"/>
    <p:sldId id="3253" r:id="rId192"/>
    <p:sldId id="3436" r:id="rId193"/>
    <p:sldId id="3278" r:id="rId194"/>
    <p:sldId id="3322" r:id="rId195"/>
    <p:sldId id="3279" r:id="rId196"/>
    <p:sldId id="3500" r:id="rId197"/>
    <p:sldId id="3359" r:id="rId198"/>
    <p:sldId id="3283" r:id="rId199"/>
    <p:sldId id="3302" r:id="rId200"/>
    <p:sldId id="3284" r:id="rId201"/>
    <p:sldId id="3285" r:id="rId202"/>
    <p:sldId id="3286" r:id="rId203"/>
    <p:sldId id="3287" r:id="rId204"/>
    <p:sldId id="3288" r:id="rId205"/>
    <p:sldId id="3303" r:id="rId206"/>
    <p:sldId id="3291" r:id="rId207"/>
    <p:sldId id="3309" r:id="rId208"/>
    <p:sldId id="3311" r:id="rId209"/>
    <p:sldId id="3312" r:id="rId210"/>
    <p:sldId id="4779" r:id="rId211"/>
    <p:sldId id="4780" r:id="rId212"/>
    <p:sldId id="4781" r:id="rId213"/>
    <p:sldId id="4782" r:id="rId214"/>
    <p:sldId id="4783" r:id="rId215"/>
    <p:sldId id="4784" r:id="rId216"/>
    <p:sldId id="4785" r:id="rId217"/>
    <p:sldId id="4786" r:id="rId218"/>
    <p:sldId id="3294" r:id="rId219"/>
    <p:sldId id="3313" r:id="rId220"/>
    <p:sldId id="3323" r:id="rId221"/>
    <p:sldId id="3314" r:id="rId222"/>
    <p:sldId id="3324" r:id="rId223"/>
    <p:sldId id="3503" r:id="rId224"/>
    <p:sldId id="3318" r:id="rId225"/>
    <p:sldId id="3504" r:id="rId226"/>
    <p:sldId id="3336" r:id="rId227"/>
    <p:sldId id="3335" r:id="rId228"/>
    <p:sldId id="3341" r:id="rId229"/>
    <p:sldId id="3320" r:id="rId230"/>
    <p:sldId id="3298" r:id="rId231"/>
    <p:sldId id="3308" r:id="rId232"/>
    <p:sldId id="3305" r:id="rId233"/>
    <p:sldId id="3315" r:id="rId234"/>
    <p:sldId id="3330" r:id="rId235"/>
    <p:sldId id="3301" r:id="rId236"/>
    <p:sldId id="3300" r:id="rId237"/>
    <p:sldId id="3299" r:id="rId238"/>
    <p:sldId id="3331" r:id="rId239"/>
    <p:sldId id="3332" r:id="rId240"/>
    <p:sldId id="3333" r:id="rId241"/>
    <p:sldId id="3282" r:id="rId242"/>
    <p:sldId id="1481" r:id="rId243"/>
    <p:sldId id="1456" r:id="rId244"/>
    <p:sldId id="1482" r:id="rId245"/>
    <p:sldId id="1454" r:id="rId246"/>
    <p:sldId id="1455" r:id="rId247"/>
    <p:sldId id="3505" r:id="rId248"/>
    <p:sldId id="1744" r:id="rId249"/>
    <p:sldId id="1745" r:id="rId250"/>
    <p:sldId id="3337" r:id="rId251"/>
    <p:sldId id="3338" r:id="rId252"/>
    <p:sldId id="1261" r:id="rId253"/>
    <p:sldId id="1486" r:id="rId254"/>
    <p:sldId id="1485" r:id="rId255"/>
    <p:sldId id="1401" r:id="rId256"/>
    <p:sldId id="1402" r:id="rId257"/>
    <p:sldId id="1353" r:id="rId258"/>
    <p:sldId id="1676" r:id="rId259"/>
    <p:sldId id="1400" r:id="rId260"/>
    <p:sldId id="1746" r:id="rId261"/>
    <p:sldId id="1488" r:id="rId262"/>
    <p:sldId id="1403" r:id="rId263"/>
    <p:sldId id="1295" r:id="rId264"/>
    <p:sldId id="1404" r:id="rId265"/>
    <p:sldId id="923" r:id="rId266"/>
    <p:sldId id="858" r:id="rId267"/>
    <p:sldId id="859" r:id="rId268"/>
    <p:sldId id="1487" r:id="rId269"/>
    <p:sldId id="860" r:id="rId270"/>
    <p:sldId id="1569" r:id="rId271"/>
    <p:sldId id="1748" r:id="rId272"/>
    <p:sldId id="1753" r:id="rId273"/>
    <p:sldId id="1747" r:id="rId274"/>
    <p:sldId id="1751" r:id="rId275"/>
    <p:sldId id="1749" r:id="rId276"/>
    <p:sldId id="1752" r:id="rId277"/>
    <p:sldId id="1750" r:id="rId278"/>
    <p:sldId id="1423" r:id="rId279"/>
    <p:sldId id="959" r:id="rId280"/>
    <p:sldId id="864" r:id="rId281"/>
    <p:sldId id="1489" r:id="rId282"/>
    <p:sldId id="1601" r:id="rId283"/>
    <p:sldId id="3634" r:id="rId284"/>
    <p:sldId id="3635" r:id="rId285"/>
    <p:sldId id="3636" r:id="rId286"/>
    <p:sldId id="3637" r:id="rId287"/>
    <p:sldId id="3638" r:id="rId288"/>
    <p:sldId id="924" r:id="rId289"/>
    <p:sldId id="3343" r:id="rId290"/>
    <p:sldId id="1047" r:id="rId291"/>
    <p:sldId id="3256" r:id="rId292"/>
    <p:sldId id="3342" r:id="rId293"/>
    <p:sldId id="1786" r:id="rId294"/>
    <p:sldId id="1677" r:id="rId295"/>
    <p:sldId id="1779" r:id="rId296"/>
    <p:sldId id="1778" r:id="rId297"/>
    <p:sldId id="1678" r:id="rId298"/>
    <p:sldId id="1787" r:id="rId299"/>
    <p:sldId id="3349" r:id="rId300"/>
    <p:sldId id="3352" r:id="rId301"/>
    <p:sldId id="3351" r:id="rId302"/>
    <p:sldId id="1273" r:id="rId303"/>
    <p:sldId id="1624" r:id="rId304"/>
    <p:sldId id="3354" r:id="rId305"/>
    <p:sldId id="3353" r:id="rId306"/>
    <p:sldId id="1539" r:id="rId307"/>
    <p:sldId id="1538" r:id="rId308"/>
    <p:sldId id="4691" r:id="rId309"/>
    <p:sldId id="1694" r:id="rId310"/>
    <p:sldId id="1695" r:id="rId311"/>
    <p:sldId id="1696" r:id="rId312"/>
    <p:sldId id="1697" r:id="rId313"/>
    <p:sldId id="1698" r:id="rId314"/>
    <p:sldId id="1699" r:id="rId315"/>
    <p:sldId id="3355" r:id="rId316"/>
    <p:sldId id="1706" r:id="rId317"/>
    <p:sldId id="1700" r:id="rId318"/>
    <p:sldId id="1703" r:id="rId319"/>
    <p:sldId id="1701" r:id="rId320"/>
    <p:sldId id="1702" r:id="rId321"/>
    <p:sldId id="1709" r:id="rId322"/>
    <p:sldId id="1710" r:id="rId323"/>
    <p:sldId id="1712" r:id="rId324"/>
    <p:sldId id="1707" r:id="rId325"/>
    <p:sldId id="1490" r:id="rId326"/>
    <p:sldId id="1659" r:id="rId327"/>
    <p:sldId id="1660" r:id="rId328"/>
    <p:sldId id="1661" r:id="rId329"/>
    <p:sldId id="1662" r:id="rId330"/>
    <p:sldId id="1336" r:id="rId331"/>
    <p:sldId id="1633" r:id="rId332"/>
    <p:sldId id="1657" r:id="rId333"/>
    <p:sldId id="1337" r:id="rId334"/>
    <p:sldId id="1269" r:id="rId335"/>
    <p:sldId id="1785" r:id="rId336"/>
    <p:sldId id="1704" r:id="rId337"/>
    <p:sldId id="1345" r:id="rId338"/>
    <p:sldId id="1582" r:id="rId339"/>
    <p:sldId id="1626" r:id="rId340"/>
    <p:sldId id="1649" r:id="rId341"/>
    <p:sldId id="1492" r:id="rId342"/>
    <p:sldId id="1338" r:id="rId343"/>
    <p:sldId id="1354" r:id="rId344"/>
    <p:sldId id="1355" r:id="rId345"/>
    <p:sldId id="1339" r:id="rId346"/>
    <p:sldId id="1340" r:id="rId347"/>
    <p:sldId id="873" r:id="rId348"/>
    <p:sldId id="1309" r:id="rId349"/>
    <p:sldId id="1270" r:id="rId350"/>
    <p:sldId id="1271" r:id="rId351"/>
    <p:sldId id="1343" r:id="rId352"/>
    <p:sldId id="1341" r:id="rId353"/>
    <p:sldId id="1424" r:id="rId354"/>
    <p:sldId id="1425" r:id="rId355"/>
    <p:sldId id="1346" r:id="rId356"/>
    <p:sldId id="937" r:id="rId357"/>
    <p:sldId id="938" r:id="rId358"/>
    <p:sldId id="925" r:id="rId359"/>
    <p:sldId id="940" r:id="rId360"/>
    <p:sldId id="1360" r:id="rId361"/>
    <p:sldId id="936" r:id="rId362"/>
    <p:sldId id="1493" r:id="rId363"/>
    <p:sldId id="1344" r:id="rId364"/>
    <p:sldId id="946" r:id="rId365"/>
    <p:sldId id="1342" r:id="rId366"/>
    <p:sldId id="1302" r:id="rId367"/>
    <p:sldId id="954" r:id="rId368"/>
    <p:sldId id="1303" r:id="rId369"/>
    <p:sldId id="1304" r:id="rId370"/>
    <p:sldId id="1305" r:id="rId371"/>
    <p:sldId id="1361" r:id="rId372"/>
    <p:sldId id="1717" r:id="rId373"/>
    <p:sldId id="1711" r:id="rId374"/>
    <p:sldId id="1667" r:id="rId375"/>
    <p:sldId id="1673" r:id="rId376"/>
    <p:sldId id="1669" r:id="rId377"/>
    <p:sldId id="1670" r:id="rId378"/>
    <p:sldId id="1671" r:id="rId379"/>
    <p:sldId id="1674" r:id="rId380"/>
    <p:sldId id="1672" r:id="rId381"/>
    <p:sldId id="1364" r:id="rId382"/>
    <p:sldId id="1365" r:id="rId383"/>
    <p:sldId id="1383" r:id="rId384"/>
    <p:sldId id="1297" r:id="rId385"/>
    <p:sldId id="1299" r:id="rId386"/>
    <p:sldId id="1301" r:id="rId387"/>
    <p:sldId id="1347" r:id="rId388"/>
    <p:sldId id="1372" r:id="rId389"/>
    <p:sldId id="942" r:id="rId390"/>
    <p:sldId id="1495" r:id="rId391"/>
    <p:sldId id="943" r:id="rId392"/>
    <p:sldId id="944" r:id="rId393"/>
    <p:sldId id="1770" r:id="rId394"/>
    <p:sldId id="1048" r:id="rId395"/>
    <p:sldId id="1784" r:id="rId396"/>
    <p:sldId id="4066" r:id="rId397"/>
    <p:sldId id="762" r:id="rId398"/>
    <p:sldId id="480" r:id="rId399"/>
    <p:sldId id="4689" r:id="rId400"/>
    <p:sldId id="1496" r:id="rId401"/>
    <p:sldId id="784" r:id="rId402"/>
    <p:sldId id="906" r:id="rId403"/>
    <p:sldId id="3402" r:id="rId404"/>
    <p:sldId id="3403" r:id="rId405"/>
    <p:sldId id="4348" r:id="rId406"/>
    <p:sldId id="3401" r:id="rId407"/>
    <p:sldId id="1773" r:id="rId408"/>
    <p:sldId id="1772" r:id="rId409"/>
    <p:sldId id="1774" r:id="rId410"/>
    <p:sldId id="1775" r:id="rId411"/>
    <p:sldId id="1771" r:id="rId412"/>
    <p:sldId id="481" r:id="rId413"/>
    <p:sldId id="482" r:id="rId414"/>
    <p:sldId id="926" r:id="rId415"/>
    <p:sldId id="484" r:id="rId416"/>
    <p:sldId id="485" r:id="rId417"/>
    <p:sldId id="3356" r:id="rId418"/>
    <p:sldId id="3360" r:id="rId419"/>
    <p:sldId id="3357" r:id="rId420"/>
    <p:sldId id="3362" r:id="rId421"/>
    <p:sldId id="3372" r:id="rId422"/>
    <p:sldId id="3373" r:id="rId423"/>
    <p:sldId id="3374" r:id="rId424"/>
    <p:sldId id="3375" r:id="rId425"/>
    <p:sldId id="3376" r:id="rId426"/>
    <p:sldId id="3377" r:id="rId427"/>
    <p:sldId id="3378" r:id="rId428"/>
    <p:sldId id="3379" r:id="rId429"/>
    <p:sldId id="3361" r:id="rId430"/>
    <p:sldId id="3382" r:id="rId431"/>
    <p:sldId id="3383" r:id="rId432"/>
    <p:sldId id="3381" r:id="rId433"/>
    <p:sldId id="3380" r:id="rId434"/>
    <p:sldId id="949" r:id="rId435"/>
    <p:sldId id="3385" r:id="rId436"/>
    <p:sldId id="3386" r:id="rId437"/>
    <p:sldId id="488" r:id="rId438"/>
    <p:sldId id="1370" r:id="rId439"/>
    <p:sldId id="3384" r:id="rId440"/>
    <p:sldId id="950" r:id="rId441"/>
    <p:sldId id="927" r:id="rId442"/>
    <p:sldId id="1427" r:id="rId443"/>
    <p:sldId id="1389" r:id="rId444"/>
    <p:sldId id="1371" r:id="rId445"/>
    <p:sldId id="1385" r:id="rId446"/>
    <p:sldId id="1386" r:id="rId447"/>
    <p:sldId id="1387" r:id="rId448"/>
    <p:sldId id="1501" r:id="rId449"/>
    <p:sldId id="1576" r:id="rId450"/>
    <p:sldId id="1384" r:id="rId451"/>
    <p:sldId id="1502" r:id="rId452"/>
    <p:sldId id="1498" r:id="rId453"/>
    <p:sldId id="1497" r:id="rId454"/>
    <p:sldId id="3390" r:id="rId455"/>
    <p:sldId id="3387" r:id="rId456"/>
    <p:sldId id="1506" r:id="rId457"/>
    <p:sldId id="1388" r:id="rId458"/>
    <p:sldId id="1368" r:id="rId459"/>
    <p:sldId id="1369" r:id="rId460"/>
    <p:sldId id="3391" r:id="rId461"/>
    <p:sldId id="3389" r:id="rId462"/>
    <p:sldId id="3388" r:id="rId463"/>
    <p:sldId id="1583" r:id="rId464"/>
    <p:sldId id="1311" r:id="rId465"/>
    <p:sldId id="1312" r:id="rId466"/>
    <p:sldId id="1265" r:id="rId467"/>
    <p:sldId id="1331" r:id="rId468"/>
    <p:sldId id="1330" r:id="rId469"/>
    <p:sldId id="1584" r:id="rId470"/>
    <p:sldId id="1585" r:id="rId471"/>
    <p:sldId id="1049" r:id="rId472"/>
    <p:sldId id="489" r:id="rId473"/>
    <p:sldId id="1634" r:id="rId474"/>
    <p:sldId id="1666" r:id="rId475"/>
    <p:sldId id="1652" r:id="rId476"/>
    <p:sldId id="1646" r:id="rId477"/>
    <p:sldId id="1636" r:id="rId478"/>
    <p:sldId id="1635" r:id="rId479"/>
    <p:sldId id="1637" r:id="rId480"/>
    <p:sldId id="1040" r:id="rId481"/>
    <p:sldId id="1647" r:id="rId482"/>
    <p:sldId id="1627" r:id="rId483"/>
    <p:sldId id="1628" r:id="rId484"/>
    <p:sldId id="3392" r:id="rId485"/>
    <p:sldId id="1622" r:id="rId486"/>
    <p:sldId id="1374" r:id="rId487"/>
    <p:sldId id="1375" r:id="rId488"/>
    <p:sldId id="1373" r:id="rId489"/>
    <p:sldId id="1041" r:id="rId490"/>
    <p:sldId id="1650" r:id="rId491"/>
    <p:sldId id="1045" r:id="rId492"/>
    <p:sldId id="1042" r:id="rId493"/>
    <p:sldId id="1651" r:id="rId494"/>
    <p:sldId id="1376" r:id="rId495"/>
    <p:sldId id="1044" r:id="rId496"/>
    <p:sldId id="1275" r:id="rId497"/>
    <p:sldId id="3405" r:id="rId498"/>
    <p:sldId id="3404" r:id="rId499"/>
    <p:sldId id="1276" r:id="rId500"/>
    <p:sldId id="1428" r:id="rId501"/>
    <p:sldId id="1277" r:id="rId502"/>
    <p:sldId id="1713" r:id="rId503"/>
    <p:sldId id="1639" r:id="rId504"/>
    <p:sldId id="1378" r:id="rId505"/>
    <p:sldId id="1377" r:id="rId506"/>
    <p:sldId id="1278" r:id="rId507"/>
    <p:sldId id="3406" r:id="rId508"/>
    <p:sldId id="1776" r:id="rId509"/>
    <p:sldId id="1714" r:id="rId510"/>
    <p:sldId id="1379" r:id="rId511"/>
    <p:sldId id="1380" r:id="rId512"/>
    <p:sldId id="1382" r:id="rId513"/>
    <p:sldId id="1499" r:id="rId514"/>
    <p:sldId id="1500" r:id="rId515"/>
    <p:sldId id="1381" r:id="rId516"/>
    <p:sldId id="1391" r:id="rId517"/>
    <p:sldId id="1390" r:id="rId518"/>
    <p:sldId id="1279" r:id="rId519"/>
    <p:sldId id="1505" r:id="rId520"/>
    <p:sldId id="1504" r:id="rId521"/>
    <p:sldId id="1503" r:id="rId522"/>
    <p:sldId id="1429" r:id="rId523"/>
    <p:sldId id="851" r:id="rId524"/>
    <p:sldId id="1280" r:id="rId525"/>
    <p:sldId id="1392" r:id="rId526"/>
    <p:sldId id="490" r:id="rId527"/>
    <p:sldId id="1281" r:id="rId528"/>
    <p:sldId id="3396" r:id="rId529"/>
    <p:sldId id="1783" r:id="rId530"/>
    <p:sldId id="1393" r:id="rId531"/>
    <p:sldId id="1282" r:id="rId532"/>
    <p:sldId id="1508" r:id="rId533"/>
    <p:sldId id="1507" r:id="rId534"/>
    <p:sldId id="1050" r:id="rId535"/>
    <p:sldId id="967" r:id="rId536"/>
    <p:sldId id="491" r:id="rId537"/>
    <p:sldId id="968" r:id="rId538"/>
    <p:sldId id="492" r:id="rId539"/>
    <p:sldId id="789" r:id="rId540"/>
    <p:sldId id="1051" r:id="rId541"/>
    <p:sldId id="498" r:id="rId542"/>
    <p:sldId id="1394" r:id="rId543"/>
    <p:sldId id="1540" r:id="rId544"/>
    <p:sldId id="1521" r:id="rId545"/>
    <p:sldId id="1071" r:id="rId546"/>
    <p:sldId id="1523" r:id="rId547"/>
    <p:sldId id="1061" r:id="rId548"/>
    <p:sldId id="1066" r:id="rId549"/>
    <p:sldId id="1397" r:id="rId550"/>
    <p:sldId id="1063" r:id="rId551"/>
    <p:sldId id="1068" r:id="rId552"/>
    <p:sldId id="1525" r:id="rId553"/>
    <p:sldId id="1530" r:id="rId554"/>
    <p:sldId id="1527" r:id="rId555"/>
    <p:sldId id="1528" r:id="rId556"/>
    <p:sldId id="1522" r:id="rId557"/>
    <p:sldId id="1543" r:id="rId558"/>
    <p:sldId id="1542" r:id="rId559"/>
    <p:sldId id="1065" r:id="rId560"/>
    <p:sldId id="1524" r:id="rId561"/>
    <p:sldId id="1529" r:id="rId562"/>
    <p:sldId id="1067" r:id="rId563"/>
    <p:sldId id="1534" r:id="rId564"/>
    <p:sldId id="1531" r:id="rId565"/>
    <p:sldId id="1532" r:id="rId566"/>
    <p:sldId id="1062" r:id="rId567"/>
    <p:sldId id="1064" r:id="rId568"/>
    <p:sldId id="1430" r:id="rId569"/>
    <p:sldId id="1431" r:id="rId570"/>
    <p:sldId id="1432" r:id="rId571"/>
    <p:sldId id="1604" r:id="rId572"/>
    <p:sldId id="1533" r:id="rId573"/>
    <p:sldId id="1509" r:id="rId574"/>
    <p:sldId id="499" r:id="rId575"/>
    <p:sldId id="500" r:id="rId576"/>
    <p:sldId id="1544" r:id="rId577"/>
    <p:sldId id="969" r:id="rId578"/>
    <p:sldId id="1769" r:id="rId579"/>
    <p:sldId id="970" r:id="rId580"/>
    <p:sldId id="1052" r:id="rId581"/>
    <p:sldId id="1053" r:id="rId582"/>
    <p:sldId id="501" r:id="rId583"/>
    <p:sldId id="971" r:id="rId584"/>
    <p:sldId id="1073" r:id="rId585"/>
    <p:sldId id="1398" r:id="rId586"/>
    <p:sldId id="502" r:id="rId587"/>
    <p:sldId id="503" r:id="rId588"/>
    <p:sldId id="972" r:id="rId589"/>
    <p:sldId id="504" r:id="rId590"/>
    <p:sldId id="505" r:id="rId591"/>
    <p:sldId id="506" r:id="rId592"/>
    <p:sldId id="507" r:id="rId593"/>
    <p:sldId id="1055" r:id="rId594"/>
    <p:sldId id="1056" r:id="rId595"/>
    <p:sldId id="534" r:id="rId596"/>
    <p:sldId id="973" r:id="rId597"/>
    <p:sldId id="535" r:id="rId598"/>
    <p:sldId id="522" r:id="rId599"/>
    <p:sldId id="1313" r:id="rId600"/>
    <p:sldId id="1433" r:id="rId601"/>
    <p:sldId id="523" r:id="rId602"/>
    <p:sldId id="524" r:id="rId603"/>
    <p:sldId id="1545" r:id="rId604"/>
    <p:sldId id="525" r:id="rId605"/>
    <p:sldId id="1546" r:id="rId606"/>
    <p:sldId id="974" r:id="rId607"/>
    <p:sldId id="526" r:id="rId608"/>
    <p:sldId id="793" r:id="rId609"/>
    <p:sldId id="792" r:id="rId610"/>
    <p:sldId id="975" r:id="rId611"/>
    <p:sldId id="979" r:id="rId612"/>
    <p:sldId id="977" r:id="rId613"/>
    <p:sldId id="978" r:id="rId614"/>
    <p:sldId id="976" r:id="rId615"/>
    <p:sldId id="536" r:id="rId616"/>
    <p:sldId id="980" r:id="rId617"/>
    <p:sldId id="3407" r:id="rId618"/>
    <p:sldId id="3409" r:id="rId619"/>
    <p:sldId id="3410" r:id="rId620"/>
    <p:sldId id="3411" r:id="rId621"/>
    <p:sldId id="3412" r:id="rId622"/>
    <p:sldId id="3413" r:id="rId623"/>
    <p:sldId id="3408" r:id="rId624"/>
    <p:sldId id="1693" r:id="rId625"/>
    <p:sldId id="1510" r:id="rId626"/>
    <p:sldId id="1658" r:id="rId627"/>
    <p:sldId id="1653" r:id="rId628"/>
    <p:sldId id="1654" r:id="rId629"/>
    <p:sldId id="1656" r:id="rId630"/>
    <p:sldId id="1655" r:id="rId631"/>
    <p:sldId id="892" r:id="rId632"/>
    <p:sldId id="1057" r:id="rId633"/>
    <p:sldId id="1547" r:id="rId634"/>
    <p:sldId id="527" r:id="rId635"/>
    <p:sldId id="982" r:id="rId636"/>
    <p:sldId id="983" r:id="rId637"/>
    <p:sldId id="528" r:id="rId638"/>
    <p:sldId id="1075" r:id="rId639"/>
    <p:sldId id="1074" r:id="rId640"/>
    <p:sldId id="1076" r:id="rId641"/>
    <p:sldId id="1434" r:id="rId642"/>
    <p:sldId id="795" r:id="rId643"/>
    <p:sldId id="530" r:id="rId644"/>
    <p:sldId id="984" r:id="rId645"/>
    <p:sldId id="985" r:id="rId646"/>
    <p:sldId id="531" r:id="rId647"/>
    <p:sldId id="532" r:id="rId648"/>
    <p:sldId id="986" r:id="rId649"/>
    <p:sldId id="908" r:id="rId650"/>
    <p:sldId id="797" r:id="rId651"/>
    <p:sldId id="987" r:id="rId652"/>
    <p:sldId id="521" r:id="rId653"/>
    <p:sldId id="911" r:id="rId654"/>
    <p:sldId id="988" r:id="rId655"/>
    <p:sldId id="990" r:id="rId656"/>
    <p:sldId id="991" r:id="rId657"/>
    <p:sldId id="1077" r:id="rId658"/>
    <p:sldId id="1078" r:id="rId659"/>
    <p:sldId id="542" r:id="rId660"/>
    <p:sldId id="1079" r:id="rId661"/>
    <p:sldId id="910" r:id="rId662"/>
    <p:sldId id="543" r:id="rId663"/>
    <p:sldId id="544" r:id="rId664"/>
    <p:sldId id="821" r:id="rId665"/>
    <p:sldId id="1548" r:id="rId666"/>
    <p:sldId id="545" r:id="rId667"/>
    <p:sldId id="994" r:id="rId668"/>
    <p:sldId id="995" r:id="rId669"/>
    <p:sldId id="549" r:id="rId670"/>
    <p:sldId id="1000" r:id="rId671"/>
    <p:sldId id="1001" r:id="rId672"/>
    <p:sldId id="546" r:id="rId673"/>
    <p:sldId id="998" r:id="rId674"/>
    <p:sldId id="996" r:id="rId675"/>
    <p:sldId id="997" r:id="rId676"/>
    <p:sldId id="547" r:id="rId677"/>
    <p:sldId id="880" r:id="rId678"/>
    <p:sldId id="548" r:id="rId679"/>
    <p:sldId id="999" r:id="rId680"/>
    <p:sldId id="1013" r:id="rId681"/>
    <p:sldId id="550" r:id="rId682"/>
    <p:sldId id="551" r:id="rId683"/>
    <p:sldId id="1002" r:id="rId684"/>
    <p:sldId id="555" r:id="rId685"/>
    <p:sldId id="1003" r:id="rId686"/>
    <p:sldId id="1142" r:id="rId687"/>
    <p:sldId id="556" r:id="rId688"/>
    <p:sldId id="1085" r:id="rId689"/>
    <p:sldId id="1014" r:id="rId690"/>
    <p:sldId id="552" r:id="rId691"/>
    <p:sldId id="1086" r:id="rId692"/>
    <p:sldId id="553" r:id="rId693"/>
    <p:sldId id="1006" r:id="rId694"/>
    <p:sldId id="1143" r:id="rId695"/>
    <p:sldId id="557" r:id="rId696"/>
    <p:sldId id="558" r:id="rId697"/>
    <p:sldId id="1766" r:id="rId698"/>
    <p:sldId id="1790" r:id="rId699"/>
    <p:sldId id="1791" r:id="rId700"/>
    <p:sldId id="1792" r:id="rId701"/>
    <p:sldId id="1793" r:id="rId702"/>
    <p:sldId id="1794" r:id="rId703"/>
    <p:sldId id="1414" r:id="rId704"/>
    <p:sldId id="1415" r:id="rId705"/>
    <p:sldId id="1416" r:id="rId706"/>
    <p:sldId id="1417" r:id="rId707"/>
    <p:sldId id="888" r:id="rId708"/>
    <p:sldId id="822" r:id="rId709"/>
    <p:sldId id="1549" r:id="rId710"/>
    <p:sldId id="1550" r:id="rId711"/>
    <p:sldId id="1551" r:id="rId712"/>
    <p:sldId id="559" r:id="rId713"/>
    <p:sldId id="1087" r:id="rId714"/>
    <p:sldId id="1144" r:id="rId715"/>
    <p:sldId id="1088" r:id="rId716"/>
    <p:sldId id="1091" r:id="rId717"/>
    <p:sldId id="1017" r:id="rId718"/>
    <p:sldId id="1092" r:id="rId719"/>
    <p:sldId id="1089" r:id="rId720"/>
    <p:sldId id="1018" r:id="rId721"/>
    <p:sldId id="1008" r:id="rId722"/>
    <p:sldId id="1019" r:id="rId723"/>
    <p:sldId id="1020" r:id="rId724"/>
    <p:sldId id="1090" r:id="rId725"/>
    <p:sldId id="1094" r:id="rId726"/>
    <p:sldId id="3398" r:id="rId727"/>
    <p:sldId id="1249" r:id="rId728"/>
    <p:sldId id="3399" r:id="rId729"/>
    <p:sldId id="1104" r:id="rId730"/>
    <p:sldId id="3397" r:id="rId731"/>
    <p:sldId id="1251" r:id="rId732"/>
    <p:sldId id="1250" r:id="rId733"/>
    <p:sldId id="1320" r:id="rId734"/>
    <p:sldId id="1326" r:id="rId735"/>
    <p:sldId id="4787" r:id="rId736"/>
    <p:sldId id="1324" r:id="rId737"/>
    <p:sldId id="3419" r:id="rId738"/>
    <p:sldId id="3414" r:id="rId739"/>
    <p:sldId id="1437" r:id="rId740"/>
    <p:sldId id="1438" r:id="rId741"/>
    <p:sldId id="1621" r:id="rId742"/>
    <p:sldId id="1011" r:id="rId743"/>
    <p:sldId id="1315" r:id="rId744"/>
    <p:sldId id="1285" r:id="rId745"/>
    <p:sldId id="1286" r:id="rId746"/>
    <p:sldId id="3415" r:id="rId747"/>
    <p:sldId id="1283" r:id="rId748"/>
    <p:sldId id="4788" r:id="rId749"/>
    <p:sldId id="1328" r:id="rId750"/>
    <p:sldId id="3416" r:id="rId751"/>
    <p:sldId id="1095" r:id="rId752"/>
    <p:sldId id="4789" r:id="rId753"/>
    <p:sldId id="1317" r:id="rId754"/>
    <p:sldId id="3417" r:id="rId755"/>
    <p:sldId id="1631" r:id="rId756"/>
    <p:sldId id="1632" r:id="rId757"/>
    <p:sldId id="1630" r:id="rId758"/>
    <p:sldId id="1316" r:id="rId759"/>
    <p:sldId id="1436" r:id="rId760"/>
    <p:sldId id="1435" r:id="rId761"/>
    <p:sldId id="1096" r:id="rId762"/>
    <p:sldId id="1552" r:id="rId763"/>
    <p:sldId id="1012" r:id="rId764"/>
    <p:sldId id="1329" r:id="rId765"/>
    <p:sldId id="1610" r:id="rId766"/>
    <p:sldId id="4911" r:id="rId767"/>
    <p:sldId id="1720" r:id="rId768"/>
    <p:sldId id="3418" r:id="rId769"/>
    <p:sldId id="1719" r:id="rId770"/>
    <p:sldId id="1611" r:id="rId771"/>
    <p:sldId id="1612" r:id="rId772"/>
    <p:sldId id="1618" r:id="rId773"/>
    <p:sldId id="1629" r:id="rId774"/>
    <p:sldId id="1619" r:id="rId775"/>
    <p:sldId id="1721" r:id="rId776"/>
    <p:sldId id="1617" r:id="rId777"/>
    <p:sldId id="1722" r:id="rId778"/>
    <p:sldId id="3420" r:id="rId779"/>
    <p:sldId id="3421" r:id="rId780"/>
    <p:sldId id="1022" r:id="rId781"/>
    <p:sldId id="1439" r:id="rId782"/>
    <p:sldId id="1105" r:id="rId783"/>
    <p:sldId id="1028" r:id="rId784"/>
    <p:sldId id="1608" r:id="rId785"/>
    <p:sldId id="1029" r:id="rId786"/>
    <p:sldId id="1030" r:id="rId787"/>
    <p:sldId id="1099" r:id="rId788"/>
    <p:sldId id="1553" r:id="rId789"/>
    <p:sldId id="1554" r:id="rId790"/>
    <p:sldId id="1555" r:id="rId791"/>
    <p:sldId id="1100" r:id="rId792"/>
    <p:sldId id="1101" r:id="rId793"/>
    <p:sldId id="1556" r:id="rId794"/>
    <p:sldId id="1102" r:id="rId795"/>
    <p:sldId id="1260" r:id="rId796"/>
    <p:sldId id="1715" r:id="rId797"/>
    <p:sldId id="1106" r:id="rId798"/>
    <p:sldId id="1103" r:id="rId799"/>
    <p:sldId id="1557" r:id="rId800"/>
    <p:sldId id="1097" r:id="rId801"/>
    <p:sldId id="1107" r:id="rId802"/>
    <p:sldId id="1108" r:id="rId803"/>
    <p:sldId id="1558" r:id="rId804"/>
    <p:sldId id="1010" r:id="rId805"/>
    <p:sldId id="1559" r:id="rId806"/>
    <p:sldId id="3422" r:id="rId807"/>
    <p:sldId id="4912" r:id="rId808"/>
    <p:sldId id="4913" r:id="rId809"/>
    <p:sldId id="1027" r:id="rId810"/>
    <p:sldId id="1560" r:id="rId811"/>
    <p:sldId id="1009" r:id="rId812"/>
    <p:sldId id="1561" r:id="rId813"/>
    <p:sldId id="1058" r:id="rId814"/>
    <p:sldId id="1146" r:id="rId815"/>
    <p:sldId id="3394" r:id="rId816"/>
    <p:sldId id="1716" r:id="rId817"/>
    <p:sldId id="3395" r:id="rId818"/>
    <p:sldId id="1031" r:id="rId819"/>
    <p:sldId id="3393" r:id="rId820"/>
    <p:sldId id="1243" r:id="rId821"/>
    <p:sldId id="1244" r:id="rId822"/>
    <p:sldId id="1246" r:id="rId823"/>
    <p:sldId id="1245" r:id="rId824"/>
    <p:sldId id="1032" r:id="rId825"/>
    <p:sldId id="1418" r:id="rId826"/>
    <p:sldId id="1563" r:id="rId827"/>
    <p:sldId id="560" r:id="rId828"/>
    <p:sldId id="889" r:id="rId829"/>
    <p:sldId id="1033" r:id="rId830"/>
    <p:sldId id="1034" r:id="rId831"/>
    <p:sldId id="1640" r:id="rId832"/>
    <p:sldId id="1641" r:id="rId833"/>
    <p:sldId id="1572" r:id="rId834"/>
    <p:sldId id="1573" r:id="rId835"/>
    <p:sldId id="1035" r:id="rId836"/>
    <p:sldId id="1226" r:id="rId837"/>
    <p:sldId id="1577" r:id="rId838"/>
    <p:sldId id="1225" r:id="rId839"/>
    <p:sldId id="1036" r:id="rId840"/>
    <p:sldId id="1037" r:id="rId841"/>
    <p:sldId id="561" r:id="rId842"/>
    <p:sldId id="1038" r:id="rId843"/>
    <p:sldId id="565" r:id="rId844"/>
    <p:sldId id="566" r:id="rId845"/>
    <p:sldId id="567" r:id="rId846"/>
    <p:sldId id="575" r:id="rId847"/>
    <p:sldId id="1039" r:id="rId848"/>
    <p:sldId id="568" r:id="rId849"/>
    <p:sldId id="1109" r:id="rId850"/>
    <p:sldId id="1110" r:id="rId851"/>
    <p:sldId id="1111" r:id="rId852"/>
    <p:sldId id="569" r:id="rId853"/>
    <p:sldId id="570" r:id="rId854"/>
    <p:sldId id="1112" r:id="rId855"/>
    <p:sldId id="571" r:id="rId856"/>
    <p:sldId id="572" r:id="rId857"/>
    <p:sldId id="573" r:id="rId858"/>
    <p:sldId id="574" r:id="rId859"/>
    <p:sldId id="1059" r:id="rId860"/>
    <p:sldId id="1580" r:id="rId861"/>
    <p:sldId id="1579" r:id="rId862"/>
    <p:sldId id="1765" r:id="rId863"/>
    <p:sldId id="600" r:id="rId864"/>
    <p:sldId id="578" r:id="rId865"/>
    <p:sldId id="930" r:id="rId866"/>
    <p:sldId id="579" r:id="rId867"/>
    <p:sldId id="1114" r:id="rId868"/>
    <p:sldId id="1147" r:id="rId869"/>
    <p:sldId id="580" r:id="rId870"/>
    <p:sldId id="1115" r:id="rId871"/>
    <p:sldId id="839" r:id="rId872"/>
    <p:sldId id="840" r:id="rId873"/>
    <p:sldId id="841" r:id="rId874"/>
    <p:sldId id="1440" r:id="rId875"/>
    <p:sldId id="838" r:id="rId876"/>
    <p:sldId id="842" r:id="rId877"/>
    <p:sldId id="1564" r:id="rId878"/>
    <p:sldId id="581" r:id="rId879"/>
    <p:sldId id="601" r:id="rId880"/>
    <p:sldId id="1247" r:id="rId881"/>
    <p:sldId id="1248" r:id="rId882"/>
    <p:sldId id="837" r:id="rId883"/>
    <p:sldId id="844" r:id="rId884"/>
    <p:sldId id="582" r:id="rId885"/>
    <p:sldId id="843" r:id="rId886"/>
    <p:sldId id="1239" r:id="rId887"/>
    <p:sldId id="1240" r:id="rId888"/>
    <p:sldId id="583" r:id="rId889"/>
    <p:sldId id="584" r:id="rId890"/>
    <p:sldId id="1117" r:id="rId891"/>
    <p:sldId id="1565" r:id="rId892"/>
    <p:sldId id="585" r:id="rId893"/>
    <p:sldId id="1121" r:id="rId894"/>
    <p:sldId id="1122" r:id="rId895"/>
    <p:sldId id="1123" r:id="rId896"/>
    <p:sldId id="1119" r:id="rId897"/>
    <p:sldId id="1120" r:id="rId898"/>
    <p:sldId id="826" r:id="rId899"/>
    <p:sldId id="586" r:id="rId900"/>
    <p:sldId id="1124" r:id="rId901"/>
    <p:sldId id="587" r:id="rId902"/>
    <p:sldId id="1128" r:id="rId903"/>
    <p:sldId id="1129" r:id="rId904"/>
    <p:sldId id="1126" r:id="rId905"/>
    <p:sldId id="1127" r:id="rId906"/>
    <p:sldId id="588" r:id="rId907"/>
    <p:sldId id="589" r:id="rId908"/>
    <p:sldId id="590" r:id="rId909"/>
    <p:sldId id="1130" r:id="rId910"/>
    <p:sldId id="1148" r:id="rId911"/>
    <p:sldId id="1131" r:id="rId912"/>
    <p:sldId id="1609" r:id="rId913"/>
    <p:sldId id="1132" r:id="rId914"/>
    <p:sldId id="1134" r:id="rId915"/>
    <p:sldId id="1135" r:id="rId916"/>
    <p:sldId id="1136" r:id="rId917"/>
    <p:sldId id="1138" r:id="rId918"/>
    <p:sldId id="1139" r:id="rId919"/>
    <p:sldId id="1137" r:id="rId920"/>
    <p:sldId id="1140" r:id="rId921"/>
    <p:sldId id="1141" r:id="rId922"/>
    <p:sldId id="900" r:id="rId923"/>
    <p:sldId id="951" r:id="rId924"/>
    <p:sldId id="1149" r:id="rId925"/>
    <p:sldId id="591" r:id="rId926"/>
    <p:sldId id="1594" r:id="rId927"/>
    <p:sldId id="1158" r:id="rId928"/>
    <p:sldId id="1159" r:id="rId929"/>
    <p:sldId id="1160" r:id="rId930"/>
    <p:sldId id="1161" r:id="rId931"/>
    <p:sldId id="1162" r:id="rId932"/>
    <p:sldId id="1163" r:id="rId933"/>
    <p:sldId id="1165" r:id="rId934"/>
    <p:sldId id="1167" r:id="rId935"/>
    <p:sldId id="1168" r:id="rId936"/>
    <p:sldId id="594" r:id="rId937"/>
    <p:sldId id="595" r:id="rId938"/>
    <p:sldId id="597" r:id="rId939"/>
    <p:sldId id="596" r:id="rId940"/>
    <p:sldId id="1169" r:id="rId941"/>
    <p:sldId id="598" r:id="rId942"/>
    <p:sldId id="612" r:id="rId943"/>
    <p:sldId id="1645" r:id="rId944"/>
    <p:sldId id="1171" r:id="rId945"/>
    <p:sldId id="613" r:id="rId946"/>
    <p:sldId id="1172" r:id="rId947"/>
    <p:sldId id="1173" r:id="rId948"/>
    <p:sldId id="615" r:id="rId949"/>
    <p:sldId id="616" r:id="rId950"/>
    <p:sldId id="617" r:id="rId951"/>
    <p:sldId id="1266" r:id="rId952"/>
    <p:sldId id="618" r:id="rId953"/>
    <p:sldId id="1174" r:id="rId954"/>
    <p:sldId id="619" r:id="rId955"/>
    <p:sldId id="626" r:id="rId956"/>
    <p:sldId id="1175" r:id="rId957"/>
    <p:sldId id="620" r:id="rId958"/>
    <p:sldId id="1176" r:id="rId959"/>
    <p:sldId id="621" r:id="rId960"/>
    <p:sldId id="622" r:id="rId961"/>
    <p:sldId id="1177" r:id="rId962"/>
    <p:sldId id="623" r:id="rId963"/>
    <p:sldId id="1178" r:id="rId964"/>
    <p:sldId id="868" r:id="rId965"/>
    <p:sldId id="1150" r:id="rId966"/>
    <p:sldId id="1231" r:id="rId967"/>
    <p:sldId id="627" r:id="rId968"/>
    <p:sldId id="1230" r:id="rId969"/>
    <p:sldId id="624" r:id="rId970"/>
    <p:sldId id="599" r:id="rId971"/>
    <p:sldId id="1232" r:id="rId972"/>
    <p:sldId id="1233" r:id="rId973"/>
    <p:sldId id="1234" r:id="rId974"/>
    <p:sldId id="1235" r:id="rId975"/>
    <p:sldId id="1236" r:id="rId976"/>
    <p:sldId id="1238" r:id="rId977"/>
    <p:sldId id="630" r:id="rId978"/>
    <p:sldId id="631" r:id="rId979"/>
    <p:sldId id="632" r:id="rId980"/>
    <p:sldId id="633" r:id="rId981"/>
    <p:sldId id="634" r:id="rId982"/>
    <p:sldId id="635" r:id="rId983"/>
    <p:sldId id="636" r:id="rId984"/>
    <p:sldId id="637" r:id="rId985"/>
    <p:sldId id="644" r:id="rId986"/>
    <p:sldId id="1241" r:id="rId987"/>
    <p:sldId id="638" r:id="rId988"/>
    <p:sldId id="639" r:id="rId989"/>
    <p:sldId id="640" r:id="rId990"/>
    <p:sldId id="641" r:id="rId991"/>
    <p:sldId id="1207" r:id="rId992"/>
    <p:sldId id="642" r:id="rId993"/>
    <p:sldId id="643" r:id="rId994"/>
    <p:sldId id="1788" r:id="rId995"/>
    <p:sldId id="1789" r:id="rId996"/>
    <p:sldId id="1180" r:id="rId997"/>
    <p:sldId id="1179" r:id="rId998"/>
    <p:sldId id="645" r:id="rId999"/>
    <p:sldId id="1181" r:id="rId1000"/>
    <p:sldId id="1574" r:id="rId1001"/>
    <p:sldId id="1575" r:id="rId1002"/>
    <p:sldId id="3423" r:id="rId1003"/>
    <p:sldId id="3424" r:id="rId1004"/>
    <p:sldId id="1214" r:id="rId1005"/>
    <p:sldId id="646" r:id="rId1006"/>
    <p:sldId id="509" r:id="rId1007"/>
    <p:sldId id="510" r:id="rId1008"/>
    <p:sldId id="1182" r:id="rId1009"/>
    <p:sldId id="1060" r:id="rId1010"/>
    <p:sldId id="511" r:id="rId1011"/>
    <p:sldId id="647" r:id="rId1012"/>
    <p:sldId id="1152" r:id="rId1013"/>
    <p:sldId id="648" r:id="rId1014"/>
    <p:sldId id="649" r:id="rId1015"/>
    <p:sldId id="1183" r:id="rId1016"/>
    <p:sldId id="650" r:id="rId1017"/>
    <p:sldId id="1184" r:id="rId1018"/>
    <p:sldId id="1185" r:id="rId1019"/>
    <p:sldId id="1186" r:id="rId1020"/>
    <p:sldId id="828" r:id="rId1021"/>
    <p:sldId id="836" r:id="rId1022"/>
    <p:sldId id="830" r:id="rId1023"/>
    <p:sldId id="1227" r:id="rId1024"/>
    <p:sldId id="651" r:id="rId1025"/>
    <p:sldId id="1228" r:id="rId1026"/>
    <p:sldId id="1229" r:id="rId1027"/>
    <p:sldId id="652" r:id="rId1028"/>
    <p:sldId id="653" r:id="rId1029"/>
    <p:sldId id="654" r:id="rId1030"/>
    <p:sldId id="655" r:id="rId1031"/>
    <p:sldId id="656" r:id="rId1032"/>
    <p:sldId id="657" r:id="rId1033"/>
    <p:sldId id="658" r:id="rId1034"/>
    <p:sldId id="1189" r:id="rId1035"/>
    <p:sldId id="659" r:id="rId1036"/>
    <p:sldId id="1153" r:id="rId1037"/>
    <p:sldId id="1154" r:id="rId1038"/>
    <p:sldId id="1208" r:id="rId1039"/>
    <p:sldId id="1155" r:id="rId1040"/>
    <p:sldId id="1156" r:id="rId1041"/>
    <p:sldId id="660" r:id="rId1042"/>
    <p:sldId id="1187" r:id="rId1043"/>
    <p:sldId id="1192" r:id="rId1044"/>
    <p:sldId id="1194" r:id="rId1045"/>
    <p:sldId id="1193" r:id="rId1046"/>
    <p:sldId id="1190" r:id="rId1047"/>
    <p:sldId id="1209" r:id="rId1048"/>
    <p:sldId id="512" r:id="rId1049"/>
    <p:sldId id="1237" r:id="rId1050"/>
    <p:sldId id="1210" r:id="rId1051"/>
    <p:sldId id="513" r:id="rId1052"/>
    <p:sldId id="514" r:id="rId1053"/>
    <p:sldId id="515" r:id="rId1054"/>
    <p:sldId id="661" r:id="rId1055"/>
    <p:sldId id="1197" r:id="rId1056"/>
    <p:sldId id="662" r:id="rId1057"/>
    <p:sldId id="663" r:id="rId1058"/>
    <p:sldId id="664" r:id="rId1059"/>
    <p:sldId id="1211" r:id="rId1060"/>
    <p:sldId id="665" r:id="rId1061"/>
    <p:sldId id="1581" r:id="rId1062"/>
    <p:sldId id="666" r:id="rId1063"/>
    <p:sldId id="1204" r:id="rId1064"/>
    <p:sldId id="1203" r:id="rId1065"/>
    <p:sldId id="1200" r:id="rId1066"/>
    <p:sldId id="1205" r:id="rId1067"/>
    <p:sldId id="1198" r:id="rId1068"/>
    <p:sldId id="812" r:id="rId1069"/>
    <p:sldId id="1199" r:id="rId1070"/>
    <p:sldId id="813" r:id="rId1071"/>
    <p:sldId id="811" r:id="rId1072"/>
    <p:sldId id="870" r:id="rId1073"/>
    <p:sldId id="1216" r:id="rId1074"/>
    <p:sldId id="869" r:id="rId1075"/>
    <p:sldId id="912" r:id="rId1076"/>
    <p:sldId id="913" r:id="rId1077"/>
    <p:sldId id="667" r:id="rId1078"/>
    <p:sldId id="1215" r:id="rId1079"/>
    <p:sldId id="1586" r:id="rId1080"/>
    <p:sldId id="448" r:id="rId1081"/>
    <p:sldId id="744" r:id="rId1082"/>
    <p:sldId id="871" r:id="rId1083"/>
    <p:sldId id="746" r:id="rId1084"/>
    <p:sldId id="743" r:id="rId1085"/>
    <p:sldId id="742" r:id="rId1086"/>
    <p:sldId id="780" r:id="rId1087"/>
    <p:sldId id="741" r:id="rId1088"/>
    <p:sldId id="747" r:id="rId1089"/>
    <p:sldId id="752" r:id="rId1090"/>
    <p:sldId id="748" r:id="rId1091"/>
    <p:sldId id="749" r:id="rId1092"/>
    <p:sldId id="750" r:id="rId1093"/>
    <p:sldId id="755" r:id="rId1094"/>
    <p:sldId id="690" r:id="rId1095"/>
    <p:sldId id="691" r:id="rId1096"/>
    <p:sldId id="692" r:id="rId1097"/>
    <p:sldId id="693" r:id="rId1098"/>
    <p:sldId id="694" r:id="rId1099"/>
    <p:sldId id="695" r:id="rId1100"/>
    <p:sldId id="696" r:id="rId1101"/>
    <p:sldId id="756" r:id="rId1102"/>
    <p:sldId id="872" r:id="rId1103"/>
    <p:sldId id="758" r:id="rId1104"/>
    <p:sldId id="697" r:id="rId1105"/>
    <p:sldId id="759" r:id="rId1106"/>
    <p:sldId id="698" r:id="rId1107"/>
    <p:sldId id="699" r:id="rId1108"/>
    <p:sldId id="700" r:id="rId1109"/>
    <p:sldId id="701" r:id="rId1110"/>
    <p:sldId id="702" r:id="rId1111"/>
    <p:sldId id="703" r:id="rId1112"/>
    <p:sldId id="704" r:id="rId1113"/>
    <p:sldId id="760" r:id="rId1114"/>
    <p:sldId id="706" r:id="rId1115"/>
    <p:sldId id="817" r:id="rId1116"/>
    <p:sldId id="816" r:id="rId1117"/>
    <p:sldId id="761" r:id="rId1118"/>
    <p:sldId id="707" r:id="rId1119"/>
    <p:sldId id="708" r:id="rId1120"/>
    <p:sldId id="709" r:id="rId1121"/>
    <p:sldId id="710" r:id="rId1122"/>
    <p:sldId id="763" r:id="rId1123"/>
    <p:sldId id="831" r:id="rId1124"/>
    <p:sldId id="773" r:id="rId1125"/>
    <p:sldId id="764" r:id="rId1126"/>
    <p:sldId id="765" r:id="rId1127"/>
    <p:sldId id="766" r:id="rId1128"/>
    <p:sldId id="767" r:id="rId1129"/>
    <p:sldId id="818" r:id="rId1130"/>
    <p:sldId id="819" r:id="rId1131"/>
    <p:sldId id="768" r:id="rId1132"/>
    <p:sldId id="769" r:id="rId1133"/>
    <p:sldId id="1590" r:id="rId1134"/>
    <p:sldId id="1593" r:id="rId1135"/>
    <p:sldId id="1591" r:id="rId1136"/>
    <p:sldId id="1592" r:id="rId1137"/>
    <p:sldId id="451" r:id="rId1138"/>
    <p:sldId id="833" r:id="rId1139"/>
    <p:sldId id="834" r:id="rId1140"/>
    <p:sldId id="777" r:id="rId1141"/>
    <p:sldId id="832" r:id="rId1142"/>
    <p:sldId id="734" r:id="rId1143"/>
    <p:sldId id="452" r:id="rId1144"/>
    <p:sldId id="778" r:id="rId1145"/>
    <p:sldId id="779" r:id="rId1146"/>
    <p:sldId id="852" r:id="rId1147"/>
    <p:sldId id="853" r:id="rId1148"/>
    <p:sldId id="1252" r:id="rId1149"/>
    <p:sldId id="1253" r:id="rId1150"/>
    <p:sldId id="1254" r:id="rId1151"/>
    <p:sldId id="1255" r:id="rId1152"/>
    <p:sldId id="1256" r:id="rId1153"/>
    <p:sldId id="1257" r:id="rId1154"/>
    <p:sldId id="1258" r:id="rId1155"/>
    <p:sldId id="1477" r:id="rId1156"/>
    <p:sldId id="1479" r:id="rId1157"/>
    <p:sldId id="1483" r:id="rId1158"/>
    <p:sldId id="1484" r:id="rId1159"/>
    <p:sldId id="1596" r:id="rId1160"/>
    <p:sldId id="1597" r:id="rId1161"/>
    <p:sldId id="1801" r:id="rId1162"/>
    <p:sldId id="3506" r:id="rId1163"/>
    <p:sldId id="3507" r:id="rId1164"/>
  </p:sldIdLst>
  <p:sldSz cx="9144000" cy="6858000" type="screen4x3"/>
  <p:notesSz cx="6858000" cy="9144000"/>
  <p:defaultTextStyle>
    <a:defPPr>
      <a:defRPr lang="en-US"/>
    </a:defPPr>
    <a:lvl1pPr algn="ctr" rtl="0" fontAlgn="base">
      <a:spcBef>
        <a:spcPct val="20000"/>
      </a:spcBef>
      <a:spcAft>
        <a:spcPct val="0"/>
      </a:spcAft>
      <a:defRPr sz="3200" b="1" i="1" kern="1200">
        <a:solidFill>
          <a:schemeClr val="tx1"/>
        </a:solidFill>
        <a:latin typeface="Verdana" pitchFamily="34" charset="0"/>
        <a:ea typeface="+mn-ea"/>
        <a:cs typeface="+mn-cs"/>
      </a:defRPr>
    </a:lvl1pPr>
    <a:lvl2pPr marL="457200" algn="ctr" rtl="0" fontAlgn="base">
      <a:spcBef>
        <a:spcPct val="20000"/>
      </a:spcBef>
      <a:spcAft>
        <a:spcPct val="0"/>
      </a:spcAft>
      <a:defRPr sz="3200" b="1" i="1" kern="1200">
        <a:solidFill>
          <a:schemeClr val="tx1"/>
        </a:solidFill>
        <a:latin typeface="Verdana" pitchFamily="34" charset="0"/>
        <a:ea typeface="+mn-ea"/>
        <a:cs typeface="+mn-cs"/>
      </a:defRPr>
    </a:lvl2pPr>
    <a:lvl3pPr marL="914400" algn="ctr" rtl="0" fontAlgn="base">
      <a:spcBef>
        <a:spcPct val="20000"/>
      </a:spcBef>
      <a:spcAft>
        <a:spcPct val="0"/>
      </a:spcAft>
      <a:defRPr sz="3200" b="1" i="1" kern="1200">
        <a:solidFill>
          <a:schemeClr val="tx1"/>
        </a:solidFill>
        <a:latin typeface="Verdana" pitchFamily="34" charset="0"/>
        <a:ea typeface="+mn-ea"/>
        <a:cs typeface="+mn-cs"/>
      </a:defRPr>
    </a:lvl3pPr>
    <a:lvl4pPr marL="1371600" algn="ctr" rtl="0" fontAlgn="base">
      <a:spcBef>
        <a:spcPct val="20000"/>
      </a:spcBef>
      <a:spcAft>
        <a:spcPct val="0"/>
      </a:spcAft>
      <a:defRPr sz="3200" b="1" i="1" kern="1200">
        <a:solidFill>
          <a:schemeClr val="tx1"/>
        </a:solidFill>
        <a:latin typeface="Verdana" pitchFamily="34" charset="0"/>
        <a:ea typeface="+mn-ea"/>
        <a:cs typeface="+mn-cs"/>
      </a:defRPr>
    </a:lvl4pPr>
    <a:lvl5pPr marL="1828800" algn="ctr" rtl="0" fontAlgn="base">
      <a:spcBef>
        <a:spcPct val="20000"/>
      </a:spcBef>
      <a:spcAft>
        <a:spcPct val="0"/>
      </a:spcAft>
      <a:defRPr sz="3200" b="1" i="1" kern="1200">
        <a:solidFill>
          <a:schemeClr val="tx1"/>
        </a:solidFill>
        <a:latin typeface="Verdana" pitchFamily="34" charset="0"/>
        <a:ea typeface="+mn-ea"/>
        <a:cs typeface="+mn-cs"/>
      </a:defRPr>
    </a:lvl5pPr>
    <a:lvl6pPr marL="2286000" algn="l" defTabSz="914400" rtl="0" eaLnBrk="1" latinLnBrk="0" hangingPunct="1">
      <a:defRPr sz="3200" b="1" i="1" kern="1200">
        <a:solidFill>
          <a:schemeClr val="tx1"/>
        </a:solidFill>
        <a:latin typeface="Verdana" pitchFamily="34" charset="0"/>
        <a:ea typeface="+mn-ea"/>
        <a:cs typeface="+mn-cs"/>
      </a:defRPr>
    </a:lvl6pPr>
    <a:lvl7pPr marL="2743200" algn="l" defTabSz="914400" rtl="0" eaLnBrk="1" latinLnBrk="0" hangingPunct="1">
      <a:defRPr sz="3200" b="1" i="1" kern="1200">
        <a:solidFill>
          <a:schemeClr val="tx1"/>
        </a:solidFill>
        <a:latin typeface="Verdana" pitchFamily="34" charset="0"/>
        <a:ea typeface="+mn-ea"/>
        <a:cs typeface="+mn-cs"/>
      </a:defRPr>
    </a:lvl7pPr>
    <a:lvl8pPr marL="3200400" algn="l" defTabSz="914400" rtl="0" eaLnBrk="1" latinLnBrk="0" hangingPunct="1">
      <a:defRPr sz="3200" b="1" i="1" kern="1200">
        <a:solidFill>
          <a:schemeClr val="tx1"/>
        </a:solidFill>
        <a:latin typeface="Verdana" pitchFamily="34" charset="0"/>
        <a:ea typeface="+mn-ea"/>
        <a:cs typeface="+mn-cs"/>
      </a:defRPr>
    </a:lvl8pPr>
    <a:lvl9pPr marL="3657600" algn="l" defTabSz="914400" rtl="0" eaLnBrk="1" latinLnBrk="0" hangingPunct="1">
      <a:defRPr sz="3200" b="1" i="1"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AB6FF"/>
    <a:srgbClr val="E3F4FF"/>
    <a:srgbClr val="484A49"/>
    <a:srgbClr val="82756C"/>
    <a:srgbClr val="8B7D6C"/>
    <a:srgbClr val="0062B3"/>
    <a:srgbClr val="928886"/>
    <a:srgbClr val="898888"/>
    <a:srgbClr val="656565"/>
    <a:srgbClr val="4E82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560" autoAdjust="0"/>
    <p:restoredTop sz="91902" autoAdjust="0"/>
  </p:normalViewPr>
  <p:slideViewPr>
    <p:cSldViewPr>
      <p:cViewPr varScale="1">
        <p:scale>
          <a:sx n="58" d="100"/>
          <a:sy n="58" d="100"/>
        </p:scale>
        <p:origin x="122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55940"/>
    </p:cViewPr>
  </p:sorterViewPr>
  <p:notesViewPr>
    <p:cSldViewPr>
      <p:cViewPr varScale="1">
        <p:scale>
          <a:sx n="58" d="100"/>
          <a:sy n="58" d="100"/>
        </p:scale>
        <p:origin x="-181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1" Type="http://schemas.openxmlformats.org/officeDocument/2006/relationships/slideMaster" Target="slideMasters/slideMaster21.xml"/><Relationship Id="rId170" Type="http://schemas.openxmlformats.org/officeDocument/2006/relationships/slide" Target="slides/slide85.xml"/><Relationship Id="rId268" Type="http://schemas.openxmlformats.org/officeDocument/2006/relationships/slide" Target="slides/slide183.xml"/><Relationship Id="rId475" Type="http://schemas.openxmlformats.org/officeDocument/2006/relationships/slide" Target="slides/slide390.xml"/><Relationship Id="rId682" Type="http://schemas.openxmlformats.org/officeDocument/2006/relationships/slide" Target="slides/slide597.xml"/><Relationship Id="rId128" Type="http://schemas.openxmlformats.org/officeDocument/2006/relationships/slide" Target="slides/slide43.xml"/><Relationship Id="rId335" Type="http://schemas.openxmlformats.org/officeDocument/2006/relationships/slide" Target="slides/slide250.xml"/><Relationship Id="rId542" Type="http://schemas.openxmlformats.org/officeDocument/2006/relationships/slide" Target="slides/slide457.xml"/><Relationship Id="rId987" Type="http://schemas.openxmlformats.org/officeDocument/2006/relationships/slide" Target="slides/slide902.xml"/><Relationship Id="rId402" Type="http://schemas.openxmlformats.org/officeDocument/2006/relationships/slide" Target="slides/slide317.xml"/><Relationship Id="rId847" Type="http://schemas.openxmlformats.org/officeDocument/2006/relationships/slide" Target="slides/slide762.xml"/><Relationship Id="rId1032" Type="http://schemas.openxmlformats.org/officeDocument/2006/relationships/slide" Target="slides/slide947.xml"/><Relationship Id="rId707" Type="http://schemas.openxmlformats.org/officeDocument/2006/relationships/slide" Target="slides/slide622.xml"/><Relationship Id="rId914" Type="http://schemas.openxmlformats.org/officeDocument/2006/relationships/slide" Target="slides/slide829.xml"/><Relationship Id="rId43" Type="http://schemas.openxmlformats.org/officeDocument/2006/relationships/slideMaster" Target="slideMasters/slideMaster43.xml"/><Relationship Id="rId192" Type="http://schemas.openxmlformats.org/officeDocument/2006/relationships/slide" Target="slides/slide107.xml"/><Relationship Id="rId497" Type="http://schemas.openxmlformats.org/officeDocument/2006/relationships/slide" Target="slides/slide412.xml"/><Relationship Id="rId357" Type="http://schemas.openxmlformats.org/officeDocument/2006/relationships/slide" Target="slides/slide272.xml"/><Relationship Id="rId217" Type="http://schemas.openxmlformats.org/officeDocument/2006/relationships/slide" Target="slides/slide132.xml"/><Relationship Id="rId564" Type="http://schemas.openxmlformats.org/officeDocument/2006/relationships/slide" Target="slides/slide479.xml"/><Relationship Id="rId771" Type="http://schemas.openxmlformats.org/officeDocument/2006/relationships/slide" Target="slides/slide686.xml"/><Relationship Id="rId869" Type="http://schemas.openxmlformats.org/officeDocument/2006/relationships/slide" Target="slides/slide784.xml"/><Relationship Id="rId424" Type="http://schemas.openxmlformats.org/officeDocument/2006/relationships/slide" Target="slides/slide339.xml"/><Relationship Id="rId631" Type="http://schemas.openxmlformats.org/officeDocument/2006/relationships/slide" Target="slides/slide546.xml"/><Relationship Id="rId729" Type="http://schemas.openxmlformats.org/officeDocument/2006/relationships/slide" Target="slides/slide644.xml"/><Relationship Id="rId1054" Type="http://schemas.openxmlformats.org/officeDocument/2006/relationships/slide" Target="slides/slide969.xml"/><Relationship Id="rId936" Type="http://schemas.openxmlformats.org/officeDocument/2006/relationships/slide" Target="slides/slide851.xml"/><Relationship Id="rId1121" Type="http://schemas.openxmlformats.org/officeDocument/2006/relationships/slide" Target="slides/slide1036.xml"/><Relationship Id="rId65" Type="http://schemas.openxmlformats.org/officeDocument/2006/relationships/slideMaster" Target="slideMasters/slideMaster65.xml"/><Relationship Id="rId281" Type="http://schemas.openxmlformats.org/officeDocument/2006/relationships/slide" Target="slides/slide196.xml"/><Relationship Id="rId141" Type="http://schemas.openxmlformats.org/officeDocument/2006/relationships/slide" Target="slides/slide56.xml"/><Relationship Id="rId379" Type="http://schemas.openxmlformats.org/officeDocument/2006/relationships/slide" Target="slides/slide294.xml"/><Relationship Id="rId586" Type="http://schemas.openxmlformats.org/officeDocument/2006/relationships/slide" Target="slides/slide501.xml"/><Relationship Id="rId793" Type="http://schemas.openxmlformats.org/officeDocument/2006/relationships/slide" Target="slides/slide708.xml"/><Relationship Id="rId7" Type="http://schemas.openxmlformats.org/officeDocument/2006/relationships/slideMaster" Target="slideMasters/slideMaster7.xml"/><Relationship Id="rId239" Type="http://schemas.openxmlformats.org/officeDocument/2006/relationships/slide" Target="slides/slide154.xml"/><Relationship Id="rId446" Type="http://schemas.openxmlformats.org/officeDocument/2006/relationships/slide" Target="slides/slide361.xml"/><Relationship Id="rId653" Type="http://schemas.openxmlformats.org/officeDocument/2006/relationships/slide" Target="slides/slide568.xml"/><Relationship Id="rId1076" Type="http://schemas.openxmlformats.org/officeDocument/2006/relationships/slide" Target="slides/slide991.xml"/><Relationship Id="rId306" Type="http://schemas.openxmlformats.org/officeDocument/2006/relationships/slide" Target="slides/slide221.xml"/><Relationship Id="rId860" Type="http://schemas.openxmlformats.org/officeDocument/2006/relationships/slide" Target="slides/slide775.xml"/><Relationship Id="rId958" Type="http://schemas.openxmlformats.org/officeDocument/2006/relationships/slide" Target="slides/slide873.xml"/><Relationship Id="rId1143" Type="http://schemas.openxmlformats.org/officeDocument/2006/relationships/slide" Target="slides/slide1058.xml"/><Relationship Id="rId87" Type="http://schemas.openxmlformats.org/officeDocument/2006/relationships/slide" Target="slides/slide2.xml"/><Relationship Id="rId513" Type="http://schemas.openxmlformats.org/officeDocument/2006/relationships/slide" Target="slides/slide428.xml"/><Relationship Id="rId720" Type="http://schemas.openxmlformats.org/officeDocument/2006/relationships/slide" Target="slides/slide635.xml"/><Relationship Id="rId818" Type="http://schemas.openxmlformats.org/officeDocument/2006/relationships/slide" Target="slides/slide733.xml"/><Relationship Id="rId1003" Type="http://schemas.openxmlformats.org/officeDocument/2006/relationships/slide" Target="slides/slide918.xml"/><Relationship Id="rId14" Type="http://schemas.openxmlformats.org/officeDocument/2006/relationships/slideMaster" Target="slideMasters/slideMaster14.xml"/><Relationship Id="rId163" Type="http://schemas.openxmlformats.org/officeDocument/2006/relationships/slide" Target="slides/slide78.xml"/><Relationship Id="rId370" Type="http://schemas.openxmlformats.org/officeDocument/2006/relationships/slide" Target="slides/slide285.xml"/><Relationship Id="rId230" Type="http://schemas.openxmlformats.org/officeDocument/2006/relationships/slide" Target="slides/slide145.xml"/><Relationship Id="rId468" Type="http://schemas.openxmlformats.org/officeDocument/2006/relationships/slide" Target="slides/slide383.xml"/><Relationship Id="rId675" Type="http://schemas.openxmlformats.org/officeDocument/2006/relationships/slide" Target="slides/slide590.xml"/><Relationship Id="rId882" Type="http://schemas.openxmlformats.org/officeDocument/2006/relationships/slide" Target="slides/slide797.xml"/><Relationship Id="rId1098" Type="http://schemas.openxmlformats.org/officeDocument/2006/relationships/slide" Target="slides/slide1013.xml"/><Relationship Id="rId328" Type="http://schemas.openxmlformats.org/officeDocument/2006/relationships/slide" Target="slides/slide243.xml"/><Relationship Id="rId535" Type="http://schemas.openxmlformats.org/officeDocument/2006/relationships/slide" Target="slides/slide450.xml"/><Relationship Id="rId742" Type="http://schemas.openxmlformats.org/officeDocument/2006/relationships/slide" Target="slides/slide657.xml"/><Relationship Id="rId1165" Type="http://schemas.openxmlformats.org/officeDocument/2006/relationships/notesMaster" Target="notesMasters/notesMaster1.xml"/><Relationship Id="rId602" Type="http://schemas.openxmlformats.org/officeDocument/2006/relationships/slide" Target="slides/slide517.xml"/><Relationship Id="rId1025" Type="http://schemas.openxmlformats.org/officeDocument/2006/relationships/slide" Target="slides/slide940.xml"/><Relationship Id="rId907" Type="http://schemas.openxmlformats.org/officeDocument/2006/relationships/slide" Target="slides/slide822.xml"/><Relationship Id="rId36" Type="http://schemas.openxmlformats.org/officeDocument/2006/relationships/slideMaster" Target="slideMasters/slideMaster36.xml"/><Relationship Id="rId185" Type="http://schemas.openxmlformats.org/officeDocument/2006/relationships/slide" Target="slides/slide100.xml"/><Relationship Id="rId392" Type="http://schemas.openxmlformats.org/officeDocument/2006/relationships/slide" Target="slides/slide307.xml"/><Relationship Id="rId697" Type="http://schemas.openxmlformats.org/officeDocument/2006/relationships/slide" Target="slides/slide612.xml"/><Relationship Id="rId252" Type="http://schemas.openxmlformats.org/officeDocument/2006/relationships/slide" Target="slides/slide167.xml"/><Relationship Id="rId112" Type="http://schemas.openxmlformats.org/officeDocument/2006/relationships/slide" Target="slides/slide27.xml"/><Relationship Id="rId557" Type="http://schemas.openxmlformats.org/officeDocument/2006/relationships/slide" Target="slides/slide472.xml"/><Relationship Id="rId764" Type="http://schemas.openxmlformats.org/officeDocument/2006/relationships/slide" Target="slides/slide679.xml"/><Relationship Id="rId971" Type="http://schemas.openxmlformats.org/officeDocument/2006/relationships/slide" Target="slides/slide886.xml"/><Relationship Id="rId417" Type="http://schemas.openxmlformats.org/officeDocument/2006/relationships/slide" Target="slides/slide332.xml"/><Relationship Id="rId624" Type="http://schemas.openxmlformats.org/officeDocument/2006/relationships/slide" Target="slides/slide539.xml"/><Relationship Id="rId831" Type="http://schemas.openxmlformats.org/officeDocument/2006/relationships/slide" Target="slides/slide746.xml"/><Relationship Id="rId1047" Type="http://schemas.openxmlformats.org/officeDocument/2006/relationships/slide" Target="slides/slide962.xml"/><Relationship Id="rId929" Type="http://schemas.openxmlformats.org/officeDocument/2006/relationships/slide" Target="slides/slide844.xml"/><Relationship Id="rId1114" Type="http://schemas.openxmlformats.org/officeDocument/2006/relationships/slide" Target="slides/slide1029.xml"/><Relationship Id="rId58" Type="http://schemas.openxmlformats.org/officeDocument/2006/relationships/slideMaster" Target="slideMasters/slideMaster58.xml"/><Relationship Id="rId428" Type="http://schemas.openxmlformats.org/officeDocument/2006/relationships/slide" Target="slides/slide343.xml"/><Relationship Id="rId635" Type="http://schemas.openxmlformats.org/officeDocument/2006/relationships/slide" Target="slides/slide550.xml"/><Relationship Id="rId842" Type="http://schemas.openxmlformats.org/officeDocument/2006/relationships/slide" Target="slides/slide757.xml"/><Relationship Id="rId1058" Type="http://schemas.openxmlformats.org/officeDocument/2006/relationships/slide" Target="slides/slide973.xml"/><Relationship Id="rId274" Type="http://schemas.openxmlformats.org/officeDocument/2006/relationships/slide" Target="slides/slide189.xml"/><Relationship Id="rId481" Type="http://schemas.openxmlformats.org/officeDocument/2006/relationships/slide" Target="slides/slide396.xml"/><Relationship Id="rId702" Type="http://schemas.openxmlformats.org/officeDocument/2006/relationships/slide" Target="slides/slide617.xml"/><Relationship Id="rId1125" Type="http://schemas.openxmlformats.org/officeDocument/2006/relationships/slide" Target="slides/slide1040.xml"/><Relationship Id="rId69" Type="http://schemas.openxmlformats.org/officeDocument/2006/relationships/slideMaster" Target="slideMasters/slideMaster69.xml"/><Relationship Id="rId134" Type="http://schemas.openxmlformats.org/officeDocument/2006/relationships/slide" Target="slides/slide49.xml"/><Relationship Id="rId579" Type="http://schemas.openxmlformats.org/officeDocument/2006/relationships/slide" Target="slides/slide494.xml"/><Relationship Id="rId786" Type="http://schemas.openxmlformats.org/officeDocument/2006/relationships/slide" Target="slides/slide701.xml"/><Relationship Id="rId993" Type="http://schemas.openxmlformats.org/officeDocument/2006/relationships/slide" Target="slides/slide908.xml"/><Relationship Id="rId341" Type="http://schemas.openxmlformats.org/officeDocument/2006/relationships/slide" Target="slides/slide256.xml"/><Relationship Id="rId439" Type="http://schemas.openxmlformats.org/officeDocument/2006/relationships/slide" Target="slides/slide354.xml"/><Relationship Id="rId646" Type="http://schemas.openxmlformats.org/officeDocument/2006/relationships/slide" Target="slides/slide561.xml"/><Relationship Id="rId1069" Type="http://schemas.openxmlformats.org/officeDocument/2006/relationships/slide" Target="slides/slide984.xml"/><Relationship Id="rId201" Type="http://schemas.openxmlformats.org/officeDocument/2006/relationships/slide" Target="slides/slide116.xml"/><Relationship Id="rId285" Type="http://schemas.openxmlformats.org/officeDocument/2006/relationships/slide" Target="slides/slide200.xml"/><Relationship Id="rId506" Type="http://schemas.openxmlformats.org/officeDocument/2006/relationships/slide" Target="slides/slide421.xml"/><Relationship Id="rId853" Type="http://schemas.openxmlformats.org/officeDocument/2006/relationships/slide" Target="slides/slide768.xml"/><Relationship Id="rId1136" Type="http://schemas.openxmlformats.org/officeDocument/2006/relationships/slide" Target="slides/slide1051.xml"/><Relationship Id="rId492" Type="http://schemas.openxmlformats.org/officeDocument/2006/relationships/slide" Target="slides/slide407.xml"/><Relationship Id="rId713" Type="http://schemas.openxmlformats.org/officeDocument/2006/relationships/slide" Target="slides/slide628.xml"/><Relationship Id="rId797" Type="http://schemas.openxmlformats.org/officeDocument/2006/relationships/slide" Target="slides/slide712.xml"/><Relationship Id="rId920" Type="http://schemas.openxmlformats.org/officeDocument/2006/relationships/slide" Target="slides/slide835.xml"/><Relationship Id="rId145" Type="http://schemas.openxmlformats.org/officeDocument/2006/relationships/slide" Target="slides/slide60.xml"/><Relationship Id="rId352" Type="http://schemas.openxmlformats.org/officeDocument/2006/relationships/slide" Target="slides/slide267.xml"/><Relationship Id="rId212" Type="http://schemas.openxmlformats.org/officeDocument/2006/relationships/slide" Target="slides/slide127.xml"/><Relationship Id="rId657" Type="http://schemas.openxmlformats.org/officeDocument/2006/relationships/slide" Target="slides/slide572.xml"/><Relationship Id="rId864" Type="http://schemas.openxmlformats.org/officeDocument/2006/relationships/slide" Target="slides/slide779.xml"/><Relationship Id="rId296" Type="http://schemas.openxmlformats.org/officeDocument/2006/relationships/slide" Target="slides/slide211.xml"/><Relationship Id="rId517" Type="http://schemas.openxmlformats.org/officeDocument/2006/relationships/slide" Target="slides/slide432.xml"/><Relationship Id="rId724" Type="http://schemas.openxmlformats.org/officeDocument/2006/relationships/slide" Target="slides/slide639.xml"/><Relationship Id="rId931" Type="http://schemas.openxmlformats.org/officeDocument/2006/relationships/slide" Target="slides/slide846.xml"/><Relationship Id="rId1147" Type="http://schemas.openxmlformats.org/officeDocument/2006/relationships/slide" Target="slides/slide1062.xml"/><Relationship Id="rId60" Type="http://schemas.openxmlformats.org/officeDocument/2006/relationships/slideMaster" Target="slideMasters/slideMaster60.xml"/><Relationship Id="rId156" Type="http://schemas.openxmlformats.org/officeDocument/2006/relationships/slide" Target="slides/slide71.xml"/><Relationship Id="rId363" Type="http://schemas.openxmlformats.org/officeDocument/2006/relationships/slide" Target="slides/slide278.xml"/><Relationship Id="rId570" Type="http://schemas.openxmlformats.org/officeDocument/2006/relationships/slide" Target="slides/slide485.xml"/><Relationship Id="rId1007" Type="http://schemas.openxmlformats.org/officeDocument/2006/relationships/slide" Target="slides/slide922.xml"/><Relationship Id="rId223" Type="http://schemas.openxmlformats.org/officeDocument/2006/relationships/slide" Target="slides/slide138.xml"/><Relationship Id="rId430" Type="http://schemas.openxmlformats.org/officeDocument/2006/relationships/slide" Target="slides/slide345.xml"/><Relationship Id="rId668" Type="http://schemas.openxmlformats.org/officeDocument/2006/relationships/slide" Target="slides/slide583.xml"/><Relationship Id="rId875" Type="http://schemas.openxmlformats.org/officeDocument/2006/relationships/slide" Target="slides/slide790.xml"/><Relationship Id="rId1060" Type="http://schemas.openxmlformats.org/officeDocument/2006/relationships/slide" Target="slides/slide975.xml"/><Relationship Id="rId18" Type="http://schemas.openxmlformats.org/officeDocument/2006/relationships/slideMaster" Target="slideMasters/slideMaster18.xml"/><Relationship Id="rId528" Type="http://schemas.openxmlformats.org/officeDocument/2006/relationships/slide" Target="slides/slide443.xml"/><Relationship Id="rId735" Type="http://schemas.openxmlformats.org/officeDocument/2006/relationships/slide" Target="slides/slide650.xml"/><Relationship Id="rId942" Type="http://schemas.openxmlformats.org/officeDocument/2006/relationships/slide" Target="slides/slide857.xml"/><Relationship Id="rId1158" Type="http://schemas.openxmlformats.org/officeDocument/2006/relationships/slide" Target="slides/slide1073.xml"/><Relationship Id="rId167" Type="http://schemas.openxmlformats.org/officeDocument/2006/relationships/slide" Target="slides/slide82.xml"/><Relationship Id="rId374" Type="http://schemas.openxmlformats.org/officeDocument/2006/relationships/slide" Target="slides/slide289.xml"/><Relationship Id="rId581" Type="http://schemas.openxmlformats.org/officeDocument/2006/relationships/slide" Target="slides/slide496.xml"/><Relationship Id="rId1018" Type="http://schemas.openxmlformats.org/officeDocument/2006/relationships/slide" Target="slides/slide933.xml"/><Relationship Id="rId71" Type="http://schemas.openxmlformats.org/officeDocument/2006/relationships/slideMaster" Target="slideMasters/slideMaster71.xml"/><Relationship Id="rId234" Type="http://schemas.openxmlformats.org/officeDocument/2006/relationships/slide" Target="slides/slide149.xml"/><Relationship Id="rId679" Type="http://schemas.openxmlformats.org/officeDocument/2006/relationships/slide" Target="slides/slide594.xml"/><Relationship Id="rId802" Type="http://schemas.openxmlformats.org/officeDocument/2006/relationships/slide" Target="slides/slide717.xml"/><Relationship Id="rId886" Type="http://schemas.openxmlformats.org/officeDocument/2006/relationships/slide" Target="slides/slide801.xml"/><Relationship Id="rId2" Type="http://schemas.openxmlformats.org/officeDocument/2006/relationships/slideMaster" Target="slideMasters/slideMaster2.xml"/><Relationship Id="rId29" Type="http://schemas.openxmlformats.org/officeDocument/2006/relationships/slideMaster" Target="slideMasters/slideMaster29.xml"/><Relationship Id="rId441" Type="http://schemas.openxmlformats.org/officeDocument/2006/relationships/slide" Target="slides/slide356.xml"/><Relationship Id="rId539" Type="http://schemas.openxmlformats.org/officeDocument/2006/relationships/slide" Target="slides/slide454.xml"/><Relationship Id="rId746" Type="http://schemas.openxmlformats.org/officeDocument/2006/relationships/slide" Target="slides/slide661.xml"/><Relationship Id="rId1071" Type="http://schemas.openxmlformats.org/officeDocument/2006/relationships/slide" Target="slides/slide986.xml"/><Relationship Id="rId1169" Type="http://schemas.openxmlformats.org/officeDocument/2006/relationships/tableStyles" Target="tableStyles.xml"/><Relationship Id="rId178" Type="http://schemas.openxmlformats.org/officeDocument/2006/relationships/slide" Target="slides/slide93.xml"/><Relationship Id="rId301" Type="http://schemas.openxmlformats.org/officeDocument/2006/relationships/slide" Target="slides/slide216.xml"/><Relationship Id="rId953" Type="http://schemas.openxmlformats.org/officeDocument/2006/relationships/slide" Target="slides/slide868.xml"/><Relationship Id="rId1029" Type="http://schemas.openxmlformats.org/officeDocument/2006/relationships/slide" Target="slides/slide944.xml"/><Relationship Id="rId82" Type="http://schemas.openxmlformats.org/officeDocument/2006/relationships/slideMaster" Target="slideMasters/slideMaster82.xml"/><Relationship Id="rId385" Type="http://schemas.openxmlformats.org/officeDocument/2006/relationships/slide" Target="slides/slide300.xml"/><Relationship Id="rId592" Type="http://schemas.openxmlformats.org/officeDocument/2006/relationships/slide" Target="slides/slide507.xml"/><Relationship Id="rId606" Type="http://schemas.openxmlformats.org/officeDocument/2006/relationships/slide" Target="slides/slide521.xml"/><Relationship Id="rId813" Type="http://schemas.openxmlformats.org/officeDocument/2006/relationships/slide" Target="slides/slide728.xml"/><Relationship Id="rId245" Type="http://schemas.openxmlformats.org/officeDocument/2006/relationships/slide" Target="slides/slide160.xml"/><Relationship Id="rId452" Type="http://schemas.openxmlformats.org/officeDocument/2006/relationships/slide" Target="slides/slide367.xml"/><Relationship Id="rId897" Type="http://schemas.openxmlformats.org/officeDocument/2006/relationships/slide" Target="slides/slide812.xml"/><Relationship Id="rId1082" Type="http://schemas.openxmlformats.org/officeDocument/2006/relationships/slide" Target="slides/slide997.xml"/><Relationship Id="rId105" Type="http://schemas.openxmlformats.org/officeDocument/2006/relationships/slide" Target="slides/slide20.xml"/><Relationship Id="rId312" Type="http://schemas.openxmlformats.org/officeDocument/2006/relationships/slide" Target="slides/slide227.xml"/><Relationship Id="rId757" Type="http://schemas.openxmlformats.org/officeDocument/2006/relationships/slide" Target="slides/slide672.xml"/><Relationship Id="rId964" Type="http://schemas.openxmlformats.org/officeDocument/2006/relationships/slide" Target="slides/slide879.xml"/><Relationship Id="rId93" Type="http://schemas.openxmlformats.org/officeDocument/2006/relationships/slide" Target="slides/slide8.xml"/><Relationship Id="rId189" Type="http://schemas.openxmlformats.org/officeDocument/2006/relationships/slide" Target="slides/slide104.xml"/><Relationship Id="rId396" Type="http://schemas.openxmlformats.org/officeDocument/2006/relationships/slide" Target="slides/slide311.xml"/><Relationship Id="rId617" Type="http://schemas.openxmlformats.org/officeDocument/2006/relationships/slide" Target="slides/slide532.xml"/><Relationship Id="rId824" Type="http://schemas.openxmlformats.org/officeDocument/2006/relationships/slide" Target="slides/slide739.xml"/><Relationship Id="rId256" Type="http://schemas.openxmlformats.org/officeDocument/2006/relationships/slide" Target="slides/slide171.xml"/><Relationship Id="rId463" Type="http://schemas.openxmlformats.org/officeDocument/2006/relationships/slide" Target="slides/slide378.xml"/><Relationship Id="rId670" Type="http://schemas.openxmlformats.org/officeDocument/2006/relationships/slide" Target="slides/slide585.xml"/><Relationship Id="rId1093" Type="http://schemas.openxmlformats.org/officeDocument/2006/relationships/slide" Target="slides/slide1008.xml"/><Relationship Id="rId1107" Type="http://schemas.openxmlformats.org/officeDocument/2006/relationships/slide" Target="slides/slide1022.xml"/><Relationship Id="rId116" Type="http://schemas.openxmlformats.org/officeDocument/2006/relationships/slide" Target="slides/slide31.xml"/><Relationship Id="rId323" Type="http://schemas.openxmlformats.org/officeDocument/2006/relationships/slide" Target="slides/slide238.xml"/><Relationship Id="rId530" Type="http://schemas.openxmlformats.org/officeDocument/2006/relationships/slide" Target="slides/slide445.xml"/><Relationship Id="rId768" Type="http://schemas.openxmlformats.org/officeDocument/2006/relationships/slide" Target="slides/slide683.xml"/><Relationship Id="rId975" Type="http://schemas.openxmlformats.org/officeDocument/2006/relationships/slide" Target="slides/slide890.xml"/><Relationship Id="rId1160" Type="http://schemas.openxmlformats.org/officeDocument/2006/relationships/slide" Target="slides/slide1075.xml"/><Relationship Id="rId20" Type="http://schemas.openxmlformats.org/officeDocument/2006/relationships/slideMaster" Target="slideMasters/slideMaster20.xml"/><Relationship Id="rId628" Type="http://schemas.openxmlformats.org/officeDocument/2006/relationships/slide" Target="slides/slide543.xml"/><Relationship Id="rId835" Type="http://schemas.openxmlformats.org/officeDocument/2006/relationships/slide" Target="slides/slide750.xml"/><Relationship Id="rId267" Type="http://schemas.openxmlformats.org/officeDocument/2006/relationships/slide" Target="slides/slide182.xml"/><Relationship Id="rId474" Type="http://schemas.openxmlformats.org/officeDocument/2006/relationships/slide" Target="slides/slide389.xml"/><Relationship Id="rId1020" Type="http://schemas.openxmlformats.org/officeDocument/2006/relationships/slide" Target="slides/slide935.xml"/><Relationship Id="rId1118" Type="http://schemas.openxmlformats.org/officeDocument/2006/relationships/slide" Target="slides/slide1033.xml"/><Relationship Id="rId127" Type="http://schemas.openxmlformats.org/officeDocument/2006/relationships/slide" Target="slides/slide42.xml"/><Relationship Id="rId681" Type="http://schemas.openxmlformats.org/officeDocument/2006/relationships/slide" Target="slides/slide596.xml"/><Relationship Id="rId779" Type="http://schemas.openxmlformats.org/officeDocument/2006/relationships/slide" Target="slides/slide694.xml"/><Relationship Id="rId902" Type="http://schemas.openxmlformats.org/officeDocument/2006/relationships/slide" Target="slides/slide817.xml"/><Relationship Id="rId986" Type="http://schemas.openxmlformats.org/officeDocument/2006/relationships/slide" Target="slides/slide901.xml"/><Relationship Id="rId31" Type="http://schemas.openxmlformats.org/officeDocument/2006/relationships/slideMaster" Target="slideMasters/slideMaster31.xml"/><Relationship Id="rId334" Type="http://schemas.openxmlformats.org/officeDocument/2006/relationships/slide" Target="slides/slide249.xml"/><Relationship Id="rId541" Type="http://schemas.openxmlformats.org/officeDocument/2006/relationships/slide" Target="slides/slide456.xml"/><Relationship Id="rId639" Type="http://schemas.openxmlformats.org/officeDocument/2006/relationships/slide" Target="slides/slide554.xml"/><Relationship Id="rId180" Type="http://schemas.openxmlformats.org/officeDocument/2006/relationships/slide" Target="slides/slide95.xml"/><Relationship Id="rId278" Type="http://schemas.openxmlformats.org/officeDocument/2006/relationships/slide" Target="slides/slide193.xml"/><Relationship Id="rId401" Type="http://schemas.openxmlformats.org/officeDocument/2006/relationships/slide" Target="slides/slide316.xml"/><Relationship Id="rId846" Type="http://schemas.openxmlformats.org/officeDocument/2006/relationships/slide" Target="slides/slide761.xml"/><Relationship Id="rId1031" Type="http://schemas.openxmlformats.org/officeDocument/2006/relationships/slide" Target="slides/slide946.xml"/><Relationship Id="rId1129" Type="http://schemas.openxmlformats.org/officeDocument/2006/relationships/slide" Target="slides/slide1044.xml"/><Relationship Id="rId485" Type="http://schemas.openxmlformats.org/officeDocument/2006/relationships/slide" Target="slides/slide400.xml"/><Relationship Id="rId692" Type="http://schemas.openxmlformats.org/officeDocument/2006/relationships/slide" Target="slides/slide607.xml"/><Relationship Id="rId706" Type="http://schemas.openxmlformats.org/officeDocument/2006/relationships/slide" Target="slides/slide621.xml"/><Relationship Id="rId913" Type="http://schemas.openxmlformats.org/officeDocument/2006/relationships/slide" Target="slides/slide828.xml"/><Relationship Id="rId42" Type="http://schemas.openxmlformats.org/officeDocument/2006/relationships/slideMaster" Target="slideMasters/slideMaster42.xml"/><Relationship Id="rId138" Type="http://schemas.openxmlformats.org/officeDocument/2006/relationships/slide" Target="slides/slide53.xml"/><Relationship Id="rId345" Type="http://schemas.openxmlformats.org/officeDocument/2006/relationships/slide" Target="slides/slide260.xml"/><Relationship Id="rId552" Type="http://schemas.openxmlformats.org/officeDocument/2006/relationships/slide" Target="slides/slide467.xml"/><Relationship Id="rId997" Type="http://schemas.openxmlformats.org/officeDocument/2006/relationships/slide" Target="slides/slide912.xml"/><Relationship Id="rId191" Type="http://schemas.openxmlformats.org/officeDocument/2006/relationships/slide" Target="slides/slide106.xml"/><Relationship Id="rId205" Type="http://schemas.openxmlformats.org/officeDocument/2006/relationships/slide" Target="slides/slide120.xml"/><Relationship Id="rId412" Type="http://schemas.openxmlformats.org/officeDocument/2006/relationships/slide" Target="slides/slide327.xml"/><Relationship Id="rId857" Type="http://schemas.openxmlformats.org/officeDocument/2006/relationships/slide" Target="slides/slide772.xml"/><Relationship Id="rId1042" Type="http://schemas.openxmlformats.org/officeDocument/2006/relationships/slide" Target="slides/slide957.xml"/><Relationship Id="rId289" Type="http://schemas.openxmlformats.org/officeDocument/2006/relationships/slide" Target="slides/slide204.xml"/><Relationship Id="rId496" Type="http://schemas.openxmlformats.org/officeDocument/2006/relationships/slide" Target="slides/slide411.xml"/><Relationship Id="rId717" Type="http://schemas.openxmlformats.org/officeDocument/2006/relationships/slide" Target="slides/slide632.xml"/><Relationship Id="rId924" Type="http://schemas.openxmlformats.org/officeDocument/2006/relationships/slide" Target="slides/slide839.xml"/><Relationship Id="rId53" Type="http://schemas.openxmlformats.org/officeDocument/2006/relationships/slideMaster" Target="slideMasters/slideMaster53.xml"/><Relationship Id="rId149" Type="http://schemas.openxmlformats.org/officeDocument/2006/relationships/slide" Target="slides/slide64.xml"/><Relationship Id="rId356" Type="http://schemas.openxmlformats.org/officeDocument/2006/relationships/slide" Target="slides/slide271.xml"/><Relationship Id="rId563" Type="http://schemas.openxmlformats.org/officeDocument/2006/relationships/slide" Target="slides/slide478.xml"/><Relationship Id="rId770" Type="http://schemas.openxmlformats.org/officeDocument/2006/relationships/slide" Target="slides/slide685.xml"/><Relationship Id="rId216" Type="http://schemas.openxmlformats.org/officeDocument/2006/relationships/slide" Target="slides/slide131.xml"/><Relationship Id="rId423" Type="http://schemas.openxmlformats.org/officeDocument/2006/relationships/slide" Target="slides/slide338.xml"/><Relationship Id="rId868" Type="http://schemas.openxmlformats.org/officeDocument/2006/relationships/slide" Target="slides/slide783.xml"/><Relationship Id="rId1053" Type="http://schemas.openxmlformats.org/officeDocument/2006/relationships/slide" Target="slides/slide968.xml"/><Relationship Id="rId630" Type="http://schemas.openxmlformats.org/officeDocument/2006/relationships/slide" Target="slides/slide545.xml"/><Relationship Id="rId728" Type="http://schemas.openxmlformats.org/officeDocument/2006/relationships/slide" Target="slides/slide643.xml"/><Relationship Id="rId935" Type="http://schemas.openxmlformats.org/officeDocument/2006/relationships/slide" Target="slides/slide850.xml"/><Relationship Id="rId64" Type="http://schemas.openxmlformats.org/officeDocument/2006/relationships/slideMaster" Target="slideMasters/slideMaster64.xml"/><Relationship Id="rId367" Type="http://schemas.openxmlformats.org/officeDocument/2006/relationships/slide" Target="slides/slide282.xml"/><Relationship Id="rId574" Type="http://schemas.openxmlformats.org/officeDocument/2006/relationships/slide" Target="slides/slide489.xml"/><Relationship Id="rId1120" Type="http://schemas.openxmlformats.org/officeDocument/2006/relationships/slide" Target="slides/slide1035.xml"/><Relationship Id="rId227" Type="http://schemas.openxmlformats.org/officeDocument/2006/relationships/slide" Target="slides/slide142.xml"/><Relationship Id="rId781" Type="http://schemas.openxmlformats.org/officeDocument/2006/relationships/slide" Target="slides/slide696.xml"/><Relationship Id="rId879" Type="http://schemas.openxmlformats.org/officeDocument/2006/relationships/slide" Target="slides/slide794.xml"/><Relationship Id="rId434" Type="http://schemas.openxmlformats.org/officeDocument/2006/relationships/slide" Target="slides/slide349.xml"/><Relationship Id="rId641" Type="http://schemas.openxmlformats.org/officeDocument/2006/relationships/slide" Target="slides/slide556.xml"/><Relationship Id="rId739" Type="http://schemas.openxmlformats.org/officeDocument/2006/relationships/slide" Target="slides/slide654.xml"/><Relationship Id="rId1064" Type="http://schemas.openxmlformats.org/officeDocument/2006/relationships/slide" Target="slides/slide979.xml"/><Relationship Id="rId280" Type="http://schemas.openxmlformats.org/officeDocument/2006/relationships/slide" Target="slides/slide195.xml"/><Relationship Id="rId501" Type="http://schemas.openxmlformats.org/officeDocument/2006/relationships/slide" Target="slides/slide416.xml"/><Relationship Id="rId946" Type="http://schemas.openxmlformats.org/officeDocument/2006/relationships/slide" Target="slides/slide861.xml"/><Relationship Id="rId1131" Type="http://schemas.openxmlformats.org/officeDocument/2006/relationships/slide" Target="slides/slide1046.xml"/><Relationship Id="rId75" Type="http://schemas.openxmlformats.org/officeDocument/2006/relationships/slideMaster" Target="slideMasters/slideMaster75.xml"/><Relationship Id="rId140" Type="http://schemas.openxmlformats.org/officeDocument/2006/relationships/slide" Target="slides/slide55.xml"/><Relationship Id="rId378" Type="http://schemas.openxmlformats.org/officeDocument/2006/relationships/slide" Target="slides/slide293.xml"/><Relationship Id="rId585" Type="http://schemas.openxmlformats.org/officeDocument/2006/relationships/slide" Target="slides/slide500.xml"/><Relationship Id="rId792" Type="http://schemas.openxmlformats.org/officeDocument/2006/relationships/slide" Target="slides/slide707.xml"/><Relationship Id="rId806" Type="http://schemas.openxmlformats.org/officeDocument/2006/relationships/slide" Target="slides/slide721.xml"/><Relationship Id="rId6" Type="http://schemas.openxmlformats.org/officeDocument/2006/relationships/slideMaster" Target="slideMasters/slideMaster6.xml"/><Relationship Id="rId238" Type="http://schemas.openxmlformats.org/officeDocument/2006/relationships/slide" Target="slides/slide153.xml"/><Relationship Id="rId445" Type="http://schemas.openxmlformats.org/officeDocument/2006/relationships/slide" Target="slides/slide360.xml"/><Relationship Id="rId652" Type="http://schemas.openxmlformats.org/officeDocument/2006/relationships/slide" Target="slides/slide567.xml"/><Relationship Id="rId1075" Type="http://schemas.openxmlformats.org/officeDocument/2006/relationships/slide" Target="slides/slide990.xml"/><Relationship Id="rId291" Type="http://schemas.openxmlformats.org/officeDocument/2006/relationships/slide" Target="slides/slide206.xml"/><Relationship Id="rId305" Type="http://schemas.openxmlformats.org/officeDocument/2006/relationships/slide" Target="slides/slide220.xml"/><Relationship Id="rId512" Type="http://schemas.openxmlformats.org/officeDocument/2006/relationships/slide" Target="slides/slide427.xml"/><Relationship Id="rId957" Type="http://schemas.openxmlformats.org/officeDocument/2006/relationships/slide" Target="slides/slide872.xml"/><Relationship Id="rId1142" Type="http://schemas.openxmlformats.org/officeDocument/2006/relationships/slide" Target="slides/slide1057.xml"/><Relationship Id="rId86" Type="http://schemas.openxmlformats.org/officeDocument/2006/relationships/slide" Target="slides/slide1.xml"/><Relationship Id="rId151" Type="http://schemas.openxmlformats.org/officeDocument/2006/relationships/slide" Target="slides/slide66.xml"/><Relationship Id="rId389" Type="http://schemas.openxmlformats.org/officeDocument/2006/relationships/slide" Target="slides/slide304.xml"/><Relationship Id="rId596" Type="http://schemas.openxmlformats.org/officeDocument/2006/relationships/slide" Target="slides/slide511.xml"/><Relationship Id="rId817" Type="http://schemas.openxmlformats.org/officeDocument/2006/relationships/slide" Target="slides/slide732.xml"/><Relationship Id="rId1002" Type="http://schemas.openxmlformats.org/officeDocument/2006/relationships/slide" Target="slides/slide917.xml"/><Relationship Id="rId249" Type="http://schemas.openxmlformats.org/officeDocument/2006/relationships/slide" Target="slides/slide164.xml"/><Relationship Id="rId456" Type="http://schemas.openxmlformats.org/officeDocument/2006/relationships/slide" Target="slides/slide371.xml"/><Relationship Id="rId663" Type="http://schemas.openxmlformats.org/officeDocument/2006/relationships/slide" Target="slides/slide578.xml"/><Relationship Id="rId870" Type="http://schemas.openxmlformats.org/officeDocument/2006/relationships/slide" Target="slides/slide785.xml"/><Relationship Id="rId1086" Type="http://schemas.openxmlformats.org/officeDocument/2006/relationships/slide" Target="slides/slide1001.xml"/><Relationship Id="rId13" Type="http://schemas.openxmlformats.org/officeDocument/2006/relationships/slideMaster" Target="slideMasters/slideMaster13.xml"/><Relationship Id="rId109" Type="http://schemas.openxmlformats.org/officeDocument/2006/relationships/slide" Target="slides/slide24.xml"/><Relationship Id="rId316" Type="http://schemas.openxmlformats.org/officeDocument/2006/relationships/slide" Target="slides/slide231.xml"/><Relationship Id="rId523" Type="http://schemas.openxmlformats.org/officeDocument/2006/relationships/slide" Target="slides/slide438.xml"/><Relationship Id="rId968" Type="http://schemas.openxmlformats.org/officeDocument/2006/relationships/slide" Target="slides/slide883.xml"/><Relationship Id="rId1153" Type="http://schemas.openxmlformats.org/officeDocument/2006/relationships/slide" Target="slides/slide1068.xml"/><Relationship Id="rId97" Type="http://schemas.openxmlformats.org/officeDocument/2006/relationships/slide" Target="slides/slide12.xml"/><Relationship Id="rId730" Type="http://schemas.openxmlformats.org/officeDocument/2006/relationships/slide" Target="slides/slide645.xml"/><Relationship Id="rId828" Type="http://schemas.openxmlformats.org/officeDocument/2006/relationships/slide" Target="slides/slide743.xml"/><Relationship Id="rId1013" Type="http://schemas.openxmlformats.org/officeDocument/2006/relationships/slide" Target="slides/slide928.xml"/><Relationship Id="rId162" Type="http://schemas.openxmlformats.org/officeDocument/2006/relationships/slide" Target="slides/slide77.xml"/><Relationship Id="rId467" Type="http://schemas.openxmlformats.org/officeDocument/2006/relationships/slide" Target="slides/slide382.xml"/><Relationship Id="rId1097" Type="http://schemas.openxmlformats.org/officeDocument/2006/relationships/slide" Target="slides/slide1012.xml"/><Relationship Id="rId674" Type="http://schemas.openxmlformats.org/officeDocument/2006/relationships/slide" Target="slides/slide589.xml"/><Relationship Id="rId881" Type="http://schemas.openxmlformats.org/officeDocument/2006/relationships/slide" Target="slides/slide796.xml"/><Relationship Id="rId979" Type="http://schemas.openxmlformats.org/officeDocument/2006/relationships/slide" Target="slides/slide894.xml"/><Relationship Id="rId24" Type="http://schemas.openxmlformats.org/officeDocument/2006/relationships/slideMaster" Target="slideMasters/slideMaster24.xml"/><Relationship Id="rId327" Type="http://schemas.openxmlformats.org/officeDocument/2006/relationships/slide" Target="slides/slide242.xml"/><Relationship Id="rId534" Type="http://schemas.openxmlformats.org/officeDocument/2006/relationships/slide" Target="slides/slide449.xml"/><Relationship Id="rId741" Type="http://schemas.openxmlformats.org/officeDocument/2006/relationships/slide" Target="slides/slide656.xml"/><Relationship Id="rId839" Type="http://schemas.openxmlformats.org/officeDocument/2006/relationships/slide" Target="slides/slide754.xml"/><Relationship Id="rId1164" Type="http://schemas.openxmlformats.org/officeDocument/2006/relationships/slide" Target="slides/slide1079.xml"/><Relationship Id="rId173" Type="http://schemas.openxmlformats.org/officeDocument/2006/relationships/slide" Target="slides/slide88.xml"/><Relationship Id="rId380" Type="http://schemas.openxmlformats.org/officeDocument/2006/relationships/slide" Target="slides/slide295.xml"/><Relationship Id="rId601" Type="http://schemas.openxmlformats.org/officeDocument/2006/relationships/slide" Target="slides/slide516.xml"/><Relationship Id="rId1024" Type="http://schemas.openxmlformats.org/officeDocument/2006/relationships/slide" Target="slides/slide939.xml"/><Relationship Id="rId240" Type="http://schemas.openxmlformats.org/officeDocument/2006/relationships/slide" Target="slides/slide155.xml"/><Relationship Id="rId478" Type="http://schemas.openxmlformats.org/officeDocument/2006/relationships/slide" Target="slides/slide393.xml"/><Relationship Id="rId685" Type="http://schemas.openxmlformats.org/officeDocument/2006/relationships/slide" Target="slides/slide600.xml"/><Relationship Id="rId892" Type="http://schemas.openxmlformats.org/officeDocument/2006/relationships/slide" Target="slides/slide807.xml"/><Relationship Id="rId906" Type="http://schemas.openxmlformats.org/officeDocument/2006/relationships/slide" Target="slides/slide821.xml"/><Relationship Id="rId35" Type="http://schemas.openxmlformats.org/officeDocument/2006/relationships/slideMaster" Target="slideMasters/slideMaster35.xml"/><Relationship Id="rId100" Type="http://schemas.openxmlformats.org/officeDocument/2006/relationships/slide" Target="slides/slide15.xml"/><Relationship Id="rId338" Type="http://schemas.openxmlformats.org/officeDocument/2006/relationships/slide" Target="slides/slide253.xml"/><Relationship Id="rId545" Type="http://schemas.openxmlformats.org/officeDocument/2006/relationships/slide" Target="slides/slide460.xml"/><Relationship Id="rId752" Type="http://schemas.openxmlformats.org/officeDocument/2006/relationships/slide" Target="slides/slide667.xml"/><Relationship Id="rId184" Type="http://schemas.openxmlformats.org/officeDocument/2006/relationships/slide" Target="slides/slide99.xml"/><Relationship Id="rId391" Type="http://schemas.openxmlformats.org/officeDocument/2006/relationships/slide" Target="slides/slide306.xml"/><Relationship Id="rId405" Type="http://schemas.openxmlformats.org/officeDocument/2006/relationships/slide" Target="slides/slide320.xml"/><Relationship Id="rId612" Type="http://schemas.openxmlformats.org/officeDocument/2006/relationships/slide" Target="slides/slide527.xml"/><Relationship Id="rId1035" Type="http://schemas.openxmlformats.org/officeDocument/2006/relationships/slide" Target="slides/slide950.xml"/><Relationship Id="rId251" Type="http://schemas.openxmlformats.org/officeDocument/2006/relationships/slide" Target="slides/slide166.xml"/><Relationship Id="rId489" Type="http://schemas.openxmlformats.org/officeDocument/2006/relationships/slide" Target="slides/slide404.xml"/><Relationship Id="rId696" Type="http://schemas.openxmlformats.org/officeDocument/2006/relationships/slide" Target="slides/slide611.xml"/><Relationship Id="rId917" Type="http://schemas.openxmlformats.org/officeDocument/2006/relationships/slide" Target="slides/slide832.xml"/><Relationship Id="rId1102" Type="http://schemas.openxmlformats.org/officeDocument/2006/relationships/slide" Target="slides/slide1017.xml"/><Relationship Id="rId46" Type="http://schemas.openxmlformats.org/officeDocument/2006/relationships/slideMaster" Target="slideMasters/slideMaster46.xml"/><Relationship Id="rId349" Type="http://schemas.openxmlformats.org/officeDocument/2006/relationships/slide" Target="slides/slide264.xml"/><Relationship Id="rId556" Type="http://schemas.openxmlformats.org/officeDocument/2006/relationships/slide" Target="slides/slide471.xml"/><Relationship Id="rId763" Type="http://schemas.openxmlformats.org/officeDocument/2006/relationships/slide" Target="slides/slide678.xml"/><Relationship Id="rId111" Type="http://schemas.openxmlformats.org/officeDocument/2006/relationships/slide" Target="slides/slide26.xml"/><Relationship Id="rId195" Type="http://schemas.openxmlformats.org/officeDocument/2006/relationships/slide" Target="slides/slide110.xml"/><Relationship Id="rId209" Type="http://schemas.openxmlformats.org/officeDocument/2006/relationships/slide" Target="slides/slide124.xml"/><Relationship Id="rId416" Type="http://schemas.openxmlformats.org/officeDocument/2006/relationships/slide" Target="slides/slide331.xml"/><Relationship Id="rId970" Type="http://schemas.openxmlformats.org/officeDocument/2006/relationships/slide" Target="slides/slide885.xml"/><Relationship Id="rId1046" Type="http://schemas.openxmlformats.org/officeDocument/2006/relationships/slide" Target="slides/slide961.xml"/><Relationship Id="rId623" Type="http://schemas.openxmlformats.org/officeDocument/2006/relationships/slide" Target="slides/slide538.xml"/><Relationship Id="rId830" Type="http://schemas.openxmlformats.org/officeDocument/2006/relationships/slide" Target="slides/slide745.xml"/><Relationship Id="rId928" Type="http://schemas.openxmlformats.org/officeDocument/2006/relationships/slide" Target="slides/slide843.xml"/><Relationship Id="rId57" Type="http://schemas.openxmlformats.org/officeDocument/2006/relationships/slideMaster" Target="slideMasters/slideMaster57.xml"/><Relationship Id="rId262" Type="http://schemas.openxmlformats.org/officeDocument/2006/relationships/slide" Target="slides/slide177.xml"/><Relationship Id="rId567" Type="http://schemas.openxmlformats.org/officeDocument/2006/relationships/slide" Target="slides/slide482.xml"/><Relationship Id="rId1113" Type="http://schemas.openxmlformats.org/officeDocument/2006/relationships/slide" Target="slides/slide1028.xml"/><Relationship Id="rId122" Type="http://schemas.openxmlformats.org/officeDocument/2006/relationships/slide" Target="slides/slide37.xml"/><Relationship Id="rId774" Type="http://schemas.openxmlformats.org/officeDocument/2006/relationships/slide" Target="slides/slide689.xml"/><Relationship Id="rId981" Type="http://schemas.openxmlformats.org/officeDocument/2006/relationships/slide" Target="slides/slide896.xml"/><Relationship Id="rId1057" Type="http://schemas.openxmlformats.org/officeDocument/2006/relationships/slide" Target="slides/slide972.xml"/><Relationship Id="rId427" Type="http://schemas.openxmlformats.org/officeDocument/2006/relationships/slide" Target="slides/slide342.xml"/><Relationship Id="rId634" Type="http://schemas.openxmlformats.org/officeDocument/2006/relationships/slide" Target="slides/slide549.xml"/><Relationship Id="rId841" Type="http://schemas.openxmlformats.org/officeDocument/2006/relationships/slide" Target="slides/slide756.xml"/><Relationship Id="rId273" Type="http://schemas.openxmlformats.org/officeDocument/2006/relationships/slide" Target="slides/slide188.xml"/><Relationship Id="rId480" Type="http://schemas.openxmlformats.org/officeDocument/2006/relationships/slide" Target="slides/slide395.xml"/><Relationship Id="rId701" Type="http://schemas.openxmlformats.org/officeDocument/2006/relationships/slide" Target="slides/slide616.xml"/><Relationship Id="rId939" Type="http://schemas.openxmlformats.org/officeDocument/2006/relationships/slide" Target="slides/slide854.xml"/><Relationship Id="rId1124" Type="http://schemas.openxmlformats.org/officeDocument/2006/relationships/slide" Target="slides/slide1039.xml"/><Relationship Id="rId68" Type="http://schemas.openxmlformats.org/officeDocument/2006/relationships/slideMaster" Target="slideMasters/slideMaster68.xml"/><Relationship Id="rId133" Type="http://schemas.openxmlformats.org/officeDocument/2006/relationships/slide" Target="slides/slide48.xml"/><Relationship Id="rId340" Type="http://schemas.openxmlformats.org/officeDocument/2006/relationships/slide" Target="slides/slide255.xml"/><Relationship Id="rId578" Type="http://schemas.openxmlformats.org/officeDocument/2006/relationships/slide" Target="slides/slide493.xml"/><Relationship Id="rId785" Type="http://schemas.openxmlformats.org/officeDocument/2006/relationships/slide" Target="slides/slide700.xml"/><Relationship Id="rId992" Type="http://schemas.openxmlformats.org/officeDocument/2006/relationships/slide" Target="slides/slide907.xml"/><Relationship Id="rId200" Type="http://schemas.openxmlformats.org/officeDocument/2006/relationships/slide" Target="slides/slide115.xml"/><Relationship Id="rId438" Type="http://schemas.openxmlformats.org/officeDocument/2006/relationships/slide" Target="slides/slide353.xml"/><Relationship Id="rId645" Type="http://schemas.openxmlformats.org/officeDocument/2006/relationships/slide" Target="slides/slide560.xml"/><Relationship Id="rId852" Type="http://schemas.openxmlformats.org/officeDocument/2006/relationships/slide" Target="slides/slide767.xml"/><Relationship Id="rId1068" Type="http://schemas.openxmlformats.org/officeDocument/2006/relationships/slide" Target="slides/slide983.xml"/><Relationship Id="rId284" Type="http://schemas.openxmlformats.org/officeDocument/2006/relationships/slide" Target="slides/slide199.xml"/><Relationship Id="rId491" Type="http://schemas.openxmlformats.org/officeDocument/2006/relationships/slide" Target="slides/slide406.xml"/><Relationship Id="rId505" Type="http://schemas.openxmlformats.org/officeDocument/2006/relationships/slide" Target="slides/slide420.xml"/><Relationship Id="rId712" Type="http://schemas.openxmlformats.org/officeDocument/2006/relationships/slide" Target="slides/slide627.xml"/><Relationship Id="rId1135" Type="http://schemas.openxmlformats.org/officeDocument/2006/relationships/slide" Target="slides/slide1050.xml"/><Relationship Id="rId79" Type="http://schemas.openxmlformats.org/officeDocument/2006/relationships/slideMaster" Target="slideMasters/slideMaster79.xml"/><Relationship Id="rId144" Type="http://schemas.openxmlformats.org/officeDocument/2006/relationships/slide" Target="slides/slide59.xml"/><Relationship Id="rId589" Type="http://schemas.openxmlformats.org/officeDocument/2006/relationships/slide" Target="slides/slide504.xml"/><Relationship Id="rId796" Type="http://schemas.openxmlformats.org/officeDocument/2006/relationships/slide" Target="slides/slide711.xml"/><Relationship Id="rId351" Type="http://schemas.openxmlformats.org/officeDocument/2006/relationships/slide" Target="slides/slide266.xml"/><Relationship Id="rId449" Type="http://schemas.openxmlformats.org/officeDocument/2006/relationships/slide" Target="slides/slide364.xml"/><Relationship Id="rId656" Type="http://schemas.openxmlformats.org/officeDocument/2006/relationships/slide" Target="slides/slide571.xml"/><Relationship Id="rId863" Type="http://schemas.openxmlformats.org/officeDocument/2006/relationships/slide" Target="slides/slide778.xml"/><Relationship Id="rId1079" Type="http://schemas.openxmlformats.org/officeDocument/2006/relationships/slide" Target="slides/slide994.xml"/><Relationship Id="rId211" Type="http://schemas.openxmlformats.org/officeDocument/2006/relationships/slide" Target="slides/slide126.xml"/><Relationship Id="rId295" Type="http://schemas.openxmlformats.org/officeDocument/2006/relationships/slide" Target="slides/slide210.xml"/><Relationship Id="rId309" Type="http://schemas.openxmlformats.org/officeDocument/2006/relationships/slide" Target="slides/slide224.xml"/><Relationship Id="rId516" Type="http://schemas.openxmlformats.org/officeDocument/2006/relationships/slide" Target="slides/slide431.xml"/><Relationship Id="rId1146" Type="http://schemas.openxmlformats.org/officeDocument/2006/relationships/slide" Target="slides/slide1061.xml"/><Relationship Id="rId723" Type="http://schemas.openxmlformats.org/officeDocument/2006/relationships/slide" Target="slides/slide638.xml"/><Relationship Id="rId930" Type="http://schemas.openxmlformats.org/officeDocument/2006/relationships/slide" Target="slides/slide845.xml"/><Relationship Id="rId1006" Type="http://schemas.openxmlformats.org/officeDocument/2006/relationships/slide" Target="slides/slide921.xml"/><Relationship Id="rId155" Type="http://schemas.openxmlformats.org/officeDocument/2006/relationships/slide" Target="slides/slide70.xml"/><Relationship Id="rId362" Type="http://schemas.openxmlformats.org/officeDocument/2006/relationships/slide" Target="slides/slide277.xml"/><Relationship Id="rId222" Type="http://schemas.openxmlformats.org/officeDocument/2006/relationships/slide" Target="slides/slide137.xml"/><Relationship Id="rId667" Type="http://schemas.openxmlformats.org/officeDocument/2006/relationships/slide" Target="slides/slide582.xml"/><Relationship Id="rId874" Type="http://schemas.openxmlformats.org/officeDocument/2006/relationships/slide" Target="slides/slide789.xml"/><Relationship Id="rId17" Type="http://schemas.openxmlformats.org/officeDocument/2006/relationships/slideMaster" Target="slideMasters/slideMaster17.xml"/><Relationship Id="rId527" Type="http://schemas.openxmlformats.org/officeDocument/2006/relationships/slide" Target="slides/slide442.xml"/><Relationship Id="rId734" Type="http://schemas.openxmlformats.org/officeDocument/2006/relationships/slide" Target="slides/slide649.xml"/><Relationship Id="rId941" Type="http://schemas.openxmlformats.org/officeDocument/2006/relationships/slide" Target="slides/slide856.xml"/><Relationship Id="rId1157" Type="http://schemas.openxmlformats.org/officeDocument/2006/relationships/slide" Target="slides/slide1072.xml"/><Relationship Id="rId70" Type="http://schemas.openxmlformats.org/officeDocument/2006/relationships/slideMaster" Target="slideMasters/slideMaster70.xml"/><Relationship Id="rId166" Type="http://schemas.openxmlformats.org/officeDocument/2006/relationships/slide" Target="slides/slide81.xml"/><Relationship Id="rId373" Type="http://schemas.openxmlformats.org/officeDocument/2006/relationships/slide" Target="slides/slide288.xml"/><Relationship Id="rId580" Type="http://schemas.openxmlformats.org/officeDocument/2006/relationships/slide" Target="slides/slide495.xml"/><Relationship Id="rId801" Type="http://schemas.openxmlformats.org/officeDocument/2006/relationships/slide" Target="slides/slide716.xml"/><Relationship Id="rId1017" Type="http://schemas.openxmlformats.org/officeDocument/2006/relationships/slide" Target="slides/slide932.xml"/><Relationship Id="rId1" Type="http://schemas.openxmlformats.org/officeDocument/2006/relationships/slideMaster" Target="slideMasters/slideMaster1.xml"/><Relationship Id="rId233" Type="http://schemas.openxmlformats.org/officeDocument/2006/relationships/slide" Target="slides/slide148.xml"/><Relationship Id="rId440" Type="http://schemas.openxmlformats.org/officeDocument/2006/relationships/slide" Target="slides/slide355.xml"/><Relationship Id="rId678" Type="http://schemas.openxmlformats.org/officeDocument/2006/relationships/slide" Target="slides/slide593.xml"/><Relationship Id="rId885" Type="http://schemas.openxmlformats.org/officeDocument/2006/relationships/slide" Target="slides/slide800.xml"/><Relationship Id="rId1070" Type="http://schemas.openxmlformats.org/officeDocument/2006/relationships/slide" Target="slides/slide985.xml"/><Relationship Id="rId28" Type="http://schemas.openxmlformats.org/officeDocument/2006/relationships/slideMaster" Target="slideMasters/slideMaster28.xml"/><Relationship Id="rId300" Type="http://schemas.openxmlformats.org/officeDocument/2006/relationships/slide" Target="slides/slide215.xml"/><Relationship Id="rId538" Type="http://schemas.openxmlformats.org/officeDocument/2006/relationships/slide" Target="slides/slide453.xml"/><Relationship Id="rId745" Type="http://schemas.openxmlformats.org/officeDocument/2006/relationships/slide" Target="slides/slide660.xml"/><Relationship Id="rId952" Type="http://schemas.openxmlformats.org/officeDocument/2006/relationships/slide" Target="slides/slide867.xml"/><Relationship Id="rId1168" Type="http://schemas.openxmlformats.org/officeDocument/2006/relationships/theme" Target="theme/theme1.xml"/><Relationship Id="rId81" Type="http://schemas.openxmlformats.org/officeDocument/2006/relationships/slideMaster" Target="slideMasters/slideMaster81.xml"/><Relationship Id="rId177" Type="http://schemas.openxmlformats.org/officeDocument/2006/relationships/slide" Target="slides/slide92.xml"/><Relationship Id="rId384" Type="http://schemas.openxmlformats.org/officeDocument/2006/relationships/slide" Target="slides/slide299.xml"/><Relationship Id="rId591" Type="http://schemas.openxmlformats.org/officeDocument/2006/relationships/slide" Target="slides/slide506.xml"/><Relationship Id="rId605" Type="http://schemas.openxmlformats.org/officeDocument/2006/relationships/slide" Target="slides/slide520.xml"/><Relationship Id="rId812" Type="http://schemas.openxmlformats.org/officeDocument/2006/relationships/slide" Target="slides/slide727.xml"/><Relationship Id="rId1028" Type="http://schemas.openxmlformats.org/officeDocument/2006/relationships/slide" Target="slides/slide943.xml"/><Relationship Id="rId244" Type="http://schemas.openxmlformats.org/officeDocument/2006/relationships/slide" Target="slides/slide159.xml"/><Relationship Id="rId689" Type="http://schemas.openxmlformats.org/officeDocument/2006/relationships/slide" Target="slides/slide604.xml"/><Relationship Id="rId896" Type="http://schemas.openxmlformats.org/officeDocument/2006/relationships/slide" Target="slides/slide811.xml"/><Relationship Id="rId1081" Type="http://schemas.openxmlformats.org/officeDocument/2006/relationships/slide" Target="slides/slide996.xml"/><Relationship Id="rId39" Type="http://schemas.openxmlformats.org/officeDocument/2006/relationships/slideMaster" Target="slideMasters/slideMaster39.xml"/><Relationship Id="rId451" Type="http://schemas.openxmlformats.org/officeDocument/2006/relationships/slide" Target="slides/slide366.xml"/><Relationship Id="rId549" Type="http://schemas.openxmlformats.org/officeDocument/2006/relationships/slide" Target="slides/slide464.xml"/><Relationship Id="rId756" Type="http://schemas.openxmlformats.org/officeDocument/2006/relationships/slide" Target="slides/slide671.xml"/><Relationship Id="rId104" Type="http://schemas.openxmlformats.org/officeDocument/2006/relationships/slide" Target="slides/slide19.xml"/><Relationship Id="rId188" Type="http://schemas.openxmlformats.org/officeDocument/2006/relationships/slide" Target="slides/slide103.xml"/><Relationship Id="rId311" Type="http://schemas.openxmlformats.org/officeDocument/2006/relationships/slide" Target="slides/slide226.xml"/><Relationship Id="rId395" Type="http://schemas.openxmlformats.org/officeDocument/2006/relationships/slide" Target="slides/slide310.xml"/><Relationship Id="rId409" Type="http://schemas.openxmlformats.org/officeDocument/2006/relationships/slide" Target="slides/slide324.xml"/><Relationship Id="rId963" Type="http://schemas.openxmlformats.org/officeDocument/2006/relationships/slide" Target="slides/slide878.xml"/><Relationship Id="rId1039" Type="http://schemas.openxmlformats.org/officeDocument/2006/relationships/slide" Target="slides/slide954.xml"/><Relationship Id="rId92" Type="http://schemas.openxmlformats.org/officeDocument/2006/relationships/slide" Target="slides/slide7.xml"/><Relationship Id="rId616" Type="http://schemas.openxmlformats.org/officeDocument/2006/relationships/slide" Target="slides/slide531.xml"/><Relationship Id="rId823" Type="http://schemas.openxmlformats.org/officeDocument/2006/relationships/slide" Target="slides/slide738.xml"/><Relationship Id="rId255" Type="http://schemas.openxmlformats.org/officeDocument/2006/relationships/slide" Target="slides/slide170.xml"/><Relationship Id="rId462" Type="http://schemas.openxmlformats.org/officeDocument/2006/relationships/slide" Target="slides/slide377.xml"/><Relationship Id="rId1092" Type="http://schemas.openxmlformats.org/officeDocument/2006/relationships/slide" Target="slides/slide1007.xml"/><Relationship Id="rId1106" Type="http://schemas.openxmlformats.org/officeDocument/2006/relationships/slide" Target="slides/slide1021.xml"/><Relationship Id="rId115" Type="http://schemas.openxmlformats.org/officeDocument/2006/relationships/slide" Target="slides/slide30.xml"/><Relationship Id="rId322" Type="http://schemas.openxmlformats.org/officeDocument/2006/relationships/slide" Target="slides/slide237.xml"/><Relationship Id="rId767" Type="http://schemas.openxmlformats.org/officeDocument/2006/relationships/slide" Target="slides/slide682.xml"/><Relationship Id="rId974" Type="http://schemas.openxmlformats.org/officeDocument/2006/relationships/slide" Target="slides/slide889.xml"/><Relationship Id="rId199" Type="http://schemas.openxmlformats.org/officeDocument/2006/relationships/slide" Target="slides/slide114.xml"/><Relationship Id="rId627" Type="http://schemas.openxmlformats.org/officeDocument/2006/relationships/slide" Target="slides/slide542.xml"/><Relationship Id="rId834" Type="http://schemas.openxmlformats.org/officeDocument/2006/relationships/slide" Target="slides/slide749.xml"/><Relationship Id="rId266" Type="http://schemas.openxmlformats.org/officeDocument/2006/relationships/slide" Target="slides/slide181.xml"/><Relationship Id="rId473" Type="http://schemas.openxmlformats.org/officeDocument/2006/relationships/slide" Target="slides/slide388.xml"/><Relationship Id="rId680" Type="http://schemas.openxmlformats.org/officeDocument/2006/relationships/slide" Target="slides/slide595.xml"/><Relationship Id="rId901" Type="http://schemas.openxmlformats.org/officeDocument/2006/relationships/slide" Target="slides/slide816.xml"/><Relationship Id="rId1117" Type="http://schemas.openxmlformats.org/officeDocument/2006/relationships/slide" Target="slides/slide1032.xml"/><Relationship Id="rId30" Type="http://schemas.openxmlformats.org/officeDocument/2006/relationships/slideMaster" Target="slideMasters/slideMaster30.xml"/><Relationship Id="rId126" Type="http://schemas.openxmlformats.org/officeDocument/2006/relationships/slide" Target="slides/slide41.xml"/><Relationship Id="rId333" Type="http://schemas.openxmlformats.org/officeDocument/2006/relationships/slide" Target="slides/slide248.xml"/><Relationship Id="rId540" Type="http://schemas.openxmlformats.org/officeDocument/2006/relationships/slide" Target="slides/slide455.xml"/><Relationship Id="rId778" Type="http://schemas.openxmlformats.org/officeDocument/2006/relationships/slide" Target="slides/slide693.xml"/><Relationship Id="rId985" Type="http://schemas.openxmlformats.org/officeDocument/2006/relationships/slide" Target="slides/slide900.xml"/><Relationship Id="rId638" Type="http://schemas.openxmlformats.org/officeDocument/2006/relationships/slide" Target="slides/slide553.xml"/><Relationship Id="rId845" Type="http://schemas.openxmlformats.org/officeDocument/2006/relationships/slide" Target="slides/slide760.xml"/><Relationship Id="rId1030" Type="http://schemas.openxmlformats.org/officeDocument/2006/relationships/slide" Target="slides/slide945.xml"/><Relationship Id="rId277" Type="http://schemas.openxmlformats.org/officeDocument/2006/relationships/slide" Target="slides/slide192.xml"/><Relationship Id="rId400" Type="http://schemas.openxmlformats.org/officeDocument/2006/relationships/slide" Target="slides/slide315.xml"/><Relationship Id="rId484" Type="http://schemas.openxmlformats.org/officeDocument/2006/relationships/slide" Target="slides/slide399.xml"/><Relationship Id="rId705" Type="http://schemas.openxmlformats.org/officeDocument/2006/relationships/slide" Target="slides/slide620.xml"/><Relationship Id="rId1128" Type="http://schemas.openxmlformats.org/officeDocument/2006/relationships/slide" Target="slides/slide1043.xml"/><Relationship Id="rId137" Type="http://schemas.openxmlformats.org/officeDocument/2006/relationships/slide" Target="slides/slide52.xml"/><Relationship Id="rId344" Type="http://schemas.openxmlformats.org/officeDocument/2006/relationships/slide" Target="slides/slide259.xml"/><Relationship Id="rId691" Type="http://schemas.openxmlformats.org/officeDocument/2006/relationships/slide" Target="slides/slide606.xml"/><Relationship Id="rId789" Type="http://schemas.openxmlformats.org/officeDocument/2006/relationships/slide" Target="slides/slide704.xml"/><Relationship Id="rId912" Type="http://schemas.openxmlformats.org/officeDocument/2006/relationships/slide" Target="slides/slide827.xml"/><Relationship Id="rId996" Type="http://schemas.openxmlformats.org/officeDocument/2006/relationships/slide" Target="slides/slide911.xml"/><Relationship Id="rId41" Type="http://schemas.openxmlformats.org/officeDocument/2006/relationships/slideMaster" Target="slideMasters/slideMaster41.xml"/><Relationship Id="rId551" Type="http://schemas.openxmlformats.org/officeDocument/2006/relationships/slide" Target="slides/slide466.xml"/><Relationship Id="rId649" Type="http://schemas.openxmlformats.org/officeDocument/2006/relationships/slide" Target="slides/slide564.xml"/><Relationship Id="rId856" Type="http://schemas.openxmlformats.org/officeDocument/2006/relationships/slide" Target="slides/slide771.xml"/><Relationship Id="rId190" Type="http://schemas.openxmlformats.org/officeDocument/2006/relationships/slide" Target="slides/slide105.xml"/><Relationship Id="rId204" Type="http://schemas.openxmlformats.org/officeDocument/2006/relationships/slide" Target="slides/slide119.xml"/><Relationship Id="rId288" Type="http://schemas.openxmlformats.org/officeDocument/2006/relationships/slide" Target="slides/slide203.xml"/><Relationship Id="rId411" Type="http://schemas.openxmlformats.org/officeDocument/2006/relationships/slide" Target="slides/slide326.xml"/><Relationship Id="rId509" Type="http://schemas.openxmlformats.org/officeDocument/2006/relationships/slide" Target="slides/slide424.xml"/><Relationship Id="rId1041" Type="http://schemas.openxmlformats.org/officeDocument/2006/relationships/slide" Target="slides/slide956.xml"/><Relationship Id="rId1139" Type="http://schemas.openxmlformats.org/officeDocument/2006/relationships/slide" Target="slides/slide1054.xml"/><Relationship Id="rId495" Type="http://schemas.openxmlformats.org/officeDocument/2006/relationships/slide" Target="slides/slide410.xml"/><Relationship Id="rId716" Type="http://schemas.openxmlformats.org/officeDocument/2006/relationships/slide" Target="slides/slide631.xml"/><Relationship Id="rId923" Type="http://schemas.openxmlformats.org/officeDocument/2006/relationships/slide" Target="slides/slide838.xml"/><Relationship Id="rId52" Type="http://schemas.openxmlformats.org/officeDocument/2006/relationships/slideMaster" Target="slideMasters/slideMaster52.xml"/><Relationship Id="rId148" Type="http://schemas.openxmlformats.org/officeDocument/2006/relationships/slide" Target="slides/slide63.xml"/><Relationship Id="rId355" Type="http://schemas.openxmlformats.org/officeDocument/2006/relationships/slide" Target="slides/slide270.xml"/><Relationship Id="rId562" Type="http://schemas.openxmlformats.org/officeDocument/2006/relationships/slide" Target="slides/slide477.xml"/><Relationship Id="rId215" Type="http://schemas.openxmlformats.org/officeDocument/2006/relationships/slide" Target="slides/slide130.xml"/><Relationship Id="rId422" Type="http://schemas.openxmlformats.org/officeDocument/2006/relationships/slide" Target="slides/slide337.xml"/><Relationship Id="rId867" Type="http://schemas.openxmlformats.org/officeDocument/2006/relationships/slide" Target="slides/slide782.xml"/><Relationship Id="rId1052" Type="http://schemas.openxmlformats.org/officeDocument/2006/relationships/slide" Target="slides/slide967.xml"/><Relationship Id="rId299" Type="http://schemas.openxmlformats.org/officeDocument/2006/relationships/slide" Target="slides/slide214.xml"/><Relationship Id="rId727" Type="http://schemas.openxmlformats.org/officeDocument/2006/relationships/slide" Target="slides/slide642.xml"/><Relationship Id="rId934" Type="http://schemas.openxmlformats.org/officeDocument/2006/relationships/slide" Target="slides/slide849.xml"/><Relationship Id="rId63" Type="http://schemas.openxmlformats.org/officeDocument/2006/relationships/slideMaster" Target="slideMasters/slideMaster63.xml"/><Relationship Id="rId159" Type="http://schemas.openxmlformats.org/officeDocument/2006/relationships/slide" Target="slides/slide74.xml"/><Relationship Id="rId366" Type="http://schemas.openxmlformats.org/officeDocument/2006/relationships/slide" Target="slides/slide281.xml"/><Relationship Id="rId573" Type="http://schemas.openxmlformats.org/officeDocument/2006/relationships/slide" Target="slides/slide488.xml"/><Relationship Id="rId780" Type="http://schemas.openxmlformats.org/officeDocument/2006/relationships/slide" Target="slides/slide695.xml"/><Relationship Id="rId226" Type="http://schemas.openxmlformats.org/officeDocument/2006/relationships/slide" Target="slides/slide141.xml"/><Relationship Id="rId433" Type="http://schemas.openxmlformats.org/officeDocument/2006/relationships/slide" Target="slides/slide348.xml"/><Relationship Id="rId878" Type="http://schemas.openxmlformats.org/officeDocument/2006/relationships/slide" Target="slides/slide793.xml"/><Relationship Id="rId1063" Type="http://schemas.openxmlformats.org/officeDocument/2006/relationships/slide" Target="slides/slide978.xml"/><Relationship Id="rId640" Type="http://schemas.openxmlformats.org/officeDocument/2006/relationships/slide" Target="slides/slide555.xml"/><Relationship Id="rId738" Type="http://schemas.openxmlformats.org/officeDocument/2006/relationships/slide" Target="slides/slide653.xml"/><Relationship Id="rId945" Type="http://schemas.openxmlformats.org/officeDocument/2006/relationships/slide" Target="slides/slide860.xml"/><Relationship Id="rId74" Type="http://schemas.openxmlformats.org/officeDocument/2006/relationships/slideMaster" Target="slideMasters/slideMaster74.xml"/><Relationship Id="rId377" Type="http://schemas.openxmlformats.org/officeDocument/2006/relationships/slide" Target="slides/slide292.xml"/><Relationship Id="rId500" Type="http://schemas.openxmlformats.org/officeDocument/2006/relationships/slide" Target="slides/slide415.xml"/><Relationship Id="rId584" Type="http://schemas.openxmlformats.org/officeDocument/2006/relationships/slide" Target="slides/slide499.xml"/><Relationship Id="rId805" Type="http://schemas.openxmlformats.org/officeDocument/2006/relationships/slide" Target="slides/slide720.xml"/><Relationship Id="rId1130" Type="http://schemas.openxmlformats.org/officeDocument/2006/relationships/slide" Target="slides/slide1045.xml"/><Relationship Id="rId5" Type="http://schemas.openxmlformats.org/officeDocument/2006/relationships/slideMaster" Target="slideMasters/slideMaster5.xml"/><Relationship Id="rId237" Type="http://schemas.openxmlformats.org/officeDocument/2006/relationships/slide" Target="slides/slide152.xml"/><Relationship Id="rId791" Type="http://schemas.openxmlformats.org/officeDocument/2006/relationships/slide" Target="slides/slide706.xml"/><Relationship Id="rId889" Type="http://schemas.openxmlformats.org/officeDocument/2006/relationships/slide" Target="slides/slide804.xml"/><Relationship Id="rId1074" Type="http://schemas.openxmlformats.org/officeDocument/2006/relationships/slide" Target="slides/slide989.xml"/><Relationship Id="rId444" Type="http://schemas.openxmlformats.org/officeDocument/2006/relationships/slide" Target="slides/slide359.xml"/><Relationship Id="rId651" Type="http://schemas.openxmlformats.org/officeDocument/2006/relationships/slide" Target="slides/slide566.xml"/><Relationship Id="rId749" Type="http://schemas.openxmlformats.org/officeDocument/2006/relationships/slide" Target="slides/slide664.xml"/><Relationship Id="rId290" Type="http://schemas.openxmlformats.org/officeDocument/2006/relationships/slide" Target="slides/slide205.xml"/><Relationship Id="rId304" Type="http://schemas.openxmlformats.org/officeDocument/2006/relationships/slide" Target="slides/slide219.xml"/><Relationship Id="rId388" Type="http://schemas.openxmlformats.org/officeDocument/2006/relationships/slide" Target="slides/slide303.xml"/><Relationship Id="rId511" Type="http://schemas.openxmlformats.org/officeDocument/2006/relationships/slide" Target="slides/slide426.xml"/><Relationship Id="rId609" Type="http://schemas.openxmlformats.org/officeDocument/2006/relationships/slide" Target="slides/slide524.xml"/><Relationship Id="rId956" Type="http://schemas.openxmlformats.org/officeDocument/2006/relationships/slide" Target="slides/slide871.xml"/><Relationship Id="rId1141" Type="http://schemas.openxmlformats.org/officeDocument/2006/relationships/slide" Target="slides/slide1056.xml"/><Relationship Id="rId85" Type="http://schemas.openxmlformats.org/officeDocument/2006/relationships/slideMaster" Target="slideMasters/slideMaster85.xml"/><Relationship Id="rId150" Type="http://schemas.openxmlformats.org/officeDocument/2006/relationships/slide" Target="slides/slide65.xml"/><Relationship Id="rId595" Type="http://schemas.openxmlformats.org/officeDocument/2006/relationships/slide" Target="slides/slide510.xml"/><Relationship Id="rId816" Type="http://schemas.openxmlformats.org/officeDocument/2006/relationships/slide" Target="slides/slide731.xml"/><Relationship Id="rId1001" Type="http://schemas.openxmlformats.org/officeDocument/2006/relationships/slide" Target="slides/slide916.xml"/><Relationship Id="rId248" Type="http://schemas.openxmlformats.org/officeDocument/2006/relationships/slide" Target="slides/slide163.xml"/><Relationship Id="rId455" Type="http://schemas.openxmlformats.org/officeDocument/2006/relationships/slide" Target="slides/slide370.xml"/><Relationship Id="rId662" Type="http://schemas.openxmlformats.org/officeDocument/2006/relationships/slide" Target="slides/slide577.xml"/><Relationship Id="rId1085" Type="http://schemas.openxmlformats.org/officeDocument/2006/relationships/slide" Target="slides/slide1000.xml"/><Relationship Id="rId12" Type="http://schemas.openxmlformats.org/officeDocument/2006/relationships/slideMaster" Target="slideMasters/slideMaster12.xml"/><Relationship Id="rId108" Type="http://schemas.openxmlformats.org/officeDocument/2006/relationships/slide" Target="slides/slide23.xml"/><Relationship Id="rId315" Type="http://schemas.openxmlformats.org/officeDocument/2006/relationships/slide" Target="slides/slide230.xml"/><Relationship Id="rId522" Type="http://schemas.openxmlformats.org/officeDocument/2006/relationships/slide" Target="slides/slide437.xml"/><Relationship Id="rId967" Type="http://schemas.openxmlformats.org/officeDocument/2006/relationships/slide" Target="slides/slide882.xml"/><Relationship Id="rId1152" Type="http://schemas.openxmlformats.org/officeDocument/2006/relationships/slide" Target="slides/slide1067.xml"/><Relationship Id="rId96" Type="http://schemas.openxmlformats.org/officeDocument/2006/relationships/slide" Target="slides/slide11.xml"/><Relationship Id="rId161" Type="http://schemas.openxmlformats.org/officeDocument/2006/relationships/slide" Target="slides/slide76.xml"/><Relationship Id="rId399" Type="http://schemas.openxmlformats.org/officeDocument/2006/relationships/slide" Target="slides/slide314.xml"/><Relationship Id="rId827" Type="http://schemas.openxmlformats.org/officeDocument/2006/relationships/slide" Target="slides/slide742.xml"/><Relationship Id="rId1012" Type="http://schemas.openxmlformats.org/officeDocument/2006/relationships/slide" Target="slides/slide927.xml"/><Relationship Id="rId259" Type="http://schemas.openxmlformats.org/officeDocument/2006/relationships/slide" Target="slides/slide174.xml"/><Relationship Id="rId466" Type="http://schemas.openxmlformats.org/officeDocument/2006/relationships/slide" Target="slides/slide381.xml"/><Relationship Id="rId673" Type="http://schemas.openxmlformats.org/officeDocument/2006/relationships/slide" Target="slides/slide588.xml"/><Relationship Id="rId880" Type="http://schemas.openxmlformats.org/officeDocument/2006/relationships/slide" Target="slides/slide795.xml"/><Relationship Id="rId1096" Type="http://schemas.openxmlformats.org/officeDocument/2006/relationships/slide" Target="slides/slide1011.xml"/><Relationship Id="rId23" Type="http://schemas.openxmlformats.org/officeDocument/2006/relationships/slideMaster" Target="slideMasters/slideMaster23.xml"/><Relationship Id="rId119" Type="http://schemas.openxmlformats.org/officeDocument/2006/relationships/slide" Target="slides/slide34.xml"/><Relationship Id="rId326" Type="http://schemas.openxmlformats.org/officeDocument/2006/relationships/slide" Target="slides/slide241.xml"/><Relationship Id="rId533" Type="http://schemas.openxmlformats.org/officeDocument/2006/relationships/slide" Target="slides/slide448.xml"/><Relationship Id="rId978" Type="http://schemas.openxmlformats.org/officeDocument/2006/relationships/slide" Target="slides/slide893.xml"/><Relationship Id="rId1163" Type="http://schemas.openxmlformats.org/officeDocument/2006/relationships/slide" Target="slides/slide1078.xml"/><Relationship Id="rId740" Type="http://schemas.openxmlformats.org/officeDocument/2006/relationships/slide" Target="slides/slide655.xml"/><Relationship Id="rId838" Type="http://schemas.openxmlformats.org/officeDocument/2006/relationships/slide" Target="slides/slide753.xml"/><Relationship Id="rId1023" Type="http://schemas.openxmlformats.org/officeDocument/2006/relationships/slide" Target="slides/slide938.xml"/><Relationship Id="rId172" Type="http://schemas.openxmlformats.org/officeDocument/2006/relationships/slide" Target="slides/slide87.xml"/><Relationship Id="rId477" Type="http://schemas.openxmlformats.org/officeDocument/2006/relationships/slide" Target="slides/slide392.xml"/><Relationship Id="rId600" Type="http://schemas.openxmlformats.org/officeDocument/2006/relationships/slide" Target="slides/slide515.xml"/><Relationship Id="rId684" Type="http://schemas.openxmlformats.org/officeDocument/2006/relationships/slide" Target="slides/slide599.xml"/><Relationship Id="rId337" Type="http://schemas.openxmlformats.org/officeDocument/2006/relationships/slide" Target="slides/slide252.xml"/><Relationship Id="rId891" Type="http://schemas.openxmlformats.org/officeDocument/2006/relationships/slide" Target="slides/slide806.xml"/><Relationship Id="rId905" Type="http://schemas.openxmlformats.org/officeDocument/2006/relationships/slide" Target="slides/slide820.xml"/><Relationship Id="rId989" Type="http://schemas.openxmlformats.org/officeDocument/2006/relationships/slide" Target="slides/slide904.xml"/><Relationship Id="rId34" Type="http://schemas.openxmlformats.org/officeDocument/2006/relationships/slideMaster" Target="slideMasters/slideMaster34.xml"/><Relationship Id="rId544" Type="http://schemas.openxmlformats.org/officeDocument/2006/relationships/slide" Target="slides/slide459.xml"/><Relationship Id="rId751" Type="http://schemas.openxmlformats.org/officeDocument/2006/relationships/slide" Target="slides/slide666.xml"/><Relationship Id="rId849" Type="http://schemas.openxmlformats.org/officeDocument/2006/relationships/slide" Target="slides/slide764.xml"/><Relationship Id="rId183" Type="http://schemas.openxmlformats.org/officeDocument/2006/relationships/slide" Target="slides/slide98.xml"/><Relationship Id="rId390" Type="http://schemas.openxmlformats.org/officeDocument/2006/relationships/slide" Target="slides/slide305.xml"/><Relationship Id="rId404" Type="http://schemas.openxmlformats.org/officeDocument/2006/relationships/slide" Target="slides/slide319.xml"/><Relationship Id="rId611" Type="http://schemas.openxmlformats.org/officeDocument/2006/relationships/slide" Target="slides/slide526.xml"/><Relationship Id="rId1034" Type="http://schemas.openxmlformats.org/officeDocument/2006/relationships/slide" Target="slides/slide949.xml"/><Relationship Id="rId250" Type="http://schemas.openxmlformats.org/officeDocument/2006/relationships/slide" Target="slides/slide165.xml"/><Relationship Id="rId488" Type="http://schemas.openxmlformats.org/officeDocument/2006/relationships/slide" Target="slides/slide403.xml"/><Relationship Id="rId695" Type="http://schemas.openxmlformats.org/officeDocument/2006/relationships/slide" Target="slides/slide610.xml"/><Relationship Id="rId709" Type="http://schemas.openxmlformats.org/officeDocument/2006/relationships/slide" Target="slides/slide624.xml"/><Relationship Id="rId916" Type="http://schemas.openxmlformats.org/officeDocument/2006/relationships/slide" Target="slides/slide831.xml"/><Relationship Id="rId1101" Type="http://schemas.openxmlformats.org/officeDocument/2006/relationships/slide" Target="slides/slide1016.xml"/><Relationship Id="rId45" Type="http://schemas.openxmlformats.org/officeDocument/2006/relationships/slideMaster" Target="slideMasters/slideMaster45.xml"/><Relationship Id="rId110" Type="http://schemas.openxmlformats.org/officeDocument/2006/relationships/slide" Target="slides/slide25.xml"/><Relationship Id="rId348" Type="http://schemas.openxmlformats.org/officeDocument/2006/relationships/slide" Target="slides/slide263.xml"/><Relationship Id="rId555" Type="http://schemas.openxmlformats.org/officeDocument/2006/relationships/slide" Target="slides/slide470.xml"/><Relationship Id="rId762" Type="http://schemas.openxmlformats.org/officeDocument/2006/relationships/slide" Target="slides/slide677.xml"/><Relationship Id="rId194" Type="http://schemas.openxmlformats.org/officeDocument/2006/relationships/slide" Target="slides/slide109.xml"/><Relationship Id="rId208" Type="http://schemas.openxmlformats.org/officeDocument/2006/relationships/slide" Target="slides/slide123.xml"/><Relationship Id="rId415" Type="http://schemas.openxmlformats.org/officeDocument/2006/relationships/slide" Target="slides/slide330.xml"/><Relationship Id="rId622" Type="http://schemas.openxmlformats.org/officeDocument/2006/relationships/slide" Target="slides/slide537.xml"/><Relationship Id="rId1045" Type="http://schemas.openxmlformats.org/officeDocument/2006/relationships/slide" Target="slides/slide960.xml"/><Relationship Id="rId261" Type="http://schemas.openxmlformats.org/officeDocument/2006/relationships/slide" Target="slides/slide176.xml"/><Relationship Id="rId499" Type="http://schemas.openxmlformats.org/officeDocument/2006/relationships/slide" Target="slides/slide414.xml"/><Relationship Id="rId927" Type="http://schemas.openxmlformats.org/officeDocument/2006/relationships/slide" Target="slides/slide842.xml"/><Relationship Id="rId1112" Type="http://schemas.openxmlformats.org/officeDocument/2006/relationships/slide" Target="slides/slide1027.xml"/><Relationship Id="rId56" Type="http://schemas.openxmlformats.org/officeDocument/2006/relationships/slideMaster" Target="slideMasters/slideMaster56.xml"/><Relationship Id="rId359" Type="http://schemas.openxmlformats.org/officeDocument/2006/relationships/slide" Target="slides/slide274.xml"/><Relationship Id="rId566" Type="http://schemas.openxmlformats.org/officeDocument/2006/relationships/slide" Target="slides/slide481.xml"/><Relationship Id="rId773" Type="http://schemas.openxmlformats.org/officeDocument/2006/relationships/slide" Target="slides/slide688.xml"/><Relationship Id="rId121" Type="http://schemas.openxmlformats.org/officeDocument/2006/relationships/slide" Target="slides/slide36.xml"/><Relationship Id="rId219" Type="http://schemas.openxmlformats.org/officeDocument/2006/relationships/slide" Target="slides/slide134.xml"/><Relationship Id="rId426" Type="http://schemas.openxmlformats.org/officeDocument/2006/relationships/slide" Target="slides/slide341.xml"/><Relationship Id="rId633" Type="http://schemas.openxmlformats.org/officeDocument/2006/relationships/slide" Target="slides/slide548.xml"/><Relationship Id="rId980" Type="http://schemas.openxmlformats.org/officeDocument/2006/relationships/slide" Target="slides/slide895.xml"/><Relationship Id="rId1056" Type="http://schemas.openxmlformats.org/officeDocument/2006/relationships/slide" Target="slides/slide971.xml"/><Relationship Id="rId840" Type="http://schemas.openxmlformats.org/officeDocument/2006/relationships/slide" Target="slides/slide755.xml"/><Relationship Id="rId938" Type="http://schemas.openxmlformats.org/officeDocument/2006/relationships/slide" Target="slides/slide853.xml"/><Relationship Id="rId67" Type="http://schemas.openxmlformats.org/officeDocument/2006/relationships/slideMaster" Target="slideMasters/slideMaster67.xml"/><Relationship Id="rId272" Type="http://schemas.openxmlformats.org/officeDocument/2006/relationships/slide" Target="slides/slide187.xml"/><Relationship Id="rId577" Type="http://schemas.openxmlformats.org/officeDocument/2006/relationships/slide" Target="slides/slide492.xml"/><Relationship Id="rId700" Type="http://schemas.openxmlformats.org/officeDocument/2006/relationships/slide" Target="slides/slide615.xml"/><Relationship Id="rId1123" Type="http://schemas.openxmlformats.org/officeDocument/2006/relationships/slide" Target="slides/slide1038.xml"/><Relationship Id="rId132" Type="http://schemas.openxmlformats.org/officeDocument/2006/relationships/slide" Target="slides/slide47.xml"/><Relationship Id="rId784" Type="http://schemas.openxmlformats.org/officeDocument/2006/relationships/slide" Target="slides/slide699.xml"/><Relationship Id="rId991" Type="http://schemas.openxmlformats.org/officeDocument/2006/relationships/slide" Target="slides/slide906.xml"/><Relationship Id="rId1067" Type="http://schemas.openxmlformats.org/officeDocument/2006/relationships/slide" Target="slides/slide982.xml"/><Relationship Id="rId437" Type="http://schemas.openxmlformats.org/officeDocument/2006/relationships/slide" Target="slides/slide352.xml"/><Relationship Id="rId644" Type="http://schemas.openxmlformats.org/officeDocument/2006/relationships/slide" Target="slides/slide559.xml"/><Relationship Id="rId851" Type="http://schemas.openxmlformats.org/officeDocument/2006/relationships/slide" Target="slides/slide766.xml"/><Relationship Id="rId283" Type="http://schemas.openxmlformats.org/officeDocument/2006/relationships/slide" Target="slides/slide198.xml"/><Relationship Id="rId490" Type="http://schemas.openxmlformats.org/officeDocument/2006/relationships/slide" Target="slides/slide405.xml"/><Relationship Id="rId504" Type="http://schemas.openxmlformats.org/officeDocument/2006/relationships/slide" Target="slides/slide419.xml"/><Relationship Id="rId711" Type="http://schemas.openxmlformats.org/officeDocument/2006/relationships/slide" Target="slides/slide626.xml"/><Relationship Id="rId949" Type="http://schemas.openxmlformats.org/officeDocument/2006/relationships/slide" Target="slides/slide864.xml"/><Relationship Id="rId1134" Type="http://schemas.openxmlformats.org/officeDocument/2006/relationships/slide" Target="slides/slide1049.xml"/><Relationship Id="rId78" Type="http://schemas.openxmlformats.org/officeDocument/2006/relationships/slideMaster" Target="slideMasters/slideMaster78.xml"/><Relationship Id="rId143" Type="http://schemas.openxmlformats.org/officeDocument/2006/relationships/slide" Target="slides/slide58.xml"/><Relationship Id="rId350" Type="http://schemas.openxmlformats.org/officeDocument/2006/relationships/slide" Target="slides/slide265.xml"/><Relationship Id="rId588" Type="http://schemas.openxmlformats.org/officeDocument/2006/relationships/slide" Target="slides/slide503.xml"/><Relationship Id="rId795" Type="http://schemas.openxmlformats.org/officeDocument/2006/relationships/slide" Target="slides/slide710.xml"/><Relationship Id="rId809" Type="http://schemas.openxmlformats.org/officeDocument/2006/relationships/slide" Target="slides/slide724.xml"/><Relationship Id="rId9" Type="http://schemas.openxmlformats.org/officeDocument/2006/relationships/slideMaster" Target="slideMasters/slideMaster9.xml"/><Relationship Id="rId210" Type="http://schemas.openxmlformats.org/officeDocument/2006/relationships/slide" Target="slides/slide125.xml"/><Relationship Id="rId448" Type="http://schemas.openxmlformats.org/officeDocument/2006/relationships/slide" Target="slides/slide363.xml"/><Relationship Id="rId655" Type="http://schemas.openxmlformats.org/officeDocument/2006/relationships/slide" Target="slides/slide570.xml"/><Relationship Id="rId862" Type="http://schemas.openxmlformats.org/officeDocument/2006/relationships/slide" Target="slides/slide777.xml"/><Relationship Id="rId1078" Type="http://schemas.openxmlformats.org/officeDocument/2006/relationships/slide" Target="slides/slide993.xml"/><Relationship Id="rId294" Type="http://schemas.openxmlformats.org/officeDocument/2006/relationships/slide" Target="slides/slide209.xml"/><Relationship Id="rId308" Type="http://schemas.openxmlformats.org/officeDocument/2006/relationships/slide" Target="slides/slide223.xml"/><Relationship Id="rId515" Type="http://schemas.openxmlformats.org/officeDocument/2006/relationships/slide" Target="slides/slide430.xml"/><Relationship Id="rId722" Type="http://schemas.openxmlformats.org/officeDocument/2006/relationships/slide" Target="slides/slide637.xml"/><Relationship Id="rId1145" Type="http://schemas.openxmlformats.org/officeDocument/2006/relationships/slide" Target="slides/slide1060.xml"/><Relationship Id="rId89" Type="http://schemas.openxmlformats.org/officeDocument/2006/relationships/slide" Target="slides/slide4.xml"/><Relationship Id="rId154" Type="http://schemas.openxmlformats.org/officeDocument/2006/relationships/slide" Target="slides/slide69.xml"/><Relationship Id="rId361" Type="http://schemas.openxmlformats.org/officeDocument/2006/relationships/slide" Target="slides/slide276.xml"/><Relationship Id="rId599" Type="http://schemas.openxmlformats.org/officeDocument/2006/relationships/slide" Target="slides/slide514.xml"/><Relationship Id="rId1005" Type="http://schemas.openxmlformats.org/officeDocument/2006/relationships/slide" Target="slides/slide920.xml"/><Relationship Id="rId459" Type="http://schemas.openxmlformats.org/officeDocument/2006/relationships/slide" Target="slides/slide374.xml"/><Relationship Id="rId666" Type="http://schemas.openxmlformats.org/officeDocument/2006/relationships/slide" Target="slides/slide581.xml"/><Relationship Id="rId873" Type="http://schemas.openxmlformats.org/officeDocument/2006/relationships/slide" Target="slides/slide788.xml"/><Relationship Id="rId1089" Type="http://schemas.openxmlformats.org/officeDocument/2006/relationships/slide" Target="slides/slide1004.xml"/><Relationship Id="rId16" Type="http://schemas.openxmlformats.org/officeDocument/2006/relationships/slideMaster" Target="slideMasters/slideMaster16.xml"/><Relationship Id="rId221" Type="http://schemas.openxmlformats.org/officeDocument/2006/relationships/slide" Target="slides/slide136.xml"/><Relationship Id="rId319" Type="http://schemas.openxmlformats.org/officeDocument/2006/relationships/slide" Target="slides/slide234.xml"/><Relationship Id="rId526" Type="http://schemas.openxmlformats.org/officeDocument/2006/relationships/slide" Target="slides/slide441.xml"/><Relationship Id="rId1156" Type="http://schemas.openxmlformats.org/officeDocument/2006/relationships/slide" Target="slides/slide1071.xml"/><Relationship Id="rId733" Type="http://schemas.openxmlformats.org/officeDocument/2006/relationships/slide" Target="slides/slide648.xml"/><Relationship Id="rId940" Type="http://schemas.openxmlformats.org/officeDocument/2006/relationships/slide" Target="slides/slide855.xml"/><Relationship Id="rId1016" Type="http://schemas.openxmlformats.org/officeDocument/2006/relationships/slide" Target="slides/slide931.xml"/><Relationship Id="rId165" Type="http://schemas.openxmlformats.org/officeDocument/2006/relationships/slide" Target="slides/slide80.xml"/><Relationship Id="rId372" Type="http://schemas.openxmlformats.org/officeDocument/2006/relationships/slide" Target="slides/slide287.xml"/><Relationship Id="rId677" Type="http://schemas.openxmlformats.org/officeDocument/2006/relationships/slide" Target="slides/slide592.xml"/><Relationship Id="rId800" Type="http://schemas.openxmlformats.org/officeDocument/2006/relationships/slide" Target="slides/slide715.xml"/><Relationship Id="rId232" Type="http://schemas.openxmlformats.org/officeDocument/2006/relationships/slide" Target="slides/slide147.xml"/><Relationship Id="rId884" Type="http://schemas.openxmlformats.org/officeDocument/2006/relationships/slide" Target="slides/slide799.xml"/><Relationship Id="rId27" Type="http://schemas.openxmlformats.org/officeDocument/2006/relationships/slideMaster" Target="slideMasters/slideMaster27.xml"/><Relationship Id="rId537" Type="http://schemas.openxmlformats.org/officeDocument/2006/relationships/slide" Target="slides/slide452.xml"/><Relationship Id="rId744" Type="http://schemas.openxmlformats.org/officeDocument/2006/relationships/slide" Target="slides/slide659.xml"/><Relationship Id="rId951" Type="http://schemas.openxmlformats.org/officeDocument/2006/relationships/slide" Target="slides/slide866.xml"/><Relationship Id="rId1167" Type="http://schemas.openxmlformats.org/officeDocument/2006/relationships/viewProps" Target="viewProps.xml"/><Relationship Id="rId80" Type="http://schemas.openxmlformats.org/officeDocument/2006/relationships/slideMaster" Target="slideMasters/slideMaster80.xml"/><Relationship Id="rId176" Type="http://schemas.openxmlformats.org/officeDocument/2006/relationships/slide" Target="slides/slide91.xml"/><Relationship Id="rId383" Type="http://schemas.openxmlformats.org/officeDocument/2006/relationships/slide" Target="slides/slide298.xml"/><Relationship Id="rId590" Type="http://schemas.openxmlformats.org/officeDocument/2006/relationships/slide" Target="slides/slide505.xml"/><Relationship Id="rId604" Type="http://schemas.openxmlformats.org/officeDocument/2006/relationships/slide" Target="slides/slide519.xml"/><Relationship Id="rId811" Type="http://schemas.openxmlformats.org/officeDocument/2006/relationships/slide" Target="slides/slide726.xml"/><Relationship Id="rId1027" Type="http://schemas.openxmlformats.org/officeDocument/2006/relationships/slide" Target="slides/slide942.xml"/><Relationship Id="rId243" Type="http://schemas.openxmlformats.org/officeDocument/2006/relationships/slide" Target="slides/slide158.xml"/><Relationship Id="rId450" Type="http://schemas.openxmlformats.org/officeDocument/2006/relationships/slide" Target="slides/slide365.xml"/><Relationship Id="rId688" Type="http://schemas.openxmlformats.org/officeDocument/2006/relationships/slide" Target="slides/slide603.xml"/><Relationship Id="rId895" Type="http://schemas.openxmlformats.org/officeDocument/2006/relationships/slide" Target="slides/slide810.xml"/><Relationship Id="rId909" Type="http://schemas.openxmlformats.org/officeDocument/2006/relationships/slide" Target="slides/slide824.xml"/><Relationship Id="rId1080" Type="http://schemas.openxmlformats.org/officeDocument/2006/relationships/slide" Target="slides/slide995.xml"/><Relationship Id="rId38" Type="http://schemas.openxmlformats.org/officeDocument/2006/relationships/slideMaster" Target="slideMasters/slideMaster38.xml"/><Relationship Id="rId103" Type="http://schemas.openxmlformats.org/officeDocument/2006/relationships/slide" Target="slides/slide18.xml"/><Relationship Id="rId310" Type="http://schemas.openxmlformats.org/officeDocument/2006/relationships/slide" Target="slides/slide225.xml"/><Relationship Id="rId548" Type="http://schemas.openxmlformats.org/officeDocument/2006/relationships/slide" Target="slides/slide463.xml"/><Relationship Id="rId755" Type="http://schemas.openxmlformats.org/officeDocument/2006/relationships/slide" Target="slides/slide670.xml"/><Relationship Id="rId962" Type="http://schemas.openxmlformats.org/officeDocument/2006/relationships/slide" Target="slides/slide877.xml"/><Relationship Id="rId91" Type="http://schemas.openxmlformats.org/officeDocument/2006/relationships/slide" Target="slides/slide6.xml"/><Relationship Id="rId187" Type="http://schemas.openxmlformats.org/officeDocument/2006/relationships/slide" Target="slides/slide102.xml"/><Relationship Id="rId394" Type="http://schemas.openxmlformats.org/officeDocument/2006/relationships/slide" Target="slides/slide309.xml"/><Relationship Id="rId408" Type="http://schemas.openxmlformats.org/officeDocument/2006/relationships/slide" Target="slides/slide323.xml"/><Relationship Id="rId615" Type="http://schemas.openxmlformats.org/officeDocument/2006/relationships/slide" Target="slides/slide530.xml"/><Relationship Id="rId822" Type="http://schemas.openxmlformats.org/officeDocument/2006/relationships/slide" Target="slides/slide737.xml"/><Relationship Id="rId1038" Type="http://schemas.openxmlformats.org/officeDocument/2006/relationships/slide" Target="slides/slide953.xml"/><Relationship Id="rId254" Type="http://schemas.openxmlformats.org/officeDocument/2006/relationships/slide" Target="slides/slide169.xml"/><Relationship Id="rId699" Type="http://schemas.openxmlformats.org/officeDocument/2006/relationships/slide" Target="slides/slide614.xml"/><Relationship Id="rId1091" Type="http://schemas.openxmlformats.org/officeDocument/2006/relationships/slide" Target="slides/slide1006.xml"/><Relationship Id="rId1105" Type="http://schemas.openxmlformats.org/officeDocument/2006/relationships/slide" Target="slides/slide1020.xml"/><Relationship Id="rId49" Type="http://schemas.openxmlformats.org/officeDocument/2006/relationships/slideMaster" Target="slideMasters/slideMaster49.xml"/><Relationship Id="rId114" Type="http://schemas.openxmlformats.org/officeDocument/2006/relationships/slide" Target="slides/slide29.xml"/><Relationship Id="rId461" Type="http://schemas.openxmlformats.org/officeDocument/2006/relationships/slide" Target="slides/slide376.xml"/><Relationship Id="rId559" Type="http://schemas.openxmlformats.org/officeDocument/2006/relationships/slide" Target="slides/slide474.xml"/><Relationship Id="rId766" Type="http://schemas.openxmlformats.org/officeDocument/2006/relationships/slide" Target="slides/slide681.xml"/><Relationship Id="rId198" Type="http://schemas.openxmlformats.org/officeDocument/2006/relationships/slide" Target="slides/slide113.xml"/><Relationship Id="rId321" Type="http://schemas.openxmlformats.org/officeDocument/2006/relationships/slide" Target="slides/slide236.xml"/><Relationship Id="rId419" Type="http://schemas.openxmlformats.org/officeDocument/2006/relationships/slide" Target="slides/slide334.xml"/><Relationship Id="rId626" Type="http://schemas.openxmlformats.org/officeDocument/2006/relationships/slide" Target="slides/slide541.xml"/><Relationship Id="rId973" Type="http://schemas.openxmlformats.org/officeDocument/2006/relationships/slide" Target="slides/slide888.xml"/><Relationship Id="rId1049" Type="http://schemas.openxmlformats.org/officeDocument/2006/relationships/slide" Target="slides/slide964.xml"/><Relationship Id="rId833" Type="http://schemas.openxmlformats.org/officeDocument/2006/relationships/slide" Target="slides/slide748.xml"/><Relationship Id="rId1116" Type="http://schemas.openxmlformats.org/officeDocument/2006/relationships/slide" Target="slides/slide1031.xml"/><Relationship Id="rId265" Type="http://schemas.openxmlformats.org/officeDocument/2006/relationships/slide" Target="slides/slide180.xml"/><Relationship Id="rId472" Type="http://schemas.openxmlformats.org/officeDocument/2006/relationships/slide" Target="slides/slide387.xml"/><Relationship Id="rId900" Type="http://schemas.openxmlformats.org/officeDocument/2006/relationships/slide" Target="slides/slide815.xml"/><Relationship Id="rId125" Type="http://schemas.openxmlformats.org/officeDocument/2006/relationships/slide" Target="slides/slide40.xml"/><Relationship Id="rId332" Type="http://schemas.openxmlformats.org/officeDocument/2006/relationships/slide" Target="slides/slide247.xml"/><Relationship Id="rId777" Type="http://schemas.openxmlformats.org/officeDocument/2006/relationships/slide" Target="slides/slide692.xml"/><Relationship Id="rId984" Type="http://schemas.openxmlformats.org/officeDocument/2006/relationships/slide" Target="slides/slide899.xml"/><Relationship Id="rId637" Type="http://schemas.openxmlformats.org/officeDocument/2006/relationships/slide" Target="slides/slide552.xml"/><Relationship Id="rId844" Type="http://schemas.openxmlformats.org/officeDocument/2006/relationships/slide" Target="slides/slide759.xml"/><Relationship Id="rId276" Type="http://schemas.openxmlformats.org/officeDocument/2006/relationships/slide" Target="slides/slide191.xml"/><Relationship Id="rId483" Type="http://schemas.openxmlformats.org/officeDocument/2006/relationships/slide" Target="slides/slide398.xml"/><Relationship Id="rId690" Type="http://schemas.openxmlformats.org/officeDocument/2006/relationships/slide" Target="slides/slide605.xml"/><Relationship Id="rId704" Type="http://schemas.openxmlformats.org/officeDocument/2006/relationships/slide" Target="slides/slide619.xml"/><Relationship Id="rId911" Type="http://schemas.openxmlformats.org/officeDocument/2006/relationships/slide" Target="slides/slide826.xml"/><Relationship Id="rId1127" Type="http://schemas.openxmlformats.org/officeDocument/2006/relationships/slide" Target="slides/slide1042.xml"/><Relationship Id="rId40" Type="http://schemas.openxmlformats.org/officeDocument/2006/relationships/slideMaster" Target="slideMasters/slideMaster40.xml"/><Relationship Id="rId136" Type="http://schemas.openxmlformats.org/officeDocument/2006/relationships/slide" Target="slides/slide51.xml"/><Relationship Id="rId343" Type="http://schemas.openxmlformats.org/officeDocument/2006/relationships/slide" Target="slides/slide258.xml"/><Relationship Id="rId550" Type="http://schemas.openxmlformats.org/officeDocument/2006/relationships/slide" Target="slides/slide465.xml"/><Relationship Id="rId788" Type="http://schemas.openxmlformats.org/officeDocument/2006/relationships/slide" Target="slides/slide703.xml"/><Relationship Id="rId995" Type="http://schemas.openxmlformats.org/officeDocument/2006/relationships/slide" Target="slides/slide910.xml"/><Relationship Id="rId203" Type="http://schemas.openxmlformats.org/officeDocument/2006/relationships/slide" Target="slides/slide118.xml"/><Relationship Id="rId648" Type="http://schemas.openxmlformats.org/officeDocument/2006/relationships/slide" Target="slides/slide563.xml"/><Relationship Id="rId855" Type="http://schemas.openxmlformats.org/officeDocument/2006/relationships/slide" Target="slides/slide770.xml"/><Relationship Id="rId1040" Type="http://schemas.openxmlformats.org/officeDocument/2006/relationships/slide" Target="slides/slide955.xml"/><Relationship Id="rId287" Type="http://schemas.openxmlformats.org/officeDocument/2006/relationships/slide" Target="slides/slide202.xml"/><Relationship Id="rId410" Type="http://schemas.openxmlformats.org/officeDocument/2006/relationships/slide" Target="slides/slide325.xml"/><Relationship Id="rId494" Type="http://schemas.openxmlformats.org/officeDocument/2006/relationships/slide" Target="slides/slide409.xml"/><Relationship Id="rId508" Type="http://schemas.openxmlformats.org/officeDocument/2006/relationships/slide" Target="slides/slide423.xml"/><Relationship Id="rId715" Type="http://schemas.openxmlformats.org/officeDocument/2006/relationships/slide" Target="slides/slide630.xml"/><Relationship Id="rId922" Type="http://schemas.openxmlformats.org/officeDocument/2006/relationships/slide" Target="slides/slide837.xml"/><Relationship Id="rId1138" Type="http://schemas.openxmlformats.org/officeDocument/2006/relationships/slide" Target="slides/slide1053.xml"/><Relationship Id="rId147" Type="http://schemas.openxmlformats.org/officeDocument/2006/relationships/slide" Target="slides/slide62.xml"/><Relationship Id="rId354" Type="http://schemas.openxmlformats.org/officeDocument/2006/relationships/slide" Target="slides/slide269.xml"/><Relationship Id="rId799" Type="http://schemas.openxmlformats.org/officeDocument/2006/relationships/slide" Target="slides/slide714.xml"/><Relationship Id="rId51" Type="http://schemas.openxmlformats.org/officeDocument/2006/relationships/slideMaster" Target="slideMasters/slideMaster51.xml"/><Relationship Id="rId561" Type="http://schemas.openxmlformats.org/officeDocument/2006/relationships/slide" Target="slides/slide476.xml"/><Relationship Id="rId659" Type="http://schemas.openxmlformats.org/officeDocument/2006/relationships/slide" Target="slides/slide574.xml"/><Relationship Id="rId866" Type="http://schemas.openxmlformats.org/officeDocument/2006/relationships/slide" Target="slides/slide781.xml"/><Relationship Id="rId214" Type="http://schemas.openxmlformats.org/officeDocument/2006/relationships/slide" Target="slides/slide129.xml"/><Relationship Id="rId298" Type="http://schemas.openxmlformats.org/officeDocument/2006/relationships/slide" Target="slides/slide213.xml"/><Relationship Id="rId421" Type="http://schemas.openxmlformats.org/officeDocument/2006/relationships/slide" Target="slides/slide336.xml"/><Relationship Id="rId519" Type="http://schemas.openxmlformats.org/officeDocument/2006/relationships/slide" Target="slides/slide434.xml"/><Relationship Id="rId1051" Type="http://schemas.openxmlformats.org/officeDocument/2006/relationships/slide" Target="slides/slide966.xml"/><Relationship Id="rId1149" Type="http://schemas.openxmlformats.org/officeDocument/2006/relationships/slide" Target="slides/slide1064.xml"/><Relationship Id="rId158" Type="http://schemas.openxmlformats.org/officeDocument/2006/relationships/slide" Target="slides/slide73.xml"/><Relationship Id="rId726" Type="http://schemas.openxmlformats.org/officeDocument/2006/relationships/slide" Target="slides/slide641.xml"/><Relationship Id="rId933" Type="http://schemas.openxmlformats.org/officeDocument/2006/relationships/slide" Target="slides/slide848.xml"/><Relationship Id="rId1009" Type="http://schemas.openxmlformats.org/officeDocument/2006/relationships/slide" Target="slides/slide924.xml"/><Relationship Id="rId62" Type="http://schemas.openxmlformats.org/officeDocument/2006/relationships/slideMaster" Target="slideMasters/slideMaster62.xml"/><Relationship Id="rId365" Type="http://schemas.openxmlformats.org/officeDocument/2006/relationships/slide" Target="slides/slide280.xml"/><Relationship Id="rId572" Type="http://schemas.openxmlformats.org/officeDocument/2006/relationships/slide" Target="slides/slide487.xml"/><Relationship Id="rId225" Type="http://schemas.openxmlformats.org/officeDocument/2006/relationships/slide" Target="slides/slide140.xml"/><Relationship Id="rId432" Type="http://schemas.openxmlformats.org/officeDocument/2006/relationships/slide" Target="slides/slide347.xml"/><Relationship Id="rId877" Type="http://schemas.openxmlformats.org/officeDocument/2006/relationships/slide" Target="slides/slide792.xml"/><Relationship Id="rId1062" Type="http://schemas.openxmlformats.org/officeDocument/2006/relationships/slide" Target="slides/slide977.xml"/><Relationship Id="rId737" Type="http://schemas.openxmlformats.org/officeDocument/2006/relationships/slide" Target="slides/slide652.xml"/><Relationship Id="rId944" Type="http://schemas.openxmlformats.org/officeDocument/2006/relationships/slide" Target="slides/slide859.xml"/><Relationship Id="rId73" Type="http://schemas.openxmlformats.org/officeDocument/2006/relationships/slideMaster" Target="slideMasters/slideMaster73.xml"/><Relationship Id="rId169" Type="http://schemas.openxmlformats.org/officeDocument/2006/relationships/slide" Target="slides/slide84.xml"/><Relationship Id="rId376" Type="http://schemas.openxmlformats.org/officeDocument/2006/relationships/slide" Target="slides/slide291.xml"/><Relationship Id="rId583" Type="http://schemas.openxmlformats.org/officeDocument/2006/relationships/slide" Target="slides/slide498.xml"/><Relationship Id="rId790" Type="http://schemas.openxmlformats.org/officeDocument/2006/relationships/slide" Target="slides/slide705.xml"/><Relationship Id="rId804" Type="http://schemas.openxmlformats.org/officeDocument/2006/relationships/slide" Target="slides/slide719.xml"/><Relationship Id="rId4" Type="http://schemas.openxmlformats.org/officeDocument/2006/relationships/slideMaster" Target="slideMasters/slideMaster4.xml"/><Relationship Id="rId236" Type="http://schemas.openxmlformats.org/officeDocument/2006/relationships/slide" Target="slides/slide151.xml"/><Relationship Id="rId443" Type="http://schemas.openxmlformats.org/officeDocument/2006/relationships/slide" Target="slides/slide358.xml"/><Relationship Id="rId650" Type="http://schemas.openxmlformats.org/officeDocument/2006/relationships/slide" Target="slides/slide565.xml"/><Relationship Id="rId888" Type="http://schemas.openxmlformats.org/officeDocument/2006/relationships/slide" Target="slides/slide803.xml"/><Relationship Id="rId1073" Type="http://schemas.openxmlformats.org/officeDocument/2006/relationships/slide" Target="slides/slide988.xml"/><Relationship Id="rId303" Type="http://schemas.openxmlformats.org/officeDocument/2006/relationships/slide" Target="slides/slide218.xml"/><Relationship Id="rId748" Type="http://schemas.openxmlformats.org/officeDocument/2006/relationships/slide" Target="slides/slide663.xml"/><Relationship Id="rId955" Type="http://schemas.openxmlformats.org/officeDocument/2006/relationships/slide" Target="slides/slide870.xml"/><Relationship Id="rId1140" Type="http://schemas.openxmlformats.org/officeDocument/2006/relationships/slide" Target="slides/slide1055.xml"/><Relationship Id="rId84" Type="http://schemas.openxmlformats.org/officeDocument/2006/relationships/slideMaster" Target="slideMasters/slideMaster84.xml"/><Relationship Id="rId387" Type="http://schemas.openxmlformats.org/officeDocument/2006/relationships/slide" Target="slides/slide302.xml"/><Relationship Id="rId510" Type="http://schemas.openxmlformats.org/officeDocument/2006/relationships/slide" Target="slides/slide425.xml"/><Relationship Id="rId594" Type="http://schemas.openxmlformats.org/officeDocument/2006/relationships/slide" Target="slides/slide509.xml"/><Relationship Id="rId608" Type="http://schemas.openxmlformats.org/officeDocument/2006/relationships/slide" Target="slides/slide523.xml"/><Relationship Id="rId815" Type="http://schemas.openxmlformats.org/officeDocument/2006/relationships/slide" Target="slides/slide730.xml"/><Relationship Id="rId247" Type="http://schemas.openxmlformats.org/officeDocument/2006/relationships/slide" Target="slides/slide162.xml"/><Relationship Id="rId899" Type="http://schemas.openxmlformats.org/officeDocument/2006/relationships/slide" Target="slides/slide814.xml"/><Relationship Id="rId1000" Type="http://schemas.openxmlformats.org/officeDocument/2006/relationships/slide" Target="slides/slide915.xml"/><Relationship Id="rId1084" Type="http://schemas.openxmlformats.org/officeDocument/2006/relationships/slide" Target="slides/slide999.xml"/><Relationship Id="rId107" Type="http://schemas.openxmlformats.org/officeDocument/2006/relationships/slide" Target="slides/slide22.xml"/><Relationship Id="rId454" Type="http://schemas.openxmlformats.org/officeDocument/2006/relationships/slide" Target="slides/slide369.xml"/><Relationship Id="rId661" Type="http://schemas.openxmlformats.org/officeDocument/2006/relationships/slide" Target="slides/slide576.xml"/><Relationship Id="rId759" Type="http://schemas.openxmlformats.org/officeDocument/2006/relationships/slide" Target="slides/slide674.xml"/><Relationship Id="rId966" Type="http://schemas.openxmlformats.org/officeDocument/2006/relationships/slide" Target="slides/slide881.xml"/><Relationship Id="rId11" Type="http://schemas.openxmlformats.org/officeDocument/2006/relationships/slideMaster" Target="slideMasters/slideMaster11.xml"/><Relationship Id="rId314" Type="http://schemas.openxmlformats.org/officeDocument/2006/relationships/slide" Target="slides/slide229.xml"/><Relationship Id="rId398" Type="http://schemas.openxmlformats.org/officeDocument/2006/relationships/slide" Target="slides/slide313.xml"/><Relationship Id="rId521" Type="http://schemas.openxmlformats.org/officeDocument/2006/relationships/slide" Target="slides/slide436.xml"/><Relationship Id="rId619" Type="http://schemas.openxmlformats.org/officeDocument/2006/relationships/slide" Target="slides/slide534.xml"/><Relationship Id="rId1151" Type="http://schemas.openxmlformats.org/officeDocument/2006/relationships/slide" Target="slides/slide1066.xml"/><Relationship Id="rId95" Type="http://schemas.openxmlformats.org/officeDocument/2006/relationships/slide" Target="slides/slide10.xml"/><Relationship Id="rId160" Type="http://schemas.openxmlformats.org/officeDocument/2006/relationships/slide" Target="slides/slide75.xml"/><Relationship Id="rId826" Type="http://schemas.openxmlformats.org/officeDocument/2006/relationships/slide" Target="slides/slide741.xml"/><Relationship Id="rId1011" Type="http://schemas.openxmlformats.org/officeDocument/2006/relationships/slide" Target="slides/slide926.xml"/><Relationship Id="rId1109" Type="http://schemas.openxmlformats.org/officeDocument/2006/relationships/slide" Target="slides/slide1024.xml"/><Relationship Id="rId258" Type="http://schemas.openxmlformats.org/officeDocument/2006/relationships/slide" Target="slides/slide173.xml"/><Relationship Id="rId465" Type="http://schemas.openxmlformats.org/officeDocument/2006/relationships/slide" Target="slides/slide380.xml"/><Relationship Id="rId672" Type="http://schemas.openxmlformats.org/officeDocument/2006/relationships/slide" Target="slides/slide587.xml"/><Relationship Id="rId1095" Type="http://schemas.openxmlformats.org/officeDocument/2006/relationships/slide" Target="slides/slide1010.xml"/><Relationship Id="rId22" Type="http://schemas.openxmlformats.org/officeDocument/2006/relationships/slideMaster" Target="slideMasters/slideMaster22.xml"/><Relationship Id="rId118" Type="http://schemas.openxmlformats.org/officeDocument/2006/relationships/slide" Target="slides/slide33.xml"/><Relationship Id="rId325" Type="http://schemas.openxmlformats.org/officeDocument/2006/relationships/slide" Target="slides/slide240.xml"/><Relationship Id="rId532" Type="http://schemas.openxmlformats.org/officeDocument/2006/relationships/slide" Target="slides/slide447.xml"/><Relationship Id="rId977" Type="http://schemas.openxmlformats.org/officeDocument/2006/relationships/slide" Target="slides/slide892.xml"/><Relationship Id="rId1162" Type="http://schemas.openxmlformats.org/officeDocument/2006/relationships/slide" Target="slides/slide1077.xml"/><Relationship Id="rId171" Type="http://schemas.openxmlformats.org/officeDocument/2006/relationships/slide" Target="slides/slide86.xml"/><Relationship Id="rId837" Type="http://schemas.openxmlformats.org/officeDocument/2006/relationships/slide" Target="slides/slide752.xml"/><Relationship Id="rId1022" Type="http://schemas.openxmlformats.org/officeDocument/2006/relationships/slide" Target="slides/slide937.xml"/><Relationship Id="rId269" Type="http://schemas.openxmlformats.org/officeDocument/2006/relationships/slide" Target="slides/slide184.xml"/><Relationship Id="rId476" Type="http://schemas.openxmlformats.org/officeDocument/2006/relationships/slide" Target="slides/slide391.xml"/><Relationship Id="rId683" Type="http://schemas.openxmlformats.org/officeDocument/2006/relationships/slide" Target="slides/slide598.xml"/><Relationship Id="rId890" Type="http://schemas.openxmlformats.org/officeDocument/2006/relationships/slide" Target="slides/slide805.xml"/><Relationship Id="rId904" Type="http://schemas.openxmlformats.org/officeDocument/2006/relationships/slide" Target="slides/slide819.xml"/><Relationship Id="rId33" Type="http://schemas.openxmlformats.org/officeDocument/2006/relationships/slideMaster" Target="slideMasters/slideMaster33.xml"/><Relationship Id="rId129" Type="http://schemas.openxmlformats.org/officeDocument/2006/relationships/slide" Target="slides/slide44.xml"/><Relationship Id="rId336" Type="http://schemas.openxmlformats.org/officeDocument/2006/relationships/slide" Target="slides/slide251.xml"/><Relationship Id="rId543" Type="http://schemas.openxmlformats.org/officeDocument/2006/relationships/slide" Target="slides/slide458.xml"/><Relationship Id="rId988" Type="http://schemas.openxmlformats.org/officeDocument/2006/relationships/slide" Target="slides/slide903.xml"/><Relationship Id="rId182" Type="http://schemas.openxmlformats.org/officeDocument/2006/relationships/slide" Target="slides/slide97.xml"/><Relationship Id="rId403" Type="http://schemas.openxmlformats.org/officeDocument/2006/relationships/slide" Target="slides/slide318.xml"/><Relationship Id="rId750" Type="http://schemas.openxmlformats.org/officeDocument/2006/relationships/slide" Target="slides/slide665.xml"/><Relationship Id="rId848" Type="http://schemas.openxmlformats.org/officeDocument/2006/relationships/slide" Target="slides/slide763.xml"/><Relationship Id="rId1033" Type="http://schemas.openxmlformats.org/officeDocument/2006/relationships/slide" Target="slides/slide948.xml"/><Relationship Id="rId487" Type="http://schemas.openxmlformats.org/officeDocument/2006/relationships/slide" Target="slides/slide402.xml"/><Relationship Id="rId610" Type="http://schemas.openxmlformats.org/officeDocument/2006/relationships/slide" Target="slides/slide525.xml"/><Relationship Id="rId694" Type="http://schemas.openxmlformats.org/officeDocument/2006/relationships/slide" Target="slides/slide609.xml"/><Relationship Id="rId708" Type="http://schemas.openxmlformats.org/officeDocument/2006/relationships/slide" Target="slides/slide623.xml"/><Relationship Id="rId915" Type="http://schemas.openxmlformats.org/officeDocument/2006/relationships/slide" Target="slides/slide830.xml"/><Relationship Id="rId347" Type="http://schemas.openxmlformats.org/officeDocument/2006/relationships/slide" Target="slides/slide262.xml"/><Relationship Id="rId999" Type="http://schemas.openxmlformats.org/officeDocument/2006/relationships/slide" Target="slides/slide914.xml"/><Relationship Id="rId1100" Type="http://schemas.openxmlformats.org/officeDocument/2006/relationships/slide" Target="slides/slide1015.xml"/><Relationship Id="rId44" Type="http://schemas.openxmlformats.org/officeDocument/2006/relationships/slideMaster" Target="slideMasters/slideMaster44.xml"/><Relationship Id="rId554" Type="http://schemas.openxmlformats.org/officeDocument/2006/relationships/slide" Target="slides/slide469.xml"/><Relationship Id="rId761" Type="http://schemas.openxmlformats.org/officeDocument/2006/relationships/slide" Target="slides/slide676.xml"/><Relationship Id="rId859" Type="http://schemas.openxmlformats.org/officeDocument/2006/relationships/slide" Target="slides/slide774.xml"/><Relationship Id="rId193" Type="http://schemas.openxmlformats.org/officeDocument/2006/relationships/slide" Target="slides/slide108.xml"/><Relationship Id="rId207" Type="http://schemas.openxmlformats.org/officeDocument/2006/relationships/slide" Target="slides/slide122.xml"/><Relationship Id="rId414" Type="http://schemas.openxmlformats.org/officeDocument/2006/relationships/slide" Target="slides/slide329.xml"/><Relationship Id="rId498" Type="http://schemas.openxmlformats.org/officeDocument/2006/relationships/slide" Target="slides/slide413.xml"/><Relationship Id="rId621" Type="http://schemas.openxmlformats.org/officeDocument/2006/relationships/slide" Target="slides/slide536.xml"/><Relationship Id="rId1044" Type="http://schemas.openxmlformats.org/officeDocument/2006/relationships/slide" Target="slides/slide959.xml"/><Relationship Id="rId260" Type="http://schemas.openxmlformats.org/officeDocument/2006/relationships/slide" Target="slides/slide175.xml"/><Relationship Id="rId719" Type="http://schemas.openxmlformats.org/officeDocument/2006/relationships/slide" Target="slides/slide634.xml"/><Relationship Id="rId926" Type="http://schemas.openxmlformats.org/officeDocument/2006/relationships/slide" Target="slides/slide841.xml"/><Relationship Id="rId1111" Type="http://schemas.openxmlformats.org/officeDocument/2006/relationships/slide" Target="slides/slide1026.xml"/><Relationship Id="rId55" Type="http://schemas.openxmlformats.org/officeDocument/2006/relationships/slideMaster" Target="slideMasters/slideMaster55.xml"/><Relationship Id="rId120" Type="http://schemas.openxmlformats.org/officeDocument/2006/relationships/slide" Target="slides/slide35.xml"/><Relationship Id="rId358" Type="http://schemas.openxmlformats.org/officeDocument/2006/relationships/slide" Target="slides/slide273.xml"/><Relationship Id="rId565" Type="http://schemas.openxmlformats.org/officeDocument/2006/relationships/slide" Target="slides/slide480.xml"/><Relationship Id="rId772" Type="http://schemas.openxmlformats.org/officeDocument/2006/relationships/slide" Target="slides/slide687.xml"/><Relationship Id="rId218" Type="http://schemas.openxmlformats.org/officeDocument/2006/relationships/slide" Target="slides/slide133.xml"/><Relationship Id="rId425" Type="http://schemas.openxmlformats.org/officeDocument/2006/relationships/slide" Target="slides/slide340.xml"/><Relationship Id="rId632" Type="http://schemas.openxmlformats.org/officeDocument/2006/relationships/slide" Target="slides/slide547.xml"/><Relationship Id="rId1055" Type="http://schemas.openxmlformats.org/officeDocument/2006/relationships/slide" Target="slides/slide970.xml"/><Relationship Id="rId271" Type="http://schemas.openxmlformats.org/officeDocument/2006/relationships/slide" Target="slides/slide186.xml"/><Relationship Id="rId937" Type="http://schemas.openxmlformats.org/officeDocument/2006/relationships/slide" Target="slides/slide852.xml"/><Relationship Id="rId1122" Type="http://schemas.openxmlformats.org/officeDocument/2006/relationships/slide" Target="slides/slide1037.xml"/><Relationship Id="rId66" Type="http://schemas.openxmlformats.org/officeDocument/2006/relationships/slideMaster" Target="slideMasters/slideMaster66.xml"/><Relationship Id="rId131" Type="http://schemas.openxmlformats.org/officeDocument/2006/relationships/slide" Target="slides/slide46.xml"/><Relationship Id="rId369" Type="http://schemas.openxmlformats.org/officeDocument/2006/relationships/slide" Target="slides/slide284.xml"/><Relationship Id="rId576" Type="http://schemas.openxmlformats.org/officeDocument/2006/relationships/slide" Target="slides/slide491.xml"/><Relationship Id="rId783" Type="http://schemas.openxmlformats.org/officeDocument/2006/relationships/slide" Target="slides/slide698.xml"/><Relationship Id="rId990" Type="http://schemas.openxmlformats.org/officeDocument/2006/relationships/slide" Target="slides/slide905.xml"/><Relationship Id="rId229" Type="http://schemas.openxmlformats.org/officeDocument/2006/relationships/slide" Target="slides/slide144.xml"/><Relationship Id="rId436" Type="http://schemas.openxmlformats.org/officeDocument/2006/relationships/slide" Target="slides/slide351.xml"/><Relationship Id="rId643" Type="http://schemas.openxmlformats.org/officeDocument/2006/relationships/slide" Target="slides/slide558.xml"/><Relationship Id="rId1066" Type="http://schemas.openxmlformats.org/officeDocument/2006/relationships/slide" Target="slides/slide981.xml"/><Relationship Id="rId850" Type="http://schemas.openxmlformats.org/officeDocument/2006/relationships/slide" Target="slides/slide765.xml"/><Relationship Id="rId948" Type="http://schemas.openxmlformats.org/officeDocument/2006/relationships/slide" Target="slides/slide863.xml"/><Relationship Id="rId1133" Type="http://schemas.openxmlformats.org/officeDocument/2006/relationships/slide" Target="slides/slide1048.xml"/><Relationship Id="rId77" Type="http://schemas.openxmlformats.org/officeDocument/2006/relationships/slideMaster" Target="slideMasters/slideMaster77.xml"/><Relationship Id="rId282" Type="http://schemas.openxmlformats.org/officeDocument/2006/relationships/slide" Target="slides/slide197.xml"/><Relationship Id="rId503" Type="http://schemas.openxmlformats.org/officeDocument/2006/relationships/slide" Target="slides/slide418.xml"/><Relationship Id="rId587" Type="http://schemas.openxmlformats.org/officeDocument/2006/relationships/slide" Target="slides/slide502.xml"/><Relationship Id="rId710" Type="http://schemas.openxmlformats.org/officeDocument/2006/relationships/slide" Target="slides/slide625.xml"/><Relationship Id="rId808" Type="http://schemas.openxmlformats.org/officeDocument/2006/relationships/slide" Target="slides/slide723.xml"/><Relationship Id="rId8" Type="http://schemas.openxmlformats.org/officeDocument/2006/relationships/slideMaster" Target="slideMasters/slideMaster8.xml"/><Relationship Id="rId142" Type="http://schemas.openxmlformats.org/officeDocument/2006/relationships/slide" Target="slides/slide57.xml"/><Relationship Id="rId447" Type="http://schemas.openxmlformats.org/officeDocument/2006/relationships/slide" Target="slides/slide362.xml"/><Relationship Id="rId794" Type="http://schemas.openxmlformats.org/officeDocument/2006/relationships/slide" Target="slides/slide709.xml"/><Relationship Id="rId1077" Type="http://schemas.openxmlformats.org/officeDocument/2006/relationships/slide" Target="slides/slide992.xml"/><Relationship Id="rId654" Type="http://schemas.openxmlformats.org/officeDocument/2006/relationships/slide" Target="slides/slide569.xml"/><Relationship Id="rId861" Type="http://schemas.openxmlformats.org/officeDocument/2006/relationships/slide" Target="slides/slide776.xml"/><Relationship Id="rId959" Type="http://schemas.openxmlformats.org/officeDocument/2006/relationships/slide" Target="slides/slide874.xml"/><Relationship Id="rId293" Type="http://schemas.openxmlformats.org/officeDocument/2006/relationships/slide" Target="slides/slide208.xml"/><Relationship Id="rId307" Type="http://schemas.openxmlformats.org/officeDocument/2006/relationships/slide" Target="slides/slide222.xml"/><Relationship Id="rId514" Type="http://schemas.openxmlformats.org/officeDocument/2006/relationships/slide" Target="slides/slide429.xml"/><Relationship Id="rId721" Type="http://schemas.openxmlformats.org/officeDocument/2006/relationships/slide" Target="slides/slide636.xml"/><Relationship Id="rId1144" Type="http://schemas.openxmlformats.org/officeDocument/2006/relationships/slide" Target="slides/slide1059.xml"/><Relationship Id="rId88" Type="http://schemas.openxmlformats.org/officeDocument/2006/relationships/slide" Target="slides/slide3.xml"/><Relationship Id="rId153" Type="http://schemas.openxmlformats.org/officeDocument/2006/relationships/slide" Target="slides/slide68.xml"/><Relationship Id="rId360" Type="http://schemas.openxmlformats.org/officeDocument/2006/relationships/slide" Target="slides/slide275.xml"/><Relationship Id="rId598" Type="http://schemas.openxmlformats.org/officeDocument/2006/relationships/slide" Target="slides/slide513.xml"/><Relationship Id="rId819" Type="http://schemas.openxmlformats.org/officeDocument/2006/relationships/slide" Target="slides/slide734.xml"/><Relationship Id="rId1004" Type="http://schemas.openxmlformats.org/officeDocument/2006/relationships/slide" Target="slides/slide919.xml"/><Relationship Id="rId220" Type="http://schemas.openxmlformats.org/officeDocument/2006/relationships/slide" Target="slides/slide135.xml"/><Relationship Id="rId458" Type="http://schemas.openxmlformats.org/officeDocument/2006/relationships/slide" Target="slides/slide373.xml"/><Relationship Id="rId665" Type="http://schemas.openxmlformats.org/officeDocument/2006/relationships/slide" Target="slides/slide580.xml"/><Relationship Id="rId872" Type="http://schemas.openxmlformats.org/officeDocument/2006/relationships/slide" Target="slides/slide787.xml"/><Relationship Id="rId1088" Type="http://schemas.openxmlformats.org/officeDocument/2006/relationships/slide" Target="slides/slide1003.xml"/><Relationship Id="rId15" Type="http://schemas.openxmlformats.org/officeDocument/2006/relationships/slideMaster" Target="slideMasters/slideMaster15.xml"/><Relationship Id="rId318" Type="http://schemas.openxmlformats.org/officeDocument/2006/relationships/slide" Target="slides/slide233.xml"/><Relationship Id="rId525" Type="http://schemas.openxmlformats.org/officeDocument/2006/relationships/slide" Target="slides/slide440.xml"/><Relationship Id="rId732" Type="http://schemas.openxmlformats.org/officeDocument/2006/relationships/slide" Target="slides/slide647.xml"/><Relationship Id="rId1155" Type="http://schemas.openxmlformats.org/officeDocument/2006/relationships/slide" Target="slides/slide1070.xml"/><Relationship Id="rId99" Type="http://schemas.openxmlformats.org/officeDocument/2006/relationships/slide" Target="slides/slide14.xml"/><Relationship Id="rId164" Type="http://schemas.openxmlformats.org/officeDocument/2006/relationships/slide" Target="slides/slide79.xml"/><Relationship Id="rId371" Type="http://schemas.openxmlformats.org/officeDocument/2006/relationships/slide" Target="slides/slide286.xml"/><Relationship Id="rId1015" Type="http://schemas.openxmlformats.org/officeDocument/2006/relationships/slide" Target="slides/slide930.xml"/><Relationship Id="rId469" Type="http://schemas.openxmlformats.org/officeDocument/2006/relationships/slide" Target="slides/slide384.xml"/><Relationship Id="rId676" Type="http://schemas.openxmlformats.org/officeDocument/2006/relationships/slide" Target="slides/slide591.xml"/><Relationship Id="rId883" Type="http://schemas.openxmlformats.org/officeDocument/2006/relationships/slide" Target="slides/slide798.xml"/><Relationship Id="rId1099" Type="http://schemas.openxmlformats.org/officeDocument/2006/relationships/slide" Target="slides/slide1014.xml"/><Relationship Id="rId26" Type="http://schemas.openxmlformats.org/officeDocument/2006/relationships/slideMaster" Target="slideMasters/slideMaster26.xml"/><Relationship Id="rId231" Type="http://schemas.openxmlformats.org/officeDocument/2006/relationships/slide" Target="slides/slide146.xml"/><Relationship Id="rId329" Type="http://schemas.openxmlformats.org/officeDocument/2006/relationships/slide" Target="slides/slide244.xml"/><Relationship Id="rId536" Type="http://schemas.openxmlformats.org/officeDocument/2006/relationships/slide" Target="slides/slide451.xml"/><Relationship Id="rId1166" Type="http://schemas.openxmlformats.org/officeDocument/2006/relationships/presProps" Target="presProps.xml"/><Relationship Id="rId175" Type="http://schemas.openxmlformats.org/officeDocument/2006/relationships/slide" Target="slides/slide90.xml"/><Relationship Id="rId743" Type="http://schemas.openxmlformats.org/officeDocument/2006/relationships/slide" Target="slides/slide658.xml"/><Relationship Id="rId950" Type="http://schemas.openxmlformats.org/officeDocument/2006/relationships/slide" Target="slides/slide865.xml"/><Relationship Id="rId1026" Type="http://schemas.openxmlformats.org/officeDocument/2006/relationships/slide" Target="slides/slide941.xml"/><Relationship Id="rId382" Type="http://schemas.openxmlformats.org/officeDocument/2006/relationships/slide" Target="slides/slide297.xml"/><Relationship Id="rId603" Type="http://schemas.openxmlformats.org/officeDocument/2006/relationships/slide" Target="slides/slide518.xml"/><Relationship Id="rId687" Type="http://schemas.openxmlformats.org/officeDocument/2006/relationships/slide" Target="slides/slide602.xml"/><Relationship Id="rId810" Type="http://schemas.openxmlformats.org/officeDocument/2006/relationships/slide" Target="slides/slide725.xml"/><Relationship Id="rId908" Type="http://schemas.openxmlformats.org/officeDocument/2006/relationships/slide" Target="slides/slide823.xml"/><Relationship Id="rId242" Type="http://schemas.openxmlformats.org/officeDocument/2006/relationships/slide" Target="slides/slide157.xml"/><Relationship Id="rId894" Type="http://schemas.openxmlformats.org/officeDocument/2006/relationships/slide" Target="slides/slide809.xml"/><Relationship Id="rId37" Type="http://schemas.openxmlformats.org/officeDocument/2006/relationships/slideMaster" Target="slideMasters/slideMaster37.xml"/><Relationship Id="rId102" Type="http://schemas.openxmlformats.org/officeDocument/2006/relationships/slide" Target="slides/slide17.xml"/><Relationship Id="rId547" Type="http://schemas.openxmlformats.org/officeDocument/2006/relationships/slide" Target="slides/slide462.xml"/><Relationship Id="rId754" Type="http://schemas.openxmlformats.org/officeDocument/2006/relationships/slide" Target="slides/slide669.xml"/><Relationship Id="rId961" Type="http://schemas.openxmlformats.org/officeDocument/2006/relationships/slide" Target="slides/slide876.xml"/><Relationship Id="rId90" Type="http://schemas.openxmlformats.org/officeDocument/2006/relationships/slide" Target="slides/slide5.xml"/><Relationship Id="rId186" Type="http://schemas.openxmlformats.org/officeDocument/2006/relationships/slide" Target="slides/slide101.xml"/><Relationship Id="rId393" Type="http://schemas.openxmlformats.org/officeDocument/2006/relationships/slide" Target="slides/slide308.xml"/><Relationship Id="rId407" Type="http://schemas.openxmlformats.org/officeDocument/2006/relationships/slide" Target="slides/slide322.xml"/><Relationship Id="rId614" Type="http://schemas.openxmlformats.org/officeDocument/2006/relationships/slide" Target="slides/slide529.xml"/><Relationship Id="rId821" Type="http://schemas.openxmlformats.org/officeDocument/2006/relationships/slide" Target="slides/slide736.xml"/><Relationship Id="rId1037" Type="http://schemas.openxmlformats.org/officeDocument/2006/relationships/slide" Target="slides/slide952.xml"/><Relationship Id="rId253" Type="http://schemas.openxmlformats.org/officeDocument/2006/relationships/slide" Target="slides/slide168.xml"/><Relationship Id="rId460" Type="http://schemas.openxmlformats.org/officeDocument/2006/relationships/slide" Target="slides/slide375.xml"/><Relationship Id="rId698" Type="http://schemas.openxmlformats.org/officeDocument/2006/relationships/slide" Target="slides/slide613.xml"/><Relationship Id="rId919" Type="http://schemas.openxmlformats.org/officeDocument/2006/relationships/slide" Target="slides/slide834.xml"/><Relationship Id="rId1090" Type="http://schemas.openxmlformats.org/officeDocument/2006/relationships/slide" Target="slides/slide1005.xml"/><Relationship Id="rId1104" Type="http://schemas.openxmlformats.org/officeDocument/2006/relationships/slide" Target="slides/slide1019.xml"/><Relationship Id="rId48" Type="http://schemas.openxmlformats.org/officeDocument/2006/relationships/slideMaster" Target="slideMasters/slideMaster48.xml"/><Relationship Id="rId113" Type="http://schemas.openxmlformats.org/officeDocument/2006/relationships/slide" Target="slides/slide28.xml"/><Relationship Id="rId320" Type="http://schemas.openxmlformats.org/officeDocument/2006/relationships/slide" Target="slides/slide235.xml"/><Relationship Id="rId558" Type="http://schemas.openxmlformats.org/officeDocument/2006/relationships/slide" Target="slides/slide473.xml"/><Relationship Id="rId765" Type="http://schemas.openxmlformats.org/officeDocument/2006/relationships/slide" Target="slides/slide680.xml"/><Relationship Id="rId972" Type="http://schemas.openxmlformats.org/officeDocument/2006/relationships/slide" Target="slides/slide887.xml"/><Relationship Id="rId197" Type="http://schemas.openxmlformats.org/officeDocument/2006/relationships/slide" Target="slides/slide112.xml"/><Relationship Id="rId418" Type="http://schemas.openxmlformats.org/officeDocument/2006/relationships/slide" Target="slides/slide333.xml"/><Relationship Id="rId625" Type="http://schemas.openxmlformats.org/officeDocument/2006/relationships/slide" Target="slides/slide540.xml"/><Relationship Id="rId832" Type="http://schemas.openxmlformats.org/officeDocument/2006/relationships/slide" Target="slides/slide747.xml"/><Relationship Id="rId1048" Type="http://schemas.openxmlformats.org/officeDocument/2006/relationships/slide" Target="slides/slide963.xml"/><Relationship Id="rId264" Type="http://schemas.openxmlformats.org/officeDocument/2006/relationships/slide" Target="slides/slide179.xml"/><Relationship Id="rId471" Type="http://schemas.openxmlformats.org/officeDocument/2006/relationships/slide" Target="slides/slide386.xml"/><Relationship Id="rId1115" Type="http://schemas.openxmlformats.org/officeDocument/2006/relationships/slide" Target="slides/slide1030.xml"/><Relationship Id="rId59" Type="http://schemas.openxmlformats.org/officeDocument/2006/relationships/slideMaster" Target="slideMasters/slideMaster59.xml"/><Relationship Id="rId124" Type="http://schemas.openxmlformats.org/officeDocument/2006/relationships/slide" Target="slides/slide39.xml"/><Relationship Id="rId569" Type="http://schemas.openxmlformats.org/officeDocument/2006/relationships/slide" Target="slides/slide484.xml"/><Relationship Id="rId776" Type="http://schemas.openxmlformats.org/officeDocument/2006/relationships/slide" Target="slides/slide691.xml"/><Relationship Id="rId983" Type="http://schemas.openxmlformats.org/officeDocument/2006/relationships/slide" Target="slides/slide898.xml"/><Relationship Id="rId331" Type="http://schemas.openxmlformats.org/officeDocument/2006/relationships/slide" Target="slides/slide246.xml"/><Relationship Id="rId429" Type="http://schemas.openxmlformats.org/officeDocument/2006/relationships/slide" Target="slides/slide344.xml"/><Relationship Id="rId636" Type="http://schemas.openxmlformats.org/officeDocument/2006/relationships/slide" Target="slides/slide551.xml"/><Relationship Id="rId1059" Type="http://schemas.openxmlformats.org/officeDocument/2006/relationships/slide" Target="slides/slide974.xml"/><Relationship Id="rId843" Type="http://schemas.openxmlformats.org/officeDocument/2006/relationships/slide" Target="slides/slide758.xml"/><Relationship Id="rId1126" Type="http://schemas.openxmlformats.org/officeDocument/2006/relationships/slide" Target="slides/slide1041.xml"/><Relationship Id="rId275" Type="http://schemas.openxmlformats.org/officeDocument/2006/relationships/slide" Target="slides/slide190.xml"/><Relationship Id="rId482" Type="http://schemas.openxmlformats.org/officeDocument/2006/relationships/slide" Target="slides/slide397.xml"/><Relationship Id="rId703" Type="http://schemas.openxmlformats.org/officeDocument/2006/relationships/slide" Target="slides/slide618.xml"/><Relationship Id="rId910" Type="http://schemas.openxmlformats.org/officeDocument/2006/relationships/slide" Target="slides/slide825.xml"/><Relationship Id="rId135" Type="http://schemas.openxmlformats.org/officeDocument/2006/relationships/slide" Target="slides/slide50.xml"/><Relationship Id="rId342" Type="http://schemas.openxmlformats.org/officeDocument/2006/relationships/slide" Target="slides/slide257.xml"/><Relationship Id="rId787" Type="http://schemas.openxmlformats.org/officeDocument/2006/relationships/slide" Target="slides/slide702.xml"/><Relationship Id="rId994" Type="http://schemas.openxmlformats.org/officeDocument/2006/relationships/slide" Target="slides/slide909.xml"/><Relationship Id="rId202" Type="http://schemas.openxmlformats.org/officeDocument/2006/relationships/slide" Target="slides/slide117.xml"/><Relationship Id="rId647" Type="http://schemas.openxmlformats.org/officeDocument/2006/relationships/slide" Target="slides/slide562.xml"/><Relationship Id="rId854" Type="http://schemas.openxmlformats.org/officeDocument/2006/relationships/slide" Target="slides/slide769.xml"/><Relationship Id="rId286" Type="http://schemas.openxmlformats.org/officeDocument/2006/relationships/slide" Target="slides/slide201.xml"/><Relationship Id="rId493" Type="http://schemas.openxmlformats.org/officeDocument/2006/relationships/slide" Target="slides/slide408.xml"/><Relationship Id="rId507" Type="http://schemas.openxmlformats.org/officeDocument/2006/relationships/slide" Target="slides/slide422.xml"/><Relationship Id="rId714" Type="http://schemas.openxmlformats.org/officeDocument/2006/relationships/slide" Target="slides/slide629.xml"/><Relationship Id="rId921" Type="http://schemas.openxmlformats.org/officeDocument/2006/relationships/slide" Target="slides/slide836.xml"/><Relationship Id="rId1137" Type="http://schemas.openxmlformats.org/officeDocument/2006/relationships/slide" Target="slides/slide1052.xml"/><Relationship Id="rId50" Type="http://schemas.openxmlformats.org/officeDocument/2006/relationships/slideMaster" Target="slideMasters/slideMaster50.xml"/><Relationship Id="rId146" Type="http://schemas.openxmlformats.org/officeDocument/2006/relationships/slide" Target="slides/slide61.xml"/><Relationship Id="rId353" Type="http://schemas.openxmlformats.org/officeDocument/2006/relationships/slide" Target="slides/slide268.xml"/><Relationship Id="rId560" Type="http://schemas.openxmlformats.org/officeDocument/2006/relationships/slide" Target="slides/slide475.xml"/><Relationship Id="rId798" Type="http://schemas.openxmlformats.org/officeDocument/2006/relationships/slide" Target="slides/slide713.xml"/><Relationship Id="rId213" Type="http://schemas.openxmlformats.org/officeDocument/2006/relationships/slide" Target="slides/slide128.xml"/><Relationship Id="rId420" Type="http://schemas.openxmlformats.org/officeDocument/2006/relationships/slide" Target="slides/slide335.xml"/><Relationship Id="rId658" Type="http://schemas.openxmlformats.org/officeDocument/2006/relationships/slide" Target="slides/slide573.xml"/><Relationship Id="rId865" Type="http://schemas.openxmlformats.org/officeDocument/2006/relationships/slide" Target="slides/slide780.xml"/><Relationship Id="rId1050" Type="http://schemas.openxmlformats.org/officeDocument/2006/relationships/slide" Target="slides/slide965.xml"/><Relationship Id="rId297" Type="http://schemas.openxmlformats.org/officeDocument/2006/relationships/slide" Target="slides/slide212.xml"/><Relationship Id="rId518" Type="http://schemas.openxmlformats.org/officeDocument/2006/relationships/slide" Target="slides/slide433.xml"/><Relationship Id="rId725" Type="http://schemas.openxmlformats.org/officeDocument/2006/relationships/slide" Target="slides/slide640.xml"/><Relationship Id="rId932" Type="http://schemas.openxmlformats.org/officeDocument/2006/relationships/slide" Target="slides/slide847.xml"/><Relationship Id="rId1148" Type="http://schemas.openxmlformats.org/officeDocument/2006/relationships/slide" Target="slides/slide1063.xml"/><Relationship Id="rId157" Type="http://schemas.openxmlformats.org/officeDocument/2006/relationships/slide" Target="slides/slide72.xml"/><Relationship Id="rId364" Type="http://schemas.openxmlformats.org/officeDocument/2006/relationships/slide" Target="slides/slide279.xml"/><Relationship Id="rId1008" Type="http://schemas.openxmlformats.org/officeDocument/2006/relationships/slide" Target="slides/slide923.xml"/><Relationship Id="rId61" Type="http://schemas.openxmlformats.org/officeDocument/2006/relationships/slideMaster" Target="slideMasters/slideMaster61.xml"/><Relationship Id="rId571" Type="http://schemas.openxmlformats.org/officeDocument/2006/relationships/slide" Target="slides/slide486.xml"/><Relationship Id="rId669" Type="http://schemas.openxmlformats.org/officeDocument/2006/relationships/slide" Target="slides/slide584.xml"/><Relationship Id="rId876" Type="http://schemas.openxmlformats.org/officeDocument/2006/relationships/slide" Target="slides/slide791.xml"/><Relationship Id="rId19" Type="http://schemas.openxmlformats.org/officeDocument/2006/relationships/slideMaster" Target="slideMasters/slideMaster19.xml"/><Relationship Id="rId224" Type="http://schemas.openxmlformats.org/officeDocument/2006/relationships/slide" Target="slides/slide139.xml"/><Relationship Id="rId431" Type="http://schemas.openxmlformats.org/officeDocument/2006/relationships/slide" Target="slides/slide346.xml"/><Relationship Id="rId529" Type="http://schemas.openxmlformats.org/officeDocument/2006/relationships/slide" Target="slides/slide444.xml"/><Relationship Id="rId736" Type="http://schemas.openxmlformats.org/officeDocument/2006/relationships/slide" Target="slides/slide651.xml"/><Relationship Id="rId1061" Type="http://schemas.openxmlformats.org/officeDocument/2006/relationships/slide" Target="slides/slide976.xml"/><Relationship Id="rId1159" Type="http://schemas.openxmlformats.org/officeDocument/2006/relationships/slide" Target="slides/slide1074.xml"/><Relationship Id="rId168" Type="http://schemas.openxmlformats.org/officeDocument/2006/relationships/slide" Target="slides/slide83.xml"/><Relationship Id="rId943" Type="http://schemas.openxmlformats.org/officeDocument/2006/relationships/slide" Target="slides/slide858.xml"/><Relationship Id="rId1019" Type="http://schemas.openxmlformats.org/officeDocument/2006/relationships/slide" Target="slides/slide934.xml"/><Relationship Id="rId72" Type="http://schemas.openxmlformats.org/officeDocument/2006/relationships/slideMaster" Target="slideMasters/slideMaster72.xml"/><Relationship Id="rId375" Type="http://schemas.openxmlformats.org/officeDocument/2006/relationships/slide" Target="slides/slide290.xml"/><Relationship Id="rId582" Type="http://schemas.openxmlformats.org/officeDocument/2006/relationships/slide" Target="slides/slide497.xml"/><Relationship Id="rId803" Type="http://schemas.openxmlformats.org/officeDocument/2006/relationships/slide" Target="slides/slide718.xml"/><Relationship Id="rId3" Type="http://schemas.openxmlformats.org/officeDocument/2006/relationships/slideMaster" Target="slideMasters/slideMaster3.xml"/><Relationship Id="rId235" Type="http://schemas.openxmlformats.org/officeDocument/2006/relationships/slide" Target="slides/slide150.xml"/><Relationship Id="rId442" Type="http://schemas.openxmlformats.org/officeDocument/2006/relationships/slide" Target="slides/slide357.xml"/><Relationship Id="rId887" Type="http://schemas.openxmlformats.org/officeDocument/2006/relationships/slide" Target="slides/slide802.xml"/><Relationship Id="rId1072" Type="http://schemas.openxmlformats.org/officeDocument/2006/relationships/slide" Target="slides/slide987.xml"/><Relationship Id="rId302" Type="http://schemas.openxmlformats.org/officeDocument/2006/relationships/slide" Target="slides/slide217.xml"/><Relationship Id="rId747" Type="http://schemas.openxmlformats.org/officeDocument/2006/relationships/slide" Target="slides/slide662.xml"/><Relationship Id="rId954" Type="http://schemas.openxmlformats.org/officeDocument/2006/relationships/slide" Target="slides/slide869.xml"/><Relationship Id="rId83" Type="http://schemas.openxmlformats.org/officeDocument/2006/relationships/slideMaster" Target="slideMasters/slideMaster83.xml"/><Relationship Id="rId179" Type="http://schemas.openxmlformats.org/officeDocument/2006/relationships/slide" Target="slides/slide94.xml"/><Relationship Id="rId386" Type="http://schemas.openxmlformats.org/officeDocument/2006/relationships/slide" Target="slides/slide301.xml"/><Relationship Id="rId593" Type="http://schemas.openxmlformats.org/officeDocument/2006/relationships/slide" Target="slides/slide508.xml"/><Relationship Id="rId607" Type="http://schemas.openxmlformats.org/officeDocument/2006/relationships/slide" Target="slides/slide522.xml"/><Relationship Id="rId814" Type="http://schemas.openxmlformats.org/officeDocument/2006/relationships/slide" Target="slides/slide729.xml"/><Relationship Id="rId246" Type="http://schemas.openxmlformats.org/officeDocument/2006/relationships/slide" Target="slides/slide161.xml"/><Relationship Id="rId453" Type="http://schemas.openxmlformats.org/officeDocument/2006/relationships/slide" Target="slides/slide368.xml"/><Relationship Id="rId660" Type="http://schemas.openxmlformats.org/officeDocument/2006/relationships/slide" Target="slides/slide575.xml"/><Relationship Id="rId898" Type="http://schemas.openxmlformats.org/officeDocument/2006/relationships/slide" Target="slides/slide813.xml"/><Relationship Id="rId1083" Type="http://schemas.openxmlformats.org/officeDocument/2006/relationships/slide" Target="slides/slide998.xml"/><Relationship Id="rId106" Type="http://schemas.openxmlformats.org/officeDocument/2006/relationships/slide" Target="slides/slide21.xml"/><Relationship Id="rId313" Type="http://schemas.openxmlformats.org/officeDocument/2006/relationships/slide" Target="slides/slide228.xml"/><Relationship Id="rId758" Type="http://schemas.openxmlformats.org/officeDocument/2006/relationships/slide" Target="slides/slide673.xml"/><Relationship Id="rId965" Type="http://schemas.openxmlformats.org/officeDocument/2006/relationships/slide" Target="slides/slide880.xml"/><Relationship Id="rId1150" Type="http://schemas.openxmlformats.org/officeDocument/2006/relationships/slide" Target="slides/slide1065.xml"/><Relationship Id="rId10" Type="http://schemas.openxmlformats.org/officeDocument/2006/relationships/slideMaster" Target="slideMasters/slideMaster10.xml"/><Relationship Id="rId94" Type="http://schemas.openxmlformats.org/officeDocument/2006/relationships/slide" Target="slides/slide9.xml"/><Relationship Id="rId397" Type="http://schemas.openxmlformats.org/officeDocument/2006/relationships/slide" Target="slides/slide312.xml"/><Relationship Id="rId520" Type="http://schemas.openxmlformats.org/officeDocument/2006/relationships/slide" Target="slides/slide435.xml"/><Relationship Id="rId618" Type="http://schemas.openxmlformats.org/officeDocument/2006/relationships/slide" Target="slides/slide533.xml"/><Relationship Id="rId825" Type="http://schemas.openxmlformats.org/officeDocument/2006/relationships/slide" Target="slides/slide740.xml"/><Relationship Id="rId257" Type="http://schemas.openxmlformats.org/officeDocument/2006/relationships/slide" Target="slides/slide172.xml"/><Relationship Id="rId464" Type="http://schemas.openxmlformats.org/officeDocument/2006/relationships/slide" Target="slides/slide379.xml"/><Relationship Id="rId1010" Type="http://schemas.openxmlformats.org/officeDocument/2006/relationships/slide" Target="slides/slide925.xml"/><Relationship Id="rId1094" Type="http://schemas.openxmlformats.org/officeDocument/2006/relationships/slide" Target="slides/slide1009.xml"/><Relationship Id="rId1108" Type="http://schemas.openxmlformats.org/officeDocument/2006/relationships/slide" Target="slides/slide1023.xml"/><Relationship Id="rId117" Type="http://schemas.openxmlformats.org/officeDocument/2006/relationships/slide" Target="slides/slide32.xml"/><Relationship Id="rId671" Type="http://schemas.openxmlformats.org/officeDocument/2006/relationships/slide" Target="slides/slide586.xml"/><Relationship Id="rId769" Type="http://schemas.openxmlformats.org/officeDocument/2006/relationships/slide" Target="slides/slide684.xml"/><Relationship Id="rId976" Type="http://schemas.openxmlformats.org/officeDocument/2006/relationships/slide" Target="slides/slide891.xml"/><Relationship Id="rId324" Type="http://schemas.openxmlformats.org/officeDocument/2006/relationships/slide" Target="slides/slide239.xml"/><Relationship Id="rId531" Type="http://schemas.openxmlformats.org/officeDocument/2006/relationships/slide" Target="slides/slide446.xml"/><Relationship Id="rId629" Type="http://schemas.openxmlformats.org/officeDocument/2006/relationships/slide" Target="slides/slide544.xml"/><Relationship Id="rId1161" Type="http://schemas.openxmlformats.org/officeDocument/2006/relationships/slide" Target="slides/slide1076.xml"/><Relationship Id="rId836" Type="http://schemas.openxmlformats.org/officeDocument/2006/relationships/slide" Target="slides/slide751.xml"/><Relationship Id="rId1021" Type="http://schemas.openxmlformats.org/officeDocument/2006/relationships/slide" Target="slides/slide936.xml"/><Relationship Id="rId1119" Type="http://schemas.openxmlformats.org/officeDocument/2006/relationships/slide" Target="slides/slide1034.xml"/><Relationship Id="rId903" Type="http://schemas.openxmlformats.org/officeDocument/2006/relationships/slide" Target="slides/slide818.xml"/><Relationship Id="rId32" Type="http://schemas.openxmlformats.org/officeDocument/2006/relationships/slideMaster" Target="slideMasters/slideMaster32.xml"/><Relationship Id="rId181" Type="http://schemas.openxmlformats.org/officeDocument/2006/relationships/slide" Target="slides/slide96.xml"/><Relationship Id="rId279" Type="http://schemas.openxmlformats.org/officeDocument/2006/relationships/slide" Target="slides/slide194.xml"/><Relationship Id="rId486" Type="http://schemas.openxmlformats.org/officeDocument/2006/relationships/slide" Target="slides/slide401.xml"/><Relationship Id="rId693" Type="http://schemas.openxmlformats.org/officeDocument/2006/relationships/slide" Target="slides/slide608.xml"/><Relationship Id="rId139" Type="http://schemas.openxmlformats.org/officeDocument/2006/relationships/slide" Target="slides/slide54.xml"/><Relationship Id="rId346" Type="http://schemas.openxmlformats.org/officeDocument/2006/relationships/slide" Target="slides/slide261.xml"/><Relationship Id="rId553" Type="http://schemas.openxmlformats.org/officeDocument/2006/relationships/slide" Target="slides/slide468.xml"/><Relationship Id="rId760" Type="http://schemas.openxmlformats.org/officeDocument/2006/relationships/slide" Target="slides/slide675.xml"/><Relationship Id="rId998" Type="http://schemas.openxmlformats.org/officeDocument/2006/relationships/slide" Target="slides/slide913.xml"/><Relationship Id="rId206" Type="http://schemas.openxmlformats.org/officeDocument/2006/relationships/slide" Target="slides/slide121.xml"/><Relationship Id="rId413" Type="http://schemas.openxmlformats.org/officeDocument/2006/relationships/slide" Target="slides/slide328.xml"/><Relationship Id="rId858" Type="http://schemas.openxmlformats.org/officeDocument/2006/relationships/slide" Target="slides/slide773.xml"/><Relationship Id="rId1043" Type="http://schemas.openxmlformats.org/officeDocument/2006/relationships/slide" Target="slides/slide958.xml"/><Relationship Id="rId620" Type="http://schemas.openxmlformats.org/officeDocument/2006/relationships/slide" Target="slides/slide535.xml"/><Relationship Id="rId718" Type="http://schemas.openxmlformats.org/officeDocument/2006/relationships/slide" Target="slides/slide633.xml"/><Relationship Id="rId925" Type="http://schemas.openxmlformats.org/officeDocument/2006/relationships/slide" Target="slides/slide840.xml"/><Relationship Id="rId1110" Type="http://schemas.openxmlformats.org/officeDocument/2006/relationships/slide" Target="slides/slide1025.xml"/><Relationship Id="rId54" Type="http://schemas.openxmlformats.org/officeDocument/2006/relationships/slideMaster" Target="slideMasters/slideMaster54.xml"/><Relationship Id="rId270" Type="http://schemas.openxmlformats.org/officeDocument/2006/relationships/slide" Target="slides/slide185.xml"/><Relationship Id="rId130" Type="http://schemas.openxmlformats.org/officeDocument/2006/relationships/slide" Target="slides/slide45.xml"/><Relationship Id="rId368" Type="http://schemas.openxmlformats.org/officeDocument/2006/relationships/slide" Target="slides/slide283.xml"/><Relationship Id="rId575" Type="http://schemas.openxmlformats.org/officeDocument/2006/relationships/slide" Target="slides/slide490.xml"/><Relationship Id="rId782" Type="http://schemas.openxmlformats.org/officeDocument/2006/relationships/slide" Target="slides/slide697.xml"/><Relationship Id="rId228" Type="http://schemas.openxmlformats.org/officeDocument/2006/relationships/slide" Target="slides/slide143.xml"/><Relationship Id="rId435" Type="http://schemas.openxmlformats.org/officeDocument/2006/relationships/slide" Target="slides/slide350.xml"/><Relationship Id="rId642" Type="http://schemas.openxmlformats.org/officeDocument/2006/relationships/slide" Target="slides/slide557.xml"/><Relationship Id="rId1065" Type="http://schemas.openxmlformats.org/officeDocument/2006/relationships/slide" Target="slides/slide980.xml"/><Relationship Id="rId502" Type="http://schemas.openxmlformats.org/officeDocument/2006/relationships/slide" Target="slides/slide417.xml"/><Relationship Id="rId947" Type="http://schemas.openxmlformats.org/officeDocument/2006/relationships/slide" Target="slides/slide862.xml"/><Relationship Id="rId1132" Type="http://schemas.openxmlformats.org/officeDocument/2006/relationships/slide" Target="slides/slide1047.xml"/><Relationship Id="rId76" Type="http://schemas.openxmlformats.org/officeDocument/2006/relationships/slideMaster" Target="slideMasters/slideMaster76.xml"/><Relationship Id="rId807" Type="http://schemas.openxmlformats.org/officeDocument/2006/relationships/slide" Target="slides/slide722.xml"/><Relationship Id="rId292" Type="http://schemas.openxmlformats.org/officeDocument/2006/relationships/slide" Target="slides/slide207.xml"/><Relationship Id="rId597" Type="http://schemas.openxmlformats.org/officeDocument/2006/relationships/slide" Target="slides/slide512.xml"/><Relationship Id="rId152" Type="http://schemas.openxmlformats.org/officeDocument/2006/relationships/slide" Target="slides/slide67.xml"/><Relationship Id="rId457" Type="http://schemas.openxmlformats.org/officeDocument/2006/relationships/slide" Target="slides/slide372.xml"/><Relationship Id="rId1087" Type="http://schemas.openxmlformats.org/officeDocument/2006/relationships/slide" Target="slides/slide1002.xml"/><Relationship Id="rId664" Type="http://schemas.openxmlformats.org/officeDocument/2006/relationships/slide" Target="slides/slide579.xml"/><Relationship Id="rId871" Type="http://schemas.openxmlformats.org/officeDocument/2006/relationships/slide" Target="slides/slide786.xml"/><Relationship Id="rId969" Type="http://schemas.openxmlformats.org/officeDocument/2006/relationships/slide" Target="slides/slide884.xml"/><Relationship Id="rId317" Type="http://schemas.openxmlformats.org/officeDocument/2006/relationships/slide" Target="slides/slide232.xml"/><Relationship Id="rId524" Type="http://schemas.openxmlformats.org/officeDocument/2006/relationships/slide" Target="slides/slide439.xml"/><Relationship Id="rId731" Type="http://schemas.openxmlformats.org/officeDocument/2006/relationships/slide" Target="slides/slide646.xml"/><Relationship Id="rId1154" Type="http://schemas.openxmlformats.org/officeDocument/2006/relationships/slide" Target="slides/slide1069.xml"/><Relationship Id="rId98" Type="http://schemas.openxmlformats.org/officeDocument/2006/relationships/slide" Target="slides/slide13.xml"/><Relationship Id="rId829" Type="http://schemas.openxmlformats.org/officeDocument/2006/relationships/slide" Target="slides/slide744.xml"/><Relationship Id="rId1014" Type="http://schemas.openxmlformats.org/officeDocument/2006/relationships/slide" Target="slides/slide929.xml"/><Relationship Id="rId25" Type="http://schemas.openxmlformats.org/officeDocument/2006/relationships/slideMaster" Target="slideMasters/slideMaster25.xml"/><Relationship Id="rId174" Type="http://schemas.openxmlformats.org/officeDocument/2006/relationships/slide" Target="slides/slide89.xml"/><Relationship Id="rId381" Type="http://schemas.openxmlformats.org/officeDocument/2006/relationships/slide" Target="slides/slide296.xml"/><Relationship Id="rId241" Type="http://schemas.openxmlformats.org/officeDocument/2006/relationships/slide" Target="slides/slide156.xml"/><Relationship Id="rId479" Type="http://schemas.openxmlformats.org/officeDocument/2006/relationships/slide" Target="slides/slide394.xml"/><Relationship Id="rId686" Type="http://schemas.openxmlformats.org/officeDocument/2006/relationships/slide" Target="slides/slide601.xml"/><Relationship Id="rId893" Type="http://schemas.openxmlformats.org/officeDocument/2006/relationships/slide" Target="slides/slide808.xml"/><Relationship Id="rId339" Type="http://schemas.openxmlformats.org/officeDocument/2006/relationships/slide" Target="slides/slide254.xml"/><Relationship Id="rId546" Type="http://schemas.openxmlformats.org/officeDocument/2006/relationships/slide" Target="slides/slide461.xml"/><Relationship Id="rId753" Type="http://schemas.openxmlformats.org/officeDocument/2006/relationships/slide" Target="slides/slide668.xml"/><Relationship Id="rId101" Type="http://schemas.openxmlformats.org/officeDocument/2006/relationships/slide" Target="slides/slide16.xml"/><Relationship Id="rId406" Type="http://schemas.openxmlformats.org/officeDocument/2006/relationships/slide" Target="slides/slide321.xml"/><Relationship Id="rId960" Type="http://schemas.openxmlformats.org/officeDocument/2006/relationships/slide" Target="slides/slide875.xml"/><Relationship Id="rId1036" Type="http://schemas.openxmlformats.org/officeDocument/2006/relationships/slide" Target="slides/slide951.xml"/><Relationship Id="rId613" Type="http://schemas.openxmlformats.org/officeDocument/2006/relationships/slide" Target="slides/slide528.xml"/><Relationship Id="rId820" Type="http://schemas.openxmlformats.org/officeDocument/2006/relationships/slide" Target="slides/slide735.xml"/><Relationship Id="rId918" Type="http://schemas.openxmlformats.org/officeDocument/2006/relationships/slide" Target="slides/slide833.xml"/><Relationship Id="rId1103" Type="http://schemas.openxmlformats.org/officeDocument/2006/relationships/slide" Target="slides/slide1018.xml"/><Relationship Id="rId47" Type="http://schemas.openxmlformats.org/officeDocument/2006/relationships/slideMaster" Target="slideMasters/slideMaster47.xml"/><Relationship Id="rId196" Type="http://schemas.openxmlformats.org/officeDocument/2006/relationships/slide" Target="slides/slide111.xml"/><Relationship Id="rId263" Type="http://schemas.openxmlformats.org/officeDocument/2006/relationships/slide" Target="slides/slide178.xml"/><Relationship Id="rId470" Type="http://schemas.openxmlformats.org/officeDocument/2006/relationships/slide" Target="slides/slide385.xml"/><Relationship Id="rId123" Type="http://schemas.openxmlformats.org/officeDocument/2006/relationships/slide" Target="slides/slide38.xml"/><Relationship Id="rId330" Type="http://schemas.openxmlformats.org/officeDocument/2006/relationships/slide" Target="slides/slide245.xml"/><Relationship Id="rId568" Type="http://schemas.openxmlformats.org/officeDocument/2006/relationships/slide" Target="slides/slide483.xml"/><Relationship Id="rId775" Type="http://schemas.openxmlformats.org/officeDocument/2006/relationships/slide" Target="slides/slide690.xml"/><Relationship Id="rId982" Type="http://schemas.openxmlformats.org/officeDocument/2006/relationships/slide" Target="slides/slide897.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24:45.45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3,'175'14,"-5"1,556-17,-688 1,59-12,-58 7,56-2,-18 7,170 4,-163 10,-13-2,-47-9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1:41.4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1 161,'513'0,"-459"-3,0-2,60-14,-58 8,102-5,213 17,-327 1,0 3,70 15,-66-10,83 7,207-16,-160-3,-134-1,-1-1,71-16,35-5,130 22,-156 5,-117-2,46-1,0 3,0 1,64 14,-66-6,0-2,0-2,71 0,581-9,-659 0,1-2,46-11,-70 10,1-1,23-10,-23 9,38-11,8 5,0 3,104-1,364 12,-484 1,0 3,65 15,-63-10,107 7,7-19,82 4,-6 29,-135-14,-51-8,7 1,117 4,-11-14,122-3,-250-1,-1-2,52-15,-9 1,-39 11,227-36,-255 44,0 1,1 0,-1 1,1 1,-1 1,25 6,-15-5,-27-4,0 0,1 0,-1 0,0 0,0 0,0 0,0 0,0 0,1 0,-1 0,0 0,0 0,0 0,0 0,1 0,-1 0,0-1,0 1,0 0,0 0,0 0,0 0,1 0,-1 0,0 0,0 0,0 0,0-1,0 1,0 0,0 0,0 0,1 0,-1 0,0-1,0 1,0 0,0 0,0 0,0 0,0-1,-12-8,8 7,-14-10,18 12,-1 0,1 0,0-1,0 1,0 0,0 0,0 0,0 0,0 0,0-1,0 1,0 0,0 0,0 0,0 0,-1-1,1 1,0 0,0 0,0 0,1 0,-1-1,0 1,0 0,0 0,0 0,0 0,0 0,0-1,0 1,0 0,0 0,0 0,0 0,0 0,1-1,-1 1,0 0,0 0,15-4,22 2,1 2,61 8,-8-1,49-6,-117-3,0-1,-1-1,1 0,24-10,-10 3,0 2,1 1,42-3,115 0,-194 11,290 1,-235 5,61 15,-66-11,88 7,290-15,-208-4,37 2,-227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1:44.0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49,'0'-5,"0"-5,0-7,0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00.8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1,'58'2,"64"12,-63-6,26 4,-41-4,63 2,-63-7,60 11,-62-7,19 4,-28-4,66 4,-54-11,-10 0,0 2,41 6,-20 0,87 3,58-12,-70-1,645 2,-751-1,0-2,34-7,-31 5,48-4,374 8,-218 3,-207-2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04.7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31,'62'0,"13"1,112-13,67-8,3 21,-90 1,-119 0,50 9,11 1,-43-10,-37-3,-1 2,0 2,31 6,-25-3,1-1,51 2,72-8,-52-2,-19 7,167 30,-185-24,89 0,71-11,-77-1,422 2,-568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13.8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55,'159'-13,"-12"0,-72 12,138 18,-116-8,180-6,-140-5,-70 3,-7 0,120-13,-109 3,79-1,75 11,-77 1,1750-2,-1858-2,57-9,20-2,229 11,-177 3,-158-1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18.30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0,'7'1,"1"0,-1 0,1 0,11 4,12 3,108 7,-10-3,-57-1,136 16,-102-16,91 4,452-16,-614-1,53-9,18-2,35 0,0-1,-26 1,4 0,198 13,-280 5,68 17,-71-14,1-1,49 4,283-9,-178-4,-116 1,21 0,103 13,-24 1,-90-9,92 23,-123-17,1-2,55 1,3-9,-81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17:04:24.368"/>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82,'3'-2,"0"-1,0 1,0 0,0 0,0 0,1 1,-1-1,0 1,1 0,0 0,-1 0,5 0,46-4,-41 4,370-1,-198 4,482-2,-635 1,53 11,2-1,298-6,-214-7,-60 3,128-3,-213-1,31-7,-32 5,32-3,33-5,-61 7,42-2,70-5,35-1,-129 14,0 2,72 12,-44-6,-59-7,1 0,-1 1,0 0,0 2,20 6,-11 0,91 39,-93-36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05:20.8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73,'1414'0,"-1362"2,56 10,-1 0,-55-9,6 1,71 12,-72-6,106 4,59-15,-87-1,286 2,-396 1,-1 2,1 0,24 8,-20-5,45 5,-44-8,42 11,-43-8,50 5,278-8,-182-5,132-23,-250 18,185-30,-157 24,99-9,-27 4,28 0,239-28,-329 32,-10 7,-1 2,1 5,-1 3,88 15,-118-12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05:37.57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1,'83'4,"1"4,132 30,-177-30,125 13,-84-13,327 52,-49-7,-238-41,32 5,120 4,4-21,-106-2,-158 2,86 0,111-15,55-13,-115 13,-84 9,-22 3,74-16,-70 10,0 2,62 0,37-6,83-13,-77 10,-12 5,145 8,-175 4,314 20,-331-14,439 47,-368-35,-152-17,0-1,0 0,0-1,0 0,0 0,0-2,0 1,16-5,12-8,-9 3,0 1,45-8,20 9,187 7,-134 5,1017-3,-912 18,-6 1,-154-19,335 19,-287-1,389 63,-470-70,122 5,61-17,-105-1,455 1,-530-2,64-11,19-2,71 12,112-10,-181-7,172-14,-269 34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4.6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1 162,'14'-1,"1"-1,-1 0,17-5,15-2,5 2,171-19,-93 13,3 0,405 11,-273 4,1374-2,-1455-14,-5 1,350 14,-451 3,119 21,-152-18,58 11,54 8,152 1,-208-15,21 2,14-14,26 1,-68 12,7 0,-62-13,-1-2,57-9,-9 0,-62 7,0-1,0-1,-1-1,0-1,23-11,12-5,-4 0,-40 17,1 1,0 0,0 1,17-4,177-26,-136 24,-34 5,51-2,621 7,-334 3,14 13,-27-6,-91-7,-159 11,19 1,242-13,-174-2,-177 0,-1-2,30-6,28-3,52-1,47-2,18 14,-139 1,-19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6.93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8:04:18.14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84,'98'-1,"111"-14,-100 5,171 8,-138 4,26 11,-5 1,-26-16,102 3,-32 26,-129-15,125 5,-109-19,109-14,-112 1,-29 5,109-5,977 17,-1120-1,1 2,28 6,41 4,37 1,23 0,32-1,51 1,697-15,-876-2,60-10,-62 5,19-2,129-10,-97 13,122-22,-186 22,71-2,-75 8,51-10,33-1,-84 9,50-9,-27 3,0 3,1 3,70 5,-26 0,-47-3,-21-1,0 3,83 11,-87-6,74 1,-28-3,-19 8,-49-7,0-2,23 2,363-2,-206-5,-59 0,155 5,-160 9,36 1,473-12,-308-2,-299 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13.2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0,'4'3,"1"0,-1-1,1 1,-1-1,1-1,0 1,0-1,0 1,-1-1,9 0,9 3,-19-3,214 49,-160-39,-21-3,73 5,131-15,65 3,-156 15,-72-7,110 20,-147-20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16.57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1,'52'0,"0"3,57 10,-62-7,0-2,69-4,30 2,-110 3,1 1,36 11,9 3,-53-14,114 19,-110-19,-3 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19.8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1,'160'13,"-12"0,-66-12,-22-2,1 4,68 10,-103-8</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23.23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1,'98'3,"191"30,-215-24,1-3,87-4,-134 0,0 0,28 7,33 3,31 1,-40-3,-47-7</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26.3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82,'4'-2,"-1"0,1-1,0 1,0 0,0 1,0-1,1 1,-1 0,0 0,1 0,-1 1,7-1,9-2,158-27,-110 19,-28 4,69-4,357 11,-204 1,-254-1,1 0,0 1,16 3,-8 2</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37.2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2,'58'0,"24"-1,151 18,-154-9,0-3,98-6,-54-1,33 2,-130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40.98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58,'0'-1,"1"0,-1 0,1-1,-1 1,1 0,0 0,-1 0,1 0,0-1,0 1,0 0,0 1,0-1,0 0,0 0,0 0,1 1,-1-1,0 0,0 1,1-1,0 1,35-13,-32 12,23-6,2 1,-1 2,39-2,93 10,-4 14,-109-11,22 6,-45-7,0-1,28 1,30-2,141 27,-164-22,1-3,118-3,-141-3,-10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44.89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0,'431'0,"-418"1,1 1,-1 0,1 1,-1 0,0 1,20 9,-19-7,1-1,0 0,0-1,25 3,-18-5</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48.97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55,'93'1,"103"-3,-146-4,54-14,-61 11,-1 1,53-2,208 10,-140 1,-140 0,-1 1,0 1,0 1,36 11,-29-6</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5:40:53.4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0,'752'0,"-736"1,0 1,0 0,22 7,-19-5,36 5,92-7,-93-3,-19 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8:21:15.54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0 191,'53'-3,"52"-8,22-2,183 13,17-1,-162-16,-102 9,93-17,-87 13,95-6,-12 4,18 0,88 16,101-4,-228-11,36 0,-96 12,134 4,-158 3,51 13,20 3,-46-12,138 14,-42 1,-108-14,84 5,-60-14,157 12,-121-4,184-7,-152-5,-67 3,96-3,-42-22,140-7,-196 20,32-3,0 1,-74 6,47-1,70 10,69-4,-116-10,36-3,9 2,11 0,784 12,-456 3,-434-2,395 16,-334 0,-52-6,105 2,-131-10,54 9,22 2,323-11,-228-4,-33-12,-18 0,-116 11,51-10,-26 2,104-19,-114 18,-2 4,0 3,115 6,-71 1,-80-3,1 2,-1 1,30 7,-15-2,-25-5,0 1,16 5,-13-1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29:17.03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1,'3'3,"1"-1,-1 1,1-1,0 0,-1 0,1 0,0 0,8 1,38 9,-27-8,26 8,99 19,-78-20,54 6,-109-17,-1 0,1 0,-1-1,1-1,-1-1,22-6,23-8,1 2,1 2,1 4,-1 2,96 1,-27 5,139 4,-212 2,80 18,-28-4,-42-13,0-2,68-7,-26 1,-102 2,48 0,96 11,-59-1,181-3,-191-8,-57 1,-1-2,31-6,-27 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29:18.2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20.4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30.7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40.3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57,'50'0,"1"2,62 12,54 13,-121-20,1-3,-1-1,61-5,-22 0,1172 2,-1160 5,172 31,-83-7,-99-17,12 1,113 1,-135-15,97-16,28-11,-162 22,67 0,22-2,-11-4,-57 7,72-18,110-9,-76 9,-23-3,-97 15,-1 3,74-4,339 14,-274 12,-17-1,-110-12,4 0,63 8,20 3,25 3,-48-3,-57-7,9 7,-48-7,34 3,43 5,-5-1,38 1,91 3,-222-16,432-16,-308 5,-64 8,0-4,89-20,-115 19,0 2,58-3,-15 3,458-9,-383 16,11 12,0 1,62-16,164 4,-261 11,24 1,441-13,-286-3,-273 0,55-9,24-3,462 12,-299 4,288-2,-534 2,60 10,-60-6,56 2,649-8,-320-1,-387 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46.4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57,'145'6,"160"28,47 4,-201-24,-86-6,113-2,-158-8,1-1,-1-2,0 0,38-15,31-9,-41 21,-1 2,1 2,73 4,-60 1,91-10,-15-4,212 9,-193 5,612-1,-722-2,53-9,24-3,330 12,-235 4,-189-4,54-9,8-1,416 7,-278 8,927-3,-975 14,9 0,-184-14,43 0,88 10,-66-2,92-2,-44-2,-6 8,30 1,824-13,-431-1,-502 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05:13.234"/>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1229 1525,'126'2,"141"-4,-147-11,19 0,225 11,-193 3,-115 2,-1 2,60 14,-55-8,87 5,307-15,-216-3,-195 4,55 10,22 1,-66-11,101 7,139 24,19-21,-30-4,85 31,-220-16,75 8,-67-27,174-17,24-2,-300 12,0-1,98-23,33 3,-69 12,-11 3,164 7,-135 4,-44-3,242 12,-236 1,278 20,1120-33,-1416-3,114-20,-112 12,99-3,59 2,23-1,-117 16,153-3,-38-28,-76 6,-86 12,99-6,284 19,-430-5,66-11,-37 3,-66 9,-1-1,1-1,-1 0,20-9,-20 8,1 0,1 0,23-4,14 4,0 2,64 6,-21-1,125-16,-6 0,91-2,-227 5,173-14,-127 22,1 6,184 28,146 62,-236-45,36-6,-34-7,-142-25,1-3,139-5,-122-3,154-22,-227 20,11-2,0-2,-1-2,35-13,91-46,1 1,-131 53,0-1,-1-1,-1-1,40-33,-51 38,-3 0,0 1,-1-2,14-17,-15 17,0 0,0 1,23-18,9-5,-1-2,-2-1,47-60,-55 63,-15 17,0-1,15-24,-28 35,1 1,-1-1,-1 0,1-1,-1 1,-1-1,1 1,-2-1,3-16,-3 11,-1-1,0 1,-1 0,-5-28,4 36,0-1,0 1,-1 0,0 0,0 0,0 0,-1 0,0 1,0-1,0 1,0 0,-10-7,-35-26,-1 3,-2 2,-103-49,115 66,-1 1,-64-14,48 14,-44-11,-89-28,149 41,-1 2,-47-6,-86-3,45 6,-113-6,75 8,-244-14,222 15,-191 13,187 15,87-6,24 0,-29 2,-413-11,266-4,-407 2,571-5,-152-26,140 15,-130-13,60 6,77 9,-8 1,-261 11,117 25,212-19,-127 21,-53 9,114-17,13-3,-143 3,-449-17,281-1,197 15,-7 0,-108-15,278-1,0-2,-55-13,-9-1,57 12,-87-12,-156 2,151 15,-115 4,-10 29,128-13,-11 6,84-13,1-2,-81 0,40-12,-104 3,116 11,-16 1,-40 1,-6-1,-181-13,156-24,-180-28,308 41,22 4,-1 1,-33-1,-77-6,-9 1,45 12,59 1,-1-2,-73-11,64 4,-90-4,-60 14,69 0,86-2,0 2,-70 12,-122 25,11-3,69-13,80-12,-174 25,197-26,-75 5,-234-13,181-4,130 0,-66-13,58 6,-10-2,30 4,-74-3,-437 11,542-1,0 0,1 1,-1 0,0 2,1 0,0 0,-1 2,2 0,-24 11,-10 9,-37 22,75-40,0 1,0 1,0 0,1 0,-10 13,-17 23,-70 88,90-107,2 0,1 1,1 0,1 1,-9 31,-17 41,-25 57,54-129,1 1,1 0,-4 49,11-71,0-1,1 1,0 0,0-1,0 1,1-1,0 1,0-1,1 0,-1 0,2 0,-1 0,0 0,1-1,0 0,1 1,-1-1,1-1,0 1,7 4,9 8,2-2,-1-1,43 19,-18-10,119 59,-153-75,0-1,0-1,1 0,0-1,0 0,0-1,27 1,105-4,-78-3,-28 4,-25 0,-1-1,1 0,-1-1,1 0,-1-1,0-1,26-8,12-11,1 3,105-23,-107 35,0 3,1 1,58 6,-32-2,-49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06:00.665"/>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1 83,'10'-1,"0"-1,-1 0,1 0,0-1,-1 0,11-5,19-6,11 3,79-7,-64 10,31 0,122 6,-145 3,95 13,5 1,-128-13,1 2,69 16,-63-10,75 6,-12-3,-73-6,46 1,550-7,-302-3,234 2,-411-14,-13 0,-127 14,21-1,63-9,77-13,-95 14,15 1,108 6,-123 3,-43 0,47 10,10 0,342-7,-245-6,-82 1,124 3,-45 27,-80-9,-14-11,18 3,75 15,-128-21,86-2,-89-4,91 11,51 5,-151-14,83 10,47 1,-104-14,113-15,-104 8,141 5,-134 4,-69-2,-1-1,24-6,19-2,60-4,145-7,159 23,-403-2</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05:13.234"/>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1229 1525,'126'2,"141"-4,-147-11,19 0,225 11,-193 3,-115 2,-1 2,60 14,-55-8,87 5,307-15,-216-3,-195 4,55 10,22 1,-66-11,101 7,139 24,19-21,-30-4,85 31,-220-16,75 8,-67-27,174-17,24-2,-300 12,0-1,98-23,33 3,-69 12,-11 3,164 7,-135 4,-44-3,242 12,-236 1,278 20,1120-33,-1416-3,114-20,-112 12,99-3,59 2,23-1,-117 16,153-3,-38-28,-76 6,-86 12,99-6,284 19,-430-5,66-11,-37 3,-66 9,-1-1,1-1,-1 0,20-9,-20 8,1 0,1 0,23-4,14 4,0 2,64 6,-21-1,125-16,-6 0,91-2,-227 5,173-14,-127 22,1 6,184 28,146 62,-236-45,36-6,-34-7,-142-25,1-3,139-5,-122-3,154-22,-227 20,11-2,0-2,-1-2,35-13,91-46,1 1,-131 53,0-1,-1-1,-1-1,40-33,-51 38,-3 0,0 1,-1-2,14-17,-15 17,0 0,0 1,23-18,9-5,-1-2,-2-1,47-60,-55 63,-15 17,0-1,15-24,-28 35,1 1,-1-1,-1 0,1-1,-1 1,-1-1,1 1,-2-1,3-16,-3 11,-1-1,0 1,-1 0,-5-28,4 36,0-1,0 1,-1 0,0 0,0 0,0 0,-1 0,0 1,0-1,0 1,0 0,-10-7,-35-26,-1 3,-2 2,-103-49,115 66,-1 1,-64-14,48 14,-44-11,-89-28,149 41,-1 2,-47-6,-86-3,45 6,-113-6,75 8,-244-14,222 15,-191 13,187 15,87-6,24 0,-29 2,-413-11,266-4,-407 2,571-5,-152-26,140 15,-130-13,60 6,77 9,-8 1,-261 11,117 25,212-19,-127 21,-53 9,114-17,13-3,-143 3,-449-17,281-1,197 15,-7 0,-108-15,278-1,0-2,-55-13,-9-1,57 12,-87-12,-156 2,151 15,-115 4,-10 29,128-13,-11 6,84-13,1-2,-81 0,40-12,-104 3,116 11,-16 1,-40 1,-6-1,-181-13,156-24,-180-28,308 41,22 4,-1 1,-33-1,-77-6,-9 1,45 12,59 1,-1-2,-73-11,64 4,-90-4,-60 14,69 0,86-2,0 2,-70 12,-122 25,11-3,69-13,80-12,-174 25,197-26,-75 5,-234-13,181-4,130 0,-66-13,58 6,-10-2,30 4,-74-3,-437 11,542-1,0 0,1 1,-1 0,0 2,1 0,0 0,-1 2,2 0,-24 11,-10 9,-37 22,75-40,0 1,0 1,0 0,1 0,-10 13,-17 23,-70 88,90-107,2 0,1 1,1 0,1 1,-9 31,-17 41,-25 57,54-129,1 1,1 0,-4 49,11-71,0-1,1 1,0 0,0-1,0 1,1-1,0 1,0-1,1 0,-1 0,2 0,-1 0,0 0,1-1,0 0,1 1,-1-1,1-1,0 1,7 4,9 8,2-2,-1-1,43 19,-18-10,119 59,-153-75,0-1,0-1,1 0,0-1,0 0,0-1,27 1,105-4,-78-3,-28 4,-25 0,-1-1,1 0,-1-1,1 0,-1-1,0-1,26-8,12-11,1 3,105-23,-107 35,0 3,1 1,58 6,-32-2,-49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6:06:00.665"/>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1 83,'10'-1,"0"-1,-1 0,1 0,0-1,-1 0,11-5,19-6,11 3,79-7,-64 10,31 0,122 6,-145 3,95 13,5 1,-128-13,1 2,69 16,-63-10,75 6,-12-3,-73-6,46 1,550-7,-302-3,234 2,-411-14,-13 0,-127 14,21-1,63-9,77-13,-95 14,15 1,108 6,-123 3,-43 0,47 10,10 0,342-7,-245-6,-82 1,124 3,-45 27,-80-9,-14-11,18 3,75 15,-128-21,86-2,-89-4,91 11,51 5,-151-14,83 10,47 1,-104-14,113-15,-104 8,141 5,-134 4,-69-2,-1-1,24-6,19-2,60-4,145-7,159 23,-403-2</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4.6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1 162,'14'-1,"1"-1,-1 0,17-5,15-2,5 2,171-19,-93 13,3 0,405 11,-273 4,1374-2,-1455-14,-5 1,350 14,-451 3,119 21,-152-18,58 11,54 8,152 1,-208-15,21 2,14-14,26 1,-68 12,7 0,-62-13,-1-2,57-9,-9 0,-62 7,0-1,0-1,-1-1,0-1,23-11,12-5,-4 0,-40 17,1 1,0 0,0 1,17-4,177-26,-136 24,-34 5,51-2,621 7,-334 3,14 13,-27-6,-91-7,-159 11,19 1,242-13,-174-2,-177 0,-1-2,30-6,28-3,52-1,47-2,18 14,-139 1,-19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6.93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29:57.70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77,'283'-22,"-246"18,25-7,-40 6,29-3,301 4,-191 6,-116-1,1 0,1-2,55-9,-51 2,0 3,91 3,100 21,-183-14,-6 0,54 12,197 34,-206-46,-77-5</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30:01.11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1,'167'14,"-67"-2,137 11,-139-11,91 4,-151-16,-4 0,1 2,41 6,-11 0,0-2,111-6,23 2,-101 9,24 2,-80-12,6 0,95 12,-82-5,0-3,115-5,-65-2,-83 2,-1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11:39.5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26,'703'0,"-545"-12,-13-1,498 12,-309 3,-149 11,-19-1,-54-13,-46 0,120 13,-70 0,224-7,-190-7,867 2,-996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11:49.87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27,'666'0,"-620"2,51 10,33 1,407-12,-261-3,1394 2,-1653 0,0-2,-1 0,1 0,-1-2,0 0,0-1,22-9,-28 10,1 0,-1 2,1-1,19-1,-5 2</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6:00:22.3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57,'98'1,"0"4,-1 4,150 35,-204-35,1-2,74 3,90-12,-74 0,-31 3,111-3,-121-11,-60 7,44-2,36-5,-21 1,112-15,-46 4,-49 16,110 7,-85 2,1566-2,-1673 1,1 2,31 7,35 3,114-13,14 1,-46 23,-4-1,334-16,-297-9,1169 2,-1320-2,60-12,-48 5,11-2,84-6,-15 3,21 0,-55 13,233 4,-198 10,31 1,173-14,-162-1,-145-1,51-9,28-2,-81 11,118-8,-12-4,225 10,-201 6,-76-4,109 4,-128 11,-53-7,50 3,-16-9,-33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6:00:26.8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56,'24'-1,"-1"-1,31-7,-27 3,32-1,43 6,-59 1,0-1,50-8,-33 0,86-2,63 12,-72 1,139-2,-246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8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937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b="0" i="0"/>
            </a:lvl1pPr>
          </a:lstStyle>
          <a:p>
            <a:pPr>
              <a:defRPr/>
            </a:pPr>
            <a:endParaRPr lang="en-US"/>
          </a:p>
        </p:txBody>
      </p:sp>
      <p:sp>
        <p:nvSpPr>
          <p:cNvPr id="22937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4075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2938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938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b="0" i="0"/>
            </a:lvl1pPr>
          </a:lstStyle>
          <a:p>
            <a:pPr>
              <a:defRPr/>
            </a:pPr>
            <a:endParaRPr lang="en-US"/>
          </a:p>
        </p:txBody>
      </p:sp>
      <p:sp>
        <p:nvSpPr>
          <p:cNvPr id="22938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i="0"/>
            </a:lvl1pPr>
          </a:lstStyle>
          <a:p>
            <a:pPr>
              <a:defRPr/>
            </a:pPr>
            <a:fld id="{5A3BB2A0-9F96-4455-8764-AB3F92E3EFD1}" type="slidenum">
              <a:rPr lang="en-US"/>
              <a:pPr>
                <a:defRPr/>
              </a:pPr>
              <a:t>‹#›</a:t>
            </a:fld>
            <a:endParaRPr lang="en-US"/>
          </a:p>
        </p:txBody>
      </p:sp>
    </p:spTree>
    <p:extLst>
      <p:ext uri="{BB962C8B-B14F-4D97-AF65-F5344CB8AC3E}">
        <p14:creationId xmlns:p14="http://schemas.microsoft.com/office/powerpoint/2010/main" val="18525223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350.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38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38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400.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411.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413.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414.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415.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417.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418.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419.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420.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421.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422.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423.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424.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425.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426.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427.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428.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429.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430.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431.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440.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441.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443.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444.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445.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446.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447.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448.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449.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458.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460.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461.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462.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464.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465.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466.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2" Type="http://schemas.openxmlformats.org/officeDocument/2006/relationships/slide" Target="../slides/slide467.xml"/><Relationship Id="rId1" Type="http://schemas.openxmlformats.org/officeDocument/2006/relationships/notesMaster" Target="../notesMasters/notesMaster1.xm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468.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469.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470.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471.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472.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473.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474.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475.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476.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477.xml"/><Relationship Id="rId1" Type="http://schemas.openxmlformats.org/officeDocument/2006/relationships/notesMaster" Target="../notesMasters/notesMaster1.xml"/></Relationships>
</file>

<file path=ppt/notesSlides/_rels/notesSlide286.xml.rels><?xml version="1.0" encoding="UTF-8" standalone="yes"?>
<Relationships xmlns="http://schemas.openxmlformats.org/package/2006/relationships"><Relationship Id="rId2" Type="http://schemas.openxmlformats.org/officeDocument/2006/relationships/slide" Target="../slides/slide478.xml"/><Relationship Id="rId1" Type="http://schemas.openxmlformats.org/officeDocument/2006/relationships/notesMaster" Target="../notesMasters/notesMaster1.xml"/></Relationships>
</file>

<file path=ppt/notesSlides/_rels/notesSlide287.xml.rels><?xml version="1.0" encoding="UTF-8" standalone="yes"?>
<Relationships xmlns="http://schemas.openxmlformats.org/package/2006/relationships"><Relationship Id="rId2" Type="http://schemas.openxmlformats.org/officeDocument/2006/relationships/slide" Target="../slides/slide479.xml"/><Relationship Id="rId1" Type="http://schemas.openxmlformats.org/officeDocument/2006/relationships/notesMaster" Target="../notesMasters/notesMaster1.xml"/></Relationships>
</file>

<file path=ppt/notesSlides/_rels/notesSlide288.xml.rels><?xml version="1.0" encoding="UTF-8" standalone="yes"?>
<Relationships xmlns="http://schemas.openxmlformats.org/package/2006/relationships"><Relationship Id="rId2" Type="http://schemas.openxmlformats.org/officeDocument/2006/relationships/slide" Target="../slides/slide480.xml"/><Relationship Id="rId1" Type="http://schemas.openxmlformats.org/officeDocument/2006/relationships/notesMaster" Target="../notesMasters/notesMaster1.xml"/></Relationships>
</file>

<file path=ppt/notesSlides/_rels/notesSlide289.xml.rels><?xml version="1.0" encoding="UTF-8" standalone="yes"?>
<Relationships xmlns="http://schemas.openxmlformats.org/package/2006/relationships"><Relationship Id="rId2" Type="http://schemas.openxmlformats.org/officeDocument/2006/relationships/slide" Target="../slides/slide481.xml"/><Relationship Id="rId1" Type="http://schemas.openxmlformats.org/officeDocument/2006/relationships/notesMaster" Target="../notesMasters/notesMaster1.xml"/></Relationships>
</file>

<file path=ppt/notesSlides/_rels/notesSlide290.xml.rels><?xml version="1.0" encoding="UTF-8" standalone="yes"?>
<Relationships xmlns="http://schemas.openxmlformats.org/package/2006/relationships"><Relationship Id="rId2" Type="http://schemas.openxmlformats.org/officeDocument/2006/relationships/slide" Target="../slides/slide483.xml"/><Relationship Id="rId1" Type="http://schemas.openxmlformats.org/officeDocument/2006/relationships/notesMaster" Target="../notesMasters/notesMaster1.xml"/></Relationships>
</file>

<file path=ppt/notesSlides/_rels/notesSlide291.xml.rels><?xml version="1.0" encoding="UTF-8" standalone="yes"?>
<Relationships xmlns="http://schemas.openxmlformats.org/package/2006/relationships"><Relationship Id="rId2" Type="http://schemas.openxmlformats.org/officeDocument/2006/relationships/slide" Target="../slides/slide484.xml"/><Relationship Id="rId1" Type="http://schemas.openxmlformats.org/officeDocument/2006/relationships/notesMaster" Target="../notesMasters/notesMaster1.xml"/></Relationships>
</file>

<file path=ppt/notesSlides/_rels/notesSlide292.xml.rels><?xml version="1.0" encoding="UTF-8" standalone="yes"?>
<Relationships xmlns="http://schemas.openxmlformats.org/package/2006/relationships"><Relationship Id="rId2" Type="http://schemas.openxmlformats.org/officeDocument/2006/relationships/slide" Target="../slides/slide485.xml"/><Relationship Id="rId1" Type="http://schemas.openxmlformats.org/officeDocument/2006/relationships/notesMaster" Target="../notesMasters/notesMaster1.xml"/></Relationships>
</file>

<file path=ppt/notesSlides/_rels/notesSlide293.xml.rels><?xml version="1.0" encoding="UTF-8" standalone="yes"?>
<Relationships xmlns="http://schemas.openxmlformats.org/package/2006/relationships"><Relationship Id="rId2" Type="http://schemas.openxmlformats.org/officeDocument/2006/relationships/slide" Target="../slides/slide486.xml"/><Relationship Id="rId1" Type="http://schemas.openxmlformats.org/officeDocument/2006/relationships/notesMaster" Target="../notesMasters/notesMaster1.xml"/></Relationships>
</file>

<file path=ppt/notesSlides/_rels/notesSlide294.xml.rels><?xml version="1.0" encoding="UTF-8" standalone="yes"?>
<Relationships xmlns="http://schemas.openxmlformats.org/package/2006/relationships"><Relationship Id="rId2" Type="http://schemas.openxmlformats.org/officeDocument/2006/relationships/slide" Target="../slides/slide487.xml"/><Relationship Id="rId1" Type="http://schemas.openxmlformats.org/officeDocument/2006/relationships/notesMaster" Target="../notesMasters/notesMaster1.xml"/></Relationships>
</file>

<file path=ppt/notesSlides/_rels/notesSlide295.xml.rels><?xml version="1.0" encoding="UTF-8" standalone="yes"?>
<Relationships xmlns="http://schemas.openxmlformats.org/package/2006/relationships"><Relationship Id="rId2" Type="http://schemas.openxmlformats.org/officeDocument/2006/relationships/slide" Target="../slides/slide488.xml"/><Relationship Id="rId1" Type="http://schemas.openxmlformats.org/officeDocument/2006/relationships/notesMaster" Target="../notesMasters/notesMaster1.xml"/></Relationships>
</file>

<file path=ppt/notesSlides/_rels/notesSlide296.xml.rels><?xml version="1.0" encoding="UTF-8" standalone="yes"?>
<Relationships xmlns="http://schemas.openxmlformats.org/package/2006/relationships"><Relationship Id="rId2" Type="http://schemas.openxmlformats.org/officeDocument/2006/relationships/slide" Target="../slides/slide489.xml"/><Relationship Id="rId1" Type="http://schemas.openxmlformats.org/officeDocument/2006/relationships/notesMaster" Target="../notesMasters/notesMaster1.xml"/></Relationships>
</file>

<file path=ppt/notesSlides/_rels/notesSlide297.xml.rels><?xml version="1.0" encoding="UTF-8" standalone="yes"?>
<Relationships xmlns="http://schemas.openxmlformats.org/package/2006/relationships"><Relationship Id="rId2" Type="http://schemas.openxmlformats.org/officeDocument/2006/relationships/slide" Target="../slides/slide492.xml"/><Relationship Id="rId1" Type="http://schemas.openxmlformats.org/officeDocument/2006/relationships/notesMaster" Target="../notesMasters/notesMaster1.xml"/></Relationships>
</file>

<file path=ppt/notesSlides/_rels/notesSlide298.xml.rels><?xml version="1.0" encoding="UTF-8" standalone="yes"?>
<Relationships xmlns="http://schemas.openxmlformats.org/package/2006/relationships"><Relationship Id="rId2" Type="http://schemas.openxmlformats.org/officeDocument/2006/relationships/slide" Target="../slides/slide501.xml"/><Relationship Id="rId1" Type="http://schemas.openxmlformats.org/officeDocument/2006/relationships/notesMaster" Target="../notesMasters/notesMaster1.xml"/></Relationships>
</file>

<file path=ppt/notesSlides/_rels/notesSlide299.xml.rels><?xml version="1.0" encoding="UTF-8" standalone="yes"?>
<Relationships xmlns="http://schemas.openxmlformats.org/package/2006/relationships"><Relationship Id="rId2" Type="http://schemas.openxmlformats.org/officeDocument/2006/relationships/slide" Target="../slides/slide613.xml"/><Relationship Id="rId1" Type="http://schemas.openxmlformats.org/officeDocument/2006/relationships/notesMaster" Target="../notesMasters/notesMaster1.xml"/></Relationships>
</file>

<file path=ppt/notesSlides/_rels/notesSlide300.xml.rels><?xml version="1.0" encoding="UTF-8" standalone="yes"?>
<Relationships xmlns="http://schemas.openxmlformats.org/package/2006/relationships"><Relationship Id="rId2" Type="http://schemas.openxmlformats.org/officeDocument/2006/relationships/slide" Target="../slides/slide614.xml"/><Relationship Id="rId1" Type="http://schemas.openxmlformats.org/officeDocument/2006/relationships/notesMaster" Target="../notesMasters/notesMaster1.xml"/></Relationships>
</file>

<file path=ppt/notesSlides/_rels/notesSlide301.xml.rels><?xml version="1.0" encoding="UTF-8" standalone="yes"?>
<Relationships xmlns="http://schemas.openxmlformats.org/package/2006/relationships"><Relationship Id="rId2" Type="http://schemas.openxmlformats.org/officeDocument/2006/relationships/slide" Target="../slides/slide615.xml"/><Relationship Id="rId1" Type="http://schemas.openxmlformats.org/officeDocument/2006/relationships/notesMaster" Target="../notesMasters/notesMaster1.xml"/></Relationships>
</file>

<file path=ppt/notesSlides/_rels/notesSlide302.xml.rels><?xml version="1.0" encoding="UTF-8" standalone="yes"?>
<Relationships xmlns="http://schemas.openxmlformats.org/package/2006/relationships"><Relationship Id="rId2" Type="http://schemas.openxmlformats.org/officeDocument/2006/relationships/slide" Target="../slides/slide616.xml"/><Relationship Id="rId1" Type="http://schemas.openxmlformats.org/officeDocument/2006/relationships/notesMaster" Target="../notesMasters/notesMaster1.xml"/></Relationships>
</file>

<file path=ppt/notesSlides/_rels/notesSlide303.xml.rels><?xml version="1.0" encoding="UTF-8" standalone="yes"?>
<Relationships xmlns="http://schemas.openxmlformats.org/package/2006/relationships"><Relationship Id="rId2" Type="http://schemas.openxmlformats.org/officeDocument/2006/relationships/slide" Target="../slides/slide617.xml"/><Relationship Id="rId1" Type="http://schemas.openxmlformats.org/officeDocument/2006/relationships/notesMaster" Target="../notesMasters/notesMaster1.xml"/></Relationships>
</file>

<file path=ppt/notesSlides/_rels/notesSlide304.xml.rels><?xml version="1.0" encoding="UTF-8" standalone="yes"?>
<Relationships xmlns="http://schemas.openxmlformats.org/package/2006/relationships"><Relationship Id="rId2" Type="http://schemas.openxmlformats.org/officeDocument/2006/relationships/slide" Target="../slides/slide618.xml"/><Relationship Id="rId1" Type="http://schemas.openxmlformats.org/officeDocument/2006/relationships/notesMaster" Target="../notesMasters/notesMaster1.xml"/></Relationships>
</file>

<file path=ppt/notesSlides/_rels/notesSlide305.xml.rels><?xml version="1.0" encoding="UTF-8" standalone="yes"?>
<Relationships xmlns="http://schemas.openxmlformats.org/package/2006/relationships"><Relationship Id="rId2" Type="http://schemas.openxmlformats.org/officeDocument/2006/relationships/slide" Target="../slides/slide620.xml"/><Relationship Id="rId1" Type="http://schemas.openxmlformats.org/officeDocument/2006/relationships/notesMaster" Target="../notesMasters/notesMaster1.xml"/></Relationships>
</file>

<file path=ppt/notesSlides/_rels/notesSlide306.xml.rels><?xml version="1.0" encoding="UTF-8" standalone="yes"?>
<Relationships xmlns="http://schemas.openxmlformats.org/package/2006/relationships"><Relationship Id="rId2" Type="http://schemas.openxmlformats.org/officeDocument/2006/relationships/slide" Target="../slides/slide621.xml"/><Relationship Id="rId1" Type="http://schemas.openxmlformats.org/officeDocument/2006/relationships/notesMaster" Target="../notesMasters/notesMaster1.xml"/></Relationships>
</file>

<file path=ppt/notesSlides/_rels/notesSlide307.xml.rels><?xml version="1.0" encoding="UTF-8" standalone="yes"?>
<Relationships xmlns="http://schemas.openxmlformats.org/package/2006/relationships"><Relationship Id="rId2" Type="http://schemas.openxmlformats.org/officeDocument/2006/relationships/slide" Target="../slides/slide622.xml"/><Relationship Id="rId1" Type="http://schemas.openxmlformats.org/officeDocument/2006/relationships/notesMaster" Target="../notesMasters/notesMaster1.xml"/></Relationships>
</file>

<file path=ppt/notesSlides/_rels/notesSlide308.xml.rels><?xml version="1.0" encoding="UTF-8" standalone="yes"?>
<Relationships xmlns="http://schemas.openxmlformats.org/package/2006/relationships"><Relationship Id="rId2" Type="http://schemas.openxmlformats.org/officeDocument/2006/relationships/slide" Target="../slides/slide651.xml"/><Relationship Id="rId1" Type="http://schemas.openxmlformats.org/officeDocument/2006/relationships/notesMaster" Target="../notesMasters/notesMaster1.xml"/></Relationships>
</file>

<file path=ppt/notesSlides/_rels/notesSlide309.xml.rels><?xml version="1.0" encoding="UTF-8" standalone="yes"?>
<Relationships xmlns="http://schemas.openxmlformats.org/package/2006/relationships"><Relationship Id="rId2" Type="http://schemas.openxmlformats.org/officeDocument/2006/relationships/slide" Target="../slides/slide652.xml"/><Relationship Id="rId1" Type="http://schemas.openxmlformats.org/officeDocument/2006/relationships/notesMaster" Target="../notesMasters/notesMaster1.xml"/></Relationships>
</file>

<file path=ppt/notesSlides/_rels/notesSlide310.xml.rels><?xml version="1.0" encoding="UTF-8" standalone="yes"?>
<Relationships xmlns="http://schemas.openxmlformats.org/package/2006/relationships"><Relationship Id="rId2" Type="http://schemas.openxmlformats.org/officeDocument/2006/relationships/slide" Target="../slides/slide653.xml"/><Relationship Id="rId1" Type="http://schemas.openxmlformats.org/officeDocument/2006/relationships/notesMaster" Target="../notesMasters/notesMaster1.xml"/></Relationships>
</file>

<file path=ppt/notesSlides/_rels/notesSlide311.xml.rels><?xml version="1.0" encoding="UTF-8" standalone="yes"?>
<Relationships xmlns="http://schemas.openxmlformats.org/package/2006/relationships"><Relationship Id="rId2" Type="http://schemas.openxmlformats.org/officeDocument/2006/relationships/slide" Target="../slides/slide682.xml"/><Relationship Id="rId1" Type="http://schemas.openxmlformats.org/officeDocument/2006/relationships/notesMaster" Target="../notesMasters/notesMaster1.xml"/></Relationships>
</file>

<file path=ppt/notesSlides/_rels/notesSlide312.xml.rels><?xml version="1.0" encoding="UTF-8" standalone="yes"?>
<Relationships xmlns="http://schemas.openxmlformats.org/package/2006/relationships"><Relationship Id="rId2" Type="http://schemas.openxmlformats.org/officeDocument/2006/relationships/slide" Target="../slides/slide683.xml"/><Relationship Id="rId1" Type="http://schemas.openxmlformats.org/officeDocument/2006/relationships/notesMaster" Target="../notesMasters/notesMaster1.xml"/></Relationships>
</file>

<file path=ppt/notesSlides/_rels/notesSlide313.xml.rels><?xml version="1.0" encoding="UTF-8" standalone="yes"?>
<Relationships xmlns="http://schemas.openxmlformats.org/package/2006/relationships"><Relationship Id="rId2" Type="http://schemas.openxmlformats.org/officeDocument/2006/relationships/slide" Target="../slides/slide714.xml"/><Relationship Id="rId1" Type="http://schemas.openxmlformats.org/officeDocument/2006/relationships/notesMaster" Target="../notesMasters/notesMaster1.xml"/></Relationships>
</file>

<file path=ppt/notesSlides/_rels/notesSlide314.xml.rels><?xml version="1.0" encoding="UTF-8" standalone="yes"?>
<Relationships xmlns="http://schemas.openxmlformats.org/package/2006/relationships"><Relationship Id="rId2" Type="http://schemas.openxmlformats.org/officeDocument/2006/relationships/slide" Target="../slides/slide728.xml"/><Relationship Id="rId1" Type="http://schemas.openxmlformats.org/officeDocument/2006/relationships/notesMaster" Target="../notesMasters/notesMaster1.xml"/></Relationships>
</file>

<file path=ppt/notesSlides/_rels/notesSlide315.xml.rels><?xml version="1.0" encoding="UTF-8" standalone="yes"?>
<Relationships xmlns="http://schemas.openxmlformats.org/package/2006/relationships"><Relationship Id="rId2" Type="http://schemas.openxmlformats.org/officeDocument/2006/relationships/slide" Target="../slides/slide741.xml"/><Relationship Id="rId1" Type="http://schemas.openxmlformats.org/officeDocument/2006/relationships/notesMaster" Target="../notesMasters/notesMaster1.xml"/></Relationships>
</file>

<file path=ppt/notesSlides/_rels/notesSlide316.xml.rels><?xml version="1.0" encoding="UTF-8" standalone="yes"?>
<Relationships xmlns="http://schemas.openxmlformats.org/package/2006/relationships"><Relationship Id="rId2" Type="http://schemas.openxmlformats.org/officeDocument/2006/relationships/slide" Target="../slides/slide742.xml"/><Relationship Id="rId1" Type="http://schemas.openxmlformats.org/officeDocument/2006/relationships/notesMaster" Target="../notesMasters/notesMaster1.xml"/></Relationships>
</file>

<file path=ppt/notesSlides/_rels/notesSlide317.xml.rels><?xml version="1.0" encoding="UTF-8" standalone="yes"?>
<Relationships xmlns="http://schemas.openxmlformats.org/package/2006/relationships"><Relationship Id="rId2" Type="http://schemas.openxmlformats.org/officeDocument/2006/relationships/slide" Target="../slides/slide753.xml"/><Relationship Id="rId1" Type="http://schemas.openxmlformats.org/officeDocument/2006/relationships/notesMaster" Target="../notesMasters/notesMaster1.xml"/></Relationships>
</file>

<file path=ppt/notesSlides/_rels/notesSlide318.xml.rels><?xml version="1.0" encoding="UTF-8" standalone="yes"?>
<Relationships xmlns="http://schemas.openxmlformats.org/package/2006/relationships"><Relationship Id="rId2" Type="http://schemas.openxmlformats.org/officeDocument/2006/relationships/slide" Target="../slides/slide793.xml"/><Relationship Id="rId1" Type="http://schemas.openxmlformats.org/officeDocument/2006/relationships/notesMaster" Target="../notesMasters/notesMaster1.xml"/></Relationships>
</file>

<file path=ppt/notesSlides/_rels/notesSlide319.xml.rels><?xml version="1.0" encoding="UTF-8" standalone="yes"?>
<Relationships xmlns="http://schemas.openxmlformats.org/package/2006/relationships"><Relationship Id="rId2" Type="http://schemas.openxmlformats.org/officeDocument/2006/relationships/slide" Target="../slides/slide814.xml"/><Relationship Id="rId1" Type="http://schemas.openxmlformats.org/officeDocument/2006/relationships/notesMaster" Target="../notesMasters/notesMaster1.xml"/></Relationships>
</file>

<file path=ppt/notesSlides/_rels/notesSlide320.xml.rels><?xml version="1.0" encoding="UTF-8" standalone="yes"?>
<Relationships xmlns="http://schemas.openxmlformats.org/package/2006/relationships"><Relationship Id="rId2" Type="http://schemas.openxmlformats.org/officeDocument/2006/relationships/slide" Target="../slides/slide828.xml"/><Relationship Id="rId1" Type="http://schemas.openxmlformats.org/officeDocument/2006/relationships/notesMaster" Target="../notesMasters/notesMaster1.xml"/></Relationships>
</file>

<file path=ppt/notesSlides/_rels/notesSlide321.xml.rels><?xml version="1.0" encoding="UTF-8" standalone="yes"?>
<Relationships xmlns="http://schemas.openxmlformats.org/package/2006/relationships"><Relationship Id="rId2" Type="http://schemas.openxmlformats.org/officeDocument/2006/relationships/slide" Target="../slides/slide839.xml"/><Relationship Id="rId1" Type="http://schemas.openxmlformats.org/officeDocument/2006/relationships/notesMaster" Target="../notesMasters/notesMaster1.xml"/></Relationships>
</file>

<file path=ppt/notesSlides/_rels/notesSlide322.xml.rels><?xml version="1.0" encoding="UTF-8" standalone="yes"?>
<Relationships xmlns="http://schemas.openxmlformats.org/package/2006/relationships"><Relationship Id="rId2" Type="http://schemas.openxmlformats.org/officeDocument/2006/relationships/slide" Target="../slides/slide863.xml"/><Relationship Id="rId1" Type="http://schemas.openxmlformats.org/officeDocument/2006/relationships/notesMaster" Target="../notesMasters/notesMaster1.xml"/></Relationships>
</file>

<file path=ppt/notesSlides/_rels/notesSlide323.xml.rels><?xml version="1.0" encoding="UTF-8" standalone="yes"?>
<Relationships xmlns="http://schemas.openxmlformats.org/package/2006/relationships"><Relationship Id="rId2" Type="http://schemas.openxmlformats.org/officeDocument/2006/relationships/slide" Target="../slides/slide977.xml"/><Relationship Id="rId1" Type="http://schemas.openxmlformats.org/officeDocument/2006/relationships/notesMaster" Target="../notesMasters/notesMaster1.xml"/></Relationships>
</file>

<file path=ppt/notesSlides/_rels/notesSlide324.xml.rels><?xml version="1.0" encoding="UTF-8" standalone="yes"?>
<Relationships xmlns="http://schemas.openxmlformats.org/package/2006/relationships"><Relationship Id="rId2" Type="http://schemas.openxmlformats.org/officeDocument/2006/relationships/slide" Target="../slides/slide984.xml"/><Relationship Id="rId1" Type="http://schemas.openxmlformats.org/officeDocument/2006/relationships/notesMaster" Target="../notesMasters/notesMaster1.xml"/></Relationships>
</file>

<file path=ppt/notesSlides/_rels/notesSlide325.xml.rels><?xml version="1.0" encoding="UTF-8" standalone="yes"?>
<Relationships xmlns="http://schemas.openxmlformats.org/package/2006/relationships"><Relationship Id="rId2" Type="http://schemas.openxmlformats.org/officeDocument/2006/relationships/slide" Target="../slides/slide991.xml"/><Relationship Id="rId1" Type="http://schemas.openxmlformats.org/officeDocument/2006/relationships/notesMaster" Target="../notesMasters/notesMaster1.xml"/></Relationships>
</file>

<file path=ppt/notesSlides/_rels/notesSlide326.xml.rels><?xml version="1.0" encoding="UTF-8" standalone="yes"?>
<Relationships xmlns="http://schemas.openxmlformats.org/package/2006/relationships"><Relationship Id="rId2" Type="http://schemas.openxmlformats.org/officeDocument/2006/relationships/slide" Target="../slides/slide992.xml"/><Relationship Id="rId1" Type="http://schemas.openxmlformats.org/officeDocument/2006/relationships/notesMaster" Target="../notesMasters/notesMaster1.xml"/></Relationships>
</file>

<file path=ppt/notesSlides/_rels/notesSlide327.xml.rels><?xml version="1.0" encoding="UTF-8" standalone="yes"?>
<Relationships xmlns="http://schemas.openxmlformats.org/package/2006/relationships"><Relationship Id="rId2" Type="http://schemas.openxmlformats.org/officeDocument/2006/relationships/slide" Target="../slides/slide994.xml"/><Relationship Id="rId1" Type="http://schemas.openxmlformats.org/officeDocument/2006/relationships/notesMaster" Target="../notesMasters/notesMaster1.xml"/></Relationships>
</file>

<file path=ppt/notesSlides/_rels/notesSlide328.xml.rels><?xml version="1.0" encoding="UTF-8" standalone="yes"?>
<Relationships xmlns="http://schemas.openxmlformats.org/package/2006/relationships"><Relationship Id="rId2" Type="http://schemas.openxmlformats.org/officeDocument/2006/relationships/slide" Target="../slides/slide1060.xml"/><Relationship Id="rId1" Type="http://schemas.openxmlformats.org/officeDocument/2006/relationships/notesMaster" Target="../notesMasters/notesMaster1.xml"/></Relationships>
</file>

<file path=ppt/notesSlides/_rels/notesSlide329.xml.rels><?xml version="1.0" encoding="UTF-8" standalone="yes"?>
<Relationships xmlns="http://schemas.openxmlformats.org/package/2006/relationships"><Relationship Id="rId2" Type="http://schemas.openxmlformats.org/officeDocument/2006/relationships/slide" Target="../slides/slide1061.xml"/><Relationship Id="rId1" Type="http://schemas.openxmlformats.org/officeDocument/2006/relationships/notesMaster" Target="../notesMasters/notesMaster1.xml"/></Relationships>
</file>

<file path=ppt/notesSlides/_rels/notesSlide330.xml.rels><?xml version="1.0" encoding="UTF-8" standalone="yes"?>
<Relationships xmlns="http://schemas.openxmlformats.org/package/2006/relationships"><Relationship Id="rId2" Type="http://schemas.openxmlformats.org/officeDocument/2006/relationships/slide" Target="../slides/slide1062.xml"/><Relationship Id="rId1" Type="http://schemas.openxmlformats.org/officeDocument/2006/relationships/notesMaster" Target="../notesMasters/notesMaster1.xml"/></Relationships>
</file>

<file path=ppt/notesSlides/_rels/notesSlide331.xml.rels><?xml version="1.0" encoding="UTF-8" standalone="yes"?>
<Relationships xmlns="http://schemas.openxmlformats.org/package/2006/relationships"><Relationship Id="rId2" Type="http://schemas.openxmlformats.org/officeDocument/2006/relationships/slide" Target="../slides/slide1063.xml"/><Relationship Id="rId1" Type="http://schemas.openxmlformats.org/officeDocument/2006/relationships/notesMaster" Target="../notesMasters/notesMaster1.xml"/></Relationships>
</file>

<file path=ppt/notesSlides/_rels/notesSlide332.xml.rels><?xml version="1.0" encoding="UTF-8" standalone="yes"?>
<Relationships xmlns="http://schemas.openxmlformats.org/package/2006/relationships"><Relationship Id="rId2" Type="http://schemas.openxmlformats.org/officeDocument/2006/relationships/slide" Target="../slides/slide1064.xml"/><Relationship Id="rId1" Type="http://schemas.openxmlformats.org/officeDocument/2006/relationships/notesMaster" Target="../notesMasters/notesMaster1.xml"/></Relationships>
</file>

<file path=ppt/notesSlides/_rels/notesSlide333.xml.rels><?xml version="1.0" encoding="UTF-8" standalone="yes"?>
<Relationships xmlns="http://schemas.openxmlformats.org/package/2006/relationships"><Relationship Id="rId2" Type="http://schemas.openxmlformats.org/officeDocument/2006/relationships/slide" Target="../slides/slide1065.xml"/><Relationship Id="rId1" Type="http://schemas.openxmlformats.org/officeDocument/2006/relationships/notesMaster" Target="../notesMasters/notesMaster1.xml"/></Relationships>
</file>

<file path=ppt/notesSlides/_rels/notesSlide334.xml.rels><?xml version="1.0" encoding="UTF-8" standalone="yes"?>
<Relationships xmlns="http://schemas.openxmlformats.org/package/2006/relationships"><Relationship Id="rId2" Type="http://schemas.openxmlformats.org/officeDocument/2006/relationships/slide" Target="../slides/slide1066.xml"/><Relationship Id="rId1" Type="http://schemas.openxmlformats.org/officeDocument/2006/relationships/notesMaster" Target="../notesMasters/notesMaster1.xml"/></Relationships>
</file>

<file path=ppt/notesSlides/_rels/notesSlide335.xml.rels><?xml version="1.0" encoding="UTF-8" standalone="yes"?>
<Relationships xmlns="http://schemas.openxmlformats.org/package/2006/relationships"><Relationship Id="rId2" Type="http://schemas.openxmlformats.org/officeDocument/2006/relationships/slide" Target="../slides/slide1067.xml"/><Relationship Id="rId1" Type="http://schemas.openxmlformats.org/officeDocument/2006/relationships/notesMaster" Target="../notesMasters/notesMaster1.xml"/></Relationships>
</file>

<file path=ppt/notesSlides/_rels/notesSlide336.xml.rels><?xml version="1.0" encoding="UTF-8" standalone="yes"?>
<Relationships xmlns="http://schemas.openxmlformats.org/package/2006/relationships"><Relationship Id="rId2" Type="http://schemas.openxmlformats.org/officeDocument/2006/relationships/slide" Target="../slides/slide1068.xml"/><Relationship Id="rId1" Type="http://schemas.openxmlformats.org/officeDocument/2006/relationships/notesMaster" Target="../notesMasters/notesMaster1.xml"/></Relationships>
</file>

<file path=ppt/notesSlides/_rels/notesSlide337.xml.rels><?xml version="1.0" encoding="UTF-8" standalone="yes"?>
<Relationships xmlns="http://schemas.openxmlformats.org/package/2006/relationships"><Relationship Id="rId2" Type="http://schemas.openxmlformats.org/officeDocument/2006/relationships/slide" Target="../slides/slide1069.xml"/><Relationship Id="rId1" Type="http://schemas.openxmlformats.org/officeDocument/2006/relationships/notesMaster" Target="../notesMasters/notesMaster1.xml"/></Relationships>
</file>

<file path=ppt/notesSlides/_rels/notesSlide338.xml.rels><?xml version="1.0" encoding="UTF-8" standalone="yes"?>
<Relationships xmlns="http://schemas.openxmlformats.org/package/2006/relationships"><Relationship Id="rId2" Type="http://schemas.openxmlformats.org/officeDocument/2006/relationships/slide" Target="../slides/slide1070.xml"/><Relationship Id="rId1" Type="http://schemas.openxmlformats.org/officeDocument/2006/relationships/notesMaster" Target="../notesMasters/notesMaster1.xml"/></Relationships>
</file>

<file path=ppt/notesSlides/_rels/notesSlide339.xml.rels><?xml version="1.0" encoding="UTF-8" standalone="yes"?>
<Relationships xmlns="http://schemas.openxmlformats.org/package/2006/relationships"><Relationship Id="rId2" Type="http://schemas.openxmlformats.org/officeDocument/2006/relationships/slide" Target="../slides/slide10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11</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12</a:t>
            </a:fld>
            <a:endParaRPr lang="en-US" sz="1200" b="0" i="0">
              <a:solidFill>
                <a:prstClr val="black"/>
              </a:solidFill>
            </a:endParaRPr>
          </a:p>
        </p:txBody>
      </p:sp>
    </p:spTree>
    <p:extLst>
      <p:ext uri="{BB962C8B-B14F-4D97-AF65-F5344CB8AC3E}">
        <p14:creationId xmlns:p14="http://schemas.microsoft.com/office/powerpoint/2010/main" val="75244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13</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14</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15</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a:t>
            </a:fld>
            <a:endParaRPr lang="en-US" sz="1200" b="0" i="0">
              <a:solidFill>
                <a:prstClr val="black"/>
              </a:solidFill>
            </a:endParaRPr>
          </a:p>
        </p:txBody>
      </p:sp>
    </p:spTree>
    <p:extLst>
      <p:ext uri="{BB962C8B-B14F-4D97-AF65-F5344CB8AC3E}">
        <p14:creationId xmlns:p14="http://schemas.microsoft.com/office/powerpoint/2010/main" val="2447446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18</a:t>
            </a:fld>
            <a:endParaRPr lang="en-US" sz="1200" b="0" i="0">
              <a:solidFill>
                <a:prstClr val="black"/>
              </a:solidFill>
            </a:endParaRPr>
          </a:p>
        </p:txBody>
      </p:sp>
    </p:spTree>
    <p:extLst>
      <p:ext uri="{BB962C8B-B14F-4D97-AF65-F5344CB8AC3E}">
        <p14:creationId xmlns:p14="http://schemas.microsoft.com/office/powerpoint/2010/main" val="3598316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19</a:t>
            </a:fld>
            <a:endParaRPr lang="en-US" sz="1200" b="0" i="0">
              <a:solidFill>
                <a:prstClr val="black"/>
              </a:solidFill>
            </a:endParaRPr>
          </a:p>
        </p:txBody>
      </p:sp>
    </p:spTree>
    <p:extLst>
      <p:ext uri="{BB962C8B-B14F-4D97-AF65-F5344CB8AC3E}">
        <p14:creationId xmlns:p14="http://schemas.microsoft.com/office/powerpoint/2010/main" val="3874827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20</a:t>
            </a:fld>
            <a:endParaRPr lang="en-US" sz="1200" b="0" i="0">
              <a:solidFill>
                <a:prstClr val="black"/>
              </a:solidFill>
            </a:endParaRPr>
          </a:p>
        </p:txBody>
      </p:sp>
    </p:spTree>
    <p:extLst>
      <p:ext uri="{BB962C8B-B14F-4D97-AF65-F5344CB8AC3E}">
        <p14:creationId xmlns:p14="http://schemas.microsoft.com/office/powerpoint/2010/main" val="341197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21</a:t>
            </a:fld>
            <a:endParaRPr lang="en-US" sz="1200" b="0" i="0">
              <a:solidFill>
                <a:prstClr val="black"/>
              </a:solidFill>
            </a:endParaRPr>
          </a:p>
        </p:txBody>
      </p:sp>
    </p:spTree>
    <p:extLst>
      <p:ext uri="{BB962C8B-B14F-4D97-AF65-F5344CB8AC3E}">
        <p14:creationId xmlns:p14="http://schemas.microsoft.com/office/powerpoint/2010/main" val="1198387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22</a:t>
            </a:fld>
            <a:endParaRPr lang="en-US" sz="1200" b="0" i="0">
              <a:solidFill>
                <a:prstClr val="black"/>
              </a:solidFill>
            </a:endParaRPr>
          </a:p>
        </p:txBody>
      </p:sp>
    </p:spTree>
    <p:extLst>
      <p:ext uri="{BB962C8B-B14F-4D97-AF65-F5344CB8AC3E}">
        <p14:creationId xmlns:p14="http://schemas.microsoft.com/office/powerpoint/2010/main" val="4078444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a:t>
            </a:fld>
            <a:endParaRPr lang="en-US" sz="1200" b="0" i="0">
              <a:solidFill>
                <a:prstClr val="black"/>
              </a:solidFill>
            </a:endParaRPr>
          </a:p>
        </p:txBody>
      </p:sp>
    </p:spTree>
    <p:extLst>
      <p:ext uri="{BB962C8B-B14F-4D97-AF65-F5344CB8AC3E}">
        <p14:creationId xmlns:p14="http://schemas.microsoft.com/office/powerpoint/2010/main" val="564856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 name="Notes Placeholder 1">
            <a:extLst>
              <a:ext uri="{FF2B5EF4-FFF2-40B4-BE49-F238E27FC236}">
                <a16:creationId xmlns:a16="http://schemas.microsoft.com/office/drawing/2014/main" id="{ADCF55C7-A016-49EF-B2AE-2567801B2A96}"/>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1652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8711555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296713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036097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034466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050340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300742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5753F9E1-D94A-4BA7-88F6-8475F20E101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80640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5143766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182656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59</a:t>
            </a:fld>
            <a:endParaRPr lang="en-US"/>
          </a:p>
        </p:txBody>
      </p:sp>
    </p:spTree>
    <p:extLst>
      <p:ext uri="{BB962C8B-B14F-4D97-AF65-F5344CB8AC3E}">
        <p14:creationId xmlns:p14="http://schemas.microsoft.com/office/powerpoint/2010/main" val="12263377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66</a:t>
            </a:fld>
            <a:endParaRPr lang="en-US">
              <a:solidFill>
                <a:prstClr val="black"/>
              </a:solidFill>
            </a:endParaRPr>
          </a:p>
        </p:txBody>
      </p:sp>
    </p:spTree>
    <p:extLst>
      <p:ext uri="{BB962C8B-B14F-4D97-AF65-F5344CB8AC3E}">
        <p14:creationId xmlns:p14="http://schemas.microsoft.com/office/powerpoint/2010/main" val="38885933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pPr algn="r" rtl="0" fontAlgn="base">
              <a:spcBef>
                <a:spcPct val="20000"/>
              </a:spcBef>
              <a:spcAft>
                <a:spcPct val="0"/>
              </a:spcAft>
            </a:pPr>
            <a:fld id="{68C30772-9BD7-4C8F-ABC5-27441910EA35}" type="slidenum">
              <a:rPr lang="en-US" sz="1200" b="1" i="1" kern="1200">
                <a:solidFill>
                  <a:prstClr val="black"/>
                </a:solidFill>
                <a:latin typeface="Verdana" pitchFamily="34" charset="0"/>
                <a:ea typeface="+mn-ea"/>
                <a:cs typeface="+mn-cs"/>
              </a:rPr>
              <a:pPr algn="r" rtl="0" fontAlgn="base">
                <a:spcBef>
                  <a:spcPct val="20000"/>
                </a:spcBef>
                <a:spcAft>
                  <a:spcPct val="0"/>
                </a:spcAft>
              </a:pPr>
              <a:t>69</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20708237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pPr algn="r" rtl="0" fontAlgn="base">
              <a:spcBef>
                <a:spcPct val="20000"/>
              </a:spcBef>
              <a:spcAft>
                <a:spcPct val="0"/>
              </a:spcAft>
            </a:pPr>
            <a:fld id="{68C30772-9BD7-4C8F-ABC5-27441910EA35}" type="slidenum">
              <a:rPr lang="en-US" sz="1200" b="1" i="1" kern="1200">
                <a:solidFill>
                  <a:prstClr val="black"/>
                </a:solidFill>
                <a:latin typeface="Verdana" pitchFamily="34" charset="0"/>
                <a:ea typeface="+mn-ea"/>
                <a:cs typeface="+mn-cs"/>
              </a:rPr>
              <a:pPr algn="r" rtl="0" fontAlgn="base">
                <a:spcBef>
                  <a:spcPct val="20000"/>
                </a:spcBef>
                <a:spcAft>
                  <a:spcPct val="0"/>
                </a:spcAft>
              </a:pPr>
              <a:t>70</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24733033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pPr algn="r" rtl="0" fontAlgn="base">
              <a:spcBef>
                <a:spcPct val="20000"/>
              </a:spcBef>
              <a:spcAft>
                <a:spcPct val="0"/>
              </a:spcAft>
            </a:pPr>
            <a:fld id="{68C30772-9BD7-4C8F-ABC5-27441910EA35}" type="slidenum">
              <a:rPr lang="en-US" sz="1200" b="1" i="1" kern="1200">
                <a:solidFill>
                  <a:prstClr val="black"/>
                </a:solidFill>
                <a:latin typeface="Verdana" pitchFamily="34" charset="0"/>
                <a:ea typeface="+mn-ea"/>
                <a:cs typeface="+mn-cs"/>
              </a:rPr>
              <a:pPr algn="r" rtl="0" fontAlgn="base">
                <a:spcBef>
                  <a:spcPct val="20000"/>
                </a:spcBef>
                <a:spcAft>
                  <a:spcPct val="0"/>
                </a:spcAft>
              </a:pPr>
              <a:t>71</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18034503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72</a:t>
            </a:fld>
            <a:endParaRPr lang="en-US">
              <a:solidFill>
                <a:prstClr val="black"/>
              </a:solidFill>
            </a:endParaRPr>
          </a:p>
        </p:txBody>
      </p:sp>
    </p:spTree>
    <p:extLst>
      <p:ext uri="{BB962C8B-B14F-4D97-AF65-F5344CB8AC3E}">
        <p14:creationId xmlns:p14="http://schemas.microsoft.com/office/powerpoint/2010/main" val="17180913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pPr algn="r" rtl="0" fontAlgn="base">
              <a:spcBef>
                <a:spcPct val="20000"/>
              </a:spcBef>
              <a:spcAft>
                <a:spcPct val="0"/>
              </a:spcAft>
            </a:pPr>
            <a:fld id="{68C30772-9BD7-4C8F-ABC5-27441910EA35}" type="slidenum">
              <a:rPr lang="en-US" sz="1200" b="1" i="1" kern="1200">
                <a:solidFill>
                  <a:prstClr val="black"/>
                </a:solidFill>
                <a:latin typeface="Verdana" pitchFamily="34" charset="0"/>
                <a:ea typeface="+mn-ea"/>
                <a:cs typeface="+mn-cs"/>
              </a:rPr>
              <a:pPr algn="r" rtl="0" fontAlgn="base">
                <a:spcBef>
                  <a:spcPct val="20000"/>
                </a:spcBef>
                <a:spcAft>
                  <a:spcPct val="0"/>
                </a:spcAft>
              </a:pPr>
              <a:t>73</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2506828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0" name="Rectangle 7"/>
          <p:cNvSpPr>
            <a:spLocks noGrp="1" noChangeArrowheads="1"/>
          </p:cNvSpPr>
          <p:nvPr>
            <p:ph type="sldNum" sz="quarter" idx="5"/>
          </p:nvPr>
        </p:nvSpPr>
        <p:spPr>
          <a:noFill/>
        </p:spPr>
        <p:txBody>
          <a:bodyPr/>
          <a:lstStyle/>
          <a:p>
            <a:fld id="{5DE75219-FE68-4C0F-80D9-57DDDD0003B5}" type="slidenum">
              <a:rPr lang="en-US" smtClean="0">
                <a:solidFill>
                  <a:prstClr val="black"/>
                </a:solidFill>
              </a:rPr>
              <a:pPr/>
              <a:t>74</a:t>
            </a:fld>
            <a:endParaRPr lang="en-US">
              <a:solidFill>
                <a:prstClr val="black"/>
              </a:solidFill>
            </a:endParaRPr>
          </a:p>
        </p:txBody>
      </p:sp>
    </p:spTree>
    <p:extLst>
      <p:ext uri="{BB962C8B-B14F-4D97-AF65-F5344CB8AC3E}">
        <p14:creationId xmlns:p14="http://schemas.microsoft.com/office/powerpoint/2010/main" val="10423230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86</a:t>
            </a:fld>
            <a:endParaRPr lang="en-US"/>
          </a:p>
        </p:txBody>
      </p:sp>
    </p:spTree>
    <p:extLst>
      <p:ext uri="{BB962C8B-B14F-4D97-AF65-F5344CB8AC3E}">
        <p14:creationId xmlns:p14="http://schemas.microsoft.com/office/powerpoint/2010/main" val="21712113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solidFill>
                  <a:prstClr val="black"/>
                </a:solidFill>
              </a:rPr>
              <a:pPr>
                <a:defRPr/>
              </a:pPr>
              <a:t>87</a:t>
            </a:fld>
            <a:endParaRPr lang="en-US">
              <a:solidFill>
                <a:prstClr val="black"/>
              </a:solidFill>
            </a:endParaRPr>
          </a:p>
        </p:txBody>
      </p:sp>
    </p:spTree>
    <p:extLst>
      <p:ext uri="{BB962C8B-B14F-4D97-AF65-F5344CB8AC3E}">
        <p14:creationId xmlns:p14="http://schemas.microsoft.com/office/powerpoint/2010/main" val="16616366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95</a:t>
            </a:fld>
            <a:endParaRPr lang="en-US" sz="1200" b="0" i="0">
              <a:solidFill>
                <a:prstClr val="black"/>
              </a:solidFill>
            </a:endParaRPr>
          </a:p>
        </p:txBody>
      </p:sp>
    </p:spTree>
    <p:extLst>
      <p:ext uri="{BB962C8B-B14F-4D97-AF65-F5344CB8AC3E}">
        <p14:creationId xmlns:p14="http://schemas.microsoft.com/office/powerpoint/2010/main" val="8992410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96</a:t>
            </a:fld>
            <a:endParaRPr lang="en-US" sz="1200" b="0" i="0">
              <a:solidFill>
                <a:prstClr val="black"/>
              </a:solidFill>
            </a:endParaRPr>
          </a:p>
        </p:txBody>
      </p:sp>
    </p:spTree>
    <p:extLst>
      <p:ext uri="{BB962C8B-B14F-4D97-AF65-F5344CB8AC3E}">
        <p14:creationId xmlns:p14="http://schemas.microsoft.com/office/powerpoint/2010/main" val="34347473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378938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501086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259556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8575029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825488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662036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718542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2539419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4636931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810849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1527367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379083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561488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8970985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7757053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1227784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2072896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240289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367947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2761034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49333997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0850767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0864241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139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34688875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86542343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55617346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9480926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8397972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86053765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344331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2447691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46897132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48880646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159</a:t>
            </a:fld>
            <a:endParaRPr lang="en-US" sz="1200" b="0" i="0">
              <a:solidFill>
                <a:prstClr val="black"/>
              </a:solidFill>
            </a:endParaRPr>
          </a:p>
        </p:txBody>
      </p:sp>
    </p:spTree>
    <p:extLst>
      <p:ext uri="{BB962C8B-B14F-4D97-AF65-F5344CB8AC3E}">
        <p14:creationId xmlns:p14="http://schemas.microsoft.com/office/powerpoint/2010/main" val="169154439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160</a:t>
            </a:fld>
            <a:endParaRPr lang="en-US" sz="1200" b="0" i="0">
              <a:solidFill>
                <a:prstClr val="black"/>
              </a:solidFill>
            </a:endParaRPr>
          </a:p>
        </p:txBody>
      </p:sp>
    </p:spTree>
    <p:extLst>
      <p:ext uri="{BB962C8B-B14F-4D97-AF65-F5344CB8AC3E}">
        <p14:creationId xmlns:p14="http://schemas.microsoft.com/office/powerpoint/2010/main" val="194475046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161</a:t>
            </a:fld>
            <a:endParaRPr lang="en-US" sz="1200" b="0" i="0">
              <a:solidFill>
                <a:prstClr val="black"/>
              </a:solidFill>
            </a:endParaRPr>
          </a:p>
        </p:txBody>
      </p:sp>
    </p:spTree>
    <p:extLst>
      <p:ext uri="{BB962C8B-B14F-4D97-AF65-F5344CB8AC3E}">
        <p14:creationId xmlns:p14="http://schemas.microsoft.com/office/powerpoint/2010/main" val="93668424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162</a:t>
            </a:fld>
            <a:endParaRPr lang="en-US" sz="1200" b="0" i="0">
              <a:solidFill>
                <a:prstClr val="black"/>
              </a:solidFill>
            </a:endParaRPr>
          </a:p>
        </p:txBody>
      </p:sp>
    </p:spTree>
    <p:extLst>
      <p:ext uri="{BB962C8B-B14F-4D97-AF65-F5344CB8AC3E}">
        <p14:creationId xmlns:p14="http://schemas.microsoft.com/office/powerpoint/2010/main" val="184118739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76517272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164</a:t>
            </a:fld>
            <a:endParaRPr lang="en-US" sz="1200" b="0" i="0">
              <a:solidFill>
                <a:prstClr val="black"/>
              </a:solidFill>
            </a:endParaRPr>
          </a:p>
        </p:txBody>
      </p:sp>
    </p:spTree>
    <p:extLst>
      <p:ext uri="{BB962C8B-B14F-4D97-AF65-F5344CB8AC3E}">
        <p14:creationId xmlns:p14="http://schemas.microsoft.com/office/powerpoint/2010/main" val="306177073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169</a:t>
            </a:fld>
            <a:endParaRPr lang="en-US">
              <a:solidFill>
                <a:prstClr val="black"/>
              </a:solidFill>
            </a:endParaRPr>
          </a:p>
        </p:txBody>
      </p:sp>
    </p:spTree>
    <p:extLst>
      <p:ext uri="{BB962C8B-B14F-4D97-AF65-F5344CB8AC3E}">
        <p14:creationId xmlns:p14="http://schemas.microsoft.com/office/powerpoint/2010/main" val="32612843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170</a:t>
            </a:fld>
            <a:endParaRPr lang="en-US">
              <a:solidFill>
                <a:prstClr val="black"/>
              </a:solidFill>
            </a:endParaRPr>
          </a:p>
        </p:txBody>
      </p:sp>
    </p:spTree>
    <p:extLst>
      <p:ext uri="{BB962C8B-B14F-4D97-AF65-F5344CB8AC3E}">
        <p14:creationId xmlns:p14="http://schemas.microsoft.com/office/powerpoint/2010/main" val="93809843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171</a:t>
            </a:fld>
            <a:endParaRPr lang="en-US" sz="1200" b="0" i="0">
              <a:solidFill>
                <a:prstClr val="black"/>
              </a:solidFill>
            </a:endParaRPr>
          </a:p>
        </p:txBody>
      </p:sp>
      <p:sp>
        <p:nvSpPr>
          <p:cNvPr id="2" name="Notes Placeholder 1">
            <a:extLst>
              <a:ext uri="{FF2B5EF4-FFF2-40B4-BE49-F238E27FC236}">
                <a16:creationId xmlns:a16="http://schemas.microsoft.com/office/drawing/2014/main" id="{AC45E34F-7045-4340-8FF5-6BB63BA1B6B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4350828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174</a:t>
            </a:fld>
            <a:endParaRPr lang="en-US" sz="1200" b="0" i="0">
              <a:solidFill>
                <a:prstClr val="black"/>
              </a:solidFill>
            </a:endParaRPr>
          </a:p>
        </p:txBody>
      </p:sp>
    </p:spTree>
    <p:extLst>
      <p:ext uri="{BB962C8B-B14F-4D97-AF65-F5344CB8AC3E}">
        <p14:creationId xmlns:p14="http://schemas.microsoft.com/office/powerpoint/2010/main" val="28039653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175</a:t>
            </a:fld>
            <a:endParaRPr lang="en-US" sz="1200" b="0" i="0">
              <a:solidFill>
                <a:prstClr val="black"/>
              </a:solidFill>
            </a:endParaRPr>
          </a:p>
        </p:txBody>
      </p:sp>
    </p:spTree>
    <p:extLst>
      <p:ext uri="{BB962C8B-B14F-4D97-AF65-F5344CB8AC3E}">
        <p14:creationId xmlns:p14="http://schemas.microsoft.com/office/powerpoint/2010/main" val="340002404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176</a:t>
            </a:fld>
            <a:endParaRPr lang="en-US" sz="1200" b="0" i="0">
              <a:solidFill>
                <a:prstClr val="black"/>
              </a:solidFill>
            </a:endParaRPr>
          </a:p>
        </p:txBody>
      </p:sp>
    </p:spTree>
    <p:extLst>
      <p:ext uri="{BB962C8B-B14F-4D97-AF65-F5344CB8AC3E}">
        <p14:creationId xmlns:p14="http://schemas.microsoft.com/office/powerpoint/2010/main" val="169319683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177</a:t>
            </a:fld>
            <a:endParaRPr lang="en-US" sz="1200" b="0" i="0">
              <a:solidFill>
                <a:prstClr val="black"/>
              </a:solidFill>
            </a:endParaRPr>
          </a:p>
        </p:txBody>
      </p:sp>
    </p:spTree>
    <p:extLst>
      <p:ext uri="{BB962C8B-B14F-4D97-AF65-F5344CB8AC3E}">
        <p14:creationId xmlns:p14="http://schemas.microsoft.com/office/powerpoint/2010/main" val="250939824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178</a:t>
            </a:fld>
            <a:endParaRPr lang="en-US" sz="1200" b="0" i="0">
              <a:solidFill>
                <a:prstClr val="black"/>
              </a:solidFill>
            </a:endParaRPr>
          </a:p>
        </p:txBody>
      </p:sp>
    </p:spTree>
    <p:extLst>
      <p:ext uri="{BB962C8B-B14F-4D97-AF65-F5344CB8AC3E}">
        <p14:creationId xmlns:p14="http://schemas.microsoft.com/office/powerpoint/2010/main" val="124754596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180</a:t>
            </a:fld>
            <a:endParaRPr lang="en-US" sz="1200" b="0" i="0">
              <a:solidFill>
                <a:prstClr val="black"/>
              </a:solidFill>
            </a:endParaRPr>
          </a:p>
        </p:txBody>
      </p:sp>
    </p:spTree>
    <p:extLst>
      <p:ext uri="{BB962C8B-B14F-4D97-AF65-F5344CB8AC3E}">
        <p14:creationId xmlns:p14="http://schemas.microsoft.com/office/powerpoint/2010/main" val="413761924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186</a:t>
            </a:fld>
            <a:endParaRPr lang="en-US" sz="1200" b="0" i="0">
              <a:solidFill>
                <a:prstClr val="black"/>
              </a:solidFill>
            </a:endParaRPr>
          </a:p>
        </p:txBody>
      </p:sp>
    </p:spTree>
    <p:extLst>
      <p:ext uri="{BB962C8B-B14F-4D97-AF65-F5344CB8AC3E}">
        <p14:creationId xmlns:p14="http://schemas.microsoft.com/office/powerpoint/2010/main" val="242118815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188</a:t>
            </a:fld>
            <a:endParaRPr lang="en-US" sz="1200" b="0" i="0">
              <a:solidFill>
                <a:prstClr val="black"/>
              </a:solidFill>
            </a:endParaRPr>
          </a:p>
        </p:txBody>
      </p:sp>
    </p:spTree>
    <p:extLst>
      <p:ext uri="{BB962C8B-B14F-4D97-AF65-F5344CB8AC3E}">
        <p14:creationId xmlns:p14="http://schemas.microsoft.com/office/powerpoint/2010/main" val="308048150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190</a:t>
            </a:fld>
            <a:endParaRPr lang="en-US" sz="1200" b="0" i="0">
              <a:solidFill>
                <a:prstClr val="black"/>
              </a:solidFill>
            </a:endParaRPr>
          </a:p>
        </p:txBody>
      </p:sp>
    </p:spTree>
    <p:extLst>
      <p:ext uri="{BB962C8B-B14F-4D97-AF65-F5344CB8AC3E}">
        <p14:creationId xmlns:p14="http://schemas.microsoft.com/office/powerpoint/2010/main" val="2797896437"/>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192</a:t>
            </a:fld>
            <a:endParaRPr lang="en-US" sz="1200" b="0" i="0">
              <a:solidFill>
                <a:prstClr val="black"/>
              </a:solidFill>
            </a:endParaRPr>
          </a:p>
        </p:txBody>
      </p:sp>
    </p:spTree>
    <p:extLst>
      <p:ext uri="{BB962C8B-B14F-4D97-AF65-F5344CB8AC3E}">
        <p14:creationId xmlns:p14="http://schemas.microsoft.com/office/powerpoint/2010/main" val="184510645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193</a:t>
            </a:fld>
            <a:endParaRPr lang="en-US" sz="1200" b="0" i="0">
              <a:solidFill>
                <a:prstClr val="black"/>
              </a:solidFill>
            </a:endParaRPr>
          </a:p>
        </p:txBody>
      </p:sp>
    </p:spTree>
    <p:extLst>
      <p:ext uri="{BB962C8B-B14F-4D97-AF65-F5344CB8AC3E}">
        <p14:creationId xmlns:p14="http://schemas.microsoft.com/office/powerpoint/2010/main" val="83917717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solidFill>
                  <a:prstClr val="black"/>
                </a:solidFill>
              </a:rPr>
              <a:pPr algn="r"/>
              <a:t>194</a:t>
            </a:fld>
            <a:endParaRPr lang="en-US" sz="1200" b="0" i="0">
              <a:solidFill>
                <a:prstClr val="black"/>
              </a:solidFill>
            </a:endParaRPr>
          </a:p>
        </p:txBody>
      </p:sp>
    </p:spTree>
    <p:extLst>
      <p:ext uri="{BB962C8B-B14F-4D97-AF65-F5344CB8AC3E}">
        <p14:creationId xmlns:p14="http://schemas.microsoft.com/office/powerpoint/2010/main" val="89198792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195</a:t>
            </a:fld>
            <a:endParaRPr lang="en-US" sz="1200" b="0" i="0"/>
          </a:p>
        </p:txBody>
      </p:sp>
    </p:spTree>
    <p:extLst>
      <p:ext uri="{BB962C8B-B14F-4D97-AF65-F5344CB8AC3E}">
        <p14:creationId xmlns:p14="http://schemas.microsoft.com/office/powerpoint/2010/main" val="372631270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196</a:t>
            </a:fld>
            <a:endParaRPr lang="en-US" sz="1200" b="0" i="0"/>
          </a:p>
        </p:txBody>
      </p:sp>
    </p:spTree>
    <p:extLst>
      <p:ext uri="{BB962C8B-B14F-4D97-AF65-F5344CB8AC3E}">
        <p14:creationId xmlns:p14="http://schemas.microsoft.com/office/powerpoint/2010/main" val="2710989118"/>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197</a:t>
            </a:fld>
            <a:endParaRPr lang="en-US" sz="1200" b="0" i="0"/>
          </a:p>
        </p:txBody>
      </p:sp>
    </p:spTree>
    <p:extLst>
      <p:ext uri="{BB962C8B-B14F-4D97-AF65-F5344CB8AC3E}">
        <p14:creationId xmlns:p14="http://schemas.microsoft.com/office/powerpoint/2010/main" val="2167316167"/>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198</a:t>
            </a:fld>
            <a:endParaRPr lang="en-US" sz="1200" b="0" i="0"/>
          </a:p>
        </p:txBody>
      </p:sp>
    </p:spTree>
    <p:extLst>
      <p:ext uri="{BB962C8B-B14F-4D97-AF65-F5344CB8AC3E}">
        <p14:creationId xmlns:p14="http://schemas.microsoft.com/office/powerpoint/2010/main" val="327281623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3650917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82207439"/>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4115412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7A06E6AC-E129-4B8E-BAA8-A8C3E7ACA051}"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69628173"/>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7A06E6AC-E129-4B8E-BAA8-A8C3E7ACA051}"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67891489"/>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210</a:t>
            </a:fld>
            <a:endParaRPr lang="en-US" sz="1200" b="0" i="0">
              <a:solidFill>
                <a:prstClr val="black"/>
              </a:solidFill>
            </a:endParaRPr>
          </a:p>
        </p:txBody>
      </p:sp>
    </p:spTree>
    <p:extLst>
      <p:ext uri="{BB962C8B-B14F-4D97-AF65-F5344CB8AC3E}">
        <p14:creationId xmlns:p14="http://schemas.microsoft.com/office/powerpoint/2010/main" val="280396532"/>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211</a:t>
            </a:fld>
            <a:endParaRPr lang="en-US" sz="1200" b="0" i="0">
              <a:solidFill>
                <a:prstClr val="black"/>
              </a:solidFill>
            </a:endParaRPr>
          </a:p>
        </p:txBody>
      </p:sp>
    </p:spTree>
    <p:extLst>
      <p:ext uri="{BB962C8B-B14F-4D97-AF65-F5344CB8AC3E}">
        <p14:creationId xmlns:p14="http://schemas.microsoft.com/office/powerpoint/2010/main" val="31162247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212</a:t>
            </a:fld>
            <a:endParaRPr lang="en-US" sz="1200" b="0" i="0">
              <a:solidFill>
                <a:prstClr val="black"/>
              </a:solidFill>
            </a:endParaRPr>
          </a:p>
        </p:txBody>
      </p:sp>
    </p:spTree>
    <p:extLst>
      <p:ext uri="{BB962C8B-B14F-4D97-AF65-F5344CB8AC3E}">
        <p14:creationId xmlns:p14="http://schemas.microsoft.com/office/powerpoint/2010/main" val="2039177674"/>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213</a:t>
            </a:fld>
            <a:endParaRPr lang="en-US" sz="1200" b="0" i="0">
              <a:solidFill>
                <a:prstClr val="black"/>
              </a:solidFill>
            </a:endParaRPr>
          </a:p>
        </p:txBody>
      </p:sp>
    </p:spTree>
    <p:extLst>
      <p:ext uri="{BB962C8B-B14F-4D97-AF65-F5344CB8AC3E}">
        <p14:creationId xmlns:p14="http://schemas.microsoft.com/office/powerpoint/2010/main" val="28039653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222</a:t>
            </a:fld>
            <a:endParaRPr lang="en-US" sz="1200" b="0" i="0">
              <a:solidFill>
                <a:prstClr val="black"/>
              </a:solidFill>
            </a:endParaRPr>
          </a:p>
        </p:txBody>
      </p:sp>
    </p:spTree>
    <p:extLst>
      <p:ext uri="{BB962C8B-B14F-4D97-AF65-F5344CB8AC3E}">
        <p14:creationId xmlns:p14="http://schemas.microsoft.com/office/powerpoint/2010/main" val="3505404167"/>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223</a:t>
            </a:fld>
            <a:endParaRPr lang="en-US" sz="1200" b="0" i="0">
              <a:solidFill>
                <a:prstClr val="black"/>
              </a:solidFill>
            </a:endParaRPr>
          </a:p>
        </p:txBody>
      </p:sp>
    </p:spTree>
    <p:extLst>
      <p:ext uri="{BB962C8B-B14F-4D97-AF65-F5344CB8AC3E}">
        <p14:creationId xmlns:p14="http://schemas.microsoft.com/office/powerpoint/2010/main" val="104509172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227</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229</a:t>
            </a:fld>
            <a:endParaRPr lang="en-US" sz="1200" b="0" i="0">
              <a:solidFill>
                <a:prstClr val="black"/>
              </a:solidFill>
            </a:endParaRPr>
          </a:p>
        </p:txBody>
      </p:sp>
    </p:spTree>
    <p:extLst>
      <p:ext uri="{BB962C8B-B14F-4D97-AF65-F5344CB8AC3E}">
        <p14:creationId xmlns:p14="http://schemas.microsoft.com/office/powerpoint/2010/main" val="28039653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230</a:t>
            </a:fld>
            <a:endParaRPr lang="en-US" sz="1200" b="0" i="0">
              <a:solidFill>
                <a:prstClr val="black"/>
              </a:solidFill>
            </a:endParaRPr>
          </a:p>
        </p:txBody>
      </p:sp>
    </p:spTree>
    <p:extLst>
      <p:ext uri="{BB962C8B-B14F-4D97-AF65-F5344CB8AC3E}">
        <p14:creationId xmlns:p14="http://schemas.microsoft.com/office/powerpoint/2010/main" val="280396532"/>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232</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233</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234</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235</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236</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237</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238</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239</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240</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252</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253</a:t>
            </a:fld>
            <a:endParaRPr lang="en-US" sz="1200" b="0" i="0"/>
          </a:p>
        </p:txBody>
      </p:sp>
    </p:spTree>
    <p:extLst>
      <p:ext uri="{BB962C8B-B14F-4D97-AF65-F5344CB8AC3E}">
        <p14:creationId xmlns:p14="http://schemas.microsoft.com/office/powerpoint/2010/main" val="3737474183"/>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254</a:t>
            </a:fld>
            <a:endParaRPr lang="en-US" sz="1200" b="0" i="0"/>
          </a:p>
        </p:txBody>
      </p:sp>
    </p:spTree>
    <p:extLst>
      <p:ext uri="{BB962C8B-B14F-4D97-AF65-F5344CB8AC3E}">
        <p14:creationId xmlns:p14="http://schemas.microsoft.com/office/powerpoint/2010/main" val="2961413886"/>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255</a:t>
            </a:fld>
            <a:endParaRPr lang="en-US" sz="1200" b="0" i="0"/>
          </a:p>
        </p:txBody>
      </p:sp>
    </p:spTree>
    <p:extLst>
      <p:ext uri="{BB962C8B-B14F-4D97-AF65-F5344CB8AC3E}">
        <p14:creationId xmlns:p14="http://schemas.microsoft.com/office/powerpoint/2010/main" val="2961413886"/>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256</a:t>
            </a:fld>
            <a:endParaRPr lang="en-US" sz="1200" b="0" i="0"/>
          </a:p>
        </p:txBody>
      </p:sp>
    </p:spTree>
    <p:extLst>
      <p:ext uri="{BB962C8B-B14F-4D97-AF65-F5344CB8AC3E}">
        <p14:creationId xmlns:p14="http://schemas.microsoft.com/office/powerpoint/2010/main" val="2961413886"/>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257</a:t>
            </a:fld>
            <a:endParaRPr lang="en-US" sz="1200" b="0" i="0">
              <a:solidFill>
                <a:prstClr val="black"/>
              </a:solidFill>
            </a:endParaRPr>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48963705"/>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258</a:t>
            </a:fld>
            <a:endParaRPr lang="en-US" sz="1200" b="0" i="0"/>
          </a:p>
        </p:txBody>
      </p:sp>
    </p:spTree>
    <p:extLst>
      <p:ext uri="{BB962C8B-B14F-4D97-AF65-F5344CB8AC3E}">
        <p14:creationId xmlns:p14="http://schemas.microsoft.com/office/powerpoint/2010/main" val="2857328265"/>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259</a:t>
            </a:fld>
            <a:endParaRPr lang="en-US" sz="1200" b="0" i="0"/>
          </a:p>
        </p:txBody>
      </p:sp>
    </p:spTree>
    <p:extLst>
      <p:ext uri="{BB962C8B-B14F-4D97-AF65-F5344CB8AC3E}">
        <p14:creationId xmlns:p14="http://schemas.microsoft.com/office/powerpoint/2010/main" val="3779775352"/>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260</a:t>
            </a:fld>
            <a:endParaRPr lang="en-US">
              <a:solidFill>
                <a:prstClr val="black"/>
              </a:solidFill>
            </a:endParaRPr>
          </a:p>
        </p:txBody>
      </p:sp>
    </p:spTree>
    <p:extLst>
      <p:ext uri="{BB962C8B-B14F-4D97-AF65-F5344CB8AC3E}">
        <p14:creationId xmlns:p14="http://schemas.microsoft.com/office/powerpoint/2010/main" val="691220086"/>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261</a:t>
            </a:fld>
            <a:endParaRPr lang="en-US" sz="1200" b="0" i="0"/>
          </a:p>
        </p:txBody>
      </p:sp>
    </p:spTree>
    <p:extLst>
      <p:ext uri="{BB962C8B-B14F-4D97-AF65-F5344CB8AC3E}">
        <p14:creationId xmlns:p14="http://schemas.microsoft.com/office/powerpoint/2010/main" val="3652398815"/>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262</a:t>
            </a:fld>
            <a:endParaRPr lang="en-US" sz="1200" b="0" i="0"/>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26776023"/>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263</a:t>
            </a:fld>
            <a:endParaRPr lang="en-US" sz="1200" b="0" i="0"/>
          </a:p>
        </p:txBody>
      </p:sp>
    </p:spTree>
    <p:extLst>
      <p:ext uri="{BB962C8B-B14F-4D97-AF65-F5344CB8AC3E}">
        <p14:creationId xmlns:p14="http://schemas.microsoft.com/office/powerpoint/2010/main" val="1716302587"/>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264</a:t>
            </a:fld>
            <a:endParaRPr lang="en-US" sz="1200" b="0" i="0">
              <a:solidFill>
                <a:prstClr val="black"/>
              </a:solidFill>
            </a:endParaRPr>
          </a:p>
        </p:txBody>
      </p:sp>
    </p:spTree>
    <p:extLst>
      <p:ext uri="{BB962C8B-B14F-4D97-AF65-F5344CB8AC3E}">
        <p14:creationId xmlns:p14="http://schemas.microsoft.com/office/powerpoint/2010/main" val="3053895405"/>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265</a:t>
            </a:fld>
            <a:endParaRPr lang="en-US" sz="1200" b="0" i="0"/>
          </a:p>
        </p:txBody>
      </p:sp>
    </p:spTree>
    <p:extLst>
      <p:ext uri="{BB962C8B-B14F-4D97-AF65-F5344CB8AC3E}">
        <p14:creationId xmlns:p14="http://schemas.microsoft.com/office/powerpoint/2010/main" val="3410924658"/>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266</a:t>
            </a:fld>
            <a:endParaRPr lang="en-US" sz="1200" b="0" i="0"/>
          </a:p>
        </p:txBody>
      </p:sp>
    </p:spTree>
    <p:extLst>
      <p:ext uri="{BB962C8B-B14F-4D97-AF65-F5344CB8AC3E}">
        <p14:creationId xmlns:p14="http://schemas.microsoft.com/office/powerpoint/2010/main" val="2317145165"/>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267</a:t>
            </a:fld>
            <a:endParaRPr lang="en-US">
              <a:solidFill>
                <a:prstClr val="black"/>
              </a:solidFill>
            </a:endParaRPr>
          </a:p>
        </p:txBody>
      </p:sp>
    </p:spTree>
    <p:extLst>
      <p:ext uri="{BB962C8B-B14F-4D97-AF65-F5344CB8AC3E}">
        <p14:creationId xmlns:p14="http://schemas.microsoft.com/office/powerpoint/2010/main" val="352966139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268</a:t>
            </a:fld>
            <a:endParaRPr lang="en-US" sz="1200" b="0" i="0">
              <a:solidFill>
                <a:prstClr val="black"/>
              </a:solidFill>
            </a:endParaRPr>
          </a:p>
        </p:txBody>
      </p:sp>
    </p:spTree>
    <p:extLst>
      <p:ext uri="{BB962C8B-B14F-4D97-AF65-F5344CB8AC3E}">
        <p14:creationId xmlns:p14="http://schemas.microsoft.com/office/powerpoint/2010/main" val="3525744688"/>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271</a:t>
            </a:fld>
            <a:endParaRPr lang="en-US" sz="1200" b="0" i="0">
              <a:solidFill>
                <a:prstClr val="black"/>
              </a:solidFill>
            </a:endParaRPr>
          </a:p>
        </p:txBody>
      </p:sp>
    </p:spTree>
    <p:extLst>
      <p:ext uri="{BB962C8B-B14F-4D97-AF65-F5344CB8AC3E}">
        <p14:creationId xmlns:p14="http://schemas.microsoft.com/office/powerpoint/2010/main" val="800593288"/>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272</a:t>
            </a:fld>
            <a:endParaRPr lang="en-US" sz="1200" b="0" i="0">
              <a:solidFill>
                <a:prstClr val="black"/>
              </a:solidFill>
            </a:endParaRPr>
          </a:p>
        </p:txBody>
      </p:sp>
    </p:spTree>
    <p:extLst>
      <p:ext uri="{BB962C8B-B14F-4D97-AF65-F5344CB8AC3E}">
        <p14:creationId xmlns:p14="http://schemas.microsoft.com/office/powerpoint/2010/main" val="1858602242"/>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273</a:t>
            </a:fld>
            <a:endParaRPr lang="en-US" sz="1200" b="0" i="0">
              <a:solidFill>
                <a:prstClr val="black"/>
              </a:solidFill>
            </a:endParaRPr>
          </a:p>
        </p:txBody>
      </p:sp>
    </p:spTree>
    <p:extLst>
      <p:ext uri="{BB962C8B-B14F-4D97-AF65-F5344CB8AC3E}">
        <p14:creationId xmlns:p14="http://schemas.microsoft.com/office/powerpoint/2010/main" val="1841447993"/>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274</a:t>
            </a:fld>
            <a:endParaRPr lang="en-US" sz="1200" b="0" i="0">
              <a:solidFill>
                <a:prstClr val="black"/>
              </a:solidFill>
            </a:endParaRPr>
          </a:p>
        </p:txBody>
      </p:sp>
    </p:spTree>
    <p:extLst>
      <p:ext uri="{BB962C8B-B14F-4D97-AF65-F5344CB8AC3E}">
        <p14:creationId xmlns:p14="http://schemas.microsoft.com/office/powerpoint/2010/main" val="2576358875"/>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275</a:t>
            </a:fld>
            <a:endParaRPr lang="en-US" sz="1200" b="0" i="0">
              <a:solidFill>
                <a:prstClr val="black"/>
              </a:solidFill>
            </a:endParaRPr>
          </a:p>
        </p:txBody>
      </p:sp>
    </p:spTree>
    <p:extLst>
      <p:ext uri="{BB962C8B-B14F-4D97-AF65-F5344CB8AC3E}">
        <p14:creationId xmlns:p14="http://schemas.microsoft.com/office/powerpoint/2010/main" val="3344528791"/>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276</a:t>
            </a:fld>
            <a:endParaRPr lang="en-US" sz="1200" b="0" i="0">
              <a:solidFill>
                <a:prstClr val="black"/>
              </a:solidFill>
            </a:endParaRPr>
          </a:p>
        </p:txBody>
      </p:sp>
    </p:spTree>
    <p:extLst>
      <p:ext uri="{BB962C8B-B14F-4D97-AF65-F5344CB8AC3E}">
        <p14:creationId xmlns:p14="http://schemas.microsoft.com/office/powerpoint/2010/main" val="3255345120"/>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277</a:t>
            </a:fld>
            <a:endParaRPr lang="en-US" sz="1200" b="0" i="0">
              <a:solidFill>
                <a:prstClr val="black"/>
              </a:solidFill>
            </a:endParaRPr>
          </a:p>
        </p:txBody>
      </p:sp>
    </p:spTree>
    <p:extLst>
      <p:ext uri="{BB962C8B-B14F-4D97-AF65-F5344CB8AC3E}">
        <p14:creationId xmlns:p14="http://schemas.microsoft.com/office/powerpoint/2010/main" val="3686775317"/>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278</a:t>
            </a:fld>
            <a:endParaRPr lang="en-US" sz="1200" b="0" i="0">
              <a:solidFill>
                <a:prstClr val="black"/>
              </a:solidFill>
            </a:endParaRPr>
          </a:p>
        </p:txBody>
      </p:sp>
    </p:spTree>
    <p:extLst>
      <p:ext uri="{BB962C8B-B14F-4D97-AF65-F5344CB8AC3E}">
        <p14:creationId xmlns:p14="http://schemas.microsoft.com/office/powerpoint/2010/main" val="1545272132"/>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279</a:t>
            </a:fld>
            <a:endParaRPr lang="en-US">
              <a:solidFill>
                <a:prstClr val="black"/>
              </a:solidFill>
            </a:endParaRPr>
          </a:p>
        </p:txBody>
      </p:sp>
    </p:spTree>
    <p:extLst>
      <p:ext uri="{BB962C8B-B14F-4D97-AF65-F5344CB8AC3E}">
        <p14:creationId xmlns:p14="http://schemas.microsoft.com/office/powerpoint/2010/main" val="2083237661"/>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pPr algn="r"/>
              <a:t>280</a:t>
            </a:fld>
            <a:endParaRPr lang="en-US" sz="1200" b="0" i="0"/>
          </a:p>
        </p:txBody>
      </p:sp>
    </p:spTree>
    <p:extLst>
      <p:ext uri="{BB962C8B-B14F-4D97-AF65-F5344CB8AC3E}">
        <p14:creationId xmlns:p14="http://schemas.microsoft.com/office/powerpoint/2010/main" val="3166018141"/>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281</a:t>
            </a:fld>
            <a:endParaRPr lang="en-US">
              <a:solidFill>
                <a:prstClr val="black"/>
              </a:solidFill>
            </a:endParaRPr>
          </a:p>
        </p:txBody>
      </p:sp>
    </p:spTree>
    <p:extLst>
      <p:ext uri="{BB962C8B-B14F-4D97-AF65-F5344CB8AC3E}">
        <p14:creationId xmlns:p14="http://schemas.microsoft.com/office/powerpoint/2010/main" val="2480323043"/>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282</a:t>
            </a:fld>
            <a:endParaRPr lang="en-US" sz="1200" b="0" i="0">
              <a:solidFill>
                <a:prstClr val="black"/>
              </a:solidFill>
            </a:endParaRPr>
          </a:p>
        </p:txBody>
      </p:sp>
    </p:spTree>
    <p:extLst>
      <p:ext uri="{BB962C8B-B14F-4D97-AF65-F5344CB8AC3E}">
        <p14:creationId xmlns:p14="http://schemas.microsoft.com/office/powerpoint/2010/main" val="2600859888"/>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283</a:t>
            </a:fld>
            <a:endParaRPr lang="en-US" sz="1200" b="0" i="0">
              <a:solidFill>
                <a:prstClr val="black"/>
              </a:solidFill>
            </a:endParaRPr>
          </a:p>
        </p:txBody>
      </p:sp>
    </p:spTree>
    <p:extLst>
      <p:ext uri="{BB962C8B-B14F-4D97-AF65-F5344CB8AC3E}">
        <p14:creationId xmlns:p14="http://schemas.microsoft.com/office/powerpoint/2010/main" val="3310347782"/>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284</a:t>
            </a:fld>
            <a:endParaRPr lang="en-US" sz="1200" b="0" i="0">
              <a:solidFill>
                <a:prstClr val="black"/>
              </a:solidFill>
            </a:endParaRPr>
          </a:p>
        </p:txBody>
      </p:sp>
    </p:spTree>
    <p:extLst>
      <p:ext uri="{BB962C8B-B14F-4D97-AF65-F5344CB8AC3E}">
        <p14:creationId xmlns:p14="http://schemas.microsoft.com/office/powerpoint/2010/main" val="2845030995"/>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285</a:t>
            </a:fld>
            <a:endParaRPr lang="en-US" sz="1200" b="0" i="0">
              <a:solidFill>
                <a:prstClr val="black"/>
              </a:solidFill>
            </a:endParaRPr>
          </a:p>
        </p:txBody>
      </p:sp>
    </p:spTree>
    <p:extLst>
      <p:ext uri="{BB962C8B-B14F-4D97-AF65-F5344CB8AC3E}">
        <p14:creationId xmlns:p14="http://schemas.microsoft.com/office/powerpoint/2010/main" val="3186730006"/>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286</a:t>
            </a:fld>
            <a:endParaRPr lang="en-US" sz="1200" b="0" i="0">
              <a:solidFill>
                <a:prstClr val="black"/>
              </a:solidFill>
            </a:endParaRPr>
          </a:p>
        </p:txBody>
      </p:sp>
    </p:spTree>
    <p:extLst>
      <p:ext uri="{BB962C8B-B14F-4D97-AF65-F5344CB8AC3E}">
        <p14:creationId xmlns:p14="http://schemas.microsoft.com/office/powerpoint/2010/main" val="1365773698"/>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287</a:t>
            </a:fld>
            <a:endParaRPr lang="en-US">
              <a:solidFill>
                <a:prstClr val="black"/>
              </a:solidFill>
            </a:endParaRPr>
          </a:p>
        </p:txBody>
      </p:sp>
    </p:spTree>
    <p:extLst>
      <p:ext uri="{BB962C8B-B14F-4D97-AF65-F5344CB8AC3E}">
        <p14:creationId xmlns:p14="http://schemas.microsoft.com/office/powerpoint/2010/main" val="2629642114"/>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288</a:t>
            </a:fld>
            <a:endParaRPr lang="en-US">
              <a:solidFill>
                <a:prstClr val="black"/>
              </a:solidFill>
            </a:endParaRPr>
          </a:p>
        </p:txBody>
      </p:sp>
    </p:spTree>
    <p:extLst>
      <p:ext uri="{BB962C8B-B14F-4D97-AF65-F5344CB8AC3E}">
        <p14:creationId xmlns:p14="http://schemas.microsoft.com/office/powerpoint/2010/main" val="2629642114"/>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289</a:t>
            </a:fld>
            <a:endParaRPr lang="en-US" sz="1200" b="0" i="0">
              <a:solidFill>
                <a:prstClr val="black"/>
              </a:solidFill>
            </a:endParaRPr>
          </a:p>
        </p:txBody>
      </p:sp>
    </p:spTree>
    <p:extLst>
      <p:ext uri="{BB962C8B-B14F-4D97-AF65-F5344CB8AC3E}">
        <p14:creationId xmlns:p14="http://schemas.microsoft.com/office/powerpoint/2010/main" val="1951967527"/>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290</a:t>
            </a:fld>
            <a:endParaRPr lang="en-US" sz="1200" b="0" i="0">
              <a:solidFill>
                <a:prstClr val="black"/>
              </a:solidFill>
            </a:endParaRPr>
          </a:p>
        </p:txBody>
      </p:sp>
    </p:spTree>
    <p:extLst>
      <p:ext uri="{BB962C8B-B14F-4D97-AF65-F5344CB8AC3E}">
        <p14:creationId xmlns:p14="http://schemas.microsoft.com/office/powerpoint/2010/main" val="12788613"/>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291</a:t>
            </a:fld>
            <a:endParaRPr lang="en-US" sz="1200" b="0" i="0">
              <a:solidFill>
                <a:prstClr val="black"/>
              </a:solidFill>
            </a:endParaRPr>
          </a:p>
        </p:txBody>
      </p:sp>
    </p:spTree>
    <p:extLst>
      <p:ext uri="{BB962C8B-B14F-4D97-AF65-F5344CB8AC3E}">
        <p14:creationId xmlns:p14="http://schemas.microsoft.com/office/powerpoint/2010/main" val="12788613"/>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292</a:t>
            </a:fld>
            <a:endParaRPr lang="en-US" sz="1200" b="0" i="0">
              <a:solidFill>
                <a:prstClr val="black"/>
              </a:solidFill>
            </a:endParaRPr>
          </a:p>
        </p:txBody>
      </p:sp>
    </p:spTree>
    <p:extLst>
      <p:ext uri="{BB962C8B-B14F-4D97-AF65-F5344CB8AC3E}">
        <p14:creationId xmlns:p14="http://schemas.microsoft.com/office/powerpoint/2010/main" val="1803502721"/>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293</a:t>
            </a:fld>
            <a:endParaRPr lang="en-US" sz="1200" b="0" i="0">
              <a:solidFill>
                <a:prstClr val="black"/>
              </a:solidFill>
            </a:endParaRPr>
          </a:p>
        </p:txBody>
      </p:sp>
    </p:spTree>
    <p:extLst>
      <p:ext uri="{BB962C8B-B14F-4D97-AF65-F5344CB8AC3E}">
        <p14:creationId xmlns:p14="http://schemas.microsoft.com/office/powerpoint/2010/main" val="212845138"/>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294</a:t>
            </a:fld>
            <a:endParaRPr lang="en-US" sz="1200" b="0" i="0">
              <a:solidFill>
                <a:prstClr val="black"/>
              </a:solidFill>
            </a:endParaRPr>
          </a:p>
        </p:txBody>
      </p:sp>
    </p:spTree>
    <p:extLst>
      <p:ext uri="{BB962C8B-B14F-4D97-AF65-F5344CB8AC3E}">
        <p14:creationId xmlns:p14="http://schemas.microsoft.com/office/powerpoint/2010/main" val="2586051043"/>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295</a:t>
            </a:fld>
            <a:endParaRPr lang="en-US" sz="1200" b="0" i="0">
              <a:solidFill>
                <a:prstClr val="black"/>
              </a:solidFill>
            </a:endParaRPr>
          </a:p>
        </p:txBody>
      </p:sp>
    </p:spTree>
    <p:extLst>
      <p:ext uri="{BB962C8B-B14F-4D97-AF65-F5344CB8AC3E}">
        <p14:creationId xmlns:p14="http://schemas.microsoft.com/office/powerpoint/2010/main" val="2586051043"/>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296</a:t>
            </a:fld>
            <a:endParaRPr lang="en-US" sz="1200" b="0" i="0">
              <a:solidFill>
                <a:prstClr val="black"/>
              </a:solidFill>
            </a:endParaRPr>
          </a:p>
        </p:txBody>
      </p:sp>
    </p:spTree>
    <p:extLst>
      <p:ext uri="{BB962C8B-B14F-4D97-AF65-F5344CB8AC3E}">
        <p14:creationId xmlns:p14="http://schemas.microsoft.com/office/powerpoint/2010/main" val="2879200772"/>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297</a:t>
            </a:fld>
            <a:endParaRPr lang="en-US">
              <a:solidFill>
                <a:prstClr val="black"/>
              </a:solidFill>
            </a:endParaRPr>
          </a:p>
        </p:txBody>
      </p:sp>
    </p:spTree>
    <p:extLst>
      <p:ext uri="{BB962C8B-B14F-4D97-AF65-F5344CB8AC3E}">
        <p14:creationId xmlns:p14="http://schemas.microsoft.com/office/powerpoint/2010/main" val="354381014"/>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298</a:t>
            </a:fld>
            <a:endParaRPr lang="en-US">
              <a:solidFill>
                <a:prstClr val="black"/>
              </a:solidFill>
            </a:endParaRPr>
          </a:p>
        </p:txBody>
      </p:sp>
    </p:spTree>
    <p:extLst>
      <p:ext uri="{BB962C8B-B14F-4D97-AF65-F5344CB8AC3E}">
        <p14:creationId xmlns:p14="http://schemas.microsoft.com/office/powerpoint/2010/main" val="1706128358"/>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299</a:t>
            </a:fld>
            <a:endParaRPr lang="en-US">
              <a:solidFill>
                <a:prstClr val="black"/>
              </a:solidFill>
            </a:endParaRPr>
          </a:p>
        </p:txBody>
      </p:sp>
    </p:spTree>
    <p:extLst>
      <p:ext uri="{BB962C8B-B14F-4D97-AF65-F5344CB8AC3E}">
        <p14:creationId xmlns:p14="http://schemas.microsoft.com/office/powerpoint/2010/main" val="3266310186"/>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300</a:t>
            </a:fld>
            <a:endParaRPr lang="en-US" sz="1200" b="0" i="0">
              <a:solidFill>
                <a:prstClr val="black"/>
              </a:solidFill>
            </a:endParaRPr>
          </a:p>
        </p:txBody>
      </p:sp>
    </p:spTree>
    <p:extLst>
      <p:ext uri="{BB962C8B-B14F-4D97-AF65-F5344CB8AC3E}">
        <p14:creationId xmlns:p14="http://schemas.microsoft.com/office/powerpoint/2010/main" val="3906991410"/>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301</a:t>
            </a:fld>
            <a:endParaRPr lang="en-US" sz="1200" b="0" i="0">
              <a:solidFill>
                <a:prstClr val="black"/>
              </a:solidFill>
            </a:endParaRPr>
          </a:p>
        </p:txBody>
      </p:sp>
    </p:spTree>
    <p:extLst>
      <p:ext uri="{BB962C8B-B14F-4D97-AF65-F5344CB8AC3E}">
        <p14:creationId xmlns:p14="http://schemas.microsoft.com/office/powerpoint/2010/main" val="1311371263"/>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302</a:t>
            </a:fld>
            <a:endParaRPr lang="en-US" sz="1200" b="0" i="0">
              <a:solidFill>
                <a:prstClr val="black"/>
              </a:solidFill>
            </a:endParaRPr>
          </a:p>
        </p:txBody>
      </p:sp>
    </p:spTree>
    <p:extLst>
      <p:ext uri="{BB962C8B-B14F-4D97-AF65-F5344CB8AC3E}">
        <p14:creationId xmlns:p14="http://schemas.microsoft.com/office/powerpoint/2010/main" val="3967822743"/>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303</a:t>
            </a:fld>
            <a:endParaRPr lang="en-US" sz="1200" b="0" i="0">
              <a:solidFill>
                <a:prstClr val="black"/>
              </a:solidFill>
            </a:endParaRPr>
          </a:p>
        </p:txBody>
      </p:sp>
    </p:spTree>
    <p:extLst>
      <p:ext uri="{BB962C8B-B14F-4D97-AF65-F5344CB8AC3E}">
        <p14:creationId xmlns:p14="http://schemas.microsoft.com/office/powerpoint/2010/main" val="2572192710"/>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304</a:t>
            </a:fld>
            <a:endParaRPr lang="en-US" sz="1200" b="0" i="0">
              <a:solidFill>
                <a:prstClr val="black"/>
              </a:solidFill>
            </a:endParaRPr>
          </a:p>
        </p:txBody>
      </p:sp>
    </p:spTree>
    <p:extLst>
      <p:ext uri="{BB962C8B-B14F-4D97-AF65-F5344CB8AC3E}">
        <p14:creationId xmlns:p14="http://schemas.microsoft.com/office/powerpoint/2010/main" val="1938960136"/>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305</a:t>
            </a:fld>
            <a:endParaRPr lang="en-US" sz="1200" b="0" i="0">
              <a:solidFill>
                <a:prstClr val="black"/>
              </a:solidFill>
            </a:endParaRPr>
          </a:p>
        </p:txBody>
      </p:sp>
    </p:spTree>
    <p:extLst>
      <p:ext uri="{BB962C8B-B14F-4D97-AF65-F5344CB8AC3E}">
        <p14:creationId xmlns:p14="http://schemas.microsoft.com/office/powerpoint/2010/main" val="3345205102"/>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306</a:t>
            </a:fld>
            <a:endParaRPr lang="en-US" sz="1200" b="0" i="0">
              <a:solidFill>
                <a:prstClr val="black"/>
              </a:solidFill>
            </a:endParaRPr>
          </a:p>
        </p:txBody>
      </p:sp>
    </p:spTree>
    <p:extLst>
      <p:ext uri="{BB962C8B-B14F-4D97-AF65-F5344CB8AC3E}">
        <p14:creationId xmlns:p14="http://schemas.microsoft.com/office/powerpoint/2010/main" val="441268509"/>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307</a:t>
            </a:fld>
            <a:endParaRPr lang="en-US" sz="1200" b="0" i="0">
              <a:solidFill>
                <a:prstClr val="black"/>
              </a:solidFill>
            </a:endParaRPr>
          </a:p>
        </p:txBody>
      </p:sp>
    </p:spTree>
    <p:extLst>
      <p:ext uri="{BB962C8B-B14F-4D97-AF65-F5344CB8AC3E}">
        <p14:creationId xmlns:p14="http://schemas.microsoft.com/office/powerpoint/2010/main" val="3492918479"/>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308</a:t>
            </a:fld>
            <a:endParaRPr lang="en-US" sz="1200" b="0" i="0">
              <a:solidFill>
                <a:prstClr val="black"/>
              </a:solidFill>
            </a:endParaRPr>
          </a:p>
        </p:txBody>
      </p:sp>
    </p:spTree>
    <p:extLst>
      <p:ext uri="{BB962C8B-B14F-4D97-AF65-F5344CB8AC3E}">
        <p14:creationId xmlns:p14="http://schemas.microsoft.com/office/powerpoint/2010/main" val="522930551"/>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309</a:t>
            </a:fld>
            <a:endParaRPr lang="en-US" sz="1200" b="0" i="0">
              <a:solidFill>
                <a:prstClr val="black"/>
              </a:solidFill>
            </a:endParaRPr>
          </a:p>
        </p:txBody>
      </p:sp>
    </p:spTree>
    <p:extLst>
      <p:ext uri="{BB962C8B-B14F-4D97-AF65-F5344CB8AC3E}">
        <p14:creationId xmlns:p14="http://schemas.microsoft.com/office/powerpoint/2010/main" val="1508909745"/>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311</a:t>
            </a:fld>
            <a:endParaRPr lang="en-US" sz="1200" b="0" i="0">
              <a:solidFill>
                <a:prstClr val="black"/>
              </a:solidFill>
            </a:endParaRPr>
          </a:p>
        </p:txBody>
      </p:sp>
    </p:spTree>
    <p:extLst>
      <p:ext uri="{BB962C8B-B14F-4D97-AF65-F5344CB8AC3E}">
        <p14:creationId xmlns:p14="http://schemas.microsoft.com/office/powerpoint/2010/main" val="1924450473"/>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80912C2-2C74-40E4-BD3F-2855C7F947C2}"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315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84018433"/>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7"/>
          <p:cNvSpPr>
            <a:spLocks noGrp="1" noChangeArrowheads="1"/>
          </p:cNvSpPr>
          <p:nvPr>
            <p:ph type="sldNum" sz="quarter" idx="5"/>
          </p:nvPr>
        </p:nvSpPr>
        <p:spPr>
          <a:noFill/>
        </p:spPr>
        <p:txBody>
          <a:bodyPr/>
          <a:lstStyle/>
          <a:p>
            <a:fld id="{F80912C2-2C74-40E4-BD3F-2855C7F947C2}" type="slidenum">
              <a:rPr lang="en-US" smtClean="0"/>
              <a:pPr/>
              <a:t>317</a:t>
            </a:fld>
            <a:endParaRPr lang="en-US"/>
          </a:p>
        </p:txBody>
      </p:sp>
    </p:spTree>
    <p:extLst>
      <p:ext uri="{BB962C8B-B14F-4D97-AF65-F5344CB8AC3E}">
        <p14:creationId xmlns:p14="http://schemas.microsoft.com/office/powerpoint/2010/main" val="1982784936"/>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73644175"/>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785316870"/>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623976700"/>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53407383"/>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981692922"/>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943573629"/>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057725643"/>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60043072"/>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350</a:t>
            </a:fld>
            <a:endParaRPr lang="en-US">
              <a:solidFill>
                <a:prstClr val="black"/>
              </a:solidFill>
            </a:endParaRPr>
          </a:p>
        </p:txBody>
      </p:sp>
    </p:spTree>
    <p:extLst>
      <p:ext uri="{BB962C8B-B14F-4D97-AF65-F5344CB8AC3E}">
        <p14:creationId xmlns:p14="http://schemas.microsoft.com/office/powerpoint/2010/main" val="4185198329"/>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351</a:t>
            </a:fld>
            <a:endParaRPr lang="en-US">
              <a:solidFill>
                <a:prstClr val="black"/>
              </a:solidFill>
            </a:endParaRPr>
          </a:p>
        </p:txBody>
      </p:sp>
    </p:spTree>
    <p:extLst>
      <p:ext uri="{BB962C8B-B14F-4D97-AF65-F5344CB8AC3E}">
        <p14:creationId xmlns:p14="http://schemas.microsoft.com/office/powerpoint/2010/main" val="2030936038"/>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352</a:t>
            </a:fld>
            <a:endParaRPr lang="en-US">
              <a:solidFill>
                <a:prstClr val="black"/>
              </a:solidFill>
            </a:endParaRPr>
          </a:p>
        </p:txBody>
      </p:sp>
    </p:spTree>
    <p:extLst>
      <p:ext uri="{BB962C8B-B14F-4D97-AF65-F5344CB8AC3E}">
        <p14:creationId xmlns:p14="http://schemas.microsoft.com/office/powerpoint/2010/main" val="2060587378"/>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354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95781117"/>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355</a:t>
            </a:fld>
            <a:endParaRPr lang="en-US">
              <a:solidFill>
                <a:prstClr val="black"/>
              </a:solidFill>
            </a:endParaRPr>
          </a:p>
        </p:txBody>
      </p:sp>
    </p:spTree>
    <p:extLst>
      <p:ext uri="{BB962C8B-B14F-4D97-AF65-F5344CB8AC3E}">
        <p14:creationId xmlns:p14="http://schemas.microsoft.com/office/powerpoint/2010/main" val="2624039801"/>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358</a:t>
            </a:fld>
            <a:endParaRPr lang="en-US">
              <a:solidFill>
                <a:prstClr val="black"/>
              </a:solidFill>
            </a:endParaRPr>
          </a:p>
        </p:txBody>
      </p:sp>
    </p:spTree>
    <p:extLst>
      <p:ext uri="{BB962C8B-B14F-4D97-AF65-F5344CB8AC3E}">
        <p14:creationId xmlns:p14="http://schemas.microsoft.com/office/powerpoint/2010/main" val="1907202874"/>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359</a:t>
            </a:fld>
            <a:endParaRPr lang="en-US">
              <a:solidFill>
                <a:prstClr val="black"/>
              </a:solidFill>
            </a:endParaRPr>
          </a:p>
        </p:txBody>
      </p:sp>
    </p:spTree>
    <p:extLst>
      <p:ext uri="{BB962C8B-B14F-4D97-AF65-F5344CB8AC3E}">
        <p14:creationId xmlns:p14="http://schemas.microsoft.com/office/powerpoint/2010/main" val="3473770651"/>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360</a:t>
            </a:fld>
            <a:endParaRPr lang="en-US">
              <a:solidFill>
                <a:prstClr val="black"/>
              </a:solidFill>
            </a:endParaRPr>
          </a:p>
        </p:txBody>
      </p:sp>
    </p:spTree>
    <p:extLst>
      <p:ext uri="{BB962C8B-B14F-4D97-AF65-F5344CB8AC3E}">
        <p14:creationId xmlns:p14="http://schemas.microsoft.com/office/powerpoint/2010/main" val="280904077"/>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361</a:t>
            </a:fld>
            <a:endParaRPr lang="en-US">
              <a:solidFill>
                <a:prstClr val="black"/>
              </a:solidFill>
            </a:endParaRPr>
          </a:p>
        </p:txBody>
      </p:sp>
    </p:spTree>
    <p:extLst>
      <p:ext uri="{BB962C8B-B14F-4D97-AF65-F5344CB8AC3E}">
        <p14:creationId xmlns:p14="http://schemas.microsoft.com/office/powerpoint/2010/main" val="4060902445"/>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362</a:t>
            </a:fld>
            <a:endParaRPr lang="en-US">
              <a:solidFill>
                <a:prstClr val="black"/>
              </a:solidFill>
            </a:endParaRPr>
          </a:p>
        </p:txBody>
      </p:sp>
    </p:spTree>
    <p:extLst>
      <p:ext uri="{BB962C8B-B14F-4D97-AF65-F5344CB8AC3E}">
        <p14:creationId xmlns:p14="http://schemas.microsoft.com/office/powerpoint/2010/main" val="35778804"/>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363</a:t>
            </a:fld>
            <a:endParaRPr lang="en-US">
              <a:solidFill>
                <a:prstClr val="black"/>
              </a:solidFill>
            </a:endParaRPr>
          </a:p>
        </p:txBody>
      </p:sp>
    </p:spTree>
    <p:extLst>
      <p:ext uri="{BB962C8B-B14F-4D97-AF65-F5344CB8AC3E}">
        <p14:creationId xmlns:p14="http://schemas.microsoft.com/office/powerpoint/2010/main" val="2288586617"/>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364</a:t>
            </a:fld>
            <a:endParaRPr lang="en-US">
              <a:solidFill>
                <a:prstClr val="black"/>
              </a:solidFill>
            </a:endParaRPr>
          </a:p>
        </p:txBody>
      </p:sp>
    </p:spTree>
    <p:extLst>
      <p:ext uri="{BB962C8B-B14F-4D97-AF65-F5344CB8AC3E}">
        <p14:creationId xmlns:p14="http://schemas.microsoft.com/office/powerpoint/2010/main" val="1788701874"/>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366</a:t>
            </a:fld>
            <a:endParaRPr lang="en-US">
              <a:solidFill>
                <a:prstClr val="black"/>
              </a:solidFill>
            </a:endParaRPr>
          </a:p>
        </p:txBody>
      </p:sp>
    </p:spTree>
    <p:extLst>
      <p:ext uri="{BB962C8B-B14F-4D97-AF65-F5344CB8AC3E}">
        <p14:creationId xmlns:p14="http://schemas.microsoft.com/office/powerpoint/2010/main" val="2793442718"/>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367</a:t>
            </a:fld>
            <a:endParaRPr lang="en-US">
              <a:solidFill>
                <a:prstClr val="black"/>
              </a:solidFill>
            </a:endParaRPr>
          </a:p>
        </p:txBody>
      </p:sp>
    </p:spTree>
    <p:extLst>
      <p:ext uri="{BB962C8B-B14F-4D97-AF65-F5344CB8AC3E}">
        <p14:creationId xmlns:p14="http://schemas.microsoft.com/office/powerpoint/2010/main" val="3165553218"/>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368</a:t>
            </a:fld>
            <a:endParaRPr lang="en-US">
              <a:solidFill>
                <a:prstClr val="black"/>
              </a:solidFill>
            </a:endParaRPr>
          </a:p>
        </p:txBody>
      </p:sp>
    </p:spTree>
    <p:extLst>
      <p:ext uri="{BB962C8B-B14F-4D97-AF65-F5344CB8AC3E}">
        <p14:creationId xmlns:p14="http://schemas.microsoft.com/office/powerpoint/2010/main" val="1596362953"/>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369</a:t>
            </a:fld>
            <a:endParaRPr lang="en-US">
              <a:solidFill>
                <a:prstClr val="black"/>
              </a:solidFill>
            </a:endParaRPr>
          </a:p>
        </p:txBody>
      </p:sp>
    </p:spTree>
    <p:extLst>
      <p:ext uri="{BB962C8B-B14F-4D97-AF65-F5344CB8AC3E}">
        <p14:creationId xmlns:p14="http://schemas.microsoft.com/office/powerpoint/2010/main" val="2851694651"/>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370</a:t>
            </a:fld>
            <a:endParaRPr lang="en-US">
              <a:solidFill>
                <a:prstClr val="black"/>
              </a:solidFill>
            </a:endParaRPr>
          </a:p>
        </p:txBody>
      </p:sp>
    </p:spTree>
    <p:extLst>
      <p:ext uri="{BB962C8B-B14F-4D97-AF65-F5344CB8AC3E}">
        <p14:creationId xmlns:p14="http://schemas.microsoft.com/office/powerpoint/2010/main" val="437126660"/>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371</a:t>
            </a:fld>
            <a:endParaRPr lang="en-US">
              <a:solidFill>
                <a:prstClr val="black"/>
              </a:solidFill>
            </a:endParaRPr>
          </a:p>
        </p:txBody>
      </p:sp>
    </p:spTree>
    <p:extLst>
      <p:ext uri="{BB962C8B-B14F-4D97-AF65-F5344CB8AC3E}">
        <p14:creationId xmlns:p14="http://schemas.microsoft.com/office/powerpoint/2010/main" val="2797449852"/>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372</a:t>
            </a:fld>
            <a:endParaRPr lang="en-US">
              <a:solidFill>
                <a:prstClr val="black"/>
              </a:solidFill>
            </a:endParaRPr>
          </a:p>
        </p:txBody>
      </p:sp>
    </p:spTree>
    <p:extLst>
      <p:ext uri="{BB962C8B-B14F-4D97-AF65-F5344CB8AC3E}">
        <p14:creationId xmlns:p14="http://schemas.microsoft.com/office/powerpoint/2010/main" val="1020250030"/>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373</a:t>
            </a:fld>
            <a:endParaRPr lang="en-US">
              <a:solidFill>
                <a:prstClr val="black"/>
              </a:solidFill>
            </a:endParaRPr>
          </a:p>
        </p:txBody>
      </p:sp>
    </p:spTree>
    <p:extLst>
      <p:ext uri="{BB962C8B-B14F-4D97-AF65-F5344CB8AC3E}">
        <p14:creationId xmlns:p14="http://schemas.microsoft.com/office/powerpoint/2010/main" val="80430961"/>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374</a:t>
            </a:fld>
            <a:endParaRPr lang="en-US">
              <a:solidFill>
                <a:prstClr val="black"/>
              </a:solidFill>
            </a:endParaRPr>
          </a:p>
        </p:txBody>
      </p:sp>
    </p:spTree>
    <p:extLst>
      <p:ext uri="{BB962C8B-B14F-4D97-AF65-F5344CB8AC3E}">
        <p14:creationId xmlns:p14="http://schemas.microsoft.com/office/powerpoint/2010/main" val="1264402164"/>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375</a:t>
            </a:fld>
            <a:endParaRPr lang="en-US">
              <a:solidFill>
                <a:prstClr val="black"/>
              </a:solidFill>
            </a:endParaRPr>
          </a:p>
        </p:txBody>
      </p:sp>
    </p:spTree>
    <p:extLst>
      <p:ext uri="{BB962C8B-B14F-4D97-AF65-F5344CB8AC3E}">
        <p14:creationId xmlns:p14="http://schemas.microsoft.com/office/powerpoint/2010/main" val="877617820"/>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376</a:t>
            </a:fld>
            <a:endParaRPr lang="en-US">
              <a:solidFill>
                <a:prstClr val="black"/>
              </a:solidFill>
            </a:endParaRPr>
          </a:p>
        </p:txBody>
      </p:sp>
    </p:spTree>
    <p:extLst>
      <p:ext uri="{BB962C8B-B14F-4D97-AF65-F5344CB8AC3E}">
        <p14:creationId xmlns:p14="http://schemas.microsoft.com/office/powerpoint/2010/main" val="2742376902"/>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377</a:t>
            </a:fld>
            <a:endParaRPr lang="en-US">
              <a:solidFill>
                <a:prstClr val="black"/>
              </a:solidFill>
            </a:endParaRPr>
          </a:p>
        </p:txBody>
      </p:sp>
    </p:spTree>
    <p:extLst>
      <p:ext uri="{BB962C8B-B14F-4D97-AF65-F5344CB8AC3E}">
        <p14:creationId xmlns:p14="http://schemas.microsoft.com/office/powerpoint/2010/main" val="1322938889"/>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378</a:t>
            </a:fld>
            <a:endParaRPr lang="en-US">
              <a:solidFill>
                <a:prstClr val="black"/>
              </a:solidFill>
            </a:endParaRPr>
          </a:p>
        </p:txBody>
      </p:sp>
    </p:spTree>
    <p:extLst>
      <p:ext uri="{BB962C8B-B14F-4D97-AF65-F5344CB8AC3E}">
        <p14:creationId xmlns:p14="http://schemas.microsoft.com/office/powerpoint/2010/main" val="103467626"/>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44668248-35A8-440C-BF77-FC13B8668F03}" type="slidenum">
              <a:rPr lang="en-US" smtClean="0">
                <a:solidFill>
                  <a:prstClr val="black"/>
                </a:solidFill>
              </a:rPr>
              <a:pPr/>
              <a:t>379</a:t>
            </a:fld>
            <a:endParaRPr lang="en-US">
              <a:solidFill>
                <a:prstClr val="black"/>
              </a:solidFill>
            </a:endParaRPr>
          </a:p>
        </p:txBody>
      </p:sp>
    </p:spTree>
    <p:extLst>
      <p:ext uri="{BB962C8B-B14F-4D97-AF65-F5344CB8AC3E}">
        <p14:creationId xmlns:p14="http://schemas.microsoft.com/office/powerpoint/2010/main" val="781034841"/>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380</a:t>
            </a:fld>
            <a:endParaRPr lang="en-US" sz="1200" b="0" i="0">
              <a:solidFill>
                <a:prstClr val="black"/>
              </a:solidFill>
            </a:endParaRPr>
          </a:p>
        </p:txBody>
      </p:sp>
    </p:spTree>
    <p:extLst>
      <p:ext uri="{BB962C8B-B14F-4D97-AF65-F5344CB8AC3E}">
        <p14:creationId xmlns:p14="http://schemas.microsoft.com/office/powerpoint/2010/main" val="2325183186"/>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381</a:t>
            </a:fld>
            <a:endParaRPr lang="en-US" sz="1200" b="0" i="0">
              <a:solidFill>
                <a:prstClr val="black"/>
              </a:solidFill>
            </a:endParaRPr>
          </a:p>
        </p:txBody>
      </p:sp>
    </p:spTree>
    <p:extLst>
      <p:ext uri="{BB962C8B-B14F-4D97-AF65-F5344CB8AC3E}">
        <p14:creationId xmlns:p14="http://schemas.microsoft.com/office/powerpoint/2010/main" val="622313081"/>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382</a:t>
            </a:fld>
            <a:endParaRPr lang="en-US" sz="1200" b="0" i="0">
              <a:solidFill>
                <a:prstClr val="black"/>
              </a:solidFill>
            </a:endParaRPr>
          </a:p>
        </p:txBody>
      </p:sp>
    </p:spTree>
    <p:extLst>
      <p:ext uri="{BB962C8B-B14F-4D97-AF65-F5344CB8AC3E}">
        <p14:creationId xmlns:p14="http://schemas.microsoft.com/office/powerpoint/2010/main" val="3875831399"/>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383</a:t>
            </a:fld>
            <a:endParaRPr lang="en-US" sz="1200" b="0" i="0">
              <a:solidFill>
                <a:prstClr val="black"/>
              </a:solidFill>
            </a:endParaRPr>
          </a:p>
        </p:txBody>
      </p:sp>
    </p:spTree>
    <p:extLst>
      <p:ext uri="{BB962C8B-B14F-4D97-AF65-F5344CB8AC3E}">
        <p14:creationId xmlns:p14="http://schemas.microsoft.com/office/powerpoint/2010/main" val="4291974245"/>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384</a:t>
            </a:fld>
            <a:endParaRPr lang="en-US" sz="1200" b="0" i="0">
              <a:solidFill>
                <a:prstClr val="black"/>
              </a:solidFill>
            </a:endParaRPr>
          </a:p>
        </p:txBody>
      </p:sp>
    </p:spTree>
    <p:extLst>
      <p:ext uri="{BB962C8B-B14F-4D97-AF65-F5344CB8AC3E}">
        <p14:creationId xmlns:p14="http://schemas.microsoft.com/office/powerpoint/2010/main" val="600678797"/>
      </p:ext>
    </p:extLst>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385</a:t>
            </a:fld>
            <a:endParaRPr lang="en-US" sz="1200" b="0" i="0">
              <a:solidFill>
                <a:prstClr val="black"/>
              </a:solidFill>
            </a:endParaRPr>
          </a:p>
        </p:txBody>
      </p:sp>
    </p:spTree>
    <p:extLst>
      <p:ext uri="{BB962C8B-B14F-4D97-AF65-F5344CB8AC3E}">
        <p14:creationId xmlns:p14="http://schemas.microsoft.com/office/powerpoint/2010/main" val="2025756991"/>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386</a:t>
            </a:fld>
            <a:endParaRPr lang="en-US" sz="1200" b="0" i="0">
              <a:solidFill>
                <a:prstClr val="black"/>
              </a:solidFill>
            </a:endParaRPr>
          </a:p>
        </p:txBody>
      </p:sp>
    </p:spTree>
    <p:extLst>
      <p:ext uri="{BB962C8B-B14F-4D97-AF65-F5344CB8AC3E}">
        <p14:creationId xmlns:p14="http://schemas.microsoft.com/office/powerpoint/2010/main" val="2068188011"/>
      </p:ext>
    </p:extLst>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389</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390</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391</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392</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393</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394</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395</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396</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397</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399</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400</a:t>
            </a:fld>
            <a:endParaRPr lang="en-US" sz="1200" b="0" i="0">
              <a:solidFill>
                <a:prstClr val="black"/>
              </a:solidFill>
            </a:endParaRPr>
          </a:p>
        </p:txBody>
      </p:sp>
    </p:spTree>
    <p:extLst>
      <p:ext uri="{BB962C8B-B14F-4D97-AF65-F5344CB8AC3E}">
        <p14:creationId xmlns:p14="http://schemas.microsoft.com/office/powerpoint/2010/main" val="2095629223"/>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401</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402</a:t>
            </a:fld>
            <a:endParaRPr lang="en-US" sz="1200" b="0" i="0">
              <a:solidFill>
                <a:prstClr val="black"/>
              </a:solidFill>
            </a:endParaRPr>
          </a:p>
        </p:txBody>
      </p:sp>
    </p:spTree>
    <p:extLst>
      <p:ext uri="{BB962C8B-B14F-4D97-AF65-F5344CB8AC3E}">
        <p14:creationId xmlns:p14="http://schemas.microsoft.com/office/powerpoint/2010/main" val="1711244006"/>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403</a:t>
            </a:fld>
            <a:endParaRPr lang="en-US" sz="1200" b="0" i="0">
              <a:solidFill>
                <a:prstClr val="black"/>
              </a:solidFill>
            </a:endParaRPr>
          </a:p>
        </p:txBody>
      </p:sp>
    </p:spTree>
    <p:extLst>
      <p:ext uri="{BB962C8B-B14F-4D97-AF65-F5344CB8AC3E}">
        <p14:creationId xmlns:p14="http://schemas.microsoft.com/office/powerpoint/2010/main" val="2065611772"/>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404</a:t>
            </a:fld>
            <a:endParaRPr lang="en-US" sz="1200" b="0" i="0">
              <a:solidFill>
                <a:prstClr val="black"/>
              </a:solidFill>
            </a:endParaRPr>
          </a:p>
        </p:txBody>
      </p:sp>
    </p:spTree>
    <p:extLst>
      <p:ext uri="{BB962C8B-B14F-4D97-AF65-F5344CB8AC3E}">
        <p14:creationId xmlns:p14="http://schemas.microsoft.com/office/powerpoint/2010/main" val="3907049736"/>
      </p:ext>
    </p:extLst>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405</a:t>
            </a:fld>
            <a:endParaRPr lang="en-US" sz="1200" b="0" i="0">
              <a:solidFill>
                <a:prstClr val="black"/>
              </a:solidFill>
            </a:endParaRPr>
          </a:p>
        </p:txBody>
      </p:sp>
    </p:spTree>
    <p:extLst>
      <p:ext uri="{BB962C8B-B14F-4D97-AF65-F5344CB8AC3E}">
        <p14:creationId xmlns:p14="http://schemas.microsoft.com/office/powerpoint/2010/main" val="1973960864"/>
      </p:ext>
    </p:extLst>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407</a:t>
            </a:fld>
            <a:endParaRPr lang="en-US" sz="1200" b="0" i="0">
              <a:solidFill>
                <a:prstClr val="black"/>
              </a:solidFill>
            </a:endParaRPr>
          </a:p>
        </p:txBody>
      </p:sp>
    </p:spTree>
    <p:extLst>
      <p:ext uri="{BB962C8B-B14F-4D97-AF65-F5344CB8AC3E}">
        <p14:creationId xmlns:p14="http://schemas.microsoft.com/office/powerpoint/2010/main" val="2969499380"/>
      </p:ext>
    </p:extLst>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409</a:t>
            </a:fld>
            <a:endParaRPr lang="en-US" sz="1200" b="0" i="0">
              <a:solidFill>
                <a:prstClr val="black"/>
              </a:solidFill>
            </a:endParaRPr>
          </a:p>
        </p:txBody>
      </p:sp>
    </p:spTree>
    <p:extLst>
      <p:ext uri="{BB962C8B-B14F-4D97-AF65-F5344CB8AC3E}">
        <p14:creationId xmlns:p14="http://schemas.microsoft.com/office/powerpoint/2010/main" val="2969499380"/>
      </p:ext>
    </p:extLst>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410</a:t>
            </a:fld>
            <a:endParaRPr lang="en-US" sz="1200" b="0" i="0">
              <a:solidFill>
                <a:prstClr val="black"/>
              </a:solidFill>
            </a:endParaRPr>
          </a:p>
        </p:txBody>
      </p:sp>
    </p:spTree>
    <p:extLst>
      <p:ext uri="{BB962C8B-B14F-4D97-AF65-F5344CB8AC3E}">
        <p14:creationId xmlns:p14="http://schemas.microsoft.com/office/powerpoint/2010/main" val="3598111220"/>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411</a:t>
            </a:fld>
            <a:endParaRPr lang="en-US" sz="1200" b="0" i="0">
              <a:solidFill>
                <a:prstClr val="black"/>
              </a:solidFill>
            </a:endParaRPr>
          </a:p>
        </p:txBody>
      </p:sp>
    </p:spTree>
    <p:extLst>
      <p:ext uri="{BB962C8B-B14F-4D97-AF65-F5344CB8AC3E}">
        <p14:creationId xmlns:p14="http://schemas.microsoft.com/office/powerpoint/2010/main" val="4191719908"/>
      </p:ext>
    </p:extLst>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412</a:t>
            </a:fld>
            <a:endParaRPr lang="en-US" sz="1200" b="0" i="0">
              <a:solidFill>
                <a:prstClr val="black"/>
              </a:solidFill>
            </a:endParaRPr>
          </a:p>
        </p:txBody>
      </p:sp>
    </p:spTree>
    <p:extLst>
      <p:ext uri="{BB962C8B-B14F-4D97-AF65-F5344CB8AC3E}">
        <p14:creationId xmlns:p14="http://schemas.microsoft.com/office/powerpoint/2010/main" val="4033689331"/>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413</a:t>
            </a:fld>
            <a:endParaRPr lang="en-US" sz="1200" b="0" i="0">
              <a:solidFill>
                <a:prstClr val="black"/>
              </a:solidFill>
            </a:endParaRPr>
          </a:p>
        </p:txBody>
      </p:sp>
    </p:spTree>
    <p:extLst>
      <p:ext uri="{BB962C8B-B14F-4D97-AF65-F5344CB8AC3E}">
        <p14:creationId xmlns:p14="http://schemas.microsoft.com/office/powerpoint/2010/main" val="2968355254"/>
      </p:ext>
    </p:extLst>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414</a:t>
            </a:fld>
            <a:endParaRPr lang="en-US" sz="1200" b="0" i="0">
              <a:solidFill>
                <a:prstClr val="black"/>
              </a:solidFill>
            </a:endParaRPr>
          </a:p>
        </p:txBody>
      </p:sp>
    </p:spTree>
    <p:extLst>
      <p:ext uri="{BB962C8B-B14F-4D97-AF65-F5344CB8AC3E}">
        <p14:creationId xmlns:p14="http://schemas.microsoft.com/office/powerpoint/2010/main" val="3767908877"/>
      </p:ext>
    </p:extLst>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415</a:t>
            </a:fld>
            <a:endParaRPr lang="en-US" sz="1200" b="0" i="0">
              <a:solidFill>
                <a:prstClr val="black"/>
              </a:solidFill>
            </a:endParaRPr>
          </a:p>
        </p:txBody>
      </p:sp>
    </p:spTree>
    <p:extLst>
      <p:ext uri="{BB962C8B-B14F-4D97-AF65-F5344CB8AC3E}">
        <p14:creationId xmlns:p14="http://schemas.microsoft.com/office/powerpoint/2010/main" val="1327673801"/>
      </p:ext>
    </p:extLst>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417</a:t>
            </a:fld>
            <a:endParaRPr lang="en-US" sz="1200" b="0" i="0">
              <a:solidFill>
                <a:prstClr val="black"/>
              </a:solidFill>
            </a:endParaRPr>
          </a:p>
        </p:txBody>
      </p:sp>
    </p:spTree>
    <p:extLst>
      <p:ext uri="{BB962C8B-B14F-4D97-AF65-F5344CB8AC3E}">
        <p14:creationId xmlns:p14="http://schemas.microsoft.com/office/powerpoint/2010/main" val="4223357314"/>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418</a:t>
            </a:fld>
            <a:endParaRPr lang="en-US" sz="1200" b="0" i="0">
              <a:solidFill>
                <a:prstClr val="black"/>
              </a:solidFill>
            </a:endParaRPr>
          </a:p>
        </p:txBody>
      </p:sp>
    </p:spTree>
    <p:extLst>
      <p:ext uri="{BB962C8B-B14F-4D97-AF65-F5344CB8AC3E}">
        <p14:creationId xmlns:p14="http://schemas.microsoft.com/office/powerpoint/2010/main" val="4223357314"/>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419</a:t>
            </a:fld>
            <a:endParaRPr lang="en-US" sz="1200" b="0" i="0">
              <a:solidFill>
                <a:prstClr val="black"/>
              </a:solidFill>
            </a:endParaRPr>
          </a:p>
        </p:txBody>
      </p:sp>
    </p:spTree>
    <p:extLst>
      <p:ext uri="{BB962C8B-B14F-4D97-AF65-F5344CB8AC3E}">
        <p14:creationId xmlns:p14="http://schemas.microsoft.com/office/powerpoint/2010/main" val="4223357314"/>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420</a:t>
            </a:fld>
            <a:endParaRPr lang="en-US" sz="1200" b="0" i="0">
              <a:solidFill>
                <a:prstClr val="black"/>
              </a:solidFill>
            </a:endParaRPr>
          </a:p>
        </p:txBody>
      </p:sp>
    </p:spTree>
    <p:extLst>
      <p:ext uri="{BB962C8B-B14F-4D97-AF65-F5344CB8AC3E}">
        <p14:creationId xmlns:p14="http://schemas.microsoft.com/office/powerpoint/2010/main" val="330842640"/>
      </p:ext>
    </p:extLst>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421</a:t>
            </a:fld>
            <a:endParaRPr lang="en-US" sz="1200" b="0" i="0">
              <a:solidFill>
                <a:prstClr val="black"/>
              </a:solidFill>
            </a:endParaRPr>
          </a:p>
        </p:txBody>
      </p:sp>
    </p:spTree>
    <p:extLst>
      <p:ext uri="{BB962C8B-B14F-4D97-AF65-F5344CB8AC3E}">
        <p14:creationId xmlns:p14="http://schemas.microsoft.com/office/powerpoint/2010/main" val="254574983"/>
      </p:ext>
    </p:extLst>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422</a:t>
            </a:fld>
            <a:endParaRPr lang="en-US" sz="1200" b="0" i="0">
              <a:solidFill>
                <a:prstClr val="black"/>
              </a:solidFill>
            </a:endParaRPr>
          </a:p>
        </p:txBody>
      </p:sp>
    </p:spTree>
    <p:extLst>
      <p:ext uri="{BB962C8B-B14F-4D97-AF65-F5344CB8AC3E}">
        <p14:creationId xmlns:p14="http://schemas.microsoft.com/office/powerpoint/2010/main" val="3195012618"/>
      </p:ext>
    </p:extLst>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423</a:t>
            </a:fld>
            <a:endParaRPr lang="en-US" sz="1200" b="0" i="0">
              <a:solidFill>
                <a:prstClr val="black"/>
              </a:solidFill>
            </a:endParaRPr>
          </a:p>
        </p:txBody>
      </p:sp>
    </p:spTree>
    <p:extLst>
      <p:ext uri="{BB962C8B-B14F-4D97-AF65-F5344CB8AC3E}">
        <p14:creationId xmlns:p14="http://schemas.microsoft.com/office/powerpoint/2010/main" val="620613990"/>
      </p:ext>
    </p:extLst>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424</a:t>
            </a:fld>
            <a:endParaRPr lang="en-US" sz="1200" b="0" i="0">
              <a:solidFill>
                <a:prstClr val="black"/>
              </a:solidFill>
            </a:endParaRPr>
          </a:p>
        </p:txBody>
      </p:sp>
    </p:spTree>
    <p:extLst>
      <p:ext uri="{BB962C8B-B14F-4D97-AF65-F5344CB8AC3E}">
        <p14:creationId xmlns:p14="http://schemas.microsoft.com/office/powerpoint/2010/main" val="3490146654"/>
      </p:ext>
    </p:extLst>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425</a:t>
            </a:fld>
            <a:endParaRPr lang="en-US" sz="1200" b="0" i="0">
              <a:solidFill>
                <a:prstClr val="black"/>
              </a:solidFill>
            </a:endParaRPr>
          </a:p>
        </p:txBody>
      </p:sp>
    </p:spTree>
    <p:extLst>
      <p:ext uri="{BB962C8B-B14F-4D97-AF65-F5344CB8AC3E}">
        <p14:creationId xmlns:p14="http://schemas.microsoft.com/office/powerpoint/2010/main" val="3195012618"/>
      </p:ext>
    </p:extLst>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426</a:t>
            </a:fld>
            <a:endParaRPr lang="en-US" sz="1200" b="0" i="0">
              <a:solidFill>
                <a:prstClr val="black"/>
              </a:solidFill>
            </a:endParaRPr>
          </a:p>
        </p:txBody>
      </p:sp>
    </p:spTree>
    <p:extLst>
      <p:ext uri="{BB962C8B-B14F-4D97-AF65-F5344CB8AC3E}">
        <p14:creationId xmlns:p14="http://schemas.microsoft.com/office/powerpoint/2010/main" val="3676666871"/>
      </p:ext>
    </p:extLst>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427</a:t>
            </a:fld>
            <a:endParaRPr lang="en-US" sz="1200" b="0" i="0">
              <a:solidFill>
                <a:prstClr val="black"/>
              </a:solidFill>
            </a:endParaRPr>
          </a:p>
        </p:txBody>
      </p:sp>
    </p:spTree>
    <p:extLst>
      <p:ext uri="{BB962C8B-B14F-4D97-AF65-F5344CB8AC3E}">
        <p14:creationId xmlns:p14="http://schemas.microsoft.com/office/powerpoint/2010/main" val="163148825"/>
      </p:ext>
    </p:extLst>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428</a:t>
            </a:fld>
            <a:endParaRPr lang="en-US" sz="1200" b="0" i="0">
              <a:solidFill>
                <a:prstClr val="black"/>
              </a:solidFill>
            </a:endParaRPr>
          </a:p>
        </p:txBody>
      </p:sp>
    </p:spTree>
    <p:extLst>
      <p:ext uri="{BB962C8B-B14F-4D97-AF65-F5344CB8AC3E}">
        <p14:creationId xmlns:p14="http://schemas.microsoft.com/office/powerpoint/2010/main" val="3536346779"/>
      </p:ext>
    </p:extLst>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429</a:t>
            </a:fld>
            <a:endParaRPr lang="en-US" sz="1200" b="0" i="0">
              <a:solidFill>
                <a:prstClr val="black"/>
              </a:solidFill>
            </a:endParaRPr>
          </a:p>
        </p:txBody>
      </p:sp>
    </p:spTree>
    <p:extLst>
      <p:ext uri="{BB962C8B-B14F-4D97-AF65-F5344CB8AC3E}">
        <p14:creationId xmlns:p14="http://schemas.microsoft.com/office/powerpoint/2010/main" val="3455679693"/>
      </p:ext>
    </p:extLst>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430</a:t>
            </a:fld>
            <a:endParaRPr lang="en-US" sz="1200" b="0" i="0">
              <a:solidFill>
                <a:prstClr val="black"/>
              </a:solidFill>
            </a:endParaRPr>
          </a:p>
        </p:txBody>
      </p:sp>
    </p:spTree>
    <p:extLst>
      <p:ext uri="{BB962C8B-B14F-4D97-AF65-F5344CB8AC3E}">
        <p14:creationId xmlns:p14="http://schemas.microsoft.com/office/powerpoint/2010/main" val="1429818958"/>
      </p:ext>
    </p:extLst>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431</a:t>
            </a:fld>
            <a:endParaRPr lang="en-US" sz="1200" b="0" i="0">
              <a:solidFill>
                <a:prstClr val="black"/>
              </a:solidFill>
            </a:endParaRPr>
          </a:p>
        </p:txBody>
      </p:sp>
    </p:spTree>
    <p:extLst>
      <p:ext uri="{BB962C8B-B14F-4D97-AF65-F5344CB8AC3E}">
        <p14:creationId xmlns:p14="http://schemas.microsoft.com/office/powerpoint/2010/main" val="1887930999"/>
      </p:ext>
    </p:extLst>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432</a:t>
            </a:fld>
            <a:endParaRPr lang="en-US">
              <a:solidFill>
                <a:prstClr val="black"/>
              </a:solidFill>
            </a:endParaRPr>
          </a:p>
        </p:txBody>
      </p:sp>
    </p:spTree>
    <p:extLst>
      <p:ext uri="{BB962C8B-B14F-4D97-AF65-F5344CB8AC3E}">
        <p14:creationId xmlns:p14="http://schemas.microsoft.com/office/powerpoint/2010/main" val="490292174"/>
      </p:ext>
    </p:extLst>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433</a:t>
            </a:fld>
            <a:endParaRPr lang="en-US" sz="1200" b="0" i="0">
              <a:solidFill>
                <a:prstClr val="black"/>
              </a:solidFill>
            </a:endParaRPr>
          </a:p>
        </p:txBody>
      </p:sp>
    </p:spTree>
    <p:extLst>
      <p:ext uri="{BB962C8B-B14F-4D97-AF65-F5344CB8AC3E}">
        <p14:creationId xmlns:p14="http://schemas.microsoft.com/office/powerpoint/2010/main" val="3737701507"/>
      </p:ext>
    </p:extLst>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435</a:t>
            </a:fld>
            <a:endParaRPr lang="en-US">
              <a:solidFill>
                <a:prstClr val="black"/>
              </a:solidFill>
            </a:endParaRPr>
          </a:p>
        </p:txBody>
      </p:sp>
    </p:spTree>
    <p:extLst>
      <p:ext uri="{BB962C8B-B14F-4D97-AF65-F5344CB8AC3E}">
        <p14:creationId xmlns:p14="http://schemas.microsoft.com/office/powerpoint/2010/main" val="723624602"/>
      </p:ext>
    </p:extLst>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440</a:t>
            </a:fld>
            <a:endParaRPr lang="en-US" sz="1200" b="0" i="0">
              <a:solidFill>
                <a:prstClr val="black"/>
              </a:solidFill>
            </a:endParaRPr>
          </a:p>
        </p:txBody>
      </p:sp>
    </p:spTree>
    <p:extLst>
      <p:ext uri="{BB962C8B-B14F-4D97-AF65-F5344CB8AC3E}">
        <p14:creationId xmlns:p14="http://schemas.microsoft.com/office/powerpoint/2010/main" val="3265257623"/>
      </p:ext>
    </p:extLst>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441</a:t>
            </a:fld>
            <a:endParaRPr lang="en-US" sz="1200" b="0" i="0">
              <a:solidFill>
                <a:prstClr val="black"/>
              </a:solidFill>
            </a:endParaRPr>
          </a:p>
        </p:txBody>
      </p:sp>
    </p:spTree>
    <p:extLst>
      <p:ext uri="{BB962C8B-B14F-4D97-AF65-F5344CB8AC3E}">
        <p14:creationId xmlns:p14="http://schemas.microsoft.com/office/powerpoint/2010/main" val="2126347498"/>
      </p:ext>
    </p:extLst>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443</a:t>
            </a:fld>
            <a:endParaRPr lang="en-US" sz="1200" b="0" i="0">
              <a:solidFill>
                <a:prstClr val="black"/>
              </a:solidFill>
            </a:endParaRPr>
          </a:p>
        </p:txBody>
      </p:sp>
    </p:spTree>
    <p:extLst>
      <p:ext uri="{BB962C8B-B14F-4D97-AF65-F5344CB8AC3E}">
        <p14:creationId xmlns:p14="http://schemas.microsoft.com/office/powerpoint/2010/main" val="1940324651"/>
      </p:ext>
    </p:extLst>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444</a:t>
            </a:fld>
            <a:endParaRPr lang="en-US" sz="1200" b="0" i="0">
              <a:solidFill>
                <a:prstClr val="black"/>
              </a:solidFill>
            </a:endParaRPr>
          </a:p>
        </p:txBody>
      </p:sp>
    </p:spTree>
    <p:extLst>
      <p:ext uri="{BB962C8B-B14F-4D97-AF65-F5344CB8AC3E}">
        <p14:creationId xmlns:p14="http://schemas.microsoft.com/office/powerpoint/2010/main" val="2279312188"/>
      </p:ext>
    </p:extLst>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445</a:t>
            </a:fld>
            <a:endParaRPr lang="en-US" sz="1200" b="0" i="0">
              <a:solidFill>
                <a:prstClr val="black"/>
              </a:solidFill>
            </a:endParaRPr>
          </a:p>
        </p:txBody>
      </p:sp>
    </p:spTree>
    <p:extLst>
      <p:ext uri="{BB962C8B-B14F-4D97-AF65-F5344CB8AC3E}">
        <p14:creationId xmlns:p14="http://schemas.microsoft.com/office/powerpoint/2010/main" val="2389702962"/>
      </p:ext>
    </p:extLst>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446</a:t>
            </a:fld>
            <a:endParaRPr lang="en-US" sz="1200" b="0" i="0">
              <a:solidFill>
                <a:prstClr val="black"/>
              </a:solidFill>
            </a:endParaRPr>
          </a:p>
        </p:txBody>
      </p:sp>
    </p:spTree>
    <p:extLst>
      <p:ext uri="{BB962C8B-B14F-4D97-AF65-F5344CB8AC3E}">
        <p14:creationId xmlns:p14="http://schemas.microsoft.com/office/powerpoint/2010/main" val="703367139"/>
      </p:ext>
    </p:extLst>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447</a:t>
            </a:fld>
            <a:endParaRPr lang="en-US" sz="1200" b="0" i="0">
              <a:solidFill>
                <a:prstClr val="black"/>
              </a:solidFill>
            </a:endParaRPr>
          </a:p>
        </p:txBody>
      </p:sp>
    </p:spTree>
    <p:extLst>
      <p:ext uri="{BB962C8B-B14F-4D97-AF65-F5344CB8AC3E}">
        <p14:creationId xmlns:p14="http://schemas.microsoft.com/office/powerpoint/2010/main" val="515232978"/>
      </p:ext>
    </p:extLst>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448</a:t>
            </a:fld>
            <a:endParaRPr lang="en-US" sz="1200" b="0" i="0">
              <a:solidFill>
                <a:prstClr val="black"/>
              </a:solidFill>
            </a:endParaRPr>
          </a:p>
        </p:txBody>
      </p:sp>
    </p:spTree>
    <p:extLst>
      <p:ext uri="{BB962C8B-B14F-4D97-AF65-F5344CB8AC3E}">
        <p14:creationId xmlns:p14="http://schemas.microsoft.com/office/powerpoint/2010/main" val="3611590792"/>
      </p:ext>
    </p:extLst>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449</a:t>
            </a:fld>
            <a:endParaRPr lang="en-US" sz="1200" b="0" i="0">
              <a:solidFill>
                <a:prstClr val="black"/>
              </a:solidFill>
            </a:endParaRPr>
          </a:p>
        </p:txBody>
      </p:sp>
    </p:spTree>
    <p:extLst>
      <p:ext uri="{BB962C8B-B14F-4D97-AF65-F5344CB8AC3E}">
        <p14:creationId xmlns:p14="http://schemas.microsoft.com/office/powerpoint/2010/main" val="3538772571"/>
      </p:ext>
    </p:extLst>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458</a:t>
            </a:fld>
            <a:endParaRPr lang="en-US" sz="1200" b="0" i="0">
              <a:solidFill>
                <a:prstClr val="black"/>
              </a:solidFill>
            </a:endParaRPr>
          </a:p>
        </p:txBody>
      </p:sp>
    </p:spTree>
    <p:extLst>
      <p:ext uri="{BB962C8B-B14F-4D97-AF65-F5344CB8AC3E}">
        <p14:creationId xmlns:p14="http://schemas.microsoft.com/office/powerpoint/2010/main" val="2433182734"/>
      </p:ext>
    </p:extLst>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460</a:t>
            </a:fld>
            <a:endParaRPr lang="en-US" sz="1200" b="0" i="0">
              <a:solidFill>
                <a:prstClr val="black"/>
              </a:solidFill>
            </a:endParaRPr>
          </a:p>
        </p:txBody>
      </p:sp>
    </p:spTree>
    <p:extLst>
      <p:ext uri="{BB962C8B-B14F-4D97-AF65-F5344CB8AC3E}">
        <p14:creationId xmlns:p14="http://schemas.microsoft.com/office/powerpoint/2010/main" val="2979598920"/>
      </p:ext>
    </p:extLst>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461</a:t>
            </a:fld>
            <a:endParaRPr lang="en-US" sz="1200" b="0" i="0">
              <a:solidFill>
                <a:prstClr val="black"/>
              </a:solidFill>
            </a:endParaRPr>
          </a:p>
        </p:txBody>
      </p:sp>
    </p:spTree>
    <p:extLst>
      <p:ext uri="{BB962C8B-B14F-4D97-AF65-F5344CB8AC3E}">
        <p14:creationId xmlns:p14="http://schemas.microsoft.com/office/powerpoint/2010/main" val="1606619262"/>
      </p:ext>
    </p:extLst>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462</a:t>
            </a:fld>
            <a:endParaRPr lang="en-US" sz="1200" b="0" i="0">
              <a:solidFill>
                <a:prstClr val="black"/>
              </a:solidFill>
            </a:endParaRPr>
          </a:p>
        </p:txBody>
      </p:sp>
    </p:spTree>
    <p:extLst>
      <p:ext uri="{BB962C8B-B14F-4D97-AF65-F5344CB8AC3E}">
        <p14:creationId xmlns:p14="http://schemas.microsoft.com/office/powerpoint/2010/main" val="3411607422"/>
      </p:ext>
    </p:extLst>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464</a:t>
            </a:fld>
            <a:endParaRPr lang="en-US" sz="1200" b="0" i="0">
              <a:solidFill>
                <a:prstClr val="black"/>
              </a:solidFill>
            </a:endParaRPr>
          </a:p>
        </p:txBody>
      </p:sp>
    </p:spTree>
    <p:extLst>
      <p:ext uri="{BB962C8B-B14F-4D97-AF65-F5344CB8AC3E}">
        <p14:creationId xmlns:p14="http://schemas.microsoft.com/office/powerpoint/2010/main" val="1977026260"/>
      </p:ext>
    </p:extLst>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465</a:t>
            </a:fld>
            <a:endParaRPr lang="en-US" sz="1200" b="0" i="0">
              <a:solidFill>
                <a:prstClr val="black"/>
              </a:solidFill>
            </a:endParaRPr>
          </a:p>
        </p:txBody>
      </p:sp>
    </p:spTree>
    <p:extLst>
      <p:ext uri="{BB962C8B-B14F-4D97-AF65-F5344CB8AC3E}">
        <p14:creationId xmlns:p14="http://schemas.microsoft.com/office/powerpoint/2010/main" val="2850603819"/>
      </p:ext>
    </p:extLst>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466</a:t>
            </a:fld>
            <a:endParaRPr lang="en-US" sz="1200" b="0" i="0">
              <a:solidFill>
                <a:prstClr val="black"/>
              </a:solidFill>
            </a:endParaRPr>
          </a:p>
        </p:txBody>
      </p:sp>
    </p:spTree>
    <p:extLst>
      <p:ext uri="{BB962C8B-B14F-4D97-AF65-F5344CB8AC3E}">
        <p14:creationId xmlns:p14="http://schemas.microsoft.com/office/powerpoint/2010/main" val="2275778597"/>
      </p:ext>
    </p:extLst>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467</a:t>
            </a:fld>
            <a:endParaRPr lang="en-US" sz="1200" b="0" i="0">
              <a:solidFill>
                <a:prstClr val="black"/>
              </a:solidFill>
            </a:endParaRPr>
          </a:p>
        </p:txBody>
      </p:sp>
    </p:spTree>
    <p:extLst>
      <p:ext uri="{BB962C8B-B14F-4D97-AF65-F5344CB8AC3E}">
        <p14:creationId xmlns:p14="http://schemas.microsoft.com/office/powerpoint/2010/main" val="183300754"/>
      </p:ext>
    </p:extLst>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468</a:t>
            </a:fld>
            <a:endParaRPr lang="en-US" sz="1200" b="0" i="0">
              <a:solidFill>
                <a:prstClr val="black"/>
              </a:solidFill>
            </a:endParaRPr>
          </a:p>
        </p:txBody>
      </p:sp>
    </p:spTree>
    <p:extLst>
      <p:ext uri="{BB962C8B-B14F-4D97-AF65-F5344CB8AC3E}">
        <p14:creationId xmlns:p14="http://schemas.microsoft.com/office/powerpoint/2010/main" val="3018348683"/>
      </p:ext>
    </p:extLst>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469</a:t>
            </a:fld>
            <a:endParaRPr lang="en-US" sz="1200" b="0" i="0">
              <a:solidFill>
                <a:prstClr val="black"/>
              </a:solidFill>
            </a:endParaRPr>
          </a:p>
        </p:txBody>
      </p:sp>
    </p:spTree>
    <p:extLst>
      <p:ext uri="{BB962C8B-B14F-4D97-AF65-F5344CB8AC3E}">
        <p14:creationId xmlns:p14="http://schemas.microsoft.com/office/powerpoint/2010/main" val="3229410888"/>
      </p:ext>
    </p:extLst>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470</a:t>
            </a:fld>
            <a:endParaRPr lang="en-US" sz="1200" b="0" i="0">
              <a:solidFill>
                <a:prstClr val="black"/>
              </a:solidFill>
            </a:endParaRPr>
          </a:p>
        </p:txBody>
      </p:sp>
    </p:spTree>
    <p:extLst>
      <p:ext uri="{BB962C8B-B14F-4D97-AF65-F5344CB8AC3E}">
        <p14:creationId xmlns:p14="http://schemas.microsoft.com/office/powerpoint/2010/main" val="860410659"/>
      </p:ext>
    </p:extLst>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471</a:t>
            </a:fld>
            <a:endParaRPr lang="en-US" sz="1200" b="0" i="0">
              <a:solidFill>
                <a:prstClr val="black"/>
              </a:solidFill>
            </a:endParaRPr>
          </a:p>
        </p:txBody>
      </p:sp>
    </p:spTree>
    <p:extLst>
      <p:ext uri="{BB962C8B-B14F-4D97-AF65-F5344CB8AC3E}">
        <p14:creationId xmlns:p14="http://schemas.microsoft.com/office/powerpoint/2010/main" val="1535204087"/>
      </p:ext>
    </p:extLst>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472</a:t>
            </a:fld>
            <a:endParaRPr lang="en-US" sz="1200" b="0" i="0">
              <a:solidFill>
                <a:prstClr val="black"/>
              </a:solidFill>
            </a:endParaRPr>
          </a:p>
        </p:txBody>
      </p:sp>
    </p:spTree>
    <p:extLst>
      <p:ext uri="{BB962C8B-B14F-4D97-AF65-F5344CB8AC3E}">
        <p14:creationId xmlns:p14="http://schemas.microsoft.com/office/powerpoint/2010/main" val="2099367735"/>
      </p:ext>
    </p:extLst>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473</a:t>
            </a:fld>
            <a:endParaRPr lang="en-US" sz="1200" b="0" i="0">
              <a:solidFill>
                <a:prstClr val="black"/>
              </a:solidFill>
            </a:endParaRPr>
          </a:p>
        </p:txBody>
      </p:sp>
    </p:spTree>
    <p:extLst>
      <p:ext uri="{BB962C8B-B14F-4D97-AF65-F5344CB8AC3E}">
        <p14:creationId xmlns:p14="http://schemas.microsoft.com/office/powerpoint/2010/main" val="983321164"/>
      </p:ext>
    </p:extLst>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474</a:t>
            </a:fld>
            <a:endParaRPr lang="en-US" sz="1200" b="0" i="0">
              <a:solidFill>
                <a:prstClr val="black"/>
              </a:solidFill>
            </a:endParaRPr>
          </a:p>
        </p:txBody>
      </p:sp>
    </p:spTree>
    <p:extLst>
      <p:ext uri="{BB962C8B-B14F-4D97-AF65-F5344CB8AC3E}">
        <p14:creationId xmlns:p14="http://schemas.microsoft.com/office/powerpoint/2010/main" val="426182112"/>
      </p:ext>
    </p:extLst>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475</a:t>
            </a:fld>
            <a:endParaRPr lang="en-US" sz="1200" b="0" i="0">
              <a:solidFill>
                <a:prstClr val="black"/>
              </a:solidFill>
            </a:endParaRPr>
          </a:p>
        </p:txBody>
      </p:sp>
    </p:spTree>
    <p:extLst>
      <p:ext uri="{BB962C8B-B14F-4D97-AF65-F5344CB8AC3E}">
        <p14:creationId xmlns:p14="http://schemas.microsoft.com/office/powerpoint/2010/main" val="4113064025"/>
      </p:ext>
    </p:extLst>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476</a:t>
            </a:fld>
            <a:endParaRPr lang="en-US" sz="1200" b="0" i="0">
              <a:solidFill>
                <a:prstClr val="black"/>
              </a:solidFill>
            </a:endParaRPr>
          </a:p>
        </p:txBody>
      </p:sp>
    </p:spTree>
    <p:extLst>
      <p:ext uri="{BB962C8B-B14F-4D97-AF65-F5344CB8AC3E}">
        <p14:creationId xmlns:p14="http://schemas.microsoft.com/office/powerpoint/2010/main" val="2581892510"/>
      </p:ext>
    </p:extLst>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477</a:t>
            </a:fld>
            <a:endParaRPr lang="en-US" sz="1200" b="0" i="0">
              <a:solidFill>
                <a:prstClr val="black"/>
              </a:solidFill>
            </a:endParaRPr>
          </a:p>
        </p:txBody>
      </p:sp>
    </p:spTree>
    <p:extLst>
      <p:ext uri="{BB962C8B-B14F-4D97-AF65-F5344CB8AC3E}">
        <p14:creationId xmlns:p14="http://schemas.microsoft.com/office/powerpoint/2010/main" val="653746533"/>
      </p:ext>
    </p:extLst>
  </p:cSld>
  <p:clrMapOvr>
    <a:masterClrMapping/>
  </p:clrMapOvr>
</p:notes>
</file>

<file path=ppt/notesSlides/notesSlide2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478</a:t>
            </a:fld>
            <a:endParaRPr lang="en-US" sz="1200" b="0" i="0">
              <a:solidFill>
                <a:prstClr val="black"/>
              </a:solidFill>
            </a:endParaRPr>
          </a:p>
        </p:txBody>
      </p:sp>
    </p:spTree>
    <p:extLst>
      <p:ext uri="{BB962C8B-B14F-4D97-AF65-F5344CB8AC3E}">
        <p14:creationId xmlns:p14="http://schemas.microsoft.com/office/powerpoint/2010/main" val="2660051895"/>
      </p:ext>
    </p:extLst>
  </p:cSld>
  <p:clrMapOvr>
    <a:masterClrMapping/>
  </p:clrMapOvr>
</p:notes>
</file>

<file path=ppt/notesSlides/notesSlide2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479</a:t>
            </a:fld>
            <a:endParaRPr lang="en-US" sz="1200" b="0" i="0">
              <a:solidFill>
                <a:prstClr val="black"/>
              </a:solidFill>
            </a:endParaRPr>
          </a:p>
        </p:txBody>
      </p:sp>
    </p:spTree>
    <p:extLst>
      <p:ext uri="{BB962C8B-B14F-4D97-AF65-F5344CB8AC3E}">
        <p14:creationId xmlns:p14="http://schemas.microsoft.com/office/powerpoint/2010/main" val="2452754771"/>
      </p:ext>
    </p:extLst>
  </p:cSld>
  <p:clrMapOvr>
    <a:masterClrMapping/>
  </p:clrMapOvr>
</p:notes>
</file>

<file path=ppt/notesSlides/notesSlide2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480</a:t>
            </a:fld>
            <a:endParaRPr lang="en-US" sz="1200" b="0" i="0">
              <a:solidFill>
                <a:prstClr val="black"/>
              </a:solidFill>
            </a:endParaRPr>
          </a:p>
        </p:txBody>
      </p:sp>
    </p:spTree>
    <p:extLst>
      <p:ext uri="{BB962C8B-B14F-4D97-AF65-F5344CB8AC3E}">
        <p14:creationId xmlns:p14="http://schemas.microsoft.com/office/powerpoint/2010/main" val="660620279"/>
      </p:ext>
    </p:extLst>
  </p:cSld>
  <p:clrMapOvr>
    <a:masterClrMapping/>
  </p:clrMapOvr>
</p:notes>
</file>

<file path=ppt/notesSlides/notesSlide2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481</a:t>
            </a:fld>
            <a:endParaRPr lang="en-US" sz="1200" b="0" i="0">
              <a:solidFill>
                <a:prstClr val="black"/>
              </a:solidFill>
            </a:endParaRPr>
          </a:p>
        </p:txBody>
      </p:sp>
    </p:spTree>
    <p:extLst>
      <p:ext uri="{BB962C8B-B14F-4D97-AF65-F5344CB8AC3E}">
        <p14:creationId xmlns:p14="http://schemas.microsoft.com/office/powerpoint/2010/main" val="3270838901"/>
      </p:ext>
    </p:extLst>
  </p:cSld>
  <p:clrMapOvr>
    <a:masterClrMapping/>
  </p:clrMapOvr>
</p:notes>
</file>

<file path=ppt/notesSlides/notesSlide2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483</a:t>
            </a:fld>
            <a:endParaRPr lang="en-US" sz="1200" b="0" i="0">
              <a:solidFill>
                <a:prstClr val="black"/>
              </a:solidFill>
            </a:endParaRPr>
          </a:p>
        </p:txBody>
      </p:sp>
    </p:spTree>
    <p:extLst>
      <p:ext uri="{BB962C8B-B14F-4D97-AF65-F5344CB8AC3E}">
        <p14:creationId xmlns:p14="http://schemas.microsoft.com/office/powerpoint/2010/main" val="1589143482"/>
      </p:ext>
    </p:extLst>
  </p:cSld>
  <p:clrMapOvr>
    <a:masterClrMapping/>
  </p:clrMapOvr>
</p:notes>
</file>

<file path=ppt/notesSlides/notesSlide2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484</a:t>
            </a:fld>
            <a:endParaRPr lang="en-US" sz="1200" b="0" i="0">
              <a:solidFill>
                <a:prstClr val="black"/>
              </a:solidFill>
            </a:endParaRPr>
          </a:p>
        </p:txBody>
      </p:sp>
    </p:spTree>
    <p:extLst>
      <p:ext uri="{BB962C8B-B14F-4D97-AF65-F5344CB8AC3E}">
        <p14:creationId xmlns:p14="http://schemas.microsoft.com/office/powerpoint/2010/main" val="1279169311"/>
      </p:ext>
    </p:extLst>
  </p:cSld>
  <p:clrMapOvr>
    <a:masterClrMapping/>
  </p:clrMapOvr>
</p:notes>
</file>

<file path=ppt/notesSlides/notesSlide2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485</a:t>
            </a:fld>
            <a:endParaRPr lang="en-US" sz="1200" b="0" i="0">
              <a:solidFill>
                <a:prstClr val="black"/>
              </a:solidFill>
            </a:endParaRPr>
          </a:p>
        </p:txBody>
      </p:sp>
    </p:spTree>
    <p:extLst>
      <p:ext uri="{BB962C8B-B14F-4D97-AF65-F5344CB8AC3E}">
        <p14:creationId xmlns:p14="http://schemas.microsoft.com/office/powerpoint/2010/main" val="2695438913"/>
      </p:ext>
    </p:extLst>
  </p:cSld>
  <p:clrMapOvr>
    <a:masterClrMapping/>
  </p:clrMapOvr>
</p:notes>
</file>

<file path=ppt/notesSlides/notesSlide2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486</a:t>
            </a:fld>
            <a:endParaRPr lang="en-US" sz="1200" b="0" i="0">
              <a:solidFill>
                <a:prstClr val="black"/>
              </a:solidFill>
            </a:endParaRPr>
          </a:p>
        </p:txBody>
      </p:sp>
    </p:spTree>
    <p:extLst>
      <p:ext uri="{BB962C8B-B14F-4D97-AF65-F5344CB8AC3E}">
        <p14:creationId xmlns:p14="http://schemas.microsoft.com/office/powerpoint/2010/main" val="2242435319"/>
      </p:ext>
    </p:extLst>
  </p:cSld>
  <p:clrMapOvr>
    <a:masterClrMapping/>
  </p:clrMapOvr>
</p:notes>
</file>

<file path=ppt/notesSlides/notesSlide2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487</a:t>
            </a:fld>
            <a:endParaRPr lang="en-US" sz="1200" b="0" i="0">
              <a:solidFill>
                <a:prstClr val="black"/>
              </a:solidFill>
            </a:endParaRPr>
          </a:p>
        </p:txBody>
      </p:sp>
    </p:spTree>
    <p:extLst>
      <p:ext uri="{BB962C8B-B14F-4D97-AF65-F5344CB8AC3E}">
        <p14:creationId xmlns:p14="http://schemas.microsoft.com/office/powerpoint/2010/main" val="686145336"/>
      </p:ext>
    </p:extLst>
  </p:cSld>
  <p:clrMapOvr>
    <a:masterClrMapping/>
  </p:clrMapOvr>
</p:notes>
</file>

<file path=ppt/notesSlides/notesSlide2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488</a:t>
            </a:fld>
            <a:endParaRPr lang="en-US" sz="1200" b="0" i="0">
              <a:solidFill>
                <a:prstClr val="black"/>
              </a:solidFill>
            </a:endParaRPr>
          </a:p>
        </p:txBody>
      </p:sp>
    </p:spTree>
    <p:extLst>
      <p:ext uri="{BB962C8B-B14F-4D97-AF65-F5344CB8AC3E}">
        <p14:creationId xmlns:p14="http://schemas.microsoft.com/office/powerpoint/2010/main" val="3994829204"/>
      </p:ext>
    </p:extLst>
  </p:cSld>
  <p:clrMapOvr>
    <a:masterClrMapping/>
  </p:clrMapOvr>
</p:notes>
</file>

<file path=ppt/notesSlides/notesSlide2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489</a:t>
            </a:fld>
            <a:endParaRPr lang="en-US" sz="1200" b="0" i="0">
              <a:solidFill>
                <a:prstClr val="black"/>
              </a:solidFill>
            </a:endParaRPr>
          </a:p>
        </p:txBody>
      </p:sp>
    </p:spTree>
    <p:extLst>
      <p:ext uri="{BB962C8B-B14F-4D97-AF65-F5344CB8AC3E}">
        <p14:creationId xmlns:p14="http://schemas.microsoft.com/office/powerpoint/2010/main" val="3091363725"/>
      </p:ext>
    </p:extLst>
  </p:cSld>
  <p:clrMapOvr>
    <a:masterClrMapping/>
  </p:clrMapOvr>
</p:notes>
</file>

<file path=ppt/notesSlides/notesSlide2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492</a:t>
            </a:fld>
            <a:endParaRPr lang="en-US" sz="1200" b="0" i="0">
              <a:solidFill>
                <a:prstClr val="black"/>
              </a:solidFill>
            </a:endParaRPr>
          </a:p>
        </p:txBody>
      </p:sp>
    </p:spTree>
    <p:extLst>
      <p:ext uri="{BB962C8B-B14F-4D97-AF65-F5344CB8AC3E}">
        <p14:creationId xmlns:p14="http://schemas.microsoft.com/office/powerpoint/2010/main" val="596783824"/>
      </p:ext>
    </p:extLst>
  </p:cSld>
  <p:clrMapOvr>
    <a:masterClrMapping/>
  </p:clrMapOvr>
</p:notes>
</file>

<file path=ppt/notesSlides/notesSlide2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501</a:t>
            </a:fld>
            <a:endParaRPr lang="en-US" sz="1200" b="0" i="0">
              <a:solidFill>
                <a:prstClr val="black"/>
              </a:solidFill>
            </a:endParaRPr>
          </a:p>
        </p:txBody>
      </p:sp>
    </p:spTree>
    <p:extLst>
      <p:ext uri="{BB962C8B-B14F-4D97-AF65-F5344CB8AC3E}">
        <p14:creationId xmlns:p14="http://schemas.microsoft.com/office/powerpoint/2010/main" val="1812391854"/>
      </p:ext>
    </p:extLst>
  </p:cSld>
  <p:clrMapOvr>
    <a:masterClrMapping/>
  </p:clrMapOvr>
</p:notes>
</file>

<file path=ppt/notesSlides/notesSlide2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613</a:t>
            </a:fld>
            <a:endParaRPr lang="en-US"/>
          </a:p>
        </p:txBody>
      </p:sp>
    </p:spTree>
    <p:extLst>
      <p:ext uri="{BB962C8B-B14F-4D97-AF65-F5344CB8AC3E}">
        <p14:creationId xmlns:p14="http://schemas.microsoft.com/office/powerpoint/2010/main" val="2685395262"/>
      </p:ext>
    </p:extLst>
  </p:cSld>
  <p:clrMapOvr>
    <a:masterClrMapping/>
  </p:clrMapOvr>
</p:notes>
</file>

<file path=ppt/notesSlides/notesSlide3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614</a:t>
            </a:fld>
            <a:endParaRPr lang="en-US"/>
          </a:p>
        </p:txBody>
      </p:sp>
    </p:spTree>
    <p:extLst>
      <p:ext uri="{BB962C8B-B14F-4D97-AF65-F5344CB8AC3E}">
        <p14:creationId xmlns:p14="http://schemas.microsoft.com/office/powerpoint/2010/main" val="1551710944"/>
      </p:ext>
    </p:extLst>
  </p:cSld>
  <p:clrMapOvr>
    <a:masterClrMapping/>
  </p:clrMapOvr>
</p:notes>
</file>

<file path=ppt/notesSlides/notesSlide3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615</a:t>
            </a:fld>
            <a:endParaRPr lang="en-US"/>
          </a:p>
        </p:txBody>
      </p:sp>
    </p:spTree>
    <p:extLst>
      <p:ext uri="{BB962C8B-B14F-4D97-AF65-F5344CB8AC3E}">
        <p14:creationId xmlns:p14="http://schemas.microsoft.com/office/powerpoint/2010/main" val="3951020621"/>
      </p:ext>
    </p:extLst>
  </p:cSld>
  <p:clrMapOvr>
    <a:masterClrMapping/>
  </p:clrMapOvr>
</p:notes>
</file>

<file path=ppt/notesSlides/notesSlide3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616</a:t>
            </a:fld>
            <a:endParaRPr lang="en-US"/>
          </a:p>
        </p:txBody>
      </p:sp>
    </p:spTree>
    <p:extLst>
      <p:ext uri="{BB962C8B-B14F-4D97-AF65-F5344CB8AC3E}">
        <p14:creationId xmlns:p14="http://schemas.microsoft.com/office/powerpoint/2010/main" val="3906422410"/>
      </p:ext>
    </p:extLst>
  </p:cSld>
  <p:clrMapOvr>
    <a:masterClrMapping/>
  </p:clrMapOvr>
</p:notes>
</file>

<file path=ppt/notesSlides/notesSlide3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617</a:t>
            </a:fld>
            <a:endParaRPr lang="en-US"/>
          </a:p>
        </p:txBody>
      </p:sp>
    </p:spTree>
    <p:extLst>
      <p:ext uri="{BB962C8B-B14F-4D97-AF65-F5344CB8AC3E}">
        <p14:creationId xmlns:p14="http://schemas.microsoft.com/office/powerpoint/2010/main" val="1903397139"/>
      </p:ext>
    </p:extLst>
  </p:cSld>
  <p:clrMapOvr>
    <a:masterClrMapping/>
  </p:clrMapOvr>
</p:notes>
</file>

<file path=ppt/notesSlides/notesSlide3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618</a:t>
            </a:fld>
            <a:endParaRPr lang="en-US"/>
          </a:p>
        </p:txBody>
      </p:sp>
    </p:spTree>
    <p:extLst>
      <p:ext uri="{BB962C8B-B14F-4D97-AF65-F5344CB8AC3E}">
        <p14:creationId xmlns:p14="http://schemas.microsoft.com/office/powerpoint/2010/main" val="2497793298"/>
      </p:ext>
    </p:extLst>
  </p:cSld>
  <p:clrMapOvr>
    <a:masterClrMapping/>
  </p:clrMapOvr>
</p:notes>
</file>

<file path=ppt/notesSlides/notesSlide3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Rectangle 7"/>
          <p:cNvSpPr>
            <a:spLocks noGrp="1" noChangeArrowheads="1"/>
          </p:cNvSpPr>
          <p:nvPr>
            <p:ph type="sldNum" sz="quarter" idx="5"/>
          </p:nvPr>
        </p:nvSpPr>
        <p:spPr>
          <a:noFill/>
        </p:spPr>
        <p:txBody>
          <a:bodyPr/>
          <a:lstStyle/>
          <a:p>
            <a:fld id="{76FB9718-C3EC-4CAB-B6E8-5B6F14EA11F3}" type="slidenum">
              <a:rPr lang="en-US" smtClean="0">
                <a:solidFill>
                  <a:prstClr val="black"/>
                </a:solidFill>
              </a:rPr>
              <a:pPr/>
              <a:t>620</a:t>
            </a:fld>
            <a:endParaRPr lang="en-US">
              <a:solidFill>
                <a:prstClr val="black"/>
              </a:solidFill>
            </a:endParaRPr>
          </a:p>
        </p:txBody>
      </p:sp>
    </p:spTree>
    <p:extLst>
      <p:ext uri="{BB962C8B-B14F-4D97-AF65-F5344CB8AC3E}">
        <p14:creationId xmlns:p14="http://schemas.microsoft.com/office/powerpoint/2010/main" val="2901656349"/>
      </p:ext>
    </p:extLst>
  </p:cSld>
  <p:clrMapOvr>
    <a:masterClrMapping/>
  </p:clrMapOvr>
</p:notes>
</file>

<file path=ppt/notesSlides/notesSlide3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0" name="Rectangle 7"/>
          <p:cNvSpPr>
            <a:spLocks noGrp="1" noChangeArrowheads="1"/>
          </p:cNvSpPr>
          <p:nvPr>
            <p:ph type="sldNum" sz="quarter" idx="5"/>
          </p:nvPr>
        </p:nvSpPr>
        <p:spPr>
          <a:noFill/>
        </p:spPr>
        <p:txBody>
          <a:bodyPr/>
          <a:lstStyle/>
          <a:p>
            <a:fld id="{CD0D11E3-C202-44A5-B6B3-CEEC9BBFEEE0}" type="slidenum">
              <a:rPr lang="en-US" smtClean="0">
                <a:solidFill>
                  <a:prstClr val="black"/>
                </a:solidFill>
              </a:rPr>
              <a:pPr/>
              <a:t>621</a:t>
            </a:fld>
            <a:endParaRPr lang="en-US">
              <a:solidFill>
                <a:prstClr val="black"/>
              </a:solidFill>
            </a:endParaRPr>
          </a:p>
        </p:txBody>
      </p:sp>
    </p:spTree>
    <p:extLst>
      <p:ext uri="{BB962C8B-B14F-4D97-AF65-F5344CB8AC3E}">
        <p14:creationId xmlns:p14="http://schemas.microsoft.com/office/powerpoint/2010/main" val="3232766107"/>
      </p:ext>
    </p:extLst>
  </p:cSld>
  <p:clrMapOvr>
    <a:masterClrMapping/>
  </p:clrMapOvr>
</p:notes>
</file>

<file path=ppt/notesSlides/notesSlide3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4" name="Rectangle 7"/>
          <p:cNvSpPr>
            <a:spLocks noGrp="1" noChangeArrowheads="1"/>
          </p:cNvSpPr>
          <p:nvPr>
            <p:ph type="sldNum" sz="quarter" idx="5"/>
          </p:nvPr>
        </p:nvSpPr>
        <p:spPr>
          <a:noFill/>
        </p:spPr>
        <p:txBody>
          <a:bodyPr/>
          <a:lstStyle/>
          <a:p>
            <a:fld id="{49D814D2-B94A-4987-9627-1F2620A40471}" type="slidenum">
              <a:rPr lang="en-US" smtClean="0">
                <a:solidFill>
                  <a:prstClr val="black"/>
                </a:solidFill>
              </a:rPr>
              <a:pPr/>
              <a:t>622</a:t>
            </a:fld>
            <a:endParaRPr lang="en-US">
              <a:solidFill>
                <a:prstClr val="black"/>
              </a:solidFill>
            </a:endParaRPr>
          </a:p>
        </p:txBody>
      </p:sp>
    </p:spTree>
    <p:extLst>
      <p:ext uri="{BB962C8B-B14F-4D97-AF65-F5344CB8AC3E}">
        <p14:creationId xmlns:p14="http://schemas.microsoft.com/office/powerpoint/2010/main" val="2147243223"/>
      </p:ext>
    </p:extLst>
  </p:cSld>
  <p:clrMapOvr>
    <a:masterClrMapping/>
  </p:clrMapOvr>
</p:notes>
</file>

<file path=ppt/notesSlides/notesSlide3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651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023134596"/>
      </p:ext>
    </p:extLst>
  </p:cSld>
  <p:clrMapOvr>
    <a:masterClrMapping/>
  </p:clrMapOvr>
</p:notes>
</file>

<file path=ppt/notesSlides/notesSlide3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652</a:t>
            </a:fld>
            <a:endParaRPr lang="en-US"/>
          </a:p>
        </p:txBody>
      </p:sp>
    </p:spTree>
    <p:extLst>
      <p:ext uri="{BB962C8B-B14F-4D97-AF65-F5344CB8AC3E}">
        <p14:creationId xmlns:p14="http://schemas.microsoft.com/office/powerpoint/2010/main" val="4023134596"/>
      </p:ext>
    </p:extLst>
  </p:cSld>
  <p:clrMapOvr>
    <a:masterClrMapping/>
  </p:clrMapOvr>
</p:notes>
</file>

<file path=ppt/notesSlides/notesSlide3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653</a:t>
            </a:fld>
            <a:endParaRPr lang="en-US"/>
          </a:p>
        </p:txBody>
      </p:sp>
    </p:spTree>
    <p:extLst>
      <p:ext uri="{BB962C8B-B14F-4D97-AF65-F5344CB8AC3E}">
        <p14:creationId xmlns:p14="http://schemas.microsoft.com/office/powerpoint/2010/main" val="2332951120"/>
      </p:ext>
    </p:extLst>
  </p:cSld>
  <p:clrMapOvr>
    <a:masterClrMapping/>
  </p:clrMapOvr>
</p:notes>
</file>

<file path=ppt/notesSlides/notesSlide3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682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58381515"/>
      </p:ext>
    </p:extLst>
  </p:cSld>
  <p:clrMapOvr>
    <a:masterClrMapping/>
  </p:clrMapOvr>
</p:notes>
</file>

<file path=ppt/notesSlides/notesSlide3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683</a:t>
            </a:fld>
            <a:endParaRPr lang="en-US"/>
          </a:p>
        </p:txBody>
      </p:sp>
    </p:spTree>
    <p:extLst>
      <p:ext uri="{BB962C8B-B14F-4D97-AF65-F5344CB8AC3E}">
        <p14:creationId xmlns:p14="http://schemas.microsoft.com/office/powerpoint/2010/main" val="2630767076"/>
      </p:ext>
    </p:extLst>
  </p:cSld>
  <p:clrMapOvr>
    <a:masterClrMapping/>
  </p:clrMapOvr>
</p:notes>
</file>

<file path=ppt/notesSlides/notesSlide3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714</a:t>
            </a:fld>
            <a:endParaRPr lang="en-US"/>
          </a:p>
        </p:txBody>
      </p:sp>
    </p:spTree>
    <p:extLst>
      <p:ext uri="{BB962C8B-B14F-4D97-AF65-F5344CB8AC3E}">
        <p14:creationId xmlns:p14="http://schemas.microsoft.com/office/powerpoint/2010/main" val="3054460761"/>
      </p:ext>
    </p:extLst>
  </p:cSld>
  <p:clrMapOvr>
    <a:masterClrMapping/>
  </p:clrMapOvr>
</p:notes>
</file>

<file path=ppt/notesSlides/notesSlide3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728</a:t>
            </a:fld>
            <a:endParaRPr lang="en-US"/>
          </a:p>
        </p:txBody>
      </p:sp>
    </p:spTree>
    <p:extLst>
      <p:ext uri="{BB962C8B-B14F-4D97-AF65-F5344CB8AC3E}">
        <p14:creationId xmlns:p14="http://schemas.microsoft.com/office/powerpoint/2010/main" val="3170996429"/>
      </p:ext>
    </p:extLst>
  </p:cSld>
  <p:clrMapOvr>
    <a:masterClrMapping/>
  </p:clrMapOvr>
</p:notes>
</file>

<file path=ppt/notesSlides/notesSlide3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741</a:t>
            </a:fld>
            <a:endParaRPr lang="en-US">
              <a:solidFill>
                <a:prstClr val="black"/>
              </a:solidFill>
            </a:endParaRPr>
          </a:p>
        </p:txBody>
      </p:sp>
    </p:spTree>
    <p:extLst>
      <p:ext uri="{BB962C8B-B14F-4D97-AF65-F5344CB8AC3E}">
        <p14:creationId xmlns:p14="http://schemas.microsoft.com/office/powerpoint/2010/main" val="3803597357"/>
      </p:ext>
    </p:extLst>
  </p:cSld>
  <p:clrMapOvr>
    <a:masterClrMapping/>
  </p:clrMapOvr>
</p:notes>
</file>

<file path=ppt/notesSlides/notesSlide3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742</a:t>
            </a:fld>
            <a:endParaRPr lang="en-US">
              <a:solidFill>
                <a:prstClr val="black"/>
              </a:solidFill>
            </a:endParaRPr>
          </a:p>
        </p:txBody>
      </p:sp>
    </p:spTree>
    <p:extLst>
      <p:ext uri="{BB962C8B-B14F-4D97-AF65-F5344CB8AC3E}">
        <p14:creationId xmlns:p14="http://schemas.microsoft.com/office/powerpoint/2010/main" val="1689251566"/>
      </p:ext>
    </p:extLst>
  </p:cSld>
  <p:clrMapOvr>
    <a:masterClrMapping/>
  </p:clrMapOvr>
</p:notes>
</file>

<file path=ppt/notesSlides/notesSlide3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solidFill>
                  <a:prstClr val="black"/>
                </a:solidFill>
              </a:rPr>
              <a:pPr algn="r"/>
              <a:t>753</a:t>
            </a:fld>
            <a:endParaRPr lang="en-US" sz="1200" b="0" i="0">
              <a:solidFill>
                <a:prstClr val="black"/>
              </a:solidFill>
            </a:endParaRPr>
          </a:p>
        </p:txBody>
      </p:sp>
    </p:spTree>
    <p:extLst>
      <p:ext uri="{BB962C8B-B14F-4D97-AF65-F5344CB8AC3E}">
        <p14:creationId xmlns:p14="http://schemas.microsoft.com/office/powerpoint/2010/main" val="1063266034"/>
      </p:ext>
    </p:extLst>
  </p:cSld>
  <p:clrMapOvr>
    <a:masterClrMapping/>
  </p:clrMapOvr>
</p:notes>
</file>

<file path=ppt/notesSlides/notesSlide3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793</a:t>
            </a:fld>
            <a:endParaRPr lang="en-US" sz="1200" b="0" i="0">
              <a:solidFill>
                <a:prstClr val="black"/>
              </a:solidFill>
            </a:endParaRPr>
          </a:p>
        </p:txBody>
      </p:sp>
    </p:spTree>
    <p:extLst>
      <p:ext uri="{BB962C8B-B14F-4D97-AF65-F5344CB8AC3E}">
        <p14:creationId xmlns:p14="http://schemas.microsoft.com/office/powerpoint/2010/main" val="2498206613"/>
      </p:ext>
    </p:extLst>
  </p:cSld>
  <p:clrMapOvr>
    <a:masterClrMapping/>
  </p:clrMapOvr>
</p:notes>
</file>

<file path=ppt/notesSlides/notesSlide3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154" name="Rectangle 7"/>
          <p:cNvSpPr>
            <a:spLocks noGrp="1" noChangeArrowheads="1"/>
          </p:cNvSpPr>
          <p:nvPr>
            <p:ph type="sldNum" sz="quarter" idx="5"/>
          </p:nvPr>
        </p:nvSpPr>
        <p:spPr>
          <a:noFill/>
        </p:spPr>
        <p:txBody>
          <a:bodyPr/>
          <a:lstStyle/>
          <a:p>
            <a:fld id="{A93377A8-D6EB-4D87-8272-98139B914C74}" type="slidenum">
              <a:rPr lang="en-US" smtClean="0"/>
              <a:pPr/>
              <a:t>814</a:t>
            </a:fld>
            <a:endParaRPr lang="en-US"/>
          </a:p>
        </p:txBody>
      </p:sp>
    </p:spTree>
    <p:extLst>
      <p:ext uri="{BB962C8B-B14F-4D97-AF65-F5344CB8AC3E}">
        <p14:creationId xmlns:p14="http://schemas.microsoft.com/office/powerpoint/2010/main" val="2060537329"/>
      </p:ext>
    </p:extLst>
  </p:cSld>
  <p:clrMapOvr>
    <a:masterClrMapping/>
  </p:clrMapOvr>
</p:notes>
</file>

<file path=ppt/notesSlides/notesSlide3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828</a:t>
            </a:fld>
            <a:endParaRPr lang="en-US">
              <a:solidFill>
                <a:prstClr val="black"/>
              </a:solidFill>
            </a:endParaRPr>
          </a:p>
        </p:txBody>
      </p:sp>
    </p:spTree>
    <p:extLst>
      <p:ext uri="{BB962C8B-B14F-4D97-AF65-F5344CB8AC3E}">
        <p14:creationId xmlns:p14="http://schemas.microsoft.com/office/powerpoint/2010/main" val="3441516219"/>
      </p:ext>
    </p:extLst>
  </p:cSld>
  <p:clrMapOvr>
    <a:masterClrMapping/>
  </p:clrMapOvr>
</p:notes>
</file>

<file path=ppt/notesSlides/notesSlide3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839</a:t>
            </a:fld>
            <a:endParaRPr lang="en-US">
              <a:solidFill>
                <a:prstClr val="black"/>
              </a:solidFill>
            </a:endParaRPr>
          </a:p>
        </p:txBody>
      </p:sp>
    </p:spTree>
    <p:extLst>
      <p:ext uri="{BB962C8B-B14F-4D97-AF65-F5344CB8AC3E}">
        <p14:creationId xmlns:p14="http://schemas.microsoft.com/office/powerpoint/2010/main" val="162540774"/>
      </p:ext>
    </p:extLst>
  </p:cSld>
  <p:clrMapOvr>
    <a:masterClrMapping/>
  </p:clrMapOvr>
</p:notes>
</file>

<file path=ppt/notesSlides/notesSlide3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7"/>
          <p:cNvSpPr>
            <a:spLocks noGrp="1" noChangeArrowheads="1"/>
          </p:cNvSpPr>
          <p:nvPr>
            <p:ph type="sldNum" sz="quarter" idx="5"/>
          </p:nvPr>
        </p:nvSpPr>
        <p:spPr>
          <a:noFill/>
        </p:spPr>
        <p:txBody>
          <a:bodyPr/>
          <a:lstStyle/>
          <a:p>
            <a:fld id="{F2016D83-AE73-432A-86DC-B880A7377623}" type="slidenum">
              <a:rPr lang="en-US">
                <a:solidFill>
                  <a:prstClr val="black"/>
                </a:solidFill>
              </a:rPr>
              <a:pPr/>
              <a:t>863</a:t>
            </a:fld>
            <a:endParaRPr lang="en-US">
              <a:solidFill>
                <a:prstClr val="black"/>
              </a:solidFill>
            </a:endParaRPr>
          </a:p>
        </p:txBody>
      </p:sp>
    </p:spTree>
    <p:extLst>
      <p:ext uri="{BB962C8B-B14F-4D97-AF65-F5344CB8AC3E}">
        <p14:creationId xmlns:p14="http://schemas.microsoft.com/office/powerpoint/2010/main" val="1497769071"/>
      </p:ext>
    </p:extLst>
  </p:cSld>
  <p:clrMapOvr>
    <a:masterClrMapping/>
  </p:clrMapOvr>
</p:notes>
</file>

<file path=ppt/notesSlides/notesSlide3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977</a:t>
            </a:fld>
            <a:endParaRPr lang="en-US" sz="1200" b="0" i="0">
              <a:solidFill>
                <a:prstClr val="black"/>
              </a:solidFill>
            </a:endParaRPr>
          </a:p>
        </p:txBody>
      </p:sp>
    </p:spTree>
    <p:extLst>
      <p:ext uri="{BB962C8B-B14F-4D97-AF65-F5344CB8AC3E}">
        <p14:creationId xmlns:p14="http://schemas.microsoft.com/office/powerpoint/2010/main" val="3094365016"/>
      </p:ext>
    </p:extLst>
  </p:cSld>
  <p:clrMapOvr>
    <a:masterClrMapping/>
  </p:clrMapOvr>
</p:notes>
</file>

<file path=ppt/notesSlides/notesSlide3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7"/>
          <p:cNvSpPr>
            <a:spLocks noGrp="1" noChangeArrowheads="1"/>
          </p:cNvSpPr>
          <p:nvPr>
            <p:ph type="sldNum" sz="quarter" idx="5"/>
          </p:nvPr>
        </p:nvSpPr>
        <p:spPr>
          <a:noFill/>
        </p:spPr>
        <p:txBody>
          <a:bodyPr/>
          <a:lstStyle/>
          <a:p>
            <a:fld id="{053B20E0-FAAB-4156-B840-051A0FB212E5}" type="slidenum">
              <a:rPr lang="en-US" smtClean="0"/>
              <a:pPr/>
              <a:t>984</a:t>
            </a:fld>
            <a:endParaRPr lang="en-US"/>
          </a:p>
        </p:txBody>
      </p:sp>
    </p:spTree>
    <p:extLst>
      <p:ext uri="{BB962C8B-B14F-4D97-AF65-F5344CB8AC3E}">
        <p14:creationId xmlns:p14="http://schemas.microsoft.com/office/powerpoint/2010/main" val="3398946274"/>
      </p:ext>
    </p:extLst>
  </p:cSld>
  <p:clrMapOvr>
    <a:masterClrMapping/>
  </p:clrMapOvr>
</p:notes>
</file>

<file path=ppt/notesSlides/notesSlide3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7"/>
          <p:cNvSpPr>
            <a:spLocks noGrp="1" noChangeArrowheads="1"/>
          </p:cNvSpPr>
          <p:nvPr>
            <p:ph type="sldNum" sz="quarter" idx="5"/>
          </p:nvPr>
        </p:nvSpPr>
        <p:spPr>
          <a:noFill/>
        </p:spPr>
        <p:txBody>
          <a:bodyPr/>
          <a:lstStyle/>
          <a:p>
            <a:pPr algn="r" rtl="0" fontAlgn="base">
              <a:spcBef>
                <a:spcPct val="20000"/>
              </a:spcBef>
              <a:spcAft>
                <a:spcPct val="0"/>
              </a:spcAft>
            </a:pPr>
            <a:fld id="{F2016D83-AE73-432A-86DC-B880A7377623}" type="slidenum">
              <a:rPr lang="en-US" sz="1200" b="1" i="1" kern="1200">
                <a:solidFill>
                  <a:prstClr val="black"/>
                </a:solidFill>
                <a:latin typeface="Verdana" pitchFamily="34" charset="0"/>
                <a:ea typeface="+mn-ea"/>
                <a:cs typeface="+mn-cs"/>
              </a:rPr>
              <a:pPr algn="r" rtl="0" fontAlgn="base">
                <a:spcBef>
                  <a:spcPct val="20000"/>
                </a:spcBef>
                <a:spcAft>
                  <a:spcPct val="0"/>
                </a:spcAft>
              </a:pPr>
              <a:t>991</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2635640148"/>
      </p:ext>
    </p:extLst>
  </p:cSld>
  <p:clrMapOvr>
    <a:masterClrMapping/>
  </p:clrMapOvr>
</p:notes>
</file>

<file path=ppt/notesSlides/notesSlide3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Rectangle 7"/>
          <p:cNvSpPr>
            <a:spLocks noGrp="1" noChangeArrowheads="1"/>
          </p:cNvSpPr>
          <p:nvPr>
            <p:ph type="sldNum" sz="quarter" idx="5"/>
          </p:nvPr>
        </p:nvSpPr>
        <p:spPr>
          <a:noFill/>
        </p:spPr>
        <p:txBody>
          <a:bodyPr/>
          <a:lstStyle/>
          <a:p>
            <a:pPr algn="r" rtl="0" fontAlgn="base">
              <a:spcBef>
                <a:spcPct val="20000"/>
              </a:spcBef>
              <a:spcAft>
                <a:spcPct val="0"/>
              </a:spcAft>
            </a:pPr>
            <a:fld id="{4B97160C-AC9F-4372-9853-CEDCB23910CF}" type="slidenum">
              <a:rPr lang="en-US" sz="1200" b="1" i="1" kern="1200">
                <a:solidFill>
                  <a:prstClr val="black"/>
                </a:solidFill>
                <a:latin typeface="Verdana" pitchFamily="34" charset="0"/>
                <a:ea typeface="+mn-ea"/>
                <a:cs typeface="+mn-cs"/>
              </a:rPr>
              <a:pPr algn="r" rtl="0" fontAlgn="base">
                <a:spcBef>
                  <a:spcPct val="20000"/>
                </a:spcBef>
                <a:spcAft>
                  <a:spcPct val="0"/>
                </a:spcAft>
              </a:pPr>
              <a:t>992</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4285763033"/>
      </p:ext>
    </p:extLst>
  </p:cSld>
  <p:clrMapOvr>
    <a:masterClrMapping/>
  </p:clrMapOvr>
</p:notes>
</file>

<file path=ppt/notesSlides/notesSlide3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Rectangle 7"/>
          <p:cNvSpPr>
            <a:spLocks noGrp="1" noChangeArrowheads="1"/>
          </p:cNvSpPr>
          <p:nvPr>
            <p:ph type="sldNum" sz="quarter" idx="5"/>
          </p:nvPr>
        </p:nvSpPr>
        <p:spPr>
          <a:noFill/>
        </p:spPr>
        <p:txBody>
          <a:bodyPr/>
          <a:lstStyle/>
          <a:p>
            <a:fld id="{4B97160C-AC9F-4372-9853-CEDCB23910CF}" type="slidenum">
              <a:rPr lang="en-US">
                <a:solidFill>
                  <a:prstClr val="black"/>
                </a:solidFill>
              </a:rPr>
              <a:pPr/>
              <a:t>994</a:t>
            </a:fld>
            <a:endParaRPr lang="en-US">
              <a:solidFill>
                <a:prstClr val="black"/>
              </a:solidFill>
            </a:endParaRPr>
          </a:p>
        </p:txBody>
      </p:sp>
    </p:spTree>
    <p:extLst>
      <p:ext uri="{BB962C8B-B14F-4D97-AF65-F5344CB8AC3E}">
        <p14:creationId xmlns:p14="http://schemas.microsoft.com/office/powerpoint/2010/main" val="2513168875"/>
      </p:ext>
    </p:extLst>
  </p:cSld>
  <p:clrMapOvr>
    <a:masterClrMapping/>
  </p:clrMapOvr>
</p:notes>
</file>

<file path=ppt/notesSlides/notesSlide3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7"/>
          <p:cNvSpPr>
            <a:spLocks noGrp="1" noChangeArrowheads="1"/>
          </p:cNvSpPr>
          <p:nvPr>
            <p:ph type="sldNum" sz="quarter" idx="5"/>
          </p:nvPr>
        </p:nvSpPr>
        <p:spPr>
          <a:noFill/>
        </p:spPr>
        <p:txBody>
          <a:bodyPr/>
          <a:lstStyle/>
          <a:p>
            <a:fld id="{751260D2-8728-4658-859E-C051469BD08F}" type="slidenum">
              <a:rPr lang="en-US" smtClean="0"/>
              <a:pPr/>
              <a:t>1060</a:t>
            </a:fld>
            <a:endParaRPr lang="en-US"/>
          </a:p>
        </p:txBody>
      </p:sp>
    </p:spTree>
    <p:extLst>
      <p:ext uri="{BB962C8B-B14F-4D97-AF65-F5344CB8AC3E}">
        <p14:creationId xmlns:p14="http://schemas.microsoft.com/office/powerpoint/2010/main" val="1473346591"/>
      </p:ext>
    </p:extLst>
  </p:cSld>
  <p:clrMapOvr>
    <a:masterClrMapping/>
  </p:clrMapOvr>
</p:notes>
</file>

<file path=ppt/notesSlides/notesSlide3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Rectangle 7"/>
          <p:cNvSpPr>
            <a:spLocks noGrp="1" noChangeArrowheads="1"/>
          </p:cNvSpPr>
          <p:nvPr>
            <p:ph type="sldNum" sz="quarter" idx="5"/>
          </p:nvPr>
        </p:nvSpPr>
        <p:spPr>
          <a:noFill/>
        </p:spPr>
        <p:txBody>
          <a:bodyPr/>
          <a:lstStyle/>
          <a:p>
            <a:fld id="{7CC38C4A-1C3E-4CC6-B66D-137929B1B6A3}" type="slidenum">
              <a:rPr lang="en-US" smtClean="0"/>
              <a:pPr/>
              <a:t>1061</a:t>
            </a:fld>
            <a:endParaRPr lang="en-US"/>
          </a:p>
        </p:txBody>
      </p:sp>
    </p:spTree>
    <p:extLst>
      <p:ext uri="{BB962C8B-B14F-4D97-AF65-F5344CB8AC3E}">
        <p14:creationId xmlns:p14="http://schemas.microsoft.com/office/powerpoint/2010/main" val="2248050489"/>
      </p:ext>
    </p:extLst>
  </p:cSld>
  <p:clrMapOvr>
    <a:masterClrMapping/>
  </p:clrMapOvr>
</p:notes>
</file>

<file path=ppt/notesSlides/notesSlide3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0"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E8DB2A8-47E1-4652-AAC1-920AC4F67D73}" type="slidenum">
              <a:rPr lang="en-US" sz="1200" b="0" i="0"/>
              <a:pPr algn="r"/>
              <a:t>1062</a:t>
            </a:fld>
            <a:endParaRPr lang="en-US" sz="1200" b="0" i="0"/>
          </a:p>
        </p:txBody>
      </p:sp>
    </p:spTree>
    <p:extLst>
      <p:ext uri="{BB962C8B-B14F-4D97-AF65-F5344CB8AC3E}">
        <p14:creationId xmlns:p14="http://schemas.microsoft.com/office/powerpoint/2010/main" val="1679868519"/>
      </p:ext>
    </p:extLst>
  </p:cSld>
  <p:clrMapOvr>
    <a:masterClrMapping/>
  </p:clrMapOvr>
</p:notes>
</file>

<file path=ppt/notesSlides/notesSlide3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4"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B185F311-8B62-4C32-9C7E-2D06777E515C}" type="slidenum">
              <a:rPr lang="en-US" sz="1200" b="0" i="0"/>
              <a:pPr algn="r"/>
              <a:t>1063</a:t>
            </a:fld>
            <a:endParaRPr lang="en-US" sz="1200" b="0" i="0"/>
          </a:p>
        </p:txBody>
      </p:sp>
    </p:spTree>
    <p:extLst>
      <p:ext uri="{BB962C8B-B14F-4D97-AF65-F5344CB8AC3E}">
        <p14:creationId xmlns:p14="http://schemas.microsoft.com/office/powerpoint/2010/main" val="1832516750"/>
      </p:ext>
    </p:extLst>
  </p:cSld>
  <p:clrMapOvr>
    <a:masterClrMapping/>
  </p:clrMapOvr>
</p:notes>
</file>

<file path=ppt/notesSlides/notesSlide3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1064</a:t>
            </a:fld>
            <a:endParaRPr lang="en-US">
              <a:solidFill>
                <a:prstClr val="black"/>
              </a:solidFill>
            </a:endParaRPr>
          </a:p>
        </p:txBody>
      </p:sp>
    </p:spTree>
    <p:extLst>
      <p:ext uri="{BB962C8B-B14F-4D97-AF65-F5344CB8AC3E}">
        <p14:creationId xmlns:p14="http://schemas.microsoft.com/office/powerpoint/2010/main" val="1651764047"/>
      </p:ext>
    </p:extLst>
  </p:cSld>
  <p:clrMapOvr>
    <a:masterClrMapping/>
  </p:clrMapOvr>
</p:notes>
</file>

<file path=ppt/notesSlides/notesSlide3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1065</a:t>
            </a:fld>
            <a:endParaRPr lang="en-US">
              <a:solidFill>
                <a:prstClr val="black"/>
              </a:solidFill>
            </a:endParaRPr>
          </a:p>
        </p:txBody>
      </p:sp>
    </p:spTree>
    <p:extLst>
      <p:ext uri="{BB962C8B-B14F-4D97-AF65-F5344CB8AC3E}">
        <p14:creationId xmlns:p14="http://schemas.microsoft.com/office/powerpoint/2010/main" val="1655790574"/>
      </p:ext>
    </p:extLst>
  </p:cSld>
  <p:clrMapOvr>
    <a:masterClrMapping/>
  </p:clrMapOvr>
</p:notes>
</file>

<file path=ppt/notesSlides/notesSlide3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fld id="{68C30772-9BD7-4C8F-ABC5-27441910EA35}" type="slidenum">
              <a:rPr lang="en-US" smtClean="0">
                <a:solidFill>
                  <a:prstClr val="black"/>
                </a:solidFill>
              </a:rPr>
              <a:pPr/>
              <a:t>1066</a:t>
            </a:fld>
            <a:endParaRPr lang="en-US">
              <a:solidFill>
                <a:prstClr val="black"/>
              </a:solidFill>
            </a:endParaRPr>
          </a:p>
        </p:txBody>
      </p:sp>
    </p:spTree>
    <p:extLst>
      <p:ext uri="{BB962C8B-B14F-4D97-AF65-F5344CB8AC3E}">
        <p14:creationId xmlns:p14="http://schemas.microsoft.com/office/powerpoint/2010/main" val="265353543"/>
      </p:ext>
    </p:extLst>
  </p:cSld>
  <p:clrMapOvr>
    <a:masterClrMapping/>
  </p:clrMapOvr>
</p:notes>
</file>

<file path=ppt/notesSlides/notesSlide3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7"/>
          <p:cNvSpPr>
            <a:spLocks noGrp="1" noChangeArrowheads="1"/>
          </p:cNvSpPr>
          <p:nvPr>
            <p:ph type="sldNum" sz="quarter" idx="5"/>
          </p:nvPr>
        </p:nvSpPr>
        <p:spPr>
          <a:noFill/>
        </p:spPr>
        <p:txBody>
          <a:bodyPr/>
          <a:lstStyle/>
          <a:p>
            <a:fld id="{B7F7F943-EA7F-487B-8B9B-8102C3798957}" type="slidenum">
              <a:rPr lang="en-US" smtClean="0">
                <a:solidFill>
                  <a:prstClr val="black"/>
                </a:solidFill>
              </a:rPr>
              <a:pPr/>
              <a:t>1067</a:t>
            </a:fld>
            <a:endParaRPr lang="en-US">
              <a:solidFill>
                <a:prstClr val="black"/>
              </a:solidFill>
            </a:endParaRPr>
          </a:p>
        </p:txBody>
      </p:sp>
    </p:spTree>
    <p:extLst>
      <p:ext uri="{BB962C8B-B14F-4D97-AF65-F5344CB8AC3E}">
        <p14:creationId xmlns:p14="http://schemas.microsoft.com/office/powerpoint/2010/main" val="1279076934"/>
      </p:ext>
    </p:extLst>
  </p:cSld>
  <p:clrMapOvr>
    <a:masterClrMapping/>
  </p:clrMapOvr>
</p:notes>
</file>

<file path=ppt/notesSlides/notesSlide3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8" name="Rectangle 7"/>
          <p:cNvSpPr>
            <a:spLocks noGrp="1" noChangeArrowheads="1"/>
          </p:cNvSpPr>
          <p:nvPr>
            <p:ph type="sldNum" sz="quarter" idx="5"/>
          </p:nvPr>
        </p:nvSpPr>
        <p:spPr>
          <a:noFill/>
        </p:spPr>
        <p:txBody>
          <a:bodyPr/>
          <a:lstStyle/>
          <a:p>
            <a:fld id="{9B7CA529-809D-4C06-A05A-2C0EC54C7FD0}" type="slidenum">
              <a:rPr lang="en-US" smtClean="0">
                <a:solidFill>
                  <a:prstClr val="black"/>
                </a:solidFill>
              </a:rPr>
              <a:pPr/>
              <a:t>1068</a:t>
            </a:fld>
            <a:endParaRPr lang="en-US">
              <a:solidFill>
                <a:prstClr val="black"/>
              </a:solidFill>
            </a:endParaRPr>
          </a:p>
        </p:txBody>
      </p:sp>
    </p:spTree>
    <p:extLst>
      <p:ext uri="{BB962C8B-B14F-4D97-AF65-F5344CB8AC3E}">
        <p14:creationId xmlns:p14="http://schemas.microsoft.com/office/powerpoint/2010/main" val="298909707"/>
      </p:ext>
    </p:extLst>
  </p:cSld>
  <p:clrMapOvr>
    <a:masterClrMapping/>
  </p:clrMapOvr>
</p:notes>
</file>

<file path=ppt/notesSlides/notesSlide3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722" name="Rectangle 7"/>
          <p:cNvSpPr>
            <a:spLocks noGrp="1" noChangeArrowheads="1"/>
          </p:cNvSpPr>
          <p:nvPr>
            <p:ph type="sldNum" sz="quarter" idx="5"/>
          </p:nvPr>
        </p:nvSpPr>
        <p:spPr>
          <a:noFill/>
        </p:spPr>
        <p:txBody>
          <a:bodyPr/>
          <a:lstStyle/>
          <a:p>
            <a:fld id="{20AE1619-D151-4884-8D99-19F4CCED92B4}" type="slidenum">
              <a:rPr lang="en-US" smtClean="0">
                <a:solidFill>
                  <a:prstClr val="black"/>
                </a:solidFill>
              </a:rPr>
              <a:pPr/>
              <a:t>1069</a:t>
            </a:fld>
            <a:endParaRPr lang="en-US">
              <a:solidFill>
                <a:prstClr val="black"/>
              </a:solidFill>
            </a:endParaRPr>
          </a:p>
        </p:txBody>
      </p:sp>
    </p:spTree>
    <p:extLst>
      <p:ext uri="{BB962C8B-B14F-4D97-AF65-F5344CB8AC3E}">
        <p14:creationId xmlns:p14="http://schemas.microsoft.com/office/powerpoint/2010/main" val="8103790"/>
      </p:ext>
    </p:extLst>
  </p:cSld>
  <p:clrMapOvr>
    <a:masterClrMapping/>
  </p:clrMapOvr>
</p:notes>
</file>

<file path=ppt/notesSlides/notesSlide3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7"/>
          <p:cNvSpPr>
            <a:spLocks noGrp="1" noChangeArrowheads="1"/>
          </p:cNvSpPr>
          <p:nvPr>
            <p:ph type="sldNum" sz="quarter" idx="5"/>
          </p:nvPr>
        </p:nvSpPr>
        <p:spPr>
          <a:noFill/>
        </p:spPr>
        <p:txBody>
          <a:bodyPr/>
          <a:lstStyle/>
          <a:p>
            <a:fld id="{7C54C0E5-C334-4540-A965-AB052DA0F0C3}" type="slidenum">
              <a:rPr lang="en-US" smtClean="0">
                <a:solidFill>
                  <a:prstClr val="black"/>
                </a:solidFill>
              </a:rPr>
              <a:pPr/>
              <a:t>1070</a:t>
            </a:fld>
            <a:endParaRPr lang="en-US">
              <a:solidFill>
                <a:prstClr val="black"/>
              </a:solidFill>
            </a:endParaRPr>
          </a:p>
        </p:txBody>
      </p:sp>
    </p:spTree>
    <p:extLst>
      <p:ext uri="{BB962C8B-B14F-4D97-AF65-F5344CB8AC3E}">
        <p14:creationId xmlns:p14="http://schemas.microsoft.com/office/powerpoint/2010/main" val="2748566070"/>
      </p:ext>
    </p:extLst>
  </p:cSld>
  <p:clrMapOvr>
    <a:masterClrMapping/>
  </p:clrMapOvr>
</p:notes>
</file>

<file path=ppt/notesSlides/notesSlide3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0" name="Rectangle 7"/>
          <p:cNvSpPr>
            <a:spLocks noGrp="1" noChangeArrowheads="1"/>
          </p:cNvSpPr>
          <p:nvPr>
            <p:ph type="sldNum" sz="quarter" idx="5"/>
          </p:nvPr>
        </p:nvSpPr>
        <p:spPr>
          <a:noFill/>
        </p:spPr>
        <p:txBody>
          <a:bodyPr/>
          <a:lstStyle/>
          <a:p>
            <a:fld id="{5DE75219-FE68-4C0F-80D9-57DDDD0003B5}" type="slidenum">
              <a:rPr lang="en-US" smtClean="0">
                <a:solidFill>
                  <a:prstClr val="black"/>
                </a:solidFill>
              </a:rPr>
              <a:pPr/>
              <a:t>1075</a:t>
            </a:fld>
            <a:endParaRPr lang="en-US">
              <a:solidFill>
                <a:prstClr val="black"/>
              </a:solidFill>
            </a:endParaRPr>
          </a:p>
        </p:txBody>
      </p:sp>
    </p:spTree>
    <p:extLst>
      <p:ext uri="{BB962C8B-B14F-4D97-AF65-F5344CB8AC3E}">
        <p14:creationId xmlns:p14="http://schemas.microsoft.com/office/powerpoint/2010/main" val="3867030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4.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5.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7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7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5.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9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4.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9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5.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3152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25"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3152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38"/>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25"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pPr>
                <a:defRPr/>
              </a:pPr>
              <a:t>‹#›</a:t>
            </a:fld>
            <a:endParaRPr lang="en-US"/>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6A3BF3F-9549-4D82-98FC-D6B5B541A4D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388833A-7BAA-4E65-AFC6-67AEF11DE8E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FE794A2-5C3D-4CD8-B0FF-2AC6C9184CF0}"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022F0A4-E435-4792-A9E2-35F326441C9B}"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63EDE7C-F9D4-4719-AAC4-9CA4EA87B67C}"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692FA0E-E903-4224-A1E5-33C761F5EA6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BF8E86-F3B5-4A08-B704-F259D6856AC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650FFB7-C636-4C5A-A5C8-E91ACC4E70C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14F7130-E6C5-4925-87AB-79A94A7702E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91C21E6-C9F1-4889-8D99-819FDC3D81E7}"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86EB34-0A52-4C7A-84F6-5FD7D0F03F3F}"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6A3BF3F-9549-4D82-98FC-D6B5B541A4D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388833A-7BAA-4E65-AFC6-67AEF11DE8E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FE794A2-5C3D-4CD8-B0FF-2AC6C9184CF0}"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022F0A4-E435-4792-A9E2-35F326441C9B}"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63EDE7C-F9D4-4719-AAC4-9CA4EA87B67C}"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692FA0E-E903-4224-A1E5-33C761F5EA6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BF8E86-F3B5-4A08-B704-F259D6856AC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650FFB7-C636-4C5A-A5C8-E91ACC4E70C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14F7130-E6C5-4925-87AB-79A94A7702E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91C21E6-C9F1-4889-8D99-819FDC3D81E7}"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86EB34-0A52-4C7A-84F6-5FD7D0F03F3F}"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5" name="Rectangle 3"/>
            <p:cNvSpPr>
              <a:spLocks noChangeArrowheads="1"/>
            </p:cNvSpPr>
            <p:nvPr userDrawn="1"/>
          </p:nvSpPr>
          <p:spPr bwMode="lt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6" name="Rectangle 4"/>
            <p:cNvSpPr>
              <a:spLocks noChangeArrowheads="1"/>
            </p:cNvSpPr>
            <p:nvPr userDrawn="1"/>
          </p:nvSpPr>
          <p:spPr bwMode="lt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7" name="AutoShape 5"/>
            <p:cNvSpPr>
              <a:spLocks noChangeArrowheads="1"/>
            </p:cNvSpPr>
            <p:nvPr userDrawn="1"/>
          </p:nvSpPr>
          <p:spPr bwMode="lt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8" name="AutoShape 6"/>
            <p:cNvSpPr>
              <a:spLocks noChangeArrowheads="1"/>
            </p:cNvSpPr>
            <p:nvPr userDrawn="1"/>
          </p:nvSpPr>
          <p:spPr bwMode="lt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9" name="Rectangle 7" descr="Green marble"/>
            <p:cNvSpPr>
              <a:spLocks noChangeArrowheads="1"/>
            </p:cNvSpPr>
            <p:nvPr userDrawn="1"/>
          </p:nvSpPr>
          <p:spPr bwMode="ltGray">
            <a:xfrm>
              <a:off x="184" y="176"/>
              <a:ext cx="5432" cy="3988"/>
            </a:xfrm>
            <a:prstGeom prst="rect">
              <a:avLst/>
            </a:prstGeom>
            <a:blipFill dpi="0" rotWithShape="0">
              <a:blip r:embed="rId2"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grpSp>
        <p:nvGrpSpPr>
          <p:cNvPr id="3" name="Group 13"/>
          <p:cNvGrpSpPr>
            <a:grpSpLocks/>
          </p:cNvGrpSpPr>
          <p:nvPr/>
        </p:nvGrpSpPr>
        <p:grpSpPr bwMode="auto">
          <a:xfrm>
            <a:off x="609600" y="3324225"/>
            <a:ext cx="8001000" cy="374650"/>
            <a:chOff x="384" y="2094"/>
            <a:chExt cx="5040" cy="236"/>
          </a:xfrm>
        </p:grpSpPr>
        <p:sp>
          <p:nvSpPr>
            <p:cNvPr id="11" name="Rectangle 14"/>
            <p:cNvSpPr>
              <a:spLocks noChangeArrowheads="1"/>
            </p:cNvSpPr>
            <p:nvPr/>
          </p:nvSpPr>
          <p:spPr bwMode="auto">
            <a:xfrm>
              <a:off x="384" y="2186"/>
              <a:ext cx="5040" cy="144"/>
            </a:xfrm>
            <a:prstGeom prst="rect">
              <a:avLst/>
            </a:prstGeom>
            <a:solidFill>
              <a:schemeClr val="bg2"/>
            </a:soli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2" name="Rectangle 15"/>
            <p:cNvSpPr>
              <a:spLocks noChangeArrowheads="1"/>
            </p:cNvSpPr>
            <p:nvPr/>
          </p:nvSpPr>
          <p:spPr bwMode="auto">
            <a:xfrm>
              <a:off x="388" y="2094"/>
              <a:ext cx="4941" cy="175"/>
            </a:xfrm>
            <a:prstGeom prst="rect">
              <a:avLst/>
            </a:prstGeom>
            <a:gradFill rotWithShape="0">
              <a:gsLst>
                <a:gs pos="0">
                  <a:srgbClr val="E6DCAC"/>
                </a:gs>
                <a:gs pos="12000">
                  <a:srgbClr val="E6D78A"/>
                </a:gs>
                <a:gs pos="30000">
                  <a:srgbClr val="C7AC4C"/>
                </a:gs>
                <a:gs pos="45000">
                  <a:srgbClr val="E6D78A"/>
                </a:gs>
                <a:gs pos="77000">
                  <a:srgbClr val="C7AC4C"/>
                </a:gs>
                <a:gs pos="100000">
                  <a:srgbClr val="E6DCAC"/>
                </a:gs>
              </a:gsLst>
              <a:lin ang="2700000" scaled="1"/>
            </a:gradFill>
            <a:ln w="12700">
              <a:solidFill>
                <a:schemeClr val="folHlink"/>
              </a:solid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3" name="Line 16"/>
            <p:cNvSpPr>
              <a:spLocks noChangeShapeType="1"/>
            </p:cNvSpPr>
            <p:nvPr/>
          </p:nvSpPr>
          <p:spPr bwMode="auto">
            <a:xfrm>
              <a:off x="392" y="2138"/>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4" name="Line 17"/>
            <p:cNvSpPr>
              <a:spLocks noChangeShapeType="1"/>
            </p:cNvSpPr>
            <p:nvPr/>
          </p:nvSpPr>
          <p:spPr bwMode="auto">
            <a:xfrm>
              <a:off x="392" y="2186"/>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5" name="Line 18"/>
            <p:cNvSpPr>
              <a:spLocks noChangeShapeType="1"/>
            </p:cNvSpPr>
            <p:nvPr/>
          </p:nvSpPr>
          <p:spPr bwMode="auto">
            <a:xfrm>
              <a:off x="392" y="2234"/>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 name="Line 19"/>
            <p:cNvSpPr>
              <a:spLocks noChangeShapeType="1"/>
            </p:cNvSpPr>
            <p:nvPr/>
          </p:nvSpPr>
          <p:spPr bwMode="auto">
            <a:xfrm>
              <a:off x="392" y="2129"/>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7" name="Line 20"/>
            <p:cNvSpPr>
              <a:spLocks noChangeShapeType="1"/>
            </p:cNvSpPr>
            <p:nvPr/>
          </p:nvSpPr>
          <p:spPr bwMode="auto">
            <a:xfrm>
              <a:off x="392" y="2177"/>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8" name="Line 21"/>
            <p:cNvSpPr>
              <a:spLocks noChangeShapeType="1"/>
            </p:cNvSpPr>
            <p:nvPr/>
          </p:nvSpPr>
          <p:spPr bwMode="auto">
            <a:xfrm>
              <a:off x="392" y="2225"/>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1617928" name="Rectangle 8"/>
          <p:cNvSpPr>
            <a:spLocks noGrp="1" noChangeArrowheads="1"/>
          </p:cNvSpPr>
          <p:nvPr>
            <p:ph type="ctrTitle"/>
          </p:nvPr>
        </p:nvSpPr>
        <p:spPr>
          <a:xfrm>
            <a:off x="685800" y="1828800"/>
            <a:ext cx="7772400" cy="1143000"/>
          </a:xfrm>
        </p:spPr>
        <p:txBody>
          <a:bodyPr/>
          <a:lstStyle>
            <a:lvl1pPr>
              <a:defRPr/>
            </a:lvl1pPr>
          </a:lstStyle>
          <a:p>
            <a:r>
              <a:rPr lang="en-US"/>
              <a:t>Click to edit Master title style</a:t>
            </a:r>
          </a:p>
        </p:txBody>
      </p:sp>
      <p:sp>
        <p:nvSpPr>
          <p:cNvPr id="1617929" name="Rectangle 9"/>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19" name="Rectangle 10"/>
          <p:cNvSpPr>
            <a:spLocks noGrp="1" noChangeArrowheads="1"/>
          </p:cNvSpPr>
          <p:nvPr>
            <p:ph type="dt" sz="half" idx="10"/>
          </p:nvPr>
        </p:nvSpPr>
        <p:spPr>
          <a:xfrm>
            <a:off x="698500" y="6154738"/>
            <a:ext cx="1905000" cy="457200"/>
          </a:xfrm>
        </p:spPr>
        <p:txBody>
          <a:bodyPr/>
          <a:lstStyle>
            <a:lvl1pPr>
              <a:defRPr/>
            </a:lvl1pPr>
          </a:lstStyle>
          <a:p>
            <a:pPr>
              <a:defRPr/>
            </a:pPr>
            <a:endParaRPr lang="en-US">
              <a:solidFill>
                <a:srgbClr val="EAEAEA"/>
              </a:solidFill>
            </a:endParaRPr>
          </a:p>
        </p:txBody>
      </p:sp>
      <p:sp>
        <p:nvSpPr>
          <p:cNvPr id="20" name="Rectangle 11"/>
          <p:cNvSpPr>
            <a:spLocks noGrp="1" noChangeArrowheads="1"/>
          </p:cNvSpPr>
          <p:nvPr>
            <p:ph type="ftr" sz="quarter" idx="11"/>
          </p:nvPr>
        </p:nvSpPr>
        <p:spPr>
          <a:xfrm>
            <a:off x="3136900" y="6154738"/>
            <a:ext cx="2895600" cy="457200"/>
          </a:xfrm>
        </p:spPr>
        <p:txBody>
          <a:bodyPr/>
          <a:lstStyle>
            <a:lvl1pPr>
              <a:defRPr/>
            </a:lvl1pPr>
          </a:lstStyle>
          <a:p>
            <a:pPr>
              <a:defRPr/>
            </a:pPr>
            <a:endParaRPr lang="en-US">
              <a:solidFill>
                <a:srgbClr val="EAEAEA"/>
              </a:solidFill>
            </a:endParaRPr>
          </a:p>
        </p:txBody>
      </p:sp>
      <p:sp>
        <p:nvSpPr>
          <p:cNvPr id="21" name="Rectangle 12"/>
          <p:cNvSpPr>
            <a:spLocks noGrp="1" noChangeArrowheads="1"/>
          </p:cNvSpPr>
          <p:nvPr>
            <p:ph type="sldNum" sz="quarter" idx="12"/>
          </p:nvPr>
        </p:nvSpPr>
        <p:spPr>
          <a:xfrm>
            <a:off x="6565900" y="6154738"/>
            <a:ext cx="1905000" cy="457200"/>
          </a:xfrm>
        </p:spPr>
        <p:txBody>
          <a:bodyPr/>
          <a:lstStyle>
            <a:lvl1pPr>
              <a:defRPr/>
            </a:lvl1pPr>
          </a:lstStyle>
          <a:p>
            <a:pPr>
              <a:defRPr/>
            </a:pPr>
            <a:fld id="{E1A0ADF6-662F-4BE1-B46D-5624F5673177}"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F6902B3F-D3EB-40F8-8824-992DDBE9F59D}"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D4CEEDBE-B931-4E81-ACCE-40022928635A}"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985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09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CF69043A-409D-4DB4-81B3-B73B66468CC4}"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8"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9" name="Rectangle 12"/>
          <p:cNvSpPr>
            <a:spLocks noGrp="1" noChangeArrowheads="1"/>
          </p:cNvSpPr>
          <p:nvPr>
            <p:ph type="sldNum" sz="quarter" idx="12"/>
          </p:nvPr>
        </p:nvSpPr>
        <p:spPr>
          <a:ln/>
        </p:spPr>
        <p:txBody>
          <a:bodyPr/>
          <a:lstStyle>
            <a:lvl1pPr>
              <a:defRPr/>
            </a:lvl1pPr>
          </a:lstStyle>
          <a:p>
            <a:pPr>
              <a:defRPr/>
            </a:pPr>
            <a:fld id="{425CA81B-2170-4C84-9AEE-3EB2BE835373}"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4"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5" name="Rectangle 12"/>
          <p:cNvSpPr>
            <a:spLocks noGrp="1" noChangeArrowheads="1"/>
          </p:cNvSpPr>
          <p:nvPr>
            <p:ph type="sldNum" sz="quarter" idx="12"/>
          </p:nvPr>
        </p:nvSpPr>
        <p:spPr>
          <a:ln/>
        </p:spPr>
        <p:txBody>
          <a:bodyPr/>
          <a:lstStyle>
            <a:lvl1pPr>
              <a:defRPr/>
            </a:lvl1pPr>
          </a:lstStyle>
          <a:p>
            <a:pPr>
              <a:defRPr/>
            </a:pPr>
            <a:fld id="{8857EDAB-93DD-47C3-9FD6-EFF827DCA95A}"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3"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4" name="Rectangle 12"/>
          <p:cNvSpPr>
            <a:spLocks noGrp="1" noChangeArrowheads="1"/>
          </p:cNvSpPr>
          <p:nvPr>
            <p:ph type="sldNum" sz="quarter" idx="12"/>
          </p:nvPr>
        </p:nvSpPr>
        <p:spPr>
          <a:ln/>
        </p:spPr>
        <p:txBody>
          <a:bodyPr/>
          <a:lstStyle>
            <a:lvl1pPr>
              <a:defRPr/>
            </a:lvl1pPr>
          </a:lstStyle>
          <a:p>
            <a:pPr>
              <a:defRPr/>
            </a:pPr>
            <a:fld id="{5A7A6FE9-7131-4D8C-8E3F-235BF552756E}"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04E4601B-E292-4DE3-B2A4-C9A2A02A7CAC}"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174E2B82-6CAE-4104-87A2-C16E510D1219}"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222705D1-5DBB-44EE-BCEA-FE8959F32587}"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24625" y="350838"/>
            <a:ext cx="1946275" cy="5429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50838"/>
            <a:ext cx="5686425" cy="5429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64E4AAD2-048E-41E5-9351-20407CB37105}"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96A388A5-7338-40DE-A99E-5CF375DE4113}" type="datetimeFigureOut">
              <a:rPr lang="en-US">
                <a:solidFill>
                  <a:prstClr val="black">
                    <a:tint val="75000"/>
                  </a:prstClr>
                </a:solidFill>
              </a:rPr>
              <a:pPr>
                <a:defRPr/>
              </a:pPr>
              <a:t>12/19/2022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EBCBFCA-4371-437D-8D06-0CE2E57F67F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1A44557-23DC-4C37-AA43-F7F062584B9F}" type="datetimeFigureOut">
              <a:rPr lang="en-US">
                <a:solidFill>
                  <a:prstClr val="black">
                    <a:tint val="75000"/>
                  </a:prstClr>
                </a:solidFill>
              </a:rPr>
              <a:pPr>
                <a:defRPr/>
              </a:pPr>
              <a:t>12/19/2022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2DBB48C5-CD1B-4FD8-8347-2498EE447E4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F88BA759-2DF2-479E-B8C9-1C2C2589CFA9}" type="datetimeFigureOut">
              <a:rPr lang="en-US">
                <a:solidFill>
                  <a:prstClr val="black">
                    <a:tint val="75000"/>
                  </a:prstClr>
                </a:solidFill>
              </a:rPr>
              <a:pPr>
                <a:defRPr/>
              </a:pPr>
              <a:t>12/19/2022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4F19A26-36FF-4617-8F57-E3ADF6130C4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2787A31-8E66-48DD-A240-10A5993FEA68}" type="datetimeFigureOut">
              <a:rPr lang="en-US">
                <a:solidFill>
                  <a:prstClr val="black">
                    <a:tint val="75000"/>
                  </a:prstClr>
                </a:solidFill>
              </a:rPr>
              <a:pPr>
                <a:defRPr/>
              </a:pPr>
              <a:t>12/19/2022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BD3D5D0-DAC9-4DEC-848D-7C99EEA1E461}"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4757CE9-5C94-49F2-A310-429F8F326973}" type="datetimeFigureOut">
              <a:rPr lang="en-US">
                <a:solidFill>
                  <a:prstClr val="black">
                    <a:tint val="75000"/>
                  </a:prstClr>
                </a:solidFill>
              </a:rPr>
              <a:pPr>
                <a:defRPr/>
              </a:pPr>
              <a:t>12/19/2022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29AC4F6-6613-4399-9C0D-790F31075DEB}"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924407-B0EF-4987-85DC-EE0A3AE974E6}" type="datetimeFigureOut">
              <a:rPr lang="en-US">
                <a:solidFill>
                  <a:prstClr val="black">
                    <a:tint val="75000"/>
                  </a:prstClr>
                </a:solidFill>
              </a:rPr>
              <a:pPr>
                <a:defRPr/>
              </a:pPr>
              <a:t>12/19/2022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CF111DA0-96FE-4404-ABE0-733E68DB2491}"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C000C44-687F-47C0-ADF9-E885BF005A75}" type="datetimeFigureOut">
              <a:rPr lang="en-US">
                <a:solidFill>
                  <a:prstClr val="black">
                    <a:tint val="75000"/>
                  </a:prstClr>
                </a:solidFill>
              </a:rPr>
              <a:pPr>
                <a:defRPr/>
              </a:pPr>
              <a:t>12/19/2022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20842A74-3132-4448-B690-40652E30D46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66AEEE2-AE22-4278-8163-5B158E6A5F2A}" type="datetimeFigureOut">
              <a:rPr lang="en-US">
                <a:solidFill>
                  <a:prstClr val="black">
                    <a:tint val="75000"/>
                  </a:prstClr>
                </a:solidFill>
              </a:rPr>
              <a:pPr>
                <a:defRPr/>
              </a:pPr>
              <a:t>12/19/2022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6D280E-387E-45F4-AF07-8C6AEBE01029}"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3E94D51-2C7B-48BF-8332-7E717CF49C41}" type="datetimeFigureOut">
              <a:rPr lang="en-US">
                <a:solidFill>
                  <a:prstClr val="black">
                    <a:tint val="75000"/>
                  </a:prstClr>
                </a:solidFill>
              </a:rPr>
              <a:pPr>
                <a:defRPr/>
              </a:pPr>
              <a:t>12/19/2022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5D712D9-47BD-4F56-A824-737992E4628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EA60C683-035A-4F3C-BFA3-0A8FEE923696}" type="datetimeFigureOut">
              <a:rPr lang="en-US">
                <a:solidFill>
                  <a:prstClr val="black">
                    <a:tint val="75000"/>
                  </a:prstClr>
                </a:solidFill>
              </a:rPr>
              <a:pPr>
                <a:defRPr/>
              </a:pPr>
              <a:t>12/19/2022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F95D599-5801-402B-B618-6CC9DA898FF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C1A663D-D729-4358-A9B7-CD9E606CE5F7}" type="datetimeFigureOut">
              <a:rPr lang="en-US">
                <a:solidFill>
                  <a:prstClr val="black">
                    <a:tint val="75000"/>
                  </a:prstClr>
                </a:solidFill>
              </a:rPr>
              <a:pPr>
                <a:defRPr/>
              </a:pPr>
              <a:t>12/19/2022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2FFD6A8-8F78-4EAF-BA45-E79EFE81B0B3}"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6326092"/>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83326482"/>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45593993"/>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1738648"/>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2608318"/>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2022036"/>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2087766"/>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5198853"/>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00313619"/>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05755914"/>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99850104"/>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3015222617"/>
      </p:ext>
    </p:extLst>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694200535"/>
      </p:ext>
    </p:extLst>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07"/>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244845209"/>
      </p:ext>
    </p:extLst>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3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720466805"/>
      </p:ext>
    </p:extLst>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367910747"/>
      </p:ext>
    </p:extLst>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1969091767"/>
      </p:ext>
    </p:extLst>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917800691"/>
      </p:ext>
    </p:extLst>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57"/>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708132057"/>
      </p:ext>
    </p:extLst>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518209659"/>
      </p:ext>
    </p:extLst>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67414865"/>
      </p:ext>
    </p:extLst>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4"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725651097"/>
      </p:ext>
    </p:extLst>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90174531"/>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37687719"/>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75251536"/>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5978792"/>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8362751"/>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50729628"/>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0706006"/>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0860725"/>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6792481"/>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35751700"/>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91542411"/>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4322019"/>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9520081"/>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56726982"/>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221303"/>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48262521"/>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4980707"/>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10166715"/>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4921627"/>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4636732"/>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73877237"/>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4942573"/>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09390436"/>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66807421"/>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2264398"/>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4549446"/>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6640428"/>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95452152"/>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12031157"/>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76416452"/>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0728377"/>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60194388"/>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5178228"/>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400638"/>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5698269"/>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74617217"/>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18992179"/>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4715386"/>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23996"/>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17693266"/>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33559501"/>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404719"/>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22641420"/>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55749785"/>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0212965"/>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90140110"/>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3902711"/>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7435360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5339705"/>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2755335"/>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326396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8945603"/>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0295941"/>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5840651"/>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47491954"/>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47377414"/>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3356429"/>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5109464"/>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41300694"/>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13219243"/>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26428837"/>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08686696"/>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22199926"/>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9083098"/>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4142795"/>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7867751"/>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7988127"/>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76580606"/>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349241"/>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9629772"/>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9099766"/>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1389503"/>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63501974"/>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63218558"/>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1303516"/>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67406385"/>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583497"/>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9651016"/>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7414341"/>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0895357"/>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94255686"/>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1631100"/>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040389"/>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1277218"/>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347625"/>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325294"/>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9422175"/>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973228"/>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9651016"/>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7414341"/>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0895357"/>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94255686"/>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1631100"/>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040389"/>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1277218"/>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347625"/>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325294"/>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9422175"/>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973228"/>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0797986"/>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61807025"/>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38887802"/>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1762812"/>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4827811"/>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72277758"/>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6857367"/>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6750992"/>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177838"/>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2746450"/>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11266296"/>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6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B2EE2BF-602C-4EF1-B57E-0894C582F5F4}" type="slidenum">
              <a:rPr lang="en-US"/>
              <a:pPr>
                <a:defRPr/>
              </a:pPr>
              <a:t>‹#›</a:t>
            </a:fld>
            <a:endParaRPr lang="en-US"/>
          </a:p>
        </p:txBody>
      </p:sp>
    </p:spTree>
    <p:extLst>
      <p:ext uri="{BB962C8B-B14F-4D97-AF65-F5344CB8AC3E}">
        <p14:creationId xmlns:p14="http://schemas.microsoft.com/office/powerpoint/2010/main" val="936352726"/>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8CDED45-4783-4F44-9FDF-2BA0ADBC707D}" type="slidenum">
              <a:rPr lang="en-US"/>
              <a:pPr>
                <a:defRPr/>
              </a:pPr>
              <a:t>‹#›</a:t>
            </a:fld>
            <a:endParaRPr lang="en-US"/>
          </a:p>
        </p:txBody>
      </p:sp>
    </p:spTree>
    <p:extLst>
      <p:ext uri="{BB962C8B-B14F-4D97-AF65-F5344CB8AC3E}">
        <p14:creationId xmlns:p14="http://schemas.microsoft.com/office/powerpoint/2010/main" val="1072770140"/>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AF10623-321A-4C9F-AEA6-AE0E5F01CAE0}" type="slidenum">
              <a:rPr lang="en-US"/>
              <a:pPr>
                <a:defRPr/>
              </a:pPr>
              <a:t>‹#›</a:t>
            </a:fld>
            <a:endParaRPr lang="en-US"/>
          </a:p>
        </p:txBody>
      </p:sp>
    </p:spTree>
    <p:extLst>
      <p:ext uri="{BB962C8B-B14F-4D97-AF65-F5344CB8AC3E}">
        <p14:creationId xmlns:p14="http://schemas.microsoft.com/office/powerpoint/2010/main" val="4072224043"/>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F132263-7EE4-4B31-BE95-F71DEA0FC422}" type="slidenum">
              <a:rPr lang="en-US"/>
              <a:pPr>
                <a:defRPr/>
              </a:pPr>
              <a:t>‹#›</a:t>
            </a:fld>
            <a:endParaRPr lang="en-US"/>
          </a:p>
        </p:txBody>
      </p:sp>
    </p:spTree>
    <p:extLst>
      <p:ext uri="{BB962C8B-B14F-4D97-AF65-F5344CB8AC3E}">
        <p14:creationId xmlns:p14="http://schemas.microsoft.com/office/powerpoint/2010/main" val="2373165239"/>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1939BC9-58D7-4C01-B32F-69878B258C5E}" type="slidenum">
              <a:rPr lang="en-US"/>
              <a:pPr>
                <a:defRPr/>
              </a:pPr>
              <a:t>‹#›</a:t>
            </a:fld>
            <a:endParaRPr lang="en-US"/>
          </a:p>
        </p:txBody>
      </p:sp>
    </p:spTree>
    <p:extLst>
      <p:ext uri="{BB962C8B-B14F-4D97-AF65-F5344CB8AC3E}">
        <p14:creationId xmlns:p14="http://schemas.microsoft.com/office/powerpoint/2010/main" val="1717751246"/>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C6EE37E-14DE-4248-A841-1963EE165AB0}" type="slidenum">
              <a:rPr lang="en-US"/>
              <a:pPr>
                <a:defRPr/>
              </a:pPr>
              <a:t>‹#›</a:t>
            </a:fld>
            <a:endParaRPr lang="en-US"/>
          </a:p>
        </p:txBody>
      </p:sp>
    </p:spTree>
    <p:extLst>
      <p:ext uri="{BB962C8B-B14F-4D97-AF65-F5344CB8AC3E}">
        <p14:creationId xmlns:p14="http://schemas.microsoft.com/office/powerpoint/2010/main" val="2229503188"/>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DEF5C0A-9EC9-4CB4-9E9A-45A951368388}" type="slidenum">
              <a:rPr lang="en-US"/>
              <a:pPr>
                <a:defRPr/>
              </a:pPr>
              <a:t>‹#›</a:t>
            </a:fld>
            <a:endParaRPr lang="en-US"/>
          </a:p>
        </p:txBody>
      </p:sp>
    </p:spTree>
    <p:extLst>
      <p:ext uri="{BB962C8B-B14F-4D97-AF65-F5344CB8AC3E}">
        <p14:creationId xmlns:p14="http://schemas.microsoft.com/office/powerpoint/2010/main" val="14116340"/>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518AABC-A77B-4F0F-B829-1B51F39AA886}" type="slidenum">
              <a:rPr lang="en-US"/>
              <a:pPr>
                <a:defRPr/>
              </a:pPr>
              <a:t>‹#›</a:t>
            </a:fld>
            <a:endParaRPr lang="en-US"/>
          </a:p>
        </p:txBody>
      </p:sp>
    </p:spTree>
    <p:extLst>
      <p:ext uri="{BB962C8B-B14F-4D97-AF65-F5344CB8AC3E}">
        <p14:creationId xmlns:p14="http://schemas.microsoft.com/office/powerpoint/2010/main" val="1847411966"/>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776DB1C-1AAF-4B10-9B76-C29F582B96EA}" type="slidenum">
              <a:rPr lang="en-US"/>
              <a:pPr>
                <a:defRPr/>
              </a:pPr>
              <a:t>‹#›</a:t>
            </a:fld>
            <a:endParaRPr lang="en-US"/>
          </a:p>
        </p:txBody>
      </p:sp>
    </p:spTree>
    <p:extLst>
      <p:ext uri="{BB962C8B-B14F-4D97-AF65-F5344CB8AC3E}">
        <p14:creationId xmlns:p14="http://schemas.microsoft.com/office/powerpoint/2010/main" val="3978151841"/>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1FA60C6-5372-466F-A9A0-04E793B8BD9B}" type="slidenum">
              <a:rPr lang="en-US"/>
              <a:pPr>
                <a:defRPr/>
              </a:pPr>
              <a:t>‹#›</a:t>
            </a:fld>
            <a:endParaRPr lang="en-US"/>
          </a:p>
        </p:txBody>
      </p:sp>
    </p:spTree>
    <p:extLst>
      <p:ext uri="{BB962C8B-B14F-4D97-AF65-F5344CB8AC3E}">
        <p14:creationId xmlns:p14="http://schemas.microsoft.com/office/powerpoint/2010/main" val="1850217529"/>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7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F59D49-7279-4540-9453-41C57592D27E}" type="slidenum">
              <a:rPr lang="en-US"/>
              <a:pPr>
                <a:defRPr/>
              </a:pPr>
              <a:t>‹#›</a:t>
            </a:fld>
            <a:endParaRPr lang="en-US"/>
          </a:p>
        </p:txBody>
      </p:sp>
    </p:spTree>
    <p:extLst>
      <p:ext uri="{BB962C8B-B14F-4D97-AF65-F5344CB8AC3E}">
        <p14:creationId xmlns:p14="http://schemas.microsoft.com/office/powerpoint/2010/main" val="1641190684"/>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C79CE90-F038-478D-80D5-AECC21AD2C91}" type="slidenum">
              <a:rPr lang="en-US"/>
              <a:pPr>
                <a:defRPr/>
              </a:pPr>
              <a:t>‹#›</a:t>
            </a:fld>
            <a:endParaRPr lang="en-US"/>
          </a:p>
        </p:txBody>
      </p:sp>
    </p:spTree>
    <p:extLst>
      <p:ext uri="{BB962C8B-B14F-4D97-AF65-F5344CB8AC3E}">
        <p14:creationId xmlns:p14="http://schemas.microsoft.com/office/powerpoint/2010/main" val="2855015863"/>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25974647"/>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4303089"/>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83794440"/>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238205"/>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5212555"/>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9605798"/>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3505369"/>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72588556"/>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938797"/>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7116822"/>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4479385"/>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02610316"/>
      </p:ext>
    </p:extLst>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77422509"/>
      </p:ext>
    </p:extLst>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30761770"/>
      </p:ext>
    </p:extLst>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48639397"/>
      </p:ext>
    </p:extLst>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54296603"/>
      </p:ext>
    </p:extLst>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9076996"/>
      </p:ext>
    </p:extLst>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05418034"/>
      </p:ext>
    </p:extLst>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86982947"/>
      </p:ext>
    </p:extLst>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8682119"/>
      </p:ext>
    </p:extLst>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3991136"/>
      </p:ext>
    </p:extLst>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7512395"/>
      </p:ext>
    </p:extLst>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61"/>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1550813940"/>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1350507"/>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6"/>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64062721"/>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6728081"/>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5689202"/>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14341463"/>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7548187"/>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11322715"/>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62637056"/>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5828199"/>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4"/>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74"/>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2109362"/>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30"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2007680"/>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43466378"/>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8612852"/>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41803026"/>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3608179"/>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9550715"/>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3523089"/>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4706985"/>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45844583"/>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0939090"/>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71156553"/>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22365745"/>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7414435"/>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44996784"/>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78153526"/>
      </p:ext>
    </p:extLst>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03799591"/>
      </p:ext>
    </p:extLst>
  </p:cSld>
  <p:clrMapOvr>
    <a:masterClrMapping/>
  </p:clrMapOvr>
</p:sldLayout>
</file>

<file path=ppt/slideLayouts/slideLayout5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54665353"/>
      </p:ext>
    </p:extLst>
  </p:cSld>
  <p:clrMapOvr>
    <a:masterClrMapping/>
  </p:clrMapOvr>
</p:sldLayout>
</file>

<file path=ppt/slideLayouts/slideLayout5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41341571"/>
      </p:ext>
    </p:extLst>
  </p:cSld>
  <p:clrMapOvr>
    <a:masterClrMapping/>
  </p:clrMapOvr>
</p:sldLayout>
</file>

<file path=ppt/slideLayouts/slideLayout5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8491970"/>
      </p:ext>
    </p:extLst>
  </p:cSld>
  <p:clrMapOvr>
    <a:masterClrMapping/>
  </p:clrMapOvr>
</p:sldLayout>
</file>

<file path=ppt/slideLayouts/slideLayout5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13967466"/>
      </p:ext>
    </p:extLst>
  </p:cSld>
  <p:clrMapOvr>
    <a:masterClrMapping/>
  </p:clrMapOvr>
</p:sldLayout>
</file>

<file path=ppt/slideLayouts/slideLayout5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45644344"/>
      </p:ext>
    </p:extLst>
  </p:cSld>
  <p:clrMapOvr>
    <a:masterClrMapping/>
  </p:clrMapOvr>
</p:sldLayout>
</file>

<file path=ppt/slideLayouts/slideLayout5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5311227"/>
      </p:ext>
    </p:extLst>
  </p:cSld>
  <p:clrMapOvr>
    <a:masterClrMapping/>
  </p:clrMapOvr>
</p:sldLayout>
</file>

<file path=ppt/slideLayouts/slideLayout5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9398665"/>
      </p:ext>
    </p:extLst>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1453765"/>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1054371"/>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23266731"/>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34806519"/>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0219427"/>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4096255"/>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3656796"/>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40332997"/>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5677630"/>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97294912"/>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15068686"/>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04251312"/>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3267852"/>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26212773"/>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1797916"/>
      </p:ext>
    </p:extLst>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8306403"/>
      </p:ext>
    </p:extLst>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60378403"/>
      </p:ext>
    </p:extLst>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0714266"/>
      </p:ext>
    </p:extLst>
  </p:cSld>
  <p:clrMapOvr>
    <a:masterClrMapping/>
  </p:clrMapOvr>
</p:sldLayout>
</file>

<file path=ppt/slideLayouts/slideLayout5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842978"/>
      </p:ext>
    </p:extLst>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1187181"/>
      </p:ext>
    </p:extLst>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4919211"/>
      </p:ext>
    </p:extLst>
  </p:cSld>
  <p:clrMapOvr>
    <a:masterClrMapping/>
  </p:clrMapOvr>
</p:sldLayout>
</file>

<file path=ppt/slideLayouts/slideLayout5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4067257"/>
      </p:ext>
    </p:extLst>
  </p:cSld>
  <p:clrMapOvr>
    <a:masterClrMapping/>
  </p:clrMapOvr>
</p:sldLayout>
</file>

<file path=ppt/slideLayouts/slideLayout5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93440910"/>
      </p:ext>
    </p:extLst>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65869068"/>
      </p:ext>
    </p:extLst>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2029422"/>
      </p:ext>
    </p:extLst>
  </p:cSld>
  <p:clrMapOvr>
    <a:masterClrMapping/>
  </p:clrMapOvr>
</p:sldLayout>
</file>

<file path=ppt/slideLayouts/slideLayout6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7476377"/>
      </p:ext>
    </p:extLst>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9531024"/>
      </p:ext>
    </p:extLst>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88267667"/>
      </p:ext>
    </p:extLst>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00358392"/>
      </p:ext>
    </p:extLst>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7123091"/>
      </p:ext>
    </p:extLst>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33421813"/>
      </p:ext>
    </p:extLst>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7002585"/>
      </p:ext>
    </p:extLst>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93602097"/>
      </p:ext>
    </p:extLst>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7832980"/>
      </p:ext>
    </p:extLst>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4283714"/>
      </p:ext>
    </p:extLst>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5166648"/>
      </p:ext>
    </p:extLst>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71264603"/>
      </p:ext>
    </p:extLst>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01500374"/>
      </p:ext>
    </p:extLst>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0333500"/>
      </p:ext>
    </p:extLst>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79559414"/>
      </p:ext>
    </p:extLst>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8302593"/>
      </p:ext>
    </p:extLst>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4459572"/>
      </p:ext>
    </p:extLst>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49563335"/>
      </p:ext>
    </p:extLst>
  </p:cSld>
  <p:clrMapOvr>
    <a:masterClrMapping/>
  </p:clrMapOvr>
</p:sldLayout>
</file>

<file path=ppt/slideLayouts/slideLayout6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37814179"/>
      </p:ext>
    </p:extLst>
  </p:cSld>
  <p:clrMapOvr>
    <a:masterClrMapping/>
  </p:clrMapOvr>
</p:sldLayout>
</file>

<file path=ppt/slideLayouts/slideLayout6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0811651"/>
      </p:ext>
    </p:extLst>
  </p:cSld>
  <p:clrMapOvr>
    <a:masterClrMapping/>
  </p:clrMapOvr>
</p:sldLayout>
</file>

<file path=ppt/slideLayouts/slideLayout6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9652588"/>
      </p:ext>
    </p:extLst>
  </p:cSld>
  <p:clrMapOvr>
    <a:masterClrMapping/>
  </p:clrMapOvr>
</p:sldLayout>
</file>

<file path=ppt/slideLayouts/slideLayout6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2065242"/>
      </p:ext>
    </p:extLst>
  </p:cSld>
  <p:clrMapOvr>
    <a:masterClrMapping/>
  </p:clrMapOvr>
</p:sldLayout>
</file>

<file path=ppt/slideLayouts/slideLayout6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4887767"/>
      </p:ext>
    </p:extLst>
  </p:cSld>
  <p:clrMapOvr>
    <a:masterClrMapping/>
  </p:clrMapOvr>
</p:sldLayout>
</file>

<file path=ppt/slideLayouts/slideLayout6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3458633"/>
      </p:ext>
    </p:extLst>
  </p:cSld>
  <p:clrMapOvr>
    <a:masterClrMapping/>
  </p:clrMapOvr>
</p:sldLayout>
</file>

<file path=ppt/slideLayouts/slideLayout6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42723961"/>
      </p:ext>
    </p:extLst>
  </p:cSld>
  <p:clrMapOvr>
    <a:masterClrMapping/>
  </p:clrMapOvr>
</p:sldLayout>
</file>

<file path=ppt/slideLayouts/slideLayout6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21458915"/>
      </p:ext>
    </p:extLst>
  </p:cSld>
  <p:clrMapOvr>
    <a:masterClrMapping/>
  </p:clrMapOvr>
</p:sldLayout>
</file>

<file path=ppt/slideLayouts/slideLayout6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29359726"/>
      </p:ext>
    </p:extLst>
  </p:cSld>
  <p:clrMapOvr>
    <a:masterClrMapping/>
  </p:clrMapOvr>
</p:sldLayout>
</file>

<file path=ppt/slideLayouts/slideLayout6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0653436"/>
      </p:ext>
    </p:extLst>
  </p:cSld>
  <p:clrMapOvr>
    <a:masterClrMapping/>
  </p:clrMapOvr>
</p:sldLayout>
</file>

<file path=ppt/slideLayouts/slideLayout6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1733807"/>
      </p:ext>
    </p:extLst>
  </p:cSld>
  <p:clrMapOvr>
    <a:masterClrMapping/>
  </p:clrMapOvr>
</p:sldLayout>
</file>

<file path=ppt/slideLayouts/slideLayout6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6445351"/>
      </p:ext>
    </p:extLst>
  </p:cSld>
  <p:clrMapOvr>
    <a:masterClrMapping/>
  </p:clrMapOvr>
</p:sldLayout>
</file>

<file path=ppt/slideLayouts/slideLayout6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19217963"/>
      </p:ext>
    </p:extLst>
  </p:cSld>
  <p:clrMapOvr>
    <a:masterClrMapping/>
  </p:clrMapOvr>
</p:sldLayout>
</file>

<file path=ppt/slideLayouts/slideLayout6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40164247"/>
      </p:ext>
    </p:extLst>
  </p:cSld>
  <p:clrMapOvr>
    <a:masterClrMapping/>
  </p:clrMapOvr>
</p:sldLayout>
</file>

<file path=ppt/slideLayouts/slideLayout6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8874870"/>
      </p:ext>
    </p:extLst>
  </p:cSld>
  <p:clrMapOvr>
    <a:masterClrMapping/>
  </p:clrMapOvr>
</p:sldLayout>
</file>

<file path=ppt/slideLayouts/slideLayout6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2337262"/>
      </p:ext>
    </p:extLst>
  </p:cSld>
  <p:clrMapOvr>
    <a:masterClrMapping/>
  </p:clrMapOvr>
</p:sldLayout>
</file>

<file path=ppt/slideLayouts/slideLayout6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1672945"/>
      </p:ext>
    </p:extLst>
  </p:cSld>
  <p:clrMapOvr>
    <a:masterClrMapping/>
  </p:clrMapOvr>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06568471"/>
      </p:ext>
    </p:extLst>
  </p:cSld>
  <p:clrMapOvr>
    <a:masterClrMapping/>
  </p:clrMapOvr>
</p:sldLayout>
</file>

<file path=ppt/slideLayouts/slideLayout6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40776628"/>
      </p:ext>
    </p:extLst>
  </p:cSld>
  <p:clrMapOvr>
    <a:masterClrMapping/>
  </p:clrMapOvr>
</p:sldLayout>
</file>

<file path=ppt/slideLayouts/slideLayout6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6578732"/>
      </p:ext>
    </p:extLst>
  </p:cSld>
  <p:clrMapOvr>
    <a:masterClrMapping/>
  </p:clrMapOvr>
</p:sldLayout>
</file>

<file path=ppt/slideLayouts/slideLayout6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2753022"/>
      </p:ext>
    </p:extLst>
  </p:cSld>
  <p:clrMapOvr>
    <a:masterClrMapping/>
  </p:clrMapOvr>
</p:sldLayout>
</file>

<file path=ppt/slideLayouts/slideLayout6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47266645"/>
      </p:ext>
    </p:extLst>
  </p:cSld>
  <p:clrMapOvr>
    <a:masterClrMapping/>
  </p:clrMapOvr>
</p:sldLayout>
</file>

<file path=ppt/slideLayouts/slideLayout6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8041977"/>
      </p:ext>
    </p:extLst>
  </p:cSld>
  <p:clrMapOvr>
    <a:masterClrMapping/>
  </p:clrMapOvr>
</p:sldLayout>
</file>

<file path=ppt/slideLayouts/slideLayout6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67179448"/>
      </p:ext>
    </p:extLst>
  </p:cSld>
  <p:clrMapOvr>
    <a:masterClrMapping/>
  </p:clrMapOvr>
</p:sldLayout>
</file>

<file path=ppt/slideLayouts/slideLayout6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37762496"/>
      </p:ext>
    </p:extLst>
  </p:cSld>
  <p:clrMapOvr>
    <a:masterClrMapping/>
  </p:clrMapOvr>
</p:sldLayout>
</file>

<file path=ppt/slideLayouts/slideLayout6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2916511"/>
      </p:ext>
    </p:extLst>
  </p:cSld>
  <p:clrMapOvr>
    <a:masterClrMapping/>
  </p:clrMapOvr>
</p:sldLayout>
</file>

<file path=ppt/slideLayouts/slideLayout6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1904105"/>
      </p:ext>
    </p:extLst>
  </p:cSld>
  <p:clrMapOvr>
    <a:masterClrMapping/>
  </p:clrMapOvr>
</p:sldLayout>
</file>

<file path=ppt/slideLayouts/slideLayout6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1031135"/>
      </p:ext>
    </p:extLst>
  </p:cSld>
  <p:clrMapOvr>
    <a:masterClrMapping/>
  </p:clrMapOvr>
</p:sldLayout>
</file>

<file path=ppt/slideLayouts/slideLayout6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43195688"/>
      </p:ext>
    </p:extLst>
  </p:cSld>
  <p:clrMapOvr>
    <a:masterClrMapping/>
  </p:clrMapOvr>
</p:sldLayout>
</file>

<file path=ppt/slideLayouts/slideLayout6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80819"/>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84442356"/>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01331037"/>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5984700"/>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1069469"/>
      </p:ext>
    </p:extLst>
  </p:cSld>
  <p:clrMapOvr>
    <a:masterClrMapping/>
  </p:clrMapOvr>
</p:sldLayout>
</file>

<file path=ppt/slideLayouts/slideLayout6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1579794"/>
      </p:ext>
    </p:extLst>
  </p:cSld>
  <p:clrMapOvr>
    <a:masterClrMapping/>
  </p:clrMapOvr>
</p:sldLayout>
</file>

<file path=ppt/slideLayouts/slideLayout6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1421496"/>
      </p:ext>
    </p:extLst>
  </p:cSld>
  <p:clrMapOvr>
    <a:masterClrMapping/>
  </p:clrMapOvr>
</p:sldLayout>
</file>

<file path=ppt/slideLayouts/slideLayout6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1100416"/>
      </p:ext>
    </p:extLst>
  </p:cSld>
  <p:clrMapOvr>
    <a:masterClrMapping/>
  </p:clrMapOvr>
</p:sldLayout>
</file>

<file path=ppt/slideLayouts/slideLayout6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9654120"/>
      </p:ext>
    </p:extLst>
  </p:cSld>
  <p:clrMapOvr>
    <a:masterClrMapping/>
  </p:clrMapOvr>
</p:sldLayout>
</file>

<file path=ppt/slideLayouts/slideLayout6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70099484"/>
      </p:ext>
    </p:extLst>
  </p:cSld>
  <p:clrMapOvr>
    <a:masterClrMapping/>
  </p:clrMapOvr>
</p:sldLayout>
</file>

<file path=ppt/slideLayouts/slideLayout6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15518297"/>
      </p:ext>
    </p:extLst>
  </p:cSld>
  <p:clrMapOvr>
    <a:masterClrMapping/>
  </p:clrMapOvr>
</p:sldLayout>
</file>

<file path=ppt/slideLayouts/slideLayout6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07314829"/>
      </p:ext>
    </p:extLst>
  </p:cSld>
  <p:clrMapOvr>
    <a:masterClrMapping/>
  </p:clrMapOvr>
</p:sldLayout>
</file>

<file path=ppt/slideLayouts/slideLayout6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9601265"/>
      </p:ext>
    </p:extLst>
  </p:cSld>
  <p:clrMapOvr>
    <a:masterClrMapping/>
  </p:clrMapOvr>
</p:sldLayout>
</file>

<file path=ppt/slideLayouts/slideLayout6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52825352"/>
      </p:ext>
    </p:extLst>
  </p:cSld>
  <p:clrMapOvr>
    <a:masterClrMapping/>
  </p:clrMapOvr>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13923772"/>
      </p:ext>
    </p:extLst>
  </p:cSld>
  <p:clrMapOvr>
    <a:masterClrMapping/>
  </p:clrMapOvr>
</p:sldLayout>
</file>

<file path=ppt/slideLayouts/slideLayout6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2669835"/>
      </p:ext>
    </p:extLst>
  </p:cSld>
  <p:clrMapOvr>
    <a:masterClrMapping/>
  </p:clrMapOvr>
</p:sldLayout>
</file>

<file path=ppt/slideLayouts/slideLayout6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59803617"/>
      </p:ext>
    </p:extLst>
  </p:cSld>
  <p:clrMapOvr>
    <a:masterClrMapping/>
  </p:clrMapOvr>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9928266"/>
      </p:ext>
    </p:extLst>
  </p:cSld>
  <p:clrMapOvr>
    <a:masterClrMapping/>
  </p:clrMapOvr>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47141962"/>
      </p:ext>
    </p:extLst>
  </p:cSld>
  <p:clrMapOvr>
    <a:masterClrMapping/>
  </p:clrMapOvr>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4149220"/>
      </p:ext>
    </p:extLst>
  </p:cSld>
  <p:clrMapOvr>
    <a:masterClrMapping/>
  </p:clrMapOvr>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3676034"/>
      </p:ext>
    </p:extLst>
  </p:cSld>
  <p:clrMapOvr>
    <a:masterClrMapping/>
  </p:clrMapOvr>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93357"/>
      </p:ext>
    </p:extLst>
  </p:cSld>
  <p:clrMapOvr>
    <a:masterClrMapping/>
  </p:clrMapOvr>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2505424"/>
      </p:ext>
    </p:extLst>
  </p:cSld>
  <p:clrMapOvr>
    <a:masterClrMapping/>
  </p:clrMapOvr>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68936829"/>
      </p:ext>
    </p:extLst>
  </p:cSld>
  <p:clrMapOvr>
    <a:masterClrMapping/>
  </p:clrMapOvr>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1558058"/>
      </p:ext>
    </p:extLst>
  </p:cSld>
  <p:clrMapOvr>
    <a:masterClrMapping/>
  </p:clrMapOvr>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40445707"/>
      </p:ext>
    </p:extLst>
  </p:cSld>
  <p:clrMapOvr>
    <a:masterClrMapping/>
  </p:clrMapOvr>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1905888"/>
      </p:ext>
    </p:extLst>
  </p:cSld>
  <p:clrMapOvr>
    <a:masterClrMapping/>
  </p:clrMapOvr>
</p:sldLayout>
</file>

<file path=ppt/slideLayouts/slideLayout6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3226470"/>
      </p:ext>
    </p:extLst>
  </p:cSld>
  <p:clrMapOvr>
    <a:masterClrMapping/>
  </p:clrMapOvr>
</p:sldLayout>
</file>

<file path=ppt/slideLayouts/slideLayout6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1115290"/>
      </p:ext>
    </p:extLst>
  </p:cSld>
  <p:clrMapOvr>
    <a:masterClrMapping/>
  </p:clrMapOvr>
</p:sldLayout>
</file>

<file path=ppt/slideLayouts/slideLayout6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0911446"/>
      </p:ext>
    </p:extLst>
  </p:cSld>
  <p:clrMapOvr>
    <a:masterClrMapping/>
  </p:clrMapOvr>
</p:sldLayout>
</file>

<file path=ppt/slideLayouts/slideLayout6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247975"/>
      </p:ext>
    </p:extLst>
  </p:cSld>
  <p:clrMapOvr>
    <a:masterClrMapping/>
  </p:clrMapOvr>
</p:sldLayout>
</file>

<file path=ppt/slideLayouts/slideLayout6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8125341"/>
      </p:ext>
    </p:extLst>
  </p:cSld>
  <p:clrMapOvr>
    <a:masterClrMapping/>
  </p:clrMapOvr>
</p:sldLayout>
</file>

<file path=ppt/slideLayouts/slideLayout6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724155"/>
      </p:ext>
    </p:extLst>
  </p:cSld>
  <p:clrMapOvr>
    <a:masterClrMapping/>
  </p:clrMapOvr>
</p:sldLayout>
</file>

<file path=ppt/slideLayouts/slideLayout6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2921280"/>
      </p:ext>
    </p:extLst>
  </p:cSld>
  <p:clrMapOvr>
    <a:masterClrMapping/>
  </p:clrMapOvr>
</p:sldLayout>
</file>

<file path=ppt/slideLayouts/slideLayout6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9433395"/>
      </p:ext>
    </p:extLst>
  </p:cSld>
  <p:clrMapOvr>
    <a:masterClrMapping/>
  </p:clrMapOvr>
</p:sldLayout>
</file>

<file path=ppt/slideLayouts/slideLayout6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44274804"/>
      </p:ext>
    </p:extLst>
  </p:cSld>
  <p:clrMapOvr>
    <a:masterClrMapping/>
  </p:clrMapOvr>
</p:sldLayout>
</file>

<file path=ppt/slideLayouts/slideLayout6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7437005"/>
      </p:ext>
    </p:extLst>
  </p:cSld>
  <p:clrMapOvr>
    <a:masterClrMapping/>
  </p:clrMapOvr>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639607"/>
      </p:ext>
    </p:extLst>
  </p:cSld>
  <p:clrMapOvr>
    <a:masterClrMapping/>
  </p:clrMapOvr>
</p:sldLayout>
</file>

<file path=ppt/slideLayouts/slideLayout6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57148379"/>
      </p:ext>
    </p:extLst>
  </p:cSld>
  <p:clrMapOvr>
    <a:masterClrMapping/>
  </p:clrMapOvr>
</p:sldLayout>
</file>

<file path=ppt/slideLayouts/slideLayout6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51100728"/>
      </p:ext>
    </p:extLst>
  </p:cSld>
  <p:clrMapOvr>
    <a:masterClrMapping/>
  </p:clrMapOvr>
</p:sldLayout>
</file>

<file path=ppt/slideLayouts/slideLayout6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6565011"/>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5127323"/>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8169747"/>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72745939"/>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2594796"/>
      </p:ext>
    </p:extLst>
  </p:cSld>
  <p:clrMapOvr>
    <a:masterClrMapping/>
  </p:clrMapOvr>
</p:sldLayout>
</file>

<file path=ppt/slideLayouts/slideLayout6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4049401"/>
      </p:ext>
    </p:extLst>
  </p:cSld>
  <p:clrMapOvr>
    <a:masterClrMapping/>
  </p:clrMapOvr>
</p:sldLayout>
</file>

<file path=ppt/slideLayouts/slideLayout6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98278434"/>
      </p:ext>
    </p:extLst>
  </p:cSld>
  <p:clrMapOvr>
    <a:masterClrMapping/>
  </p:clrMapOvr>
</p:sldLayout>
</file>

<file path=ppt/slideLayouts/slideLayout6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6032081"/>
      </p:ext>
    </p:extLst>
  </p:cSld>
  <p:clrMapOvr>
    <a:masterClrMapping/>
  </p:clrMapOvr>
</p:sldLayout>
</file>

<file path=ppt/slideLayouts/slideLayout6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9265009"/>
      </p:ext>
    </p:extLst>
  </p:cSld>
  <p:clrMapOvr>
    <a:masterClrMapping/>
  </p:clrMapOvr>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67861084"/>
      </p:ext>
    </p:extLst>
  </p:cSld>
  <p:clrMapOvr>
    <a:masterClrMapping/>
  </p:clrMapOvr>
</p:sldLayout>
</file>

<file path=ppt/slideLayouts/slideLayout6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0767128"/>
      </p:ext>
    </p:extLst>
  </p:cSld>
  <p:clrMapOvr>
    <a:masterClrMapping/>
  </p:clrMapOvr>
</p:sldLayout>
</file>

<file path=ppt/slideLayouts/slideLayout6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45081149"/>
      </p:ext>
    </p:extLst>
  </p:cSld>
  <p:clrMapOvr>
    <a:masterClrMapping/>
  </p:clrMapOvr>
</p:sldLayout>
</file>

<file path=ppt/slideLayouts/slideLayout7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45454238"/>
      </p:ext>
    </p:extLst>
  </p:cSld>
  <p:clrMapOvr>
    <a:masterClrMapping/>
  </p:clrMapOvr>
</p:sldLayout>
</file>

<file path=ppt/slideLayouts/slideLayout7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3638762"/>
      </p:ext>
    </p:extLst>
  </p:cSld>
  <p:clrMapOvr>
    <a:masterClrMapping/>
  </p:clrMapOvr>
</p:sldLayout>
</file>

<file path=ppt/slideLayouts/slideLayout7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1845822"/>
      </p:ext>
    </p:extLst>
  </p:cSld>
  <p:clrMapOvr>
    <a:masterClrMapping/>
  </p:clrMapOvr>
</p:sldLayout>
</file>

<file path=ppt/slideLayouts/slideLayout7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01263460"/>
      </p:ext>
    </p:extLst>
  </p:cSld>
  <p:clrMapOvr>
    <a:masterClrMapping/>
  </p:clrMapOvr>
</p:sldLayout>
</file>

<file path=ppt/slideLayouts/slideLayout7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1305829"/>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04157921"/>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24669860"/>
      </p:ext>
    </p:extLst>
  </p:cSld>
  <p:clrMapOvr>
    <a:masterClrMapping/>
  </p:clrMapOvr>
</p:sldLayout>
</file>

<file path=ppt/slideLayouts/slideLayout7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6375010"/>
      </p:ext>
    </p:extLst>
  </p:cSld>
  <p:clrMapOvr>
    <a:masterClrMapping/>
  </p:clrMapOvr>
</p:sldLayout>
</file>

<file path=ppt/slideLayouts/slideLayout7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60656357"/>
      </p:ext>
    </p:extLst>
  </p:cSld>
  <p:clrMapOvr>
    <a:masterClrMapping/>
  </p:clrMapOvr>
</p:sldLayout>
</file>

<file path=ppt/slideLayouts/slideLayout7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20391884"/>
      </p:ext>
    </p:extLst>
  </p:cSld>
  <p:clrMapOvr>
    <a:masterClrMapping/>
  </p:clrMapOvr>
</p:sldLayout>
</file>

<file path=ppt/slideLayouts/slideLayout7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9317457"/>
      </p:ext>
    </p:extLst>
  </p:cSld>
  <p:clrMapOvr>
    <a:masterClrMapping/>
  </p:clrMapOvr>
</p:sldLayout>
</file>

<file path=ppt/slideLayouts/slideLayout7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6826360"/>
      </p:ext>
    </p:extLst>
  </p:cSld>
  <p:clrMapOvr>
    <a:masterClrMapping/>
  </p:clrMapOvr>
</p:sldLayout>
</file>

<file path=ppt/slideLayouts/slideLayout7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25153720"/>
      </p:ext>
    </p:extLst>
  </p:cSld>
  <p:clrMapOvr>
    <a:masterClrMapping/>
  </p:clrMapOvr>
</p:sldLayout>
</file>

<file path=ppt/slideLayouts/slideLayout7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2078659"/>
      </p:ext>
    </p:extLst>
  </p:cSld>
  <p:clrMapOvr>
    <a:masterClrMapping/>
  </p:clrMapOvr>
</p:sldLayout>
</file>

<file path=ppt/slideLayouts/slideLayout7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06581854"/>
      </p:ext>
    </p:extLst>
  </p:cSld>
  <p:clrMapOvr>
    <a:masterClrMapping/>
  </p:clrMapOvr>
</p:sldLayout>
</file>

<file path=ppt/slideLayouts/slideLayout7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2922651"/>
      </p:ext>
    </p:extLst>
  </p:cSld>
  <p:clrMapOvr>
    <a:masterClrMapping/>
  </p:clrMapOvr>
</p:sldLayout>
</file>

<file path=ppt/slideLayouts/slideLayout7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1387214"/>
      </p:ext>
    </p:extLst>
  </p:cSld>
  <p:clrMapOvr>
    <a:masterClrMapping/>
  </p:clrMapOvr>
</p:sldLayout>
</file>

<file path=ppt/slideLayouts/slideLayout7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13557761"/>
      </p:ext>
    </p:extLst>
  </p:cSld>
  <p:clrMapOvr>
    <a:masterClrMapping/>
  </p:clrMapOvr>
</p:sldLayout>
</file>

<file path=ppt/slideLayouts/slideLayout7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23749863"/>
      </p:ext>
    </p:extLst>
  </p:cSld>
  <p:clrMapOvr>
    <a:masterClrMapping/>
  </p:clrMapOvr>
</p:sldLayout>
</file>

<file path=ppt/slideLayouts/slideLayout7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7015036"/>
      </p:ext>
    </p:extLst>
  </p:cSld>
  <p:clrMapOvr>
    <a:masterClrMapping/>
  </p:clrMapOvr>
</p:sldLayout>
</file>

<file path=ppt/slideLayouts/slideLayout7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9905856"/>
      </p:ext>
    </p:extLst>
  </p:cSld>
  <p:clrMapOvr>
    <a:masterClrMapping/>
  </p:clrMapOvr>
</p:sldLayout>
</file>

<file path=ppt/slideLayouts/slideLayout7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3797126"/>
      </p:ext>
    </p:extLst>
  </p:cSld>
  <p:clrMapOvr>
    <a:masterClrMapping/>
  </p:clrMapOvr>
</p:sldLayout>
</file>

<file path=ppt/slideLayouts/slideLayout7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28268433"/>
      </p:ext>
    </p:extLst>
  </p:cSld>
  <p:clrMapOvr>
    <a:masterClrMapping/>
  </p:clrMapOvr>
</p:sldLayout>
</file>

<file path=ppt/slideLayouts/slideLayout7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8284345"/>
      </p:ext>
    </p:extLst>
  </p:cSld>
  <p:clrMapOvr>
    <a:masterClrMapping/>
  </p:clrMapOvr>
</p:sldLayout>
</file>

<file path=ppt/slideLayouts/slideLayout7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7854176"/>
      </p:ext>
    </p:extLst>
  </p:cSld>
  <p:clrMapOvr>
    <a:masterClrMapping/>
  </p:clrMapOvr>
</p:sldLayout>
</file>

<file path=ppt/slideLayouts/slideLayout7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01054008"/>
      </p:ext>
    </p:extLst>
  </p:cSld>
  <p:clrMapOvr>
    <a:masterClrMapping/>
  </p:clrMapOvr>
</p:sldLayout>
</file>

<file path=ppt/slideLayouts/slideLayout7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65176240"/>
      </p:ext>
    </p:extLst>
  </p:cSld>
  <p:clrMapOvr>
    <a:masterClrMapping/>
  </p:clrMapOvr>
</p:sldLayout>
</file>

<file path=ppt/slideLayouts/slideLayout7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74886091"/>
      </p:ext>
    </p:extLst>
  </p:cSld>
  <p:clrMapOvr>
    <a:masterClrMapping/>
  </p:clrMapOvr>
</p:sldLayout>
</file>

<file path=ppt/slideLayouts/slideLayout7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97862048"/>
      </p:ext>
    </p:extLst>
  </p:cSld>
  <p:clrMapOvr>
    <a:masterClrMapping/>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87712381"/>
      </p:ext>
    </p:extLst>
  </p:cSld>
  <p:clrMapOvr>
    <a:masterClrMapping/>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4469392"/>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988743"/>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9587553"/>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0206046"/>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8634509"/>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5752385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68450943"/>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8880502"/>
      </p:ext>
    </p:extLst>
  </p:cSld>
  <p:clrMapOvr>
    <a:masterClrMapping/>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4036590"/>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175070"/>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0779251"/>
      </p:ext>
    </p:extLst>
  </p:cSld>
  <p:clrMapOvr>
    <a:masterClrMapping/>
  </p:clrMapOvr>
</p:sldLayout>
</file>

<file path=ppt/slideLayouts/slideLayout7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0946532"/>
      </p:ext>
    </p:extLst>
  </p:cSld>
  <p:clrMapOvr>
    <a:masterClrMapping/>
  </p:clrMapOvr>
</p:sldLayout>
</file>

<file path=ppt/slideLayouts/slideLayout7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5596123"/>
      </p:ext>
    </p:extLst>
  </p:cSld>
  <p:clrMapOvr>
    <a:masterClrMapping/>
  </p:clrMapOvr>
</p:sldLayout>
</file>

<file path=ppt/slideLayouts/slideLayout7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3122415"/>
      </p:ext>
    </p:extLst>
  </p:cSld>
  <p:clrMapOvr>
    <a:masterClrMapping/>
  </p:clrMapOvr>
</p:sldLayout>
</file>

<file path=ppt/slideLayouts/slideLayout7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9649471"/>
      </p:ext>
    </p:extLst>
  </p:cSld>
  <p:clrMapOvr>
    <a:masterClrMapping/>
  </p:clrMapOvr>
</p:sldLayout>
</file>

<file path=ppt/slideLayouts/slideLayout7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6771961"/>
      </p:ext>
    </p:extLst>
  </p:cSld>
  <p:clrMapOvr>
    <a:masterClrMapping/>
  </p:clrMapOvr>
</p:sldLayout>
</file>

<file path=ppt/slideLayouts/slideLayout7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6152336"/>
      </p:ext>
    </p:extLst>
  </p:cSld>
  <p:clrMapOvr>
    <a:masterClrMapping/>
  </p:clrMapOvr>
</p:sldLayout>
</file>

<file path=ppt/slideLayouts/slideLayout7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68809513"/>
      </p:ext>
    </p:extLst>
  </p:cSld>
  <p:clrMapOvr>
    <a:masterClrMapping/>
  </p:clrMapOvr>
</p:sldLayout>
</file>

<file path=ppt/slideLayouts/slideLayout7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3108922"/>
      </p:ext>
    </p:extLst>
  </p:cSld>
  <p:clrMapOvr>
    <a:masterClrMapping/>
  </p:clrMapOvr>
</p:sldLayout>
</file>

<file path=ppt/slideLayouts/slideLayout7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8071261"/>
      </p:ext>
    </p:extLst>
  </p:cSld>
  <p:clrMapOvr>
    <a:masterClrMapping/>
  </p:clrMapOvr>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0118899"/>
      </p:ext>
    </p:extLst>
  </p:cSld>
  <p:clrMapOvr>
    <a:masterClrMapping/>
  </p:clrMapOvr>
</p:sldLayout>
</file>

<file path=ppt/slideLayouts/slideLayout7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9158974"/>
      </p:ext>
    </p:extLst>
  </p:cSld>
  <p:clrMapOvr>
    <a:masterClrMapping/>
  </p:clrMapOvr>
</p:sldLayout>
</file>

<file path=ppt/slideLayouts/slideLayout7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72799148"/>
      </p:ext>
    </p:extLst>
  </p:cSld>
  <p:clrMapOvr>
    <a:masterClrMapping/>
  </p:clrMapOvr>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45208507"/>
      </p:ext>
    </p:extLst>
  </p:cSld>
  <p:clrMapOvr>
    <a:masterClrMapping/>
  </p:clrMapOvr>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2071361"/>
      </p:ext>
    </p:extLst>
  </p:cSld>
  <p:clrMapOvr>
    <a:masterClrMapping/>
  </p:clrMapOvr>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3317073"/>
      </p:ext>
    </p:extLst>
  </p:cSld>
  <p:clrMapOvr>
    <a:masterClrMapping/>
  </p:clrMapOvr>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9332230"/>
      </p:ext>
    </p:extLst>
  </p:cSld>
  <p:clrMapOvr>
    <a:masterClrMapping/>
  </p:clrMapOvr>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24902204"/>
      </p:ext>
    </p:extLst>
  </p:cSld>
  <p:clrMapOvr>
    <a:masterClrMapping/>
  </p:clrMapOvr>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2081341"/>
      </p:ext>
    </p:extLst>
  </p:cSld>
  <p:clrMapOvr>
    <a:masterClrMapping/>
  </p:clrMapOvr>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49010749"/>
      </p:ext>
    </p:extLst>
  </p:cSld>
  <p:clrMapOvr>
    <a:masterClrMapping/>
  </p:clrMapOvr>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6687657"/>
      </p:ext>
    </p:extLst>
  </p:cSld>
  <p:clrMapOvr>
    <a:masterClrMapping/>
  </p:clrMapOvr>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00569178"/>
      </p:ext>
    </p:extLst>
  </p:cSld>
  <p:clrMapOvr>
    <a:masterClrMapping/>
  </p:clrMapOvr>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43888914"/>
      </p:ext>
    </p:extLst>
  </p:cSld>
  <p:clrMapOvr>
    <a:masterClrMapping/>
  </p:clrMapOvr>
</p:sldLayout>
</file>

<file path=ppt/slideLayouts/slideLayout7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27932063"/>
      </p:ext>
    </p:extLst>
  </p:cSld>
  <p:clrMapOvr>
    <a:masterClrMapping/>
  </p:clrMapOvr>
</p:sldLayout>
</file>

<file path=ppt/slideLayouts/slideLayout7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7811759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63670294"/>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0089166"/>
      </p:ext>
    </p:extLst>
  </p:cSld>
  <p:clrMapOvr>
    <a:masterClrMapping/>
  </p:clrMapOvr>
</p:sldLayout>
</file>

<file path=ppt/slideLayouts/slideLayout7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08078828"/>
      </p:ext>
    </p:extLst>
  </p:cSld>
  <p:clrMapOvr>
    <a:masterClrMapping/>
  </p:clrMapOvr>
</p:sldLayout>
</file>

<file path=ppt/slideLayouts/slideLayout7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1086822"/>
      </p:ext>
    </p:extLst>
  </p:cSld>
  <p:clrMapOvr>
    <a:masterClrMapping/>
  </p:clrMapOvr>
</p:sldLayout>
</file>

<file path=ppt/slideLayouts/slideLayout7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17638769"/>
      </p:ext>
    </p:extLst>
  </p:cSld>
  <p:clrMapOvr>
    <a:masterClrMapping/>
  </p:clrMapOvr>
</p:sldLayout>
</file>

<file path=ppt/slideLayouts/slideLayout7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02046264"/>
      </p:ext>
    </p:extLst>
  </p:cSld>
  <p:clrMapOvr>
    <a:masterClrMapping/>
  </p:clrMapOvr>
</p:sldLayout>
</file>

<file path=ppt/slideLayouts/slideLayout7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8498994"/>
      </p:ext>
    </p:extLst>
  </p:cSld>
  <p:clrMapOvr>
    <a:masterClrMapping/>
  </p:clrMapOvr>
</p:sldLayout>
</file>

<file path=ppt/slideLayouts/slideLayout7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3688840"/>
      </p:ext>
    </p:extLst>
  </p:cSld>
  <p:clrMapOvr>
    <a:masterClrMapping/>
  </p:clrMapOvr>
</p:sldLayout>
</file>

<file path=ppt/slideLayouts/slideLayout7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36747153"/>
      </p:ext>
    </p:extLst>
  </p:cSld>
  <p:clrMapOvr>
    <a:masterClrMapping/>
  </p:clrMapOvr>
</p:sldLayout>
</file>

<file path=ppt/slideLayouts/slideLayout7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57684788"/>
      </p:ext>
    </p:extLst>
  </p:cSld>
  <p:clrMapOvr>
    <a:masterClrMapping/>
  </p:clrMapOvr>
</p:sldLayout>
</file>

<file path=ppt/slideLayouts/slideLayout7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08341978"/>
      </p:ext>
    </p:extLst>
  </p:cSld>
  <p:clrMapOvr>
    <a:masterClrMapping/>
  </p:clrMapOvr>
</p:sldLayout>
</file>

<file path=ppt/slideLayouts/slideLayout7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6858207"/>
      </p:ext>
    </p:extLst>
  </p:cSld>
  <p:clrMapOvr>
    <a:masterClrMapping/>
  </p:clrMapOvr>
</p:sldLayout>
</file>

<file path=ppt/slideLayouts/slideLayout7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02982105"/>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888472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8380924"/>
      </p:ext>
    </p:extLst>
  </p:cSld>
  <p:clrMapOvr>
    <a:masterClrMapping/>
  </p:clrMapOvr>
</p:sldLayout>
</file>

<file path=ppt/slideLayouts/slideLayout7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55490417"/>
      </p:ext>
    </p:extLst>
  </p:cSld>
  <p:clrMapOvr>
    <a:masterClrMapping/>
  </p:clrMapOvr>
</p:sldLayout>
</file>

<file path=ppt/slideLayouts/slideLayout7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8647380"/>
      </p:ext>
    </p:extLst>
  </p:cSld>
  <p:clrMapOvr>
    <a:masterClrMapping/>
  </p:clrMapOvr>
</p:sldLayout>
</file>

<file path=ppt/slideLayouts/slideLayout7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0456345"/>
      </p:ext>
    </p:extLst>
  </p:cSld>
  <p:clrMapOvr>
    <a:masterClrMapping/>
  </p:clrMapOvr>
</p:sldLayout>
</file>

<file path=ppt/slideLayouts/slideLayout7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7291088"/>
      </p:ext>
    </p:extLst>
  </p:cSld>
  <p:clrMapOvr>
    <a:masterClrMapping/>
  </p:clrMapOvr>
</p:sldLayout>
</file>

<file path=ppt/slideLayouts/slideLayout7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3838149"/>
      </p:ext>
    </p:extLst>
  </p:cSld>
  <p:clrMapOvr>
    <a:masterClrMapping/>
  </p:clrMapOvr>
</p:sldLayout>
</file>

<file path=ppt/slideLayouts/slideLayout7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3697533"/>
      </p:ext>
    </p:extLst>
  </p:cSld>
  <p:clrMapOvr>
    <a:masterClrMapping/>
  </p:clrMapOvr>
</p:sldLayout>
</file>

<file path=ppt/slideLayouts/slideLayout7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9635069"/>
      </p:ext>
    </p:extLst>
  </p:cSld>
  <p:clrMapOvr>
    <a:masterClrMapping/>
  </p:clrMapOvr>
</p:sldLayout>
</file>

<file path=ppt/slideLayouts/slideLayout7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99407566"/>
      </p:ext>
    </p:extLst>
  </p:cSld>
  <p:clrMapOvr>
    <a:masterClrMapping/>
  </p:clrMapOvr>
</p:sldLayout>
</file>

<file path=ppt/slideLayouts/slideLayout7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5270046"/>
      </p:ext>
    </p:extLst>
  </p:cSld>
  <p:clrMapOvr>
    <a:masterClrMapping/>
  </p:clrMapOvr>
</p:sldLayout>
</file>

<file path=ppt/slideLayouts/slideLayout7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06620691"/>
      </p:ext>
    </p:extLst>
  </p:cSld>
  <p:clrMapOvr>
    <a:masterClrMapping/>
  </p:clrMapOvr>
</p:sldLayout>
</file>

<file path=ppt/slideLayouts/slideLayout7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7438757"/>
      </p:ext>
    </p:extLst>
  </p:cSld>
  <p:clrMapOvr>
    <a:masterClrMapping/>
  </p:clrMapOvr>
</p:sldLayout>
</file>

<file path=ppt/slideLayouts/slideLayout7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17157607"/>
      </p:ext>
    </p:extLst>
  </p:cSld>
  <p:clrMapOvr>
    <a:masterClrMapping/>
  </p:clrMapOvr>
</p:sldLayout>
</file>

<file path=ppt/slideLayouts/slideLayout7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6782800"/>
      </p:ext>
    </p:extLst>
  </p:cSld>
  <p:clrMapOvr>
    <a:masterClrMapping/>
  </p:clrMapOvr>
</p:sldLayout>
</file>

<file path=ppt/slideLayouts/slideLayout7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6637567"/>
      </p:ext>
    </p:extLst>
  </p:cSld>
  <p:clrMapOvr>
    <a:masterClrMapping/>
  </p:clrMapOvr>
</p:sldLayout>
</file>

<file path=ppt/slideLayouts/slideLayout7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8549957"/>
      </p:ext>
    </p:extLst>
  </p:cSld>
  <p:clrMapOvr>
    <a:masterClrMapping/>
  </p:clrMapOvr>
</p:sldLayout>
</file>

<file path=ppt/slideLayouts/slideLayout7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5422039"/>
      </p:ext>
    </p:extLst>
  </p:cSld>
  <p:clrMapOvr>
    <a:masterClrMapping/>
  </p:clrMapOvr>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47630124"/>
      </p:ext>
    </p:extLst>
  </p:cSld>
  <p:clrMapOvr>
    <a:masterClrMapping/>
  </p:clrMapOvr>
</p:sldLayout>
</file>

<file path=ppt/slideLayouts/slideLayout7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03004177"/>
      </p:ext>
    </p:extLst>
  </p:cSld>
  <p:clrMapOvr>
    <a:masterClrMapping/>
  </p:clrMapOvr>
</p:sldLayout>
</file>

<file path=ppt/slideLayouts/slideLayout7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36446550"/>
      </p:ext>
    </p:extLst>
  </p:cSld>
  <p:clrMapOvr>
    <a:masterClrMapping/>
  </p:clrMapOvr>
</p:sldLayout>
</file>

<file path=ppt/slideLayouts/slideLayout7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6440700"/>
      </p:ext>
    </p:extLst>
  </p:cSld>
  <p:clrMapOvr>
    <a:masterClrMapping/>
  </p:clrMapOvr>
</p:sldLayout>
</file>

<file path=ppt/slideLayouts/slideLayout8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00343148"/>
      </p:ext>
    </p:extLst>
  </p:cSld>
  <p:clrMapOvr>
    <a:masterClrMapping/>
  </p:clrMapOvr>
</p:sldLayout>
</file>

<file path=ppt/slideLayouts/slideLayout8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66071498"/>
      </p:ext>
    </p:extLst>
  </p:cSld>
  <p:clrMapOvr>
    <a:masterClrMapping/>
  </p:clrMapOvr>
</p:sldLayout>
</file>

<file path=ppt/slideLayouts/slideLayout8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83847757"/>
      </p:ext>
    </p:extLst>
  </p:cSld>
  <p:clrMapOvr>
    <a:masterClrMapping/>
  </p:clrMapOvr>
</p:sldLayout>
</file>

<file path=ppt/slideLayouts/slideLayout8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9402317"/>
      </p:ext>
    </p:extLst>
  </p:cSld>
  <p:clrMapOvr>
    <a:masterClrMapping/>
  </p:clrMapOvr>
</p:sldLayout>
</file>

<file path=ppt/slideLayouts/slideLayout8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4357145"/>
      </p:ext>
    </p:extLst>
  </p:cSld>
  <p:clrMapOvr>
    <a:masterClrMapping/>
  </p:clrMapOvr>
</p:sldLayout>
</file>

<file path=ppt/slideLayouts/slideLayout8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41306139"/>
      </p:ext>
    </p:extLst>
  </p:cSld>
  <p:clrMapOvr>
    <a:masterClrMapping/>
  </p:clrMapOvr>
</p:sldLayout>
</file>

<file path=ppt/slideLayouts/slideLayout8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28996280"/>
      </p:ext>
    </p:extLst>
  </p:cSld>
  <p:clrMapOvr>
    <a:masterClrMapping/>
  </p:clrMapOvr>
</p:sldLayout>
</file>

<file path=ppt/slideLayouts/slideLayout8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73192793"/>
      </p:ext>
    </p:extLst>
  </p:cSld>
  <p:clrMapOvr>
    <a:masterClrMapping/>
  </p:clrMapOvr>
</p:sldLayout>
</file>

<file path=ppt/slideLayouts/slideLayout8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9843461"/>
      </p:ext>
    </p:extLst>
  </p:cSld>
  <p:clrMapOvr>
    <a:masterClrMapping/>
  </p:clrMapOvr>
</p:sldLayout>
</file>

<file path=ppt/slideLayouts/slideLayout8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9384957"/>
      </p:ext>
    </p:extLst>
  </p:cSld>
  <p:clrMapOvr>
    <a:masterClrMapping/>
  </p:clrMapOvr>
</p:sldLayout>
</file>

<file path=ppt/slideLayouts/slideLayout8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53741933"/>
      </p:ext>
    </p:extLst>
  </p:cSld>
  <p:clrMapOvr>
    <a:masterClrMapping/>
  </p:clrMapOvr>
</p:sldLayout>
</file>

<file path=ppt/slideLayouts/slideLayout8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6787882"/>
      </p:ext>
    </p:extLst>
  </p:cSld>
  <p:clrMapOvr>
    <a:masterClrMapping/>
  </p:clrMapOvr>
</p:sldLayout>
</file>

<file path=ppt/slideLayouts/slideLayout8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2117025"/>
      </p:ext>
    </p:extLst>
  </p:cSld>
  <p:clrMapOvr>
    <a:masterClrMapping/>
  </p:clrMapOvr>
</p:sldLayout>
</file>

<file path=ppt/slideLayouts/slideLayout8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5654461"/>
      </p:ext>
    </p:extLst>
  </p:cSld>
  <p:clrMapOvr>
    <a:masterClrMapping/>
  </p:clrMapOvr>
</p:sldLayout>
</file>

<file path=ppt/slideLayouts/slideLayout8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71549340"/>
      </p:ext>
    </p:extLst>
  </p:cSld>
  <p:clrMapOvr>
    <a:masterClrMapping/>
  </p:clrMapOvr>
</p:sldLayout>
</file>

<file path=ppt/slideLayouts/slideLayout8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8285036"/>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57027759"/>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0001785"/>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58198559"/>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42031027"/>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77791771"/>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028617"/>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0958066"/>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0653078"/>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211252"/>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888844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4094786"/>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8042335"/>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814513"/>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564723"/>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27119190"/>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4080926"/>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00911382"/>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4013172"/>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05759922"/>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92255377"/>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0555076"/>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274126"/>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2535210"/>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47126253"/>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0663444"/>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02668036"/>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7474659"/>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01829881"/>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2185582"/>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5355696"/>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13535392"/>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2580370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814898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72263071"/>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04455172"/>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3218303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230755"/>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6984178"/>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7825156"/>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2499806"/>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31778815"/>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4961599"/>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1169466"/>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9337452"/>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19035064"/>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3606206"/>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37250579"/>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95957224"/>
      </p:ext>
    </p:extLst>
  </p:cSld>
  <p:clrMapOvr>
    <a:masterClrMapping/>
  </p:clrMapOvr>
</p:sldLayout>
</file>

<file path=ppt/slideLayouts/slideLayout8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5467302"/>
      </p:ext>
    </p:extLst>
  </p:cSld>
  <p:clrMapOvr>
    <a:masterClrMapping/>
  </p:clrMapOvr>
</p:sldLayout>
</file>

<file path=ppt/slideLayouts/slideLayout8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2160542"/>
      </p:ext>
    </p:extLst>
  </p:cSld>
  <p:clrMapOvr>
    <a:masterClrMapping/>
  </p:clrMapOvr>
</p:sldLayout>
</file>

<file path=ppt/slideLayouts/slideLayout8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1527540"/>
      </p:ext>
    </p:extLst>
  </p:cSld>
  <p:clrMapOvr>
    <a:masterClrMapping/>
  </p:clrMapOvr>
</p:sldLayout>
</file>

<file path=ppt/slideLayouts/slideLayout8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6071881"/>
      </p:ext>
    </p:extLst>
  </p:cSld>
  <p:clrMapOvr>
    <a:masterClrMapping/>
  </p:clrMapOvr>
</p:sldLayout>
</file>

<file path=ppt/slideLayouts/slideLayout8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3097578"/>
      </p:ext>
    </p:extLst>
  </p:cSld>
  <p:clrMapOvr>
    <a:masterClrMapping/>
  </p:clrMapOvr>
</p:sldLayout>
</file>

<file path=ppt/slideLayouts/slideLayout8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72414182"/>
      </p:ext>
    </p:extLst>
  </p:cSld>
  <p:clrMapOvr>
    <a:masterClrMapping/>
  </p:clrMapOvr>
</p:sldLayout>
</file>

<file path=ppt/slideLayouts/slideLayout8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6018234"/>
      </p:ext>
    </p:extLst>
  </p:cSld>
  <p:clrMapOvr>
    <a:masterClrMapping/>
  </p:clrMapOvr>
</p:sldLayout>
</file>

<file path=ppt/slideLayouts/slideLayout8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7933998"/>
      </p:ext>
    </p:extLst>
  </p:cSld>
  <p:clrMapOvr>
    <a:masterClrMapping/>
  </p:clrMapOvr>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3756519"/>
      </p:ext>
    </p:extLst>
  </p:cSld>
  <p:clrMapOvr>
    <a:masterClrMapping/>
  </p:clrMapOvr>
</p:sldLayout>
</file>

<file path=ppt/slideLayouts/slideLayout8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76668972"/>
      </p:ext>
    </p:extLst>
  </p:cSld>
  <p:clrMapOvr>
    <a:masterClrMapping/>
  </p:clrMapOvr>
</p:sldLayout>
</file>

<file path=ppt/slideLayouts/slideLayout8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3718164"/>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2259288"/>
      </p:ext>
    </p:extLst>
  </p:cSld>
  <p:clrMapOvr>
    <a:masterClrMapping/>
  </p:clrMapOvr>
</p:sldLayout>
</file>

<file path=ppt/slideLayouts/slideLayout8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8143982"/>
      </p:ext>
    </p:extLst>
  </p:cSld>
  <p:clrMapOvr>
    <a:masterClrMapping/>
  </p:clrMapOvr>
</p:sldLayout>
</file>

<file path=ppt/slideLayouts/slideLayout8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38283614"/>
      </p:ext>
    </p:extLst>
  </p:cSld>
  <p:clrMapOvr>
    <a:masterClrMapping/>
  </p:clrMapOvr>
</p:sldLayout>
</file>

<file path=ppt/slideLayouts/slideLayout8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75766435"/>
      </p:ext>
    </p:extLst>
  </p:cSld>
  <p:clrMapOvr>
    <a:masterClrMapping/>
  </p:clrMapOvr>
</p:sldLayout>
</file>

<file path=ppt/slideLayouts/slideLayout8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5896368"/>
      </p:ext>
    </p:extLst>
  </p:cSld>
  <p:clrMapOvr>
    <a:masterClrMapping/>
  </p:clrMapOvr>
</p:sldLayout>
</file>

<file path=ppt/slideLayouts/slideLayout8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99119436"/>
      </p:ext>
    </p:extLst>
  </p:cSld>
  <p:clrMapOvr>
    <a:masterClrMapping/>
  </p:clrMapOvr>
</p:sldLayout>
</file>

<file path=ppt/slideLayouts/slideLayout8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38606099"/>
      </p:ext>
    </p:extLst>
  </p:cSld>
  <p:clrMapOvr>
    <a:masterClrMapping/>
  </p:clrMapOvr>
</p:sldLayout>
</file>

<file path=ppt/slideLayouts/slideLayout8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6949135"/>
      </p:ext>
    </p:extLst>
  </p:cSld>
  <p:clrMapOvr>
    <a:masterClrMapping/>
  </p:clrMapOvr>
</p:sldLayout>
</file>

<file path=ppt/slideLayouts/slideLayout8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81991768"/>
      </p:ext>
    </p:extLst>
  </p:cSld>
  <p:clrMapOvr>
    <a:masterClrMapping/>
  </p:clrMapOvr>
</p:sldLayout>
</file>

<file path=ppt/slideLayouts/slideLayout8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1302187"/>
      </p:ext>
    </p:extLst>
  </p:cSld>
  <p:clrMapOvr>
    <a:masterClrMapping/>
  </p:clrMapOvr>
</p:sldLayout>
</file>

<file path=ppt/slideLayouts/slideLayout8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109403"/>
      </p:ext>
    </p:extLst>
  </p:cSld>
  <p:clrMapOvr>
    <a:masterClrMapping/>
  </p:clrMapOvr>
</p:sldLayout>
</file>

<file path=ppt/slideLayouts/slideLayout8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75974334"/>
      </p:ext>
    </p:extLst>
  </p:cSld>
  <p:clrMapOvr>
    <a:masterClrMapping/>
  </p:clrMapOvr>
</p:sldLayout>
</file>

<file path=ppt/slideLayouts/slideLayout8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07363960"/>
      </p:ext>
    </p:extLst>
  </p:cSld>
  <p:clrMapOvr>
    <a:masterClrMapping/>
  </p:clrMapOvr>
</p:sldLayout>
</file>

<file path=ppt/slideLayouts/slideLayout8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04159201"/>
      </p:ext>
    </p:extLst>
  </p:cSld>
  <p:clrMapOvr>
    <a:masterClrMapping/>
  </p:clrMapOvr>
</p:sldLayout>
</file>

<file path=ppt/slideLayouts/slideLayout8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14815830"/>
      </p:ext>
    </p:extLst>
  </p:cSld>
  <p:clrMapOvr>
    <a:masterClrMapping/>
  </p:clrMapOvr>
</p:sldLayout>
</file>

<file path=ppt/slideLayouts/slideLayout8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4686650"/>
      </p:ext>
    </p:extLst>
  </p:cSld>
  <p:clrMapOvr>
    <a:masterClrMapping/>
  </p:clrMapOvr>
</p:sldLayout>
</file>

<file path=ppt/slideLayouts/slideLayout8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97776393"/>
      </p:ext>
    </p:extLst>
  </p:cSld>
  <p:clrMapOvr>
    <a:masterClrMapping/>
  </p:clrMapOvr>
</p:sldLayout>
</file>

<file path=ppt/slideLayouts/slideLayout8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94120496"/>
      </p:ext>
    </p:extLst>
  </p:cSld>
  <p:clrMapOvr>
    <a:masterClrMapping/>
  </p:clrMapOvr>
</p:sldLayout>
</file>

<file path=ppt/slideLayouts/slideLayout8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26227027"/>
      </p:ext>
    </p:extLst>
  </p:cSld>
  <p:clrMapOvr>
    <a:masterClrMapping/>
  </p:clrMapOvr>
</p:sldLayout>
</file>

<file path=ppt/slideLayouts/slideLayout8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33872890"/>
      </p:ext>
    </p:extLst>
  </p:cSld>
  <p:clrMapOvr>
    <a:masterClrMapping/>
  </p:clrMapOvr>
</p:sldLayout>
</file>

<file path=ppt/slideLayouts/slideLayout8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extLst>
      <p:ext uri="{BB962C8B-B14F-4D97-AF65-F5344CB8AC3E}">
        <p14:creationId xmlns:p14="http://schemas.microsoft.com/office/powerpoint/2010/main" val="4037447244"/>
      </p:ext>
    </p:extLst>
  </p:cSld>
  <p:clrMapOvr>
    <a:masterClrMapping/>
  </p:clrMapOvr>
</p:sldLayout>
</file>

<file path=ppt/slideLayouts/slideLayout8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extLst>
      <p:ext uri="{BB962C8B-B14F-4D97-AF65-F5344CB8AC3E}">
        <p14:creationId xmlns:p14="http://schemas.microsoft.com/office/powerpoint/2010/main" val="2233426043"/>
      </p:ext>
    </p:extLst>
  </p:cSld>
  <p:clrMapOvr>
    <a:masterClrMapping/>
  </p:clrMapOvr>
</p:sldLayout>
</file>

<file path=ppt/slideLayouts/slideLayout8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extLst>
      <p:ext uri="{BB962C8B-B14F-4D97-AF65-F5344CB8AC3E}">
        <p14:creationId xmlns:p14="http://schemas.microsoft.com/office/powerpoint/2010/main" val="1018894540"/>
      </p:ext>
    </p:extLst>
  </p:cSld>
  <p:clrMapOvr>
    <a:masterClrMapping/>
  </p:clrMapOvr>
</p:sldLayout>
</file>

<file path=ppt/slideLayouts/slideLayout8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extLst>
      <p:ext uri="{BB962C8B-B14F-4D97-AF65-F5344CB8AC3E}">
        <p14:creationId xmlns:p14="http://schemas.microsoft.com/office/powerpoint/2010/main" val="2457837812"/>
      </p:ext>
    </p:extLst>
  </p:cSld>
  <p:clrMapOvr>
    <a:masterClrMapping/>
  </p:clrMapOvr>
</p:sldLayout>
</file>

<file path=ppt/slideLayouts/slideLayout8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extLst>
      <p:ext uri="{BB962C8B-B14F-4D97-AF65-F5344CB8AC3E}">
        <p14:creationId xmlns:p14="http://schemas.microsoft.com/office/powerpoint/2010/main" val="3203444520"/>
      </p:ext>
    </p:extLst>
  </p:cSld>
  <p:clrMapOvr>
    <a:masterClrMapping/>
  </p:clrMapOvr>
</p:sldLayout>
</file>

<file path=ppt/slideLayouts/slideLayout9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extLst>
      <p:ext uri="{BB962C8B-B14F-4D97-AF65-F5344CB8AC3E}">
        <p14:creationId xmlns:p14="http://schemas.microsoft.com/office/powerpoint/2010/main" val="721317734"/>
      </p:ext>
    </p:extLst>
  </p:cSld>
  <p:clrMapOvr>
    <a:masterClrMapping/>
  </p:clrMapOvr>
</p:sldLayout>
</file>

<file path=ppt/slideLayouts/slideLayout9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extLst>
      <p:ext uri="{BB962C8B-B14F-4D97-AF65-F5344CB8AC3E}">
        <p14:creationId xmlns:p14="http://schemas.microsoft.com/office/powerpoint/2010/main" val="3692241256"/>
      </p:ext>
    </p:extLst>
  </p:cSld>
  <p:clrMapOvr>
    <a:masterClrMapping/>
  </p:clrMapOvr>
</p:sldLayout>
</file>

<file path=ppt/slideLayouts/slideLayout9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extLst>
      <p:ext uri="{BB962C8B-B14F-4D97-AF65-F5344CB8AC3E}">
        <p14:creationId xmlns:p14="http://schemas.microsoft.com/office/powerpoint/2010/main" val="2654471945"/>
      </p:ext>
    </p:extLst>
  </p:cSld>
  <p:clrMapOvr>
    <a:masterClrMapping/>
  </p:clrMapOvr>
</p:sldLayout>
</file>

<file path=ppt/slideLayouts/slideLayout9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extLst>
      <p:ext uri="{BB962C8B-B14F-4D97-AF65-F5344CB8AC3E}">
        <p14:creationId xmlns:p14="http://schemas.microsoft.com/office/powerpoint/2010/main" val="3732571502"/>
      </p:ext>
    </p:extLst>
  </p:cSld>
  <p:clrMapOvr>
    <a:masterClrMapping/>
  </p:clrMapOvr>
</p:sldLayout>
</file>

<file path=ppt/slideLayouts/slideLayout9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extLst>
      <p:ext uri="{BB962C8B-B14F-4D97-AF65-F5344CB8AC3E}">
        <p14:creationId xmlns:p14="http://schemas.microsoft.com/office/powerpoint/2010/main" val="3572766897"/>
      </p:ext>
    </p:extLst>
  </p:cSld>
  <p:clrMapOvr>
    <a:masterClrMapping/>
  </p:clrMapOvr>
</p:sldLayout>
</file>

<file path=ppt/slideLayouts/slideLayout9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extLst>
      <p:ext uri="{BB962C8B-B14F-4D97-AF65-F5344CB8AC3E}">
        <p14:creationId xmlns:p14="http://schemas.microsoft.com/office/powerpoint/2010/main" val="1796793656"/>
      </p:ext>
    </p:extLst>
  </p:cSld>
  <p:clrMapOvr>
    <a:masterClrMapping/>
  </p:clrMapOvr>
</p:sldLayout>
</file>

<file path=ppt/slideLayouts/slideLayout90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ACBDC45-85B5-4DF8-BD49-BFAEA3439A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5745424"/>
      </p:ext>
    </p:extLst>
  </p:cSld>
  <p:clrMapOvr>
    <a:masterClrMapping/>
  </p:clrMapOvr>
</p:sldLayout>
</file>

<file path=ppt/slideLayouts/slideLayout9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2A989A2-47EE-4630-BDDF-75F47777629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31936906"/>
      </p:ext>
    </p:extLst>
  </p:cSld>
  <p:clrMapOvr>
    <a:masterClrMapping/>
  </p:clrMapOvr>
</p:sldLayout>
</file>

<file path=ppt/slideLayouts/slideLayout9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952CA02-C681-4692-BEEC-F7029D5C76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16030753"/>
      </p:ext>
    </p:extLst>
  </p:cSld>
  <p:clrMapOvr>
    <a:masterClrMapping/>
  </p:clrMapOvr>
</p:sldLayout>
</file>

<file path=ppt/slideLayouts/slideLayout9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262E24C-8458-43F4-9F04-3A56B2BDC58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11011453"/>
      </p:ext>
    </p:extLst>
  </p:cSld>
  <p:clrMapOvr>
    <a:masterClrMapping/>
  </p:clrMapOvr>
</p:sldLayout>
</file>

<file path=ppt/slideLayouts/slideLayout9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AEB04277-0DC7-4D61-9DF2-D3E6E45EC22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1339733"/>
      </p:ext>
    </p:extLst>
  </p:cSld>
  <p:clrMapOvr>
    <a:masterClrMapping/>
  </p:clrMapOvr>
</p:sldLayout>
</file>

<file path=ppt/slideLayouts/slideLayout9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D3347E4-229B-4C91-B55E-2245317BAF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056050"/>
      </p:ext>
    </p:extLst>
  </p:cSld>
  <p:clrMapOvr>
    <a:masterClrMapping/>
  </p:clrMapOvr>
</p:sldLayout>
</file>

<file path=ppt/slideLayouts/slideLayout9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C78F208-410D-42EC-A0C2-0D3043708EC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13021057"/>
      </p:ext>
    </p:extLst>
  </p:cSld>
  <p:clrMapOvr>
    <a:masterClrMapping/>
  </p:clrMapOvr>
</p:sldLayout>
</file>

<file path=ppt/slideLayouts/slideLayout9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5CB42F2-2F6E-4348-8619-2BFAAF5EEFC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4824737"/>
      </p:ext>
    </p:extLst>
  </p:cSld>
  <p:clrMapOvr>
    <a:masterClrMapping/>
  </p:clrMapOvr>
</p:sldLayout>
</file>

<file path=ppt/slideLayouts/slideLayout9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BC8BFC9-8BCE-4C4F-9E37-8202628FB10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3480719"/>
      </p:ext>
    </p:extLst>
  </p:cSld>
  <p:clrMapOvr>
    <a:masterClrMapping/>
  </p:clrMapOvr>
</p:sldLayout>
</file>

<file path=ppt/slideLayouts/slideLayout9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1A63CE0-F46B-44DC-AF76-3F4B6DF638D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27141560"/>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1"/>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7" y="274651"/>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0826A23-EAE9-4B84-AEBC-BF9B01A4F84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233412"/>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307202"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307203"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A9B7C76-7AD3-449E-B67B-6787F5B8F2D5}" type="slidenum">
              <a:rPr lang="en-US"/>
              <a:pPr>
                <a:defRPr/>
              </a:pPr>
              <a:t>‹#›</a:t>
            </a:fld>
            <a:endParaRPr lang="en-US"/>
          </a:p>
        </p:txBody>
      </p:sp>
    </p:spTree>
    <p:extLst>
      <p:ext uri="{BB962C8B-B14F-4D97-AF65-F5344CB8AC3E}">
        <p14:creationId xmlns:p14="http://schemas.microsoft.com/office/powerpoint/2010/main" val="476825435"/>
      </p:ext>
    </p:extLst>
  </p:cSld>
  <p:clrMapOvr>
    <a:masterClrMapping/>
  </p:clrMapOvr>
  <p:transition/>
</p:sldLayout>
</file>

<file path=ppt/slideLayouts/slideLayout9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6218C4C-D54F-451E-B332-8D84C61D6B94}" type="slidenum">
              <a:rPr lang="en-US"/>
              <a:pPr>
                <a:defRPr/>
              </a:pPr>
              <a:t>‹#›</a:t>
            </a:fld>
            <a:endParaRPr lang="en-US"/>
          </a:p>
        </p:txBody>
      </p:sp>
    </p:spTree>
    <p:extLst>
      <p:ext uri="{BB962C8B-B14F-4D97-AF65-F5344CB8AC3E}">
        <p14:creationId xmlns:p14="http://schemas.microsoft.com/office/powerpoint/2010/main" val="1958468967"/>
      </p:ext>
    </p:extLst>
  </p:cSld>
  <p:clrMapOvr>
    <a:masterClrMapping/>
  </p:clrMapOvr>
  <p:transition/>
</p:sldLayout>
</file>

<file path=ppt/slideLayouts/slideLayout9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4F9D3E7-2987-4047-A474-ED677DA7BC91}" type="slidenum">
              <a:rPr lang="en-US"/>
              <a:pPr>
                <a:defRPr/>
              </a:pPr>
              <a:t>‹#›</a:t>
            </a:fld>
            <a:endParaRPr lang="en-US"/>
          </a:p>
        </p:txBody>
      </p:sp>
    </p:spTree>
    <p:extLst>
      <p:ext uri="{BB962C8B-B14F-4D97-AF65-F5344CB8AC3E}">
        <p14:creationId xmlns:p14="http://schemas.microsoft.com/office/powerpoint/2010/main" val="4294648036"/>
      </p:ext>
    </p:extLst>
  </p:cSld>
  <p:clrMapOvr>
    <a:masterClrMapping/>
  </p:clrMapOvr>
  <p:transition/>
</p:sldLayout>
</file>

<file path=ppt/slideLayouts/slideLayout9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6"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0"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EE9D59-C5A5-4438-8636-0F5C76CF5E1C}" type="slidenum">
              <a:rPr lang="en-US"/>
              <a:pPr>
                <a:defRPr/>
              </a:pPr>
              <a:t>‹#›</a:t>
            </a:fld>
            <a:endParaRPr lang="en-US"/>
          </a:p>
        </p:txBody>
      </p:sp>
    </p:spTree>
    <p:extLst>
      <p:ext uri="{BB962C8B-B14F-4D97-AF65-F5344CB8AC3E}">
        <p14:creationId xmlns:p14="http://schemas.microsoft.com/office/powerpoint/2010/main" val="2234101097"/>
      </p:ext>
    </p:extLst>
  </p:cSld>
  <p:clrMapOvr>
    <a:masterClrMapping/>
  </p:clrMapOvr>
  <p:transition/>
</p:sldLayout>
</file>

<file path=ppt/slideLayouts/slideLayout9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4E21206-D204-4D92-B5B0-C5EA0229AE19}" type="slidenum">
              <a:rPr lang="en-US"/>
              <a:pPr>
                <a:defRPr/>
              </a:pPr>
              <a:t>‹#›</a:t>
            </a:fld>
            <a:endParaRPr lang="en-US"/>
          </a:p>
        </p:txBody>
      </p:sp>
    </p:spTree>
    <p:extLst>
      <p:ext uri="{BB962C8B-B14F-4D97-AF65-F5344CB8AC3E}">
        <p14:creationId xmlns:p14="http://schemas.microsoft.com/office/powerpoint/2010/main" val="3073251754"/>
      </p:ext>
    </p:extLst>
  </p:cSld>
  <p:clrMapOvr>
    <a:masterClrMapping/>
  </p:clrMapOvr>
  <p:transition/>
</p:sldLayout>
</file>

<file path=ppt/slideLayouts/slideLayout9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10016A7-01B1-4C24-837D-470FF5FE3A50}" type="slidenum">
              <a:rPr lang="en-US"/>
              <a:pPr>
                <a:defRPr/>
              </a:pPr>
              <a:t>‹#›</a:t>
            </a:fld>
            <a:endParaRPr lang="en-US"/>
          </a:p>
        </p:txBody>
      </p:sp>
    </p:spTree>
    <p:extLst>
      <p:ext uri="{BB962C8B-B14F-4D97-AF65-F5344CB8AC3E}">
        <p14:creationId xmlns:p14="http://schemas.microsoft.com/office/powerpoint/2010/main" val="4089094148"/>
      </p:ext>
    </p:extLst>
  </p:cSld>
  <p:clrMapOvr>
    <a:masterClrMapping/>
  </p:clrMapOvr>
  <p:transition/>
</p:sldLayout>
</file>

<file path=ppt/slideLayouts/slideLayout9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48F1192-D06F-4056-84D8-4A2AA9823282}" type="slidenum">
              <a:rPr lang="en-US"/>
              <a:pPr>
                <a:defRPr/>
              </a:pPr>
              <a:t>‹#›</a:t>
            </a:fld>
            <a:endParaRPr lang="en-US"/>
          </a:p>
        </p:txBody>
      </p:sp>
    </p:spTree>
    <p:extLst>
      <p:ext uri="{BB962C8B-B14F-4D97-AF65-F5344CB8AC3E}">
        <p14:creationId xmlns:p14="http://schemas.microsoft.com/office/powerpoint/2010/main" val="2684873525"/>
      </p:ext>
    </p:extLst>
  </p:cSld>
  <p:clrMapOvr>
    <a:masterClrMapping/>
  </p:clrMapOvr>
  <p:transition/>
</p:sldLayout>
</file>

<file path=ppt/slideLayouts/slideLayout9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37D8EC6-8513-431D-A336-8EA0B2BD88FF}" type="slidenum">
              <a:rPr lang="en-US"/>
              <a:pPr>
                <a:defRPr/>
              </a:pPr>
              <a:t>‹#›</a:t>
            </a:fld>
            <a:endParaRPr lang="en-US"/>
          </a:p>
        </p:txBody>
      </p:sp>
    </p:spTree>
    <p:extLst>
      <p:ext uri="{BB962C8B-B14F-4D97-AF65-F5344CB8AC3E}">
        <p14:creationId xmlns:p14="http://schemas.microsoft.com/office/powerpoint/2010/main" val="2237909972"/>
      </p:ext>
    </p:extLst>
  </p:cSld>
  <p:clrMapOvr>
    <a:masterClrMapping/>
  </p:clrMapOvr>
  <p:transition/>
</p:sldLayout>
</file>

<file path=ppt/slideLayouts/slideLayout9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705E050-DCC4-48A0-AAE5-F3DA6EAA6CB2}" type="slidenum">
              <a:rPr lang="en-US"/>
              <a:pPr>
                <a:defRPr/>
              </a:pPr>
              <a:t>‹#›</a:t>
            </a:fld>
            <a:endParaRPr lang="en-US"/>
          </a:p>
        </p:txBody>
      </p:sp>
    </p:spTree>
    <p:extLst>
      <p:ext uri="{BB962C8B-B14F-4D97-AF65-F5344CB8AC3E}">
        <p14:creationId xmlns:p14="http://schemas.microsoft.com/office/powerpoint/2010/main" val="321249285"/>
      </p:ext>
    </p:extLst>
  </p:cSld>
  <p:clrMapOvr>
    <a:masterClrMapping/>
  </p:clrMapOvr>
  <p:transition/>
</p:sldLayout>
</file>

<file path=ppt/slideLayouts/slideLayout9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76A9481-D3E6-4722-8DAF-3F60C4F94072}" type="slidenum">
              <a:rPr lang="en-US"/>
              <a:pPr>
                <a:defRPr/>
              </a:pPr>
              <a:t>‹#›</a:t>
            </a:fld>
            <a:endParaRPr lang="en-US"/>
          </a:p>
        </p:txBody>
      </p:sp>
    </p:spTree>
    <p:extLst>
      <p:ext uri="{BB962C8B-B14F-4D97-AF65-F5344CB8AC3E}">
        <p14:creationId xmlns:p14="http://schemas.microsoft.com/office/powerpoint/2010/main" val="711727423"/>
      </p:ext>
    </p:extLst>
  </p:cSld>
  <p:clrMapOvr>
    <a:masterClrMapping/>
  </p:clrMapOvr>
  <p:transition/>
</p:sldLayout>
</file>

<file path=ppt/slideLayouts/slideLayout9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7"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5E382D5-8507-4342-8AB7-77FD3A47034C}" type="slidenum">
              <a:rPr lang="en-US"/>
              <a:pPr>
                <a:defRPr/>
              </a:pPr>
              <a:t>‹#›</a:t>
            </a:fld>
            <a:endParaRPr lang="en-US"/>
          </a:p>
        </p:txBody>
      </p:sp>
    </p:spTree>
    <p:extLst>
      <p:ext uri="{BB962C8B-B14F-4D97-AF65-F5344CB8AC3E}">
        <p14:creationId xmlns:p14="http://schemas.microsoft.com/office/powerpoint/2010/main" val="4096471599"/>
      </p:ext>
    </p:extLst>
  </p:cSld>
  <p:clrMapOvr>
    <a:masterClrMapping/>
  </p:clrMapOvr>
  <p:transition/>
</p:sldLayout>
</file>

<file path=ppt/slideLayouts/slideLayout9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5A28EB6-E1E6-4901-9BFC-9593594DB132}" type="slidenum">
              <a:rPr lang="en-US"/>
              <a:pPr>
                <a:defRPr/>
              </a:pPr>
              <a:t>‹#›</a:t>
            </a:fld>
            <a:endParaRPr lang="en-US"/>
          </a:p>
        </p:txBody>
      </p:sp>
    </p:spTree>
    <p:extLst>
      <p:ext uri="{BB962C8B-B14F-4D97-AF65-F5344CB8AC3E}">
        <p14:creationId xmlns:p14="http://schemas.microsoft.com/office/powerpoint/2010/main" val="2988736756"/>
      </p:ext>
    </p:extLst>
  </p:cSld>
  <p:clrMapOvr>
    <a:masterClrMapping/>
  </p:clrMapOvr>
  <p:transition/>
</p:sldLayout>
</file>

<file path=ppt/slideLayouts/slideLayout9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32F4E95-4030-4B13-95ED-B7DE7D230E48}" type="slidenum">
              <a:rPr lang="en-US"/>
              <a:pPr>
                <a:defRPr/>
              </a:pPr>
              <a:t>‹#›</a:t>
            </a:fld>
            <a:endParaRPr lang="en-US"/>
          </a:p>
        </p:txBody>
      </p:sp>
    </p:spTree>
    <p:extLst>
      <p:ext uri="{BB962C8B-B14F-4D97-AF65-F5344CB8AC3E}">
        <p14:creationId xmlns:p14="http://schemas.microsoft.com/office/powerpoint/2010/main" val="818418380"/>
      </p:ext>
    </p:extLst>
  </p:cSld>
  <p:clrMapOvr>
    <a:masterClrMapping/>
  </p:clrMapOvr>
  <p:transition/>
</p:sldLayout>
</file>

<file path=ppt/slideLayouts/slideLayout9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21"/>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717E3EF-EB0C-4190-B113-4ECC8EECF720}" type="slidenum">
              <a:rPr lang="en-US"/>
              <a:pPr>
                <a:defRPr/>
              </a:pPr>
              <a:t>‹#›</a:t>
            </a:fld>
            <a:endParaRPr lang="en-US"/>
          </a:p>
        </p:txBody>
      </p:sp>
    </p:spTree>
    <p:extLst>
      <p:ext uri="{BB962C8B-B14F-4D97-AF65-F5344CB8AC3E}">
        <p14:creationId xmlns:p14="http://schemas.microsoft.com/office/powerpoint/2010/main" val="3495021120"/>
      </p:ext>
    </p:extLst>
  </p:cSld>
  <p:clrMapOvr>
    <a:masterClrMapping/>
  </p:clrMapOvr>
  <p:transition/>
</p:sldLayout>
</file>

<file path=ppt/slideLayouts/slideLayout9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10"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4"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812E7-FB6A-41B7-9634-E4FACA7A7684}" type="slidenum">
              <a:rPr lang="en-US"/>
              <a:pPr>
                <a:defRPr/>
              </a:pPr>
              <a:t>‹#›</a:t>
            </a:fld>
            <a:endParaRPr lang="en-US"/>
          </a:p>
        </p:txBody>
      </p:sp>
    </p:spTree>
    <p:extLst>
      <p:ext uri="{BB962C8B-B14F-4D97-AF65-F5344CB8AC3E}">
        <p14:creationId xmlns:p14="http://schemas.microsoft.com/office/powerpoint/2010/main" val="1552558557"/>
      </p:ext>
    </p:extLst>
  </p:cSld>
  <p:clrMapOvr>
    <a:masterClrMapping/>
  </p:clrMapOvr>
  <p:transition/>
</p:sldLayout>
</file>

<file path=ppt/slideLayouts/slideLayout9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69434C8-76C7-4C34-8942-32F9323034C9}" type="slidenum">
              <a:rPr lang="en-US"/>
              <a:pPr>
                <a:defRPr/>
              </a:pPr>
              <a:t>‹#›</a:t>
            </a:fld>
            <a:endParaRPr lang="en-US"/>
          </a:p>
        </p:txBody>
      </p:sp>
    </p:spTree>
    <p:extLst>
      <p:ext uri="{BB962C8B-B14F-4D97-AF65-F5344CB8AC3E}">
        <p14:creationId xmlns:p14="http://schemas.microsoft.com/office/powerpoint/2010/main" val="3225620788"/>
      </p:ext>
    </p:extLst>
  </p:cSld>
  <p:clrMapOvr>
    <a:masterClrMapping/>
  </p:clrMapOvr>
  <p:transition/>
</p:sldLayout>
</file>

<file path=ppt/slideLayouts/slideLayout9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E9E05AC-D992-4A4E-8133-C26187880165}" type="slidenum">
              <a:rPr lang="en-US"/>
              <a:pPr>
                <a:defRPr/>
              </a:pPr>
              <a:t>‹#›</a:t>
            </a:fld>
            <a:endParaRPr lang="en-US"/>
          </a:p>
        </p:txBody>
      </p:sp>
    </p:spTree>
    <p:extLst>
      <p:ext uri="{BB962C8B-B14F-4D97-AF65-F5344CB8AC3E}">
        <p14:creationId xmlns:p14="http://schemas.microsoft.com/office/powerpoint/2010/main" val="2476968890"/>
      </p:ext>
    </p:extLst>
  </p:cSld>
  <p:clrMapOvr>
    <a:masterClrMapping/>
  </p:clrMapOvr>
  <p:transition/>
</p:sldLayout>
</file>

<file path=ppt/slideLayouts/slideLayout9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7AC0180-7176-4CA4-86C8-30CCA401938D}" type="slidenum">
              <a:rPr lang="en-US"/>
              <a:pPr>
                <a:defRPr/>
              </a:pPr>
              <a:t>‹#›</a:t>
            </a:fld>
            <a:endParaRPr lang="en-US"/>
          </a:p>
        </p:txBody>
      </p:sp>
    </p:spTree>
    <p:extLst>
      <p:ext uri="{BB962C8B-B14F-4D97-AF65-F5344CB8AC3E}">
        <p14:creationId xmlns:p14="http://schemas.microsoft.com/office/powerpoint/2010/main" val="1285848969"/>
      </p:ext>
    </p:extLst>
  </p:cSld>
  <p:clrMapOvr>
    <a:masterClrMapping/>
  </p:clrMapOvr>
  <p:transition/>
</p:sldLayout>
</file>

<file path=ppt/slideLayouts/slideLayout9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71"/>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331615A-30C7-42F7-A5EF-BCAEB279CB96}" type="slidenum">
              <a:rPr lang="en-US"/>
              <a:pPr>
                <a:defRPr/>
              </a:pPr>
              <a:t>‹#›</a:t>
            </a:fld>
            <a:endParaRPr lang="en-US"/>
          </a:p>
        </p:txBody>
      </p:sp>
    </p:spTree>
    <p:extLst>
      <p:ext uri="{BB962C8B-B14F-4D97-AF65-F5344CB8AC3E}">
        <p14:creationId xmlns:p14="http://schemas.microsoft.com/office/powerpoint/2010/main" val="2099251267"/>
      </p:ext>
    </p:extLst>
  </p:cSld>
  <p:clrMapOvr>
    <a:masterClrMapping/>
  </p:clrMapOvr>
  <p:transition/>
</p:sldLayout>
</file>

<file path=ppt/slideLayouts/slideLayout9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EBBDAEE-5402-49CB-B223-536FA1C9949C}" type="slidenum">
              <a:rPr lang="en-US"/>
              <a:pPr>
                <a:defRPr/>
              </a:pPr>
              <a:t>‹#›</a:t>
            </a:fld>
            <a:endParaRPr lang="en-US"/>
          </a:p>
        </p:txBody>
      </p:sp>
    </p:spTree>
    <p:extLst>
      <p:ext uri="{BB962C8B-B14F-4D97-AF65-F5344CB8AC3E}">
        <p14:creationId xmlns:p14="http://schemas.microsoft.com/office/powerpoint/2010/main" val="718435303"/>
      </p:ext>
    </p:extLst>
  </p:cSld>
  <p:clrMapOvr>
    <a:masterClrMapping/>
  </p:clrMapOvr>
  <p:transition/>
</p:sldLayout>
</file>

<file path=ppt/slideLayouts/slideLayout9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6880842-A27C-4F93-8640-4F03BEB559E2}" type="slidenum">
              <a:rPr lang="en-US"/>
              <a:pPr>
                <a:defRPr/>
              </a:pPr>
              <a:t>‹#›</a:t>
            </a:fld>
            <a:endParaRPr lang="en-US"/>
          </a:p>
        </p:txBody>
      </p:sp>
    </p:spTree>
    <p:extLst>
      <p:ext uri="{BB962C8B-B14F-4D97-AF65-F5344CB8AC3E}">
        <p14:creationId xmlns:p14="http://schemas.microsoft.com/office/powerpoint/2010/main" val="7859164"/>
      </p:ext>
    </p:extLst>
  </p:cSld>
  <p:clrMapOvr>
    <a:masterClrMapping/>
  </p:clrMapOvr>
  <p:transition/>
</p:sldLayout>
</file>

<file path=ppt/slideLayouts/slideLayout9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11"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0AD5420-EEED-4EB7-878F-9FB375E4F24C}" type="slidenum">
              <a:rPr lang="en-US"/>
              <a:pPr>
                <a:defRPr/>
              </a:pPr>
              <a:t>‹#›</a:t>
            </a:fld>
            <a:endParaRPr lang="en-US"/>
          </a:p>
        </p:txBody>
      </p:sp>
    </p:spTree>
    <p:extLst>
      <p:ext uri="{BB962C8B-B14F-4D97-AF65-F5344CB8AC3E}">
        <p14:creationId xmlns:p14="http://schemas.microsoft.com/office/powerpoint/2010/main" val="330694184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6.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5.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7.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6.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8.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image" Target="../media/image1.jpeg"/><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9.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8.xml"/><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theme" Target="../theme/theme10.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9.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theme" Target="../theme/theme11.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0.xml"/><Relationship Id="rId3" Type="http://schemas.openxmlformats.org/officeDocument/2006/relationships/slideLayout" Target="../slideLayouts/slideLayout125.xml"/><Relationship Id="rId7" Type="http://schemas.openxmlformats.org/officeDocument/2006/relationships/slideLayout" Target="../slideLayouts/slideLayout129.xml"/><Relationship Id="rId12" Type="http://schemas.openxmlformats.org/officeDocument/2006/relationships/theme" Target="../theme/theme12.xml"/><Relationship Id="rId2" Type="http://schemas.openxmlformats.org/officeDocument/2006/relationships/slideLayout" Target="../slideLayouts/slideLayout124.xml"/><Relationship Id="rId1" Type="http://schemas.openxmlformats.org/officeDocument/2006/relationships/slideLayout" Target="../slideLayouts/slideLayout123.xml"/><Relationship Id="rId6" Type="http://schemas.openxmlformats.org/officeDocument/2006/relationships/slideLayout" Target="../slideLayouts/slideLayout128.xml"/><Relationship Id="rId11" Type="http://schemas.openxmlformats.org/officeDocument/2006/relationships/slideLayout" Target="../slideLayouts/slideLayout133.xml"/><Relationship Id="rId5" Type="http://schemas.openxmlformats.org/officeDocument/2006/relationships/slideLayout" Target="../slideLayouts/slideLayout127.xml"/><Relationship Id="rId10" Type="http://schemas.openxmlformats.org/officeDocument/2006/relationships/slideLayout" Target="../slideLayouts/slideLayout132.xml"/><Relationship Id="rId4" Type="http://schemas.openxmlformats.org/officeDocument/2006/relationships/slideLayout" Target="../slideLayouts/slideLayout126.xml"/><Relationship Id="rId9" Type="http://schemas.openxmlformats.org/officeDocument/2006/relationships/slideLayout" Target="../slideLayouts/slideLayout13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theme" Target="../theme/theme13.xml"/><Relationship Id="rId2" Type="http://schemas.openxmlformats.org/officeDocument/2006/relationships/slideLayout" Target="../slideLayouts/slideLayout135.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0" Type="http://schemas.openxmlformats.org/officeDocument/2006/relationships/slideLayout" Target="../slideLayouts/slideLayout143.xml"/><Relationship Id="rId4" Type="http://schemas.openxmlformats.org/officeDocument/2006/relationships/slideLayout" Target="../slideLayouts/slideLayout137.xml"/><Relationship Id="rId9" Type="http://schemas.openxmlformats.org/officeDocument/2006/relationships/slideLayout" Target="../slideLayouts/slideLayout1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2.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theme" Target="../theme/theme14.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3.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theme" Target="../theme/theme15.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4.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theme" Target="../theme/theme16.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5.xml"/><Relationship Id="rId3" Type="http://schemas.openxmlformats.org/officeDocument/2006/relationships/slideLayout" Target="../slideLayouts/slideLayout180.xml"/><Relationship Id="rId7" Type="http://schemas.openxmlformats.org/officeDocument/2006/relationships/slideLayout" Target="../slideLayouts/slideLayout184.xml"/><Relationship Id="rId12" Type="http://schemas.openxmlformats.org/officeDocument/2006/relationships/theme" Target="../theme/theme17.xml"/><Relationship Id="rId2" Type="http://schemas.openxmlformats.org/officeDocument/2006/relationships/slideLayout" Target="../slideLayouts/slideLayout179.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5" Type="http://schemas.openxmlformats.org/officeDocument/2006/relationships/slideLayout" Target="../slideLayouts/slideLayout182.xml"/><Relationship Id="rId10" Type="http://schemas.openxmlformats.org/officeDocument/2006/relationships/slideLayout" Target="../slideLayouts/slideLayout187.xml"/><Relationship Id="rId4" Type="http://schemas.openxmlformats.org/officeDocument/2006/relationships/slideLayout" Target="../slideLayouts/slideLayout181.xml"/><Relationship Id="rId9" Type="http://schemas.openxmlformats.org/officeDocument/2006/relationships/slideLayout" Target="../slideLayouts/slideLayout18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6.xml"/><Relationship Id="rId3" Type="http://schemas.openxmlformats.org/officeDocument/2006/relationships/slideLayout" Target="../slideLayouts/slideLayout191.xml"/><Relationship Id="rId7" Type="http://schemas.openxmlformats.org/officeDocument/2006/relationships/slideLayout" Target="../slideLayouts/slideLayout195.xml"/><Relationship Id="rId12" Type="http://schemas.openxmlformats.org/officeDocument/2006/relationships/theme" Target="../theme/theme18.xml"/><Relationship Id="rId2" Type="http://schemas.openxmlformats.org/officeDocument/2006/relationships/slideLayout" Target="../slideLayouts/slideLayout190.xml"/><Relationship Id="rId1" Type="http://schemas.openxmlformats.org/officeDocument/2006/relationships/slideLayout" Target="../slideLayouts/slideLayout189.xml"/><Relationship Id="rId6" Type="http://schemas.openxmlformats.org/officeDocument/2006/relationships/slideLayout" Target="../slideLayouts/slideLayout194.xml"/><Relationship Id="rId11" Type="http://schemas.openxmlformats.org/officeDocument/2006/relationships/slideLayout" Target="../slideLayouts/slideLayout199.xml"/><Relationship Id="rId5" Type="http://schemas.openxmlformats.org/officeDocument/2006/relationships/slideLayout" Target="../slideLayouts/slideLayout193.xml"/><Relationship Id="rId10" Type="http://schemas.openxmlformats.org/officeDocument/2006/relationships/slideLayout" Target="../slideLayouts/slideLayout198.xml"/><Relationship Id="rId4" Type="http://schemas.openxmlformats.org/officeDocument/2006/relationships/slideLayout" Target="../slideLayouts/slideLayout192.xml"/><Relationship Id="rId9" Type="http://schemas.openxmlformats.org/officeDocument/2006/relationships/slideLayout" Target="../slideLayouts/slideLayout19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7.xml"/><Relationship Id="rId3" Type="http://schemas.openxmlformats.org/officeDocument/2006/relationships/slideLayout" Target="../slideLayouts/slideLayout202.xml"/><Relationship Id="rId7" Type="http://schemas.openxmlformats.org/officeDocument/2006/relationships/slideLayout" Target="../slideLayouts/slideLayout206.xml"/><Relationship Id="rId12" Type="http://schemas.openxmlformats.org/officeDocument/2006/relationships/theme" Target="../theme/theme19.xml"/><Relationship Id="rId2" Type="http://schemas.openxmlformats.org/officeDocument/2006/relationships/slideLayout" Target="../slideLayouts/slideLayout201.xml"/><Relationship Id="rId1" Type="http://schemas.openxmlformats.org/officeDocument/2006/relationships/slideLayout" Target="../slideLayouts/slideLayout200.xml"/><Relationship Id="rId6" Type="http://schemas.openxmlformats.org/officeDocument/2006/relationships/slideLayout" Target="../slideLayouts/slideLayout205.xml"/><Relationship Id="rId11" Type="http://schemas.openxmlformats.org/officeDocument/2006/relationships/slideLayout" Target="../slideLayouts/slideLayout210.xml"/><Relationship Id="rId5" Type="http://schemas.openxmlformats.org/officeDocument/2006/relationships/slideLayout" Target="../slideLayouts/slideLayout204.xml"/><Relationship Id="rId10" Type="http://schemas.openxmlformats.org/officeDocument/2006/relationships/slideLayout" Target="../slideLayouts/slideLayout209.xml"/><Relationship Id="rId4" Type="http://schemas.openxmlformats.org/officeDocument/2006/relationships/slideLayout" Target="../slideLayouts/slideLayout203.xml"/><Relationship Id="rId9" Type="http://schemas.openxmlformats.org/officeDocument/2006/relationships/slideLayout" Target="../slideLayouts/slideLayout208.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8.xml"/><Relationship Id="rId3" Type="http://schemas.openxmlformats.org/officeDocument/2006/relationships/slideLayout" Target="../slideLayouts/slideLayout213.xml"/><Relationship Id="rId7" Type="http://schemas.openxmlformats.org/officeDocument/2006/relationships/slideLayout" Target="../slideLayouts/slideLayout217.xml"/><Relationship Id="rId12" Type="http://schemas.openxmlformats.org/officeDocument/2006/relationships/theme" Target="../theme/theme20.xml"/><Relationship Id="rId2" Type="http://schemas.openxmlformats.org/officeDocument/2006/relationships/slideLayout" Target="../slideLayouts/slideLayout212.xml"/><Relationship Id="rId1" Type="http://schemas.openxmlformats.org/officeDocument/2006/relationships/slideLayout" Target="../slideLayouts/slideLayout211.xml"/><Relationship Id="rId6" Type="http://schemas.openxmlformats.org/officeDocument/2006/relationships/slideLayout" Target="../slideLayouts/slideLayout216.xml"/><Relationship Id="rId11" Type="http://schemas.openxmlformats.org/officeDocument/2006/relationships/slideLayout" Target="../slideLayouts/slideLayout221.xml"/><Relationship Id="rId5" Type="http://schemas.openxmlformats.org/officeDocument/2006/relationships/slideLayout" Target="../slideLayouts/slideLayout215.xml"/><Relationship Id="rId10" Type="http://schemas.openxmlformats.org/officeDocument/2006/relationships/slideLayout" Target="../slideLayouts/slideLayout220.xml"/><Relationship Id="rId4" Type="http://schemas.openxmlformats.org/officeDocument/2006/relationships/slideLayout" Target="../slideLayouts/slideLayout214.xml"/><Relationship Id="rId9" Type="http://schemas.openxmlformats.org/officeDocument/2006/relationships/slideLayout" Target="../slideLayouts/slideLayout219.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9.xml"/><Relationship Id="rId3" Type="http://schemas.openxmlformats.org/officeDocument/2006/relationships/slideLayout" Target="../slideLayouts/slideLayout224.xml"/><Relationship Id="rId7" Type="http://schemas.openxmlformats.org/officeDocument/2006/relationships/slideLayout" Target="../slideLayouts/slideLayout228.xml"/><Relationship Id="rId12" Type="http://schemas.openxmlformats.org/officeDocument/2006/relationships/theme" Target="../theme/theme21.xml"/><Relationship Id="rId2" Type="http://schemas.openxmlformats.org/officeDocument/2006/relationships/slideLayout" Target="../slideLayouts/slideLayout223.xml"/><Relationship Id="rId1" Type="http://schemas.openxmlformats.org/officeDocument/2006/relationships/slideLayout" Target="../slideLayouts/slideLayout222.xml"/><Relationship Id="rId6" Type="http://schemas.openxmlformats.org/officeDocument/2006/relationships/slideLayout" Target="../slideLayouts/slideLayout227.xml"/><Relationship Id="rId11" Type="http://schemas.openxmlformats.org/officeDocument/2006/relationships/slideLayout" Target="../slideLayouts/slideLayout232.xml"/><Relationship Id="rId5" Type="http://schemas.openxmlformats.org/officeDocument/2006/relationships/slideLayout" Target="../slideLayouts/slideLayout226.xml"/><Relationship Id="rId10" Type="http://schemas.openxmlformats.org/officeDocument/2006/relationships/slideLayout" Target="../slideLayouts/slideLayout231.xml"/><Relationship Id="rId4" Type="http://schemas.openxmlformats.org/officeDocument/2006/relationships/slideLayout" Target="../slideLayouts/slideLayout225.xml"/><Relationship Id="rId9" Type="http://schemas.openxmlformats.org/officeDocument/2006/relationships/slideLayout" Target="../slideLayouts/slideLayout230.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40.xml"/><Relationship Id="rId3" Type="http://schemas.openxmlformats.org/officeDocument/2006/relationships/slideLayout" Target="../slideLayouts/slideLayout235.xml"/><Relationship Id="rId7" Type="http://schemas.openxmlformats.org/officeDocument/2006/relationships/slideLayout" Target="../slideLayouts/slideLayout239.xml"/><Relationship Id="rId12" Type="http://schemas.openxmlformats.org/officeDocument/2006/relationships/theme" Target="../theme/theme22.xml"/><Relationship Id="rId2" Type="http://schemas.openxmlformats.org/officeDocument/2006/relationships/slideLayout" Target="../slideLayouts/slideLayout234.xml"/><Relationship Id="rId1" Type="http://schemas.openxmlformats.org/officeDocument/2006/relationships/slideLayout" Target="../slideLayouts/slideLayout233.xml"/><Relationship Id="rId6" Type="http://schemas.openxmlformats.org/officeDocument/2006/relationships/slideLayout" Target="../slideLayouts/slideLayout238.xml"/><Relationship Id="rId11" Type="http://schemas.openxmlformats.org/officeDocument/2006/relationships/slideLayout" Target="../slideLayouts/slideLayout243.xml"/><Relationship Id="rId5" Type="http://schemas.openxmlformats.org/officeDocument/2006/relationships/slideLayout" Target="../slideLayouts/slideLayout237.xml"/><Relationship Id="rId10" Type="http://schemas.openxmlformats.org/officeDocument/2006/relationships/slideLayout" Target="../slideLayouts/slideLayout242.xml"/><Relationship Id="rId4" Type="http://schemas.openxmlformats.org/officeDocument/2006/relationships/slideLayout" Target="../slideLayouts/slideLayout236.xml"/><Relationship Id="rId9" Type="http://schemas.openxmlformats.org/officeDocument/2006/relationships/slideLayout" Target="../slideLayouts/slideLayout241.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51.xml"/><Relationship Id="rId3" Type="http://schemas.openxmlformats.org/officeDocument/2006/relationships/slideLayout" Target="../slideLayouts/slideLayout246.xml"/><Relationship Id="rId7" Type="http://schemas.openxmlformats.org/officeDocument/2006/relationships/slideLayout" Target="../slideLayouts/slideLayout250.xml"/><Relationship Id="rId12" Type="http://schemas.openxmlformats.org/officeDocument/2006/relationships/theme" Target="../theme/theme23.xml"/><Relationship Id="rId2" Type="http://schemas.openxmlformats.org/officeDocument/2006/relationships/slideLayout" Target="../slideLayouts/slideLayout245.xml"/><Relationship Id="rId1" Type="http://schemas.openxmlformats.org/officeDocument/2006/relationships/slideLayout" Target="../slideLayouts/slideLayout244.xml"/><Relationship Id="rId6" Type="http://schemas.openxmlformats.org/officeDocument/2006/relationships/slideLayout" Target="../slideLayouts/slideLayout249.xml"/><Relationship Id="rId11" Type="http://schemas.openxmlformats.org/officeDocument/2006/relationships/slideLayout" Target="../slideLayouts/slideLayout254.xml"/><Relationship Id="rId5" Type="http://schemas.openxmlformats.org/officeDocument/2006/relationships/slideLayout" Target="../slideLayouts/slideLayout248.xml"/><Relationship Id="rId10" Type="http://schemas.openxmlformats.org/officeDocument/2006/relationships/slideLayout" Target="../slideLayouts/slideLayout253.xml"/><Relationship Id="rId4" Type="http://schemas.openxmlformats.org/officeDocument/2006/relationships/slideLayout" Target="../slideLayouts/slideLayout247.xml"/><Relationship Id="rId9" Type="http://schemas.openxmlformats.org/officeDocument/2006/relationships/slideLayout" Target="../slideLayouts/slideLayout252.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62.xml"/><Relationship Id="rId3" Type="http://schemas.openxmlformats.org/officeDocument/2006/relationships/slideLayout" Target="../slideLayouts/slideLayout257.xml"/><Relationship Id="rId7" Type="http://schemas.openxmlformats.org/officeDocument/2006/relationships/slideLayout" Target="../slideLayouts/slideLayout261.xml"/><Relationship Id="rId12" Type="http://schemas.openxmlformats.org/officeDocument/2006/relationships/theme" Target="../theme/theme24.xml"/><Relationship Id="rId2" Type="http://schemas.openxmlformats.org/officeDocument/2006/relationships/slideLayout" Target="../slideLayouts/slideLayout256.xml"/><Relationship Id="rId1" Type="http://schemas.openxmlformats.org/officeDocument/2006/relationships/slideLayout" Target="../slideLayouts/slideLayout255.xml"/><Relationship Id="rId6" Type="http://schemas.openxmlformats.org/officeDocument/2006/relationships/slideLayout" Target="../slideLayouts/slideLayout260.xml"/><Relationship Id="rId11" Type="http://schemas.openxmlformats.org/officeDocument/2006/relationships/slideLayout" Target="../slideLayouts/slideLayout265.xml"/><Relationship Id="rId5" Type="http://schemas.openxmlformats.org/officeDocument/2006/relationships/slideLayout" Target="../slideLayouts/slideLayout259.xml"/><Relationship Id="rId10" Type="http://schemas.openxmlformats.org/officeDocument/2006/relationships/slideLayout" Target="../slideLayouts/slideLayout264.xml"/><Relationship Id="rId4" Type="http://schemas.openxmlformats.org/officeDocument/2006/relationships/slideLayout" Target="../slideLayouts/slideLayout258.xml"/><Relationship Id="rId9" Type="http://schemas.openxmlformats.org/officeDocument/2006/relationships/slideLayout" Target="../slideLayouts/slideLayout263.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73.xml"/><Relationship Id="rId3" Type="http://schemas.openxmlformats.org/officeDocument/2006/relationships/slideLayout" Target="../slideLayouts/slideLayout268.xml"/><Relationship Id="rId7" Type="http://schemas.openxmlformats.org/officeDocument/2006/relationships/slideLayout" Target="../slideLayouts/slideLayout272.xml"/><Relationship Id="rId12" Type="http://schemas.openxmlformats.org/officeDocument/2006/relationships/theme" Target="../theme/theme25.xml"/><Relationship Id="rId2" Type="http://schemas.openxmlformats.org/officeDocument/2006/relationships/slideLayout" Target="../slideLayouts/slideLayout267.xml"/><Relationship Id="rId1" Type="http://schemas.openxmlformats.org/officeDocument/2006/relationships/slideLayout" Target="../slideLayouts/slideLayout266.xml"/><Relationship Id="rId6" Type="http://schemas.openxmlformats.org/officeDocument/2006/relationships/slideLayout" Target="../slideLayouts/slideLayout271.xml"/><Relationship Id="rId11" Type="http://schemas.openxmlformats.org/officeDocument/2006/relationships/slideLayout" Target="../slideLayouts/slideLayout276.xml"/><Relationship Id="rId5" Type="http://schemas.openxmlformats.org/officeDocument/2006/relationships/slideLayout" Target="../slideLayouts/slideLayout270.xml"/><Relationship Id="rId10" Type="http://schemas.openxmlformats.org/officeDocument/2006/relationships/slideLayout" Target="../slideLayouts/slideLayout275.xml"/><Relationship Id="rId4" Type="http://schemas.openxmlformats.org/officeDocument/2006/relationships/slideLayout" Target="../slideLayouts/slideLayout269.xml"/><Relationship Id="rId9" Type="http://schemas.openxmlformats.org/officeDocument/2006/relationships/slideLayout" Target="../slideLayouts/slideLayout274.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84.xml"/><Relationship Id="rId3" Type="http://schemas.openxmlformats.org/officeDocument/2006/relationships/slideLayout" Target="../slideLayouts/slideLayout279.xml"/><Relationship Id="rId7" Type="http://schemas.openxmlformats.org/officeDocument/2006/relationships/slideLayout" Target="../slideLayouts/slideLayout283.xml"/><Relationship Id="rId12" Type="http://schemas.openxmlformats.org/officeDocument/2006/relationships/theme" Target="../theme/theme26.xml"/><Relationship Id="rId2" Type="http://schemas.openxmlformats.org/officeDocument/2006/relationships/slideLayout" Target="../slideLayouts/slideLayout278.xml"/><Relationship Id="rId1" Type="http://schemas.openxmlformats.org/officeDocument/2006/relationships/slideLayout" Target="../slideLayouts/slideLayout277.xml"/><Relationship Id="rId6" Type="http://schemas.openxmlformats.org/officeDocument/2006/relationships/slideLayout" Target="../slideLayouts/slideLayout282.xml"/><Relationship Id="rId11" Type="http://schemas.openxmlformats.org/officeDocument/2006/relationships/slideLayout" Target="../slideLayouts/slideLayout287.xml"/><Relationship Id="rId5" Type="http://schemas.openxmlformats.org/officeDocument/2006/relationships/slideLayout" Target="../slideLayouts/slideLayout281.xml"/><Relationship Id="rId10" Type="http://schemas.openxmlformats.org/officeDocument/2006/relationships/slideLayout" Target="../slideLayouts/slideLayout286.xml"/><Relationship Id="rId4" Type="http://schemas.openxmlformats.org/officeDocument/2006/relationships/slideLayout" Target="../slideLayouts/slideLayout280.xml"/><Relationship Id="rId9" Type="http://schemas.openxmlformats.org/officeDocument/2006/relationships/slideLayout" Target="../slideLayouts/slideLayout285.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95.xml"/><Relationship Id="rId3" Type="http://schemas.openxmlformats.org/officeDocument/2006/relationships/slideLayout" Target="../slideLayouts/slideLayout290.xml"/><Relationship Id="rId7" Type="http://schemas.openxmlformats.org/officeDocument/2006/relationships/slideLayout" Target="../slideLayouts/slideLayout294.xml"/><Relationship Id="rId12" Type="http://schemas.openxmlformats.org/officeDocument/2006/relationships/theme" Target="../theme/theme27.xml"/><Relationship Id="rId2" Type="http://schemas.openxmlformats.org/officeDocument/2006/relationships/slideLayout" Target="../slideLayouts/slideLayout289.xml"/><Relationship Id="rId1" Type="http://schemas.openxmlformats.org/officeDocument/2006/relationships/slideLayout" Target="../slideLayouts/slideLayout288.xml"/><Relationship Id="rId6" Type="http://schemas.openxmlformats.org/officeDocument/2006/relationships/slideLayout" Target="../slideLayouts/slideLayout293.xml"/><Relationship Id="rId11" Type="http://schemas.openxmlformats.org/officeDocument/2006/relationships/slideLayout" Target="../slideLayouts/slideLayout298.xml"/><Relationship Id="rId5" Type="http://schemas.openxmlformats.org/officeDocument/2006/relationships/slideLayout" Target="../slideLayouts/slideLayout292.xml"/><Relationship Id="rId10" Type="http://schemas.openxmlformats.org/officeDocument/2006/relationships/slideLayout" Target="../slideLayouts/slideLayout297.xml"/><Relationship Id="rId4" Type="http://schemas.openxmlformats.org/officeDocument/2006/relationships/slideLayout" Target="../slideLayouts/slideLayout291.xml"/><Relationship Id="rId9" Type="http://schemas.openxmlformats.org/officeDocument/2006/relationships/slideLayout" Target="../slideLayouts/slideLayout29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06.xml"/><Relationship Id="rId3" Type="http://schemas.openxmlformats.org/officeDocument/2006/relationships/slideLayout" Target="../slideLayouts/slideLayout301.xml"/><Relationship Id="rId7" Type="http://schemas.openxmlformats.org/officeDocument/2006/relationships/slideLayout" Target="../slideLayouts/slideLayout305.xml"/><Relationship Id="rId12" Type="http://schemas.openxmlformats.org/officeDocument/2006/relationships/theme" Target="../theme/theme28.xml"/><Relationship Id="rId2" Type="http://schemas.openxmlformats.org/officeDocument/2006/relationships/slideLayout" Target="../slideLayouts/slideLayout300.xml"/><Relationship Id="rId1" Type="http://schemas.openxmlformats.org/officeDocument/2006/relationships/slideLayout" Target="../slideLayouts/slideLayout299.xml"/><Relationship Id="rId6" Type="http://schemas.openxmlformats.org/officeDocument/2006/relationships/slideLayout" Target="../slideLayouts/slideLayout304.xml"/><Relationship Id="rId11" Type="http://schemas.openxmlformats.org/officeDocument/2006/relationships/slideLayout" Target="../slideLayouts/slideLayout309.xml"/><Relationship Id="rId5" Type="http://schemas.openxmlformats.org/officeDocument/2006/relationships/slideLayout" Target="../slideLayouts/slideLayout303.xml"/><Relationship Id="rId10" Type="http://schemas.openxmlformats.org/officeDocument/2006/relationships/slideLayout" Target="../slideLayouts/slideLayout308.xml"/><Relationship Id="rId4" Type="http://schemas.openxmlformats.org/officeDocument/2006/relationships/slideLayout" Target="../slideLayouts/slideLayout302.xml"/><Relationship Id="rId9" Type="http://schemas.openxmlformats.org/officeDocument/2006/relationships/slideLayout" Target="../slideLayouts/slideLayout30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17.xml"/><Relationship Id="rId3" Type="http://schemas.openxmlformats.org/officeDocument/2006/relationships/slideLayout" Target="../slideLayouts/slideLayout312.xml"/><Relationship Id="rId7" Type="http://schemas.openxmlformats.org/officeDocument/2006/relationships/slideLayout" Target="../slideLayouts/slideLayout316.xml"/><Relationship Id="rId12" Type="http://schemas.openxmlformats.org/officeDocument/2006/relationships/theme" Target="../theme/theme29.xml"/><Relationship Id="rId2" Type="http://schemas.openxmlformats.org/officeDocument/2006/relationships/slideLayout" Target="../slideLayouts/slideLayout311.xml"/><Relationship Id="rId1" Type="http://schemas.openxmlformats.org/officeDocument/2006/relationships/slideLayout" Target="../slideLayouts/slideLayout310.xml"/><Relationship Id="rId6" Type="http://schemas.openxmlformats.org/officeDocument/2006/relationships/slideLayout" Target="../slideLayouts/slideLayout315.xml"/><Relationship Id="rId11" Type="http://schemas.openxmlformats.org/officeDocument/2006/relationships/slideLayout" Target="../slideLayouts/slideLayout320.xml"/><Relationship Id="rId5" Type="http://schemas.openxmlformats.org/officeDocument/2006/relationships/slideLayout" Target="../slideLayouts/slideLayout314.xml"/><Relationship Id="rId10" Type="http://schemas.openxmlformats.org/officeDocument/2006/relationships/slideLayout" Target="../slideLayouts/slideLayout319.xml"/><Relationship Id="rId4" Type="http://schemas.openxmlformats.org/officeDocument/2006/relationships/slideLayout" Target="../slideLayouts/slideLayout313.xml"/><Relationship Id="rId9" Type="http://schemas.openxmlformats.org/officeDocument/2006/relationships/slideLayout" Target="../slideLayouts/slideLayout31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28.xml"/><Relationship Id="rId3" Type="http://schemas.openxmlformats.org/officeDocument/2006/relationships/slideLayout" Target="../slideLayouts/slideLayout323.xml"/><Relationship Id="rId7" Type="http://schemas.openxmlformats.org/officeDocument/2006/relationships/slideLayout" Target="../slideLayouts/slideLayout327.xml"/><Relationship Id="rId12" Type="http://schemas.openxmlformats.org/officeDocument/2006/relationships/theme" Target="../theme/theme30.xml"/><Relationship Id="rId2" Type="http://schemas.openxmlformats.org/officeDocument/2006/relationships/slideLayout" Target="../slideLayouts/slideLayout322.xml"/><Relationship Id="rId1" Type="http://schemas.openxmlformats.org/officeDocument/2006/relationships/slideLayout" Target="../slideLayouts/slideLayout321.xml"/><Relationship Id="rId6" Type="http://schemas.openxmlformats.org/officeDocument/2006/relationships/slideLayout" Target="../slideLayouts/slideLayout326.xml"/><Relationship Id="rId11" Type="http://schemas.openxmlformats.org/officeDocument/2006/relationships/slideLayout" Target="../slideLayouts/slideLayout331.xml"/><Relationship Id="rId5" Type="http://schemas.openxmlformats.org/officeDocument/2006/relationships/slideLayout" Target="../slideLayouts/slideLayout325.xml"/><Relationship Id="rId10" Type="http://schemas.openxmlformats.org/officeDocument/2006/relationships/slideLayout" Target="../slideLayouts/slideLayout330.xml"/><Relationship Id="rId4" Type="http://schemas.openxmlformats.org/officeDocument/2006/relationships/slideLayout" Target="../slideLayouts/slideLayout324.xml"/><Relationship Id="rId9" Type="http://schemas.openxmlformats.org/officeDocument/2006/relationships/slideLayout" Target="../slideLayouts/slideLayout32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9.xml"/><Relationship Id="rId3" Type="http://schemas.openxmlformats.org/officeDocument/2006/relationships/slideLayout" Target="../slideLayouts/slideLayout334.xml"/><Relationship Id="rId7" Type="http://schemas.openxmlformats.org/officeDocument/2006/relationships/slideLayout" Target="../slideLayouts/slideLayout338.xml"/><Relationship Id="rId12" Type="http://schemas.openxmlformats.org/officeDocument/2006/relationships/theme" Target="../theme/theme31.xml"/><Relationship Id="rId2" Type="http://schemas.openxmlformats.org/officeDocument/2006/relationships/slideLayout" Target="../slideLayouts/slideLayout333.xml"/><Relationship Id="rId1" Type="http://schemas.openxmlformats.org/officeDocument/2006/relationships/slideLayout" Target="../slideLayouts/slideLayout332.xml"/><Relationship Id="rId6" Type="http://schemas.openxmlformats.org/officeDocument/2006/relationships/slideLayout" Target="../slideLayouts/slideLayout337.xml"/><Relationship Id="rId11" Type="http://schemas.openxmlformats.org/officeDocument/2006/relationships/slideLayout" Target="../slideLayouts/slideLayout342.xml"/><Relationship Id="rId5" Type="http://schemas.openxmlformats.org/officeDocument/2006/relationships/slideLayout" Target="../slideLayouts/slideLayout336.xml"/><Relationship Id="rId10" Type="http://schemas.openxmlformats.org/officeDocument/2006/relationships/slideLayout" Target="../slideLayouts/slideLayout341.xml"/><Relationship Id="rId4" Type="http://schemas.openxmlformats.org/officeDocument/2006/relationships/slideLayout" Target="../slideLayouts/slideLayout335.xml"/><Relationship Id="rId9" Type="http://schemas.openxmlformats.org/officeDocument/2006/relationships/slideLayout" Target="../slideLayouts/slideLayout340.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50.xml"/><Relationship Id="rId3" Type="http://schemas.openxmlformats.org/officeDocument/2006/relationships/slideLayout" Target="../slideLayouts/slideLayout345.xml"/><Relationship Id="rId7" Type="http://schemas.openxmlformats.org/officeDocument/2006/relationships/slideLayout" Target="../slideLayouts/slideLayout349.xml"/><Relationship Id="rId12" Type="http://schemas.openxmlformats.org/officeDocument/2006/relationships/theme" Target="../theme/theme32.xml"/><Relationship Id="rId2" Type="http://schemas.openxmlformats.org/officeDocument/2006/relationships/slideLayout" Target="../slideLayouts/slideLayout344.xml"/><Relationship Id="rId1" Type="http://schemas.openxmlformats.org/officeDocument/2006/relationships/slideLayout" Target="../slideLayouts/slideLayout343.xml"/><Relationship Id="rId6" Type="http://schemas.openxmlformats.org/officeDocument/2006/relationships/slideLayout" Target="../slideLayouts/slideLayout348.xml"/><Relationship Id="rId11" Type="http://schemas.openxmlformats.org/officeDocument/2006/relationships/slideLayout" Target="../slideLayouts/slideLayout353.xml"/><Relationship Id="rId5" Type="http://schemas.openxmlformats.org/officeDocument/2006/relationships/slideLayout" Target="../slideLayouts/slideLayout347.xml"/><Relationship Id="rId10" Type="http://schemas.openxmlformats.org/officeDocument/2006/relationships/slideLayout" Target="../slideLayouts/slideLayout352.xml"/><Relationship Id="rId4" Type="http://schemas.openxmlformats.org/officeDocument/2006/relationships/slideLayout" Target="../slideLayouts/slideLayout346.xml"/><Relationship Id="rId9" Type="http://schemas.openxmlformats.org/officeDocument/2006/relationships/slideLayout" Target="../slideLayouts/slideLayout351.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61.xml"/><Relationship Id="rId3" Type="http://schemas.openxmlformats.org/officeDocument/2006/relationships/slideLayout" Target="../slideLayouts/slideLayout356.xml"/><Relationship Id="rId7" Type="http://schemas.openxmlformats.org/officeDocument/2006/relationships/slideLayout" Target="../slideLayouts/slideLayout360.xml"/><Relationship Id="rId12" Type="http://schemas.openxmlformats.org/officeDocument/2006/relationships/theme" Target="../theme/theme33.xml"/><Relationship Id="rId2" Type="http://schemas.openxmlformats.org/officeDocument/2006/relationships/slideLayout" Target="../slideLayouts/slideLayout355.xml"/><Relationship Id="rId1" Type="http://schemas.openxmlformats.org/officeDocument/2006/relationships/slideLayout" Target="../slideLayouts/slideLayout354.xml"/><Relationship Id="rId6" Type="http://schemas.openxmlformats.org/officeDocument/2006/relationships/slideLayout" Target="../slideLayouts/slideLayout359.xml"/><Relationship Id="rId11" Type="http://schemas.openxmlformats.org/officeDocument/2006/relationships/slideLayout" Target="../slideLayouts/slideLayout364.xml"/><Relationship Id="rId5" Type="http://schemas.openxmlformats.org/officeDocument/2006/relationships/slideLayout" Target="../slideLayouts/slideLayout358.xml"/><Relationship Id="rId10" Type="http://schemas.openxmlformats.org/officeDocument/2006/relationships/slideLayout" Target="../slideLayouts/slideLayout363.xml"/><Relationship Id="rId4" Type="http://schemas.openxmlformats.org/officeDocument/2006/relationships/slideLayout" Target="../slideLayouts/slideLayout357.xml"/><Relationship Id="rId9" Type="http://schemas.openxmlformats.org/officeDocument/2006/relationships/slideLayout" Target="../slideLayouts/slideLayout362.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72.xml"/><Relationship Id="rId3" Type="http://schemas.openxmlformats.org/officeDocument/2006/relationships/slideLayout" Target="../slideLayouts/slideLayout367.xml"/><Relationship Id="rId7" Type="http://schemas.openxmlformats.org/officeDocument/2006/relationships/slideLayout" Target="../slideLayouts/slideLayout371.xml"/><Relationship Id="rId12" Type="http://schemas.openxmlformats.org/officeDocument/2006/relationships/theme" Target="../theme/theme34.xml"/><Relationship Id="rId2" Type="http://schemas.openxmlformats.org/officeDocument/2006/relationships/slideLayout" Target="../slideLayouts/slideLayout366.xml"/><Relationship Id="rId1" Type="http://schemas.openxmlformats.org/officeDocument/2006/relationships/slideLayout" Target="../slideLayouts/slideLayout365.xml"/><Relationship Id="rId6" Type="http://schemas.openxmlformats.org/officeDocument/2006/relationships/slideLayout" Target="../slideLayouts/slideLayout370.xml"/><Relationship Id="rId11" Type="http://schemas.openxmlformats.org/officeDocument/2006/relationships/slideLayout" Target="../slideLayouts/slideLayout375.xml"/><Relationship Id="rId5" Type="http://schemas.openxmlformats.org/officeDocument/2006/relationships/slideLayout" Target="../slideLayouts/slideLayout369.xml"/><Relationship Id="rId10" Type="http://schemas.openxmlformats.org/officeDocument/2006/relationships/slideLayout" Target="../slideLayouts/slideLayout374.xml"/><Relationship Id="rId4" Type="http://schemas.openxmlformats.org/officeDocument/2006/relationships/slideLayout" Target="../slideLayouts/slideLayout368.xml"/><Relationship Id="rId9" Type="http://schemas.openxmlformats.org/officeDocument/2006/relationships/slideLayout" Target="../slideLayouts/slideLayout373.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83.xml"/><Relationship Id="rId3" Type="http://schemas.openxmlformats.org/officeDocument/2006/relationships/slideLayout" Target="../slideLayouts/slideLayout378.xml"/><Relationship Id="rId7" Type="http://schemas.openxmlformats.org/officeDocument/2006/relationships/slideLayout" Target="../slideLayouts/slideLayout382.xml"/><Relationship Id="rId12" Type="http://schemas.openxmlformats.org/officeDocument/2006/relationships/theme" Target="../theme/theme35.xml"/><Relationship Id="rId2" Type="http://schemas.openxmlformats.org/officeDocument/2006/relationships/slideLayout" Target="../slideLayouts/slideLayout377.xml"/><Relationship Id="rId1" Type="http://schemas.openxmlformats.org/officeDocument/2006/relationships/slideLayout" Target="../slideLayouts/slideLayout376.xml"/><Relationship Id="rId6" Type="http://schemas.openxmlformats.org/officeDocument/2006/relationships/slideLayout" Target="../slideLayouts/slideLayout381.xml"/><Relationship Id="rId11" Type="http://schemas.openxmlformats.org/officeDocument/2006/relationships/slideLayout" Target="../slideLayouts/slideLayout386.xml"/><Relationship Id="rId5" Type="http://schemas.openxmlformats.org/officeDocument/2006/relationships/slideLayout" Target="../slideLayouts/slideLayout380.xml"/><Relationship Id="rId10" Type="http://schemas.openxmlformats.org/officeDocument/2006/relationships/slideLayout" Target="../slideLayouts/slideLayout385.xml"/><Relationship Id="rId4" Type="http://schemas.openxmlformats.org/officeDocument/2006/relationships/slideLayout" Target="../slideLayouts/slideLayout379.xml"/><Relationship Id="rId9" Type="http://schemas.openxmlformats.org/officeDocument/2006/relationships/slideLayout" Target="../slideLayouts/slideLayout384.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94.xml"/><Relationship Id="rId13" Type="http://schemas.openxmlformats.org/officeDocument/2006/relationships/image" Target="../media/image2.png"/><Relationship Id="rId3" Type="http://schemas.openxmlformats.org/officeDocument/2006/relationships/slideLayout" Target="../slideLayouts/slideLayout389.xml"/><Relationship Id="rId7" Type="http://schemas.openxmlformats.org/officeDocument/2006/relationships/slideLayout" Target="../slideLayouts/slideLayout393.xml"/><Relationship Id="rId12" Type="http://schemas.openxmlformats.org/officeDocument/2006/relationships/theme" Target="../theme/theme36.xml"/><Relationship Id="rId2" Type="http://schemas.openxmlformats.org/officeDocument/2006/relationships/slideLayout" Target="../slideLayouts/slideLayout388.xml"/><Relationship Id="rId1" Type="http://schemas.openxmlformats.org/officeDocument/2006/relationships/slideLayout" Target="../slideLayouts/slideLayout387.xml"/><Relationship Id="rId6" Type="http://schemas.openxmlformats.org/officeDocument/2006/relationships/slideLayout" Target="../slideLayouts/slideLayout392.xml"/><Relationship Id="rId11" Type="http://schemas.openxmlformats.org/officeDocument/2006/relationships/slideLayout" Target="../slideLayouts/slideLayout397.xml"/><Relationship Id="rId5" Type="http://schemas.openxmlformats.org/officeDocument/2006/relationships/slideLayout" Target="../slideLayouts/slideLayout391.xml"/><Relationship Id="rId10" Type="http://schemas.openxmlformats.org/officeDocument/2006/relationships/slideLayout" Target="../slideLayouts/slideLayout396.xml"/><Relationship Id="rId4" Type="http://schemas.openxmlformats.org/officeDocument/2006/relationships/slideLayout" Target="../slideLayouts/slideLayout390.xml"/><Relationship Id="rId9" Type="http://schemas.openxmlformats.org/officeDocument/2006/relationships/slideLayout" Target="../slideLayouts/slideLayout395.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405.xml"/><Relationship Id="rId3" Type="http://schemas.openxmlformats.org/officeDocument/2006/relationships/slideLayout" Target="../slideLayouts/slideLayout400.xml"/><Relationship Id="rId7" Type="http://schemas.openxmlformats.org/officeDocument/2006/relationships/slideLayout" Target="../slideLayouts/slideLayout404.xml"/><Relationship Id="rId12" Type="http://schemas.openxmlformats.org/officeDocument/2006/relationships/theme" Target="../theme/theme37.xml"/><Relationship Id="rId2" Type="http://schemas.openxmlformats.org/officeDocument/2006/relationships/slideLayout" Target="../slideLayouts/slideLayout399.xml"/><Relationship Id="rId1" Type="http://schemas.openxmlformats.org/officeDocument/2006/relationships/slideLayout" Target="../slideLayouts/slideLayout398.xml"/><Relationship Id="rId6" Type="http://schemas.openxmlformats.org/officeDocument/2006/relationships/slideLayout" Target="../slideLayouts/slideLayout403.xml"/><Relationship Id="rId11" Type="http://schemas.openxmlformats.org/officeDocument/2006/relationships/slideLayout" Target="../slideLayouts/slideLayout408.xml"/><Relationship Id="rId5" Type="http://schemas.openxmlformats.org/officeDocument/2006/relationships/slideLayout" Target="../slideLayouts/slideLayout402.xml"/><Relationship Id="rId10" Type="http://schemas.openxmlformats.org/officeDocument/2006/relationships/slideLayout" Target="../slideLayouts/slideLayout407.xml"/><Relationship Id="rId4" Type="http://schemas.openxmlformats.org/officeDocument/2006/relationships/slideLayout" Target="../slideLayouts/slideLayout401.xml"/><Relationship Id="rId9" Type="http://schemas.openxmlformats.org/officeDocument/2006/relationships/slideLayout" Target="../slideLayouts/slideLayout406.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16.xml"/><Relationship Id="rId3" Type="http://schemas.openxmlformats.org/officeDocument/2006/relationships/slideLayout" Target="../slideLayouts/slideLayout411.xml"/><Relationship Id="rId7" Type="http://schemas.openxmlformats.org/officeDocument/2006/relationships/slideLayout" Target="../slideLayouts/slideLayout415.xml"/><Relationship Id="rId12" Type="http://schemas.openxmlformats.org/officeDocument/2006/relationships/theme" Target="../theme/theme38.xml"/><Relationship Id="rId2" Type="http://schemas.openxmlformats.org/officeDocument/2006/relationships/slideLayout" Target="../slideLayouts/slideLayout410.xml"/><Relationship Id="rId1" Type="http://schemas.openxmlformats.org/officeDocument/2006/relationships/slideLayout" Target="../slideLayouts/slideLayout409.xml"/><Relationship Id="rId6" Type="http://schemas.openxmlformats.org/officeDocument/2006/relationships/slideLayout" Target="../slideLayouts/slideLayout414.xml"/><Relationship Id="rId11" Type="http://schemas.openxmlformats.org/officeDocument/2006/relationships/slideLayout" Target="../slideLayouts/slideLayout419.xml"/><Relationship Id="rId5" Type="http://schemas.openxmlformats.org/officeDocument/2006/relationships/slideLayout" Target="../slideLayouts/slideLayout413.xml"/><Relationship Id="rId10" Type="http://schemas.openxmlformats.org/officeDocument/2006/relationships/slideLayout" Target="../slideLayouts/slideLayout418.xml"/><Relationship Id="rId4" Type="http://schemas.openxmlformats.org/officeDocument/2006/relationships/slideLayout" Target="../slideLayouts/slideLayout412.xml"/><Relationship Id="rId9" Type="http://schemas.openxmlformats.org/officeDocument/2006/relationships/slideLayout" Target="../slideLayouts/slideLayout417.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27.xml"/><Relationship Id="rId3" Type="http://schemas.openxmlformats.org/officeDocument/2006/relationships/slideLayout" Target="../slideLayouts/slideLayout422.xml"/><Relationship Id="rId7" Type="http://schemas.openxmlformats.org/officeDocument/2006/relationships/slideLayout" Target="../slideLayouts/slideLayout426.xml"/><Relationship Id="rId12" Type="http://schemas.openxmlformats.org/officeDocument/2006/relationships/theme" Target="../theme/theme39.xml"/><Relationship Id="rId2" Type="http://schemas.openxmlformats.org/officeDocument/2006/relationships/slideLayout" Target="../slideLayouts/slideLayout421.xml"/><Relationship Id="rId1" Type="http://schemas.openxmlformats.org/officeDocument/2006/relationships/slideLayout" Target="../slideLayouts/slideLayout420.xml"/><Relationship Id="rId6" Type="http://schemas.openxmlformats.org/officeDocument/2006/relationships/slideLayout" Target="../slideLayouts/slideLayout425.xml"/><Relationship Id="rId11" Type="http://schemas.openxmlformats.org/officeDocument/2006/relationships/slideLayout" Target="../slideLayouts/slideLayout430.xml"/><Relationship Id="rId5" Type="http://schemas.openxmlformats.org/officeDocument/2006/relationships/slideLayout" Target="../slideLayouts/slideLayout424.xml"/><Relationship Id="rId10" Type="http://schemas.openxmlformats.org/officeDocument/2006/relationships/slideLayout" Target="../slideLayouts/slideLayout429.xml"/><Relationship Id="rId4" Type="http://schemas.openxmlformats.org/officeDocument/2006/relationships/slideLayout" Target="../slideLayouts/slideLayout423.xml"/><Relationship Id="rId9" Type="http://schemas.openxmlformats.org/officeDocument/2006/relationships/slideLayout" Target="../slideLayouts/slideLayout428.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8.xml"/><Relationship Id="rId3" Type="http://schemas.openxmlformats.org/officeDocument/2006/relationships/slideLayout" Target="../slideLayouts/slideLayout433.xml"/><Relationship Id="rId7" Type="http://schemas.openxmlformats.org/officeDocument/2006/relationships/slideLayout" Target="../slideLayouts/slideLayout437.xml"/><Relationship Id="rId12" Type="http://schemas.openxmlformats.org/officeDocument/2006/relationships/theme" Target="../theme/theme40.xml"/><Relationship Id="rId2" Type="http://schemas.openxmlformats.org/officeDocument/2006/relationships/slideLayout" Target="../slideLayouts/slideLayout432.xml"/><Relationship Id="rId1" Type="http://schemas.openxmlformats.org/officeDocument/2006/relationships/slideLayout" Target="../slideLayouts/slideLayout431.xml"/><Relationship Id="rId6" Type="http://schemas.openxmlformats.org/officeDocument/2006/relationships/slideLayout" Target="../slideLayouts/slideLayout436.xml"/><Relationship Id="rId11" Type="http://schemas.openxmlformats.org/officeDocument/2006/relationships/slideLayout" Target="../slideLayouts/slideLayout441.xml"/><Relationship Id="rId5" Type="http://schemas.openxmlformats.org/officeDocument/2006/relationships/slideLayout" Target="../slideLayouts/slideLayout435.xml"/><Relationship Id="rId10" Type="http://schemas.openxmlformats.org/officeDocument/2006/relationships/slideLayout" Target="../slideLayouts/slideLayout440.xml"/><Relationship Id="rId4" Type="http://schemas.openxmlformats.org/officeDocument/2006/relationships/slideLayout" Target="../slideLayouts/slideLayout434.xml"/><Relationship Id="rId9" Type="http://schemas.openxmlformats.org/officeDocument/2006/relationships/slideLayout" Target="../slideLayouts/slideLayout439.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9.xml"/><Relationship Id="rId3" Type="http://schemas.openxmlformats.org/officeDocument/2006/relationships/slideLayout" Target="../slideLayouts/slideLayout444.xml"/><Relationship Id="rId7" Type="http://schemas.openxmlformats.org/officeDocument/2006/relationships/slideLayout" Target="../slideLayouts/slideLayout448.xml"/><Relationship Id="rId12" Type="http://schemas.openxmlformats.org/officeDocument/2006/relationships/theme" Target="../theme/theme41.xml"/><Relationship Id="rId2" Type="http://schemas.openxmlformats.org/officeDocument/2006/relationships/slideLayout" Target="../slideLayouts/slideLayout443.xml"/><Relationship Id="rId1" Type="http://schemas.openxmlformats.org/officeDocument/2006/relationships/slideLayout" Target="../slideLayouts/slideLayout442.xml"/><Relationship Id="rId6" Type="http://schemas.openxmlformats.org/officeDocument/2006/relationships/slideLayout" Target="../slideLayouts/slideLayout447.xml"/><Relationship Id="rId11" Type="http://schemas.openxmlformats.org/officeDocument/2006/relationships/slideLayout" Target="../slideLayouts/slideLayout452.xml"/><Relationship Id="rId5" Type="http://schemas.openxmlformats.org/officeDocument/2006/relationships/slideLayout" Target="../slideLayouts/slideLayout446.xml"/><Relationship Id="rId10" Type="http://schemas.openxmlformats.org/officeDocument/2006/relationships/slideLayout" Target="../slideLayouts/slideLayout451.xml"/><Relationship Id="rId4" Type="http://schemas.openxmlformats.org/officeDocument/2006/relationships/slideLayout" Target="../slideLayouts/slideLayout445.xml"/><Relationship Id="rId9" Type="http://schemas.openxmlformats.org/officeDocument/2006/relationships/slideLayout" Target="../slideLayouts/slideLayout450.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60.xml"/><Relationship Id="rId3" Type="http://schemas.openxmlformats.org/officeDocument/2006/relationships/slideLayout" Target="../slideLayouts/slideLayout455.xml"/><Relationship Id="rId7" Type="http://schemas.openxmlformats.org/officeDocument/2006/relationships/slideLayout" Target="../slideLayouts/slideLayout459.xml"/><Relationship Id="rId12" Type="http://schemas.openxmlformats.org/officeDocument/2006/relationships/theme" Target="../theme/theme42.xml"/><Relationship Id="rId2" Type="http://schemas.openxmlformats.org/officeDocument/2006/relationships/slideLayout" Target="../slideLayouts/slideLayout454.xml"/><Relationship Id="rId1" Type="http://schemas.openxmlformats.org/officeDocument/2006/relationships/slideLayout" Target="../slideLayouts/slideLayout453.xml"/><Relationship Id="rId6" Type="http://schemas.openxmlformats.org/officeDocument/2006/relationships/slideLayout" Target="../slideLayouts/slideLayout458.xml"/><Relationship Id="rId11" Type="http://schemas.openxmlformats.org/officeDocument/2006/relationships/slideLayout" Target="../slideLayouts/slideLayout463.xml"/><Relationship Id="rId5" Type="http://schemas.openxmlformats.org/officeDocument/2006/relationships/slideLayout" Target="../slideLayouts/slideLayout457.xml"/><Relationship Id="rId10" Type="http://schemas.openxmlformats.org/officeDocument/2006/relationships/slideLayout" Target="../slideLayouts/slideLayout462.xml"/><Relationship Id="rId4" Type="http://schemas.openxmlformats.org/officeDocument/2006/relationships/slideLayout" Target="../slideLayouts/slideLayout456.xml"/><Relationship Id="rId9" Type="http://schemas.openxmlformats.org/officeDocument/2006/relationships/slideLayout" Target="../slideLayouts/slideLayout461.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71.xml"/><Relationship Id="rId3" Type="http://schemas.openxmlformats.org/officeDocument/2006/relationships/slideLayout" Target="../slideLayouts/slideLayout466.xml"/><Relationship Id="rId7" Type="http://schemas.openxmlformats.org/officeDocument/2006/relationships/slideLayout" Target="../slideLayouts/slideLayout470.xml"/><Relationship Id="rId12" Type="http://schemas.openxmlformats.org/officeDocument/2006/relationships/theme" Target="../theme/theme43.xml"/><Relationship Id="rId2" Type="http://schemas.openxmlformats.org/officeDocument/2006/relationships/slideLayout" Target="../slideLayouts/slideLayout465.xml"/><Relationship Id="rId1" Type="http://schemas.openxmlformats.org/officeDocument/2006/relationships/slideLayout" Target="../slideLayouts/slideLayout464.xml"/><Relationship Id="rId6" Type="http://schemas.openxmlformats.org/officeDocument/2006/relationships/slideLayout" Target="../slideLayouts/slideLayout469.xml"/><Relationship Id="rId11" Type="http://schemas.openxmlformats.org/officeDocument/2006/relationships/slideLayout" Target="../slideLayouts/slideLayout474.xml"/><Relationship Id="rId5" Type="http://schemas.openxmlformats.org/officeDocument/2006/relationships/slideLayout" Target="../slideLayouts/slideLayout468.xml"/><Relationship Id="rId10" Type="http://schemas.openxmlformats.org/officeDocument/2006/relationships/slideLayout" Target="../slideLayouts/slideLayout473.xml"/><Relationship Id="rId4" Type="http://schemas.openxmlformats.org/officeDocument/2006/relationships/slideLayout" Target="../slideLayouts/slideLayout467.xml"/><Relationship Id="rId9" Type="http://schemas.openxmlformats.org/officeDocument/2006/relationships/slideLayout" Target="../slideLayouts/slideLayout472.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82.xml"/><Relationship Id="rId3" Type="http://schemas.openxmlformats.org/officeDocument/2006/relationships/slideLayout" Target="../slideLayouts/slideLayout477.xml"/><Relationship Id="rId7" Type="http://schemas.openxmlformats.org/officeDocument/2006/relationships/slideLayout" Target="../slideLayouts/slideLayout481.xml"/><Relationship Id="rId12" Type="http://schemas.openxmlformats.org/officeDocument/2006/relationships/theme" Target="../theme/theme44.xml"/><Relationship Id="rId2" Type="http://schemas.openxmlformats.org/officeDocument/2006/relationships/slideLayout" Target="../slideLayouts/slideLayout476.xml"/><Relationship Id="rId1" Type="http://schemas.openxmlformats.org/officeDocument/2006/relationships/slideLayout" Target="../slideLayouts/slideLayout475.xml"/><Relationship Id="rId6" Type="http://schemas.openxmlformats.org/officeDocument/2006/relationships/slideLayout" Target="../slideLayouts/slideLayout480.xml"/><Relationship Id="rId11" Type="http://schemas.openxmlformats.org/officeDocument/2006/relationships/slideLayout" Target="../slideLayouts/slideLayout485.xml"/><Relationship Id="rId5" Type="http://schemas.openxmlformats.org/officeDocument/2006/relationships/slideLayout" Target="../slideLayouts/slideLayout479.xml"/><Relationship Id="rId10" Type="http://schemas.openxmlformats.org/officeDocument/2006/relationships/slideLayout" Target="../slideLayouts/slideLayout484.xml"/><Relationship Id="rId4" Type="http://schemas.openxmlformats.org/officeDocument/2006/relationships/slideLayout" Target="../slideLayouts/slideLayout478.xml"/><Relationship Id="rId9" Type="http://schemas.openxmlformats.org/officeDocument/2006/relationships/slideLayout" Target="../slideLayouts/slideLayout483.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93.xml"/><Relationship Id="rId3" Type="http://schemas.openxmlformats.org/officeDocument/2006/relationships/slideLayout" Target="../slideLayouts/slideLayout488.xml"/><Relationship Id="rId7" Type="http://schemas.openxmlformats.org/officeDocument/2006/relationships/slideLayout" Target="../slideLayouts/slideLayout492.xml"/><Relationship Id="rId12" Type="http://schemas.openxmlformats.org/officeDocument/2006/relationships/theme" Target="../theme/theme45.xml"/><Relationship Id="rId2" Type="http://schemas.openxmlformats.org/officeDocument/2006/relationships/slideLayout" Target="../slideLayouts/slideLayout487.xml"/><Relationship Id="rId1" Type="http://schemas.openxmlformats.org/officeDocument/2006/relationships/slideLayout" Target="../slideLayouts/slideLayout486.xml"/><Relationship Id="rId6" Type="http://schemas.openxmlformats.org/officeDocument/2006/relationships/slideLayout" Target="../slideLayouts/slideLayout491.xml"/><Relationship Id="rId11" Type="http://schemas.openxmlformats.org/officeDocument/2006/relationships/slideLayout" Target="../slideLayouts/slideLayout496.xml"/><Relationship Id="rId5" Type="http://schemas.openxmlformats.org/officeDocument/2006/relationships/slideLayout" Target="../slideLayouts/slideLayout490.xml"/><Relationship Id="rId10" Type="http://schemas.openxmlformats.org/officeDocument/2006/relationships/slideLayout" Target="../slideLayouts/slideLayout495.xml"/><Relationship Id="rId4" Type="http://schemas.openxmlformats.org/officeDocument/2006/relationships/slideLayout" Target="../slideLayouts/slideLayout489.xml"/><Relationship Id="rId9" Type="http://schemas.openxmlformats.org/officeDocument/2006/relationships/slideLayout" Target="../slideLayouts/slideLayout494.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504.xml"/><Relationship Id="rId3" Type="http://schemas.openxmlformats.org/officeDocument/2006/relationships/slideLayout" Target="../slideLayouts/slideLayout499.xml"/><Relationship Id="rId7" Type="http://schemas.openxmlformats.org/officeDocument/2006/relationships/slideLayout" Target="../slideLayouts/slideLayout503.xml"/><Relationship Id="rId12" Type="http://schemas.openxmlformats.org/officeDocument/2006/relationships/theme" Target="../theme/theme46.xml"/><Relationship Id="rId2" Type="http://schemas.openxmlformats.org/officeDocument/2006/relationships/slideLayout" Target="../slideLayouts/slideLayout498.xml"/><Relationship Id="rId1" Type="http://schemas.openxmlformats.org/officeDocument/2006/relationships/slideLayout" Target="../slideLayouts/slideLayout497.xml"/><Relationship Id="rId6" Type="http://schemas.openxmlformats.org/officeDocument/2006/relationships/slideLayout" Target="../slideLayouts/slideLayout502.xml"/><Relationship Id="rId11" Type="http://schemas.openxmlformats.org/officeDocument/2006/relationships/slideLayout" Target="../slideLayouts/slideLayout507.xml"/><Relationship Id="rId5" Type="http://schemas.openxmlformats.org/officeDocument/2006/relationships/slideLayout" Target="../slideLayouts/slideLayout501.xml"/><Relationship Id="rId10" Type="http://schemas.openxmlformats.org/officeDocument/2006/relationships/slideLayout" Target="../slideLayouts/slideLayout506.xml"/><Relationship Id="rId4" Type="http://schemas.openxmlformats.org/officeDocument/2006/relationships/slideLayout" Target="../slideLayouts/slideLayout500.xml"/><Relationship Id="rId9" Type="http://schemas.openxmlformats.org/officeDocument/2006/relationships/slideLayout" Target="../slideLayouts/slideLayout505.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15.xml"/><Relationship Id="rId13" Type="http://schemas.openxmlformats.org/officeDocument/2006/relationships/theme" Target="../theme/theme47.xml"/><Relationship Id="rId3" Type="http://schemas.openxmlformats.org/officeDocument/2006/relationships/slideLayout" Target="../slideLayouts/slideLayout510.xml"/><Relationship Id="rId7" Type="http://schemas.openxmlformats.org/officeDocument/2006/relationships/slideLayout" Target="../slideLayouts/slideLayout514.xml"/><Relationship Id="rId12" Type="http://schemas.openxmlformats.org/officeDocument/2006/relationships/slideLayout" Target="../slideLayouts/slideLayout519.xml"/><Relationship Id="rId2" Type="http://schemas.openxmlformats.org/officeDocument/2006/relationships/slideLayout" Target="../slideLayouts/slideLayout509.xml"/><Relationship Id="rId1" Type="http://schemas.openxmlformats.org/officeDocument/2006/relationships/slideLayout" Target="../slideLayouts/slideLayout508.xml"/><Relationship Id="rId6" Type="http://schemas.openxmlformats.org/officeDocument/2006/relationships/slideLayout" Target="../slideLayouts/slideLayout513.xml"/><Relationship Id="rId11" Type="http://schemas.openxmlformats.org/officeDocument/2006/relationships/slideLayout" Target="../slideLayouts/slideLayout518.xml"/><Relationship Id="rId5" Type="http://schemas.openxmlformats.org/officeDocument/2006/relationships/slideLayout" Target="../slideLayouts/slideLayout512.xml"/><Relationship Id="rId10" Type="http://schemas.openxmlformats.org/officeDocument/2006/relationships/slideLayout" Target="../slideLayouts/slideLayout517.xml"/><Relationship Id="rId4" Type="http://schemas.openxmlformats.org/officeDocument/2006/relationships/slideLayout" Target="../slideLayouts/slideLayout511.xml"/><Relationship Id="rId9" Type="http://schemas.openxmlformats.org/officeDocument/2006/relationships/slideLayout" Target="../slideLayouts/slideLayout516.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27.xml"/><Relationship Id="rId3" Type="http://schemas.openxmlformats.org/officeDocument/2006/relationships/slideLayout" Target="../slideLayouts/slideLayout522.xml"/><Relationship Id="rId7" Type="http://schemas.openxmlformats.org/officeDocument/2006/relationships/slideLayout" Target="../slideLayouts/slideLayout526.xml"/><Relationship Id="rId12" Type="http://schemas.openxmlformats.org/officeDocument/2006/relationships/theme" Target="../theme/theme48.xml"/><Relationship Id="rId2" Type="http://schemas.openxmlformats.org/officeDocument/2006/relationships/slideLayout" Target="../slideLayouts/slideLayout521.xml"/><Relationship Id="rId1" Type="http://schemas.openxmlformats.org/officeDocument/2006/relationships/slideLayout" Target="../slideLayouts/slideLayout520.xml"/><Relationship Id="rId6" Type="http://schemas.openxmlformats.org/officeDocument/2006/relationships/slideLayout" Target="../slideLayouts/slideLayout525.xml"/><Relationship Id="rId11" Type="http://schemas.openxmlformats.org/officeDocument/2006/relationships/slideLayout" Target="../slideLayouts/slideLayout530.xml"/><Relationship Id="rId5" Type="http://schemas.openxmlformats.org/officeDocument/2006/relationships/slideLayout" Target="../slideLayouts/slideLayout524.xml"/><Relationship Id="rId10" Type="http://schemas.openxmlformats.org/officeDocument/2006/relationships/slideLayout" Target="../slideLayouts/slideLayout529.xml"/><Relationship Id="rId4" Type="http://schemas.openxmlformats.org/officeDocument/2006/relationships/slideLayout" Target="../slideLayouts/slideLayout523.xml"/><Relationship Id="rId9" Type="http://schemas.openxmlformats.org/officeDocument/2006/relationships/slideLayout" Target="../slideLayouts/slideLayout528.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8.xml"/><Relationship Id="rId3" Type="http://schemas.openxmlformats.org/officeDocument/2006/relationships/slideLayout" Target="../slideLayouts/slideLayout533.xml"/><Relationship Id="rId7" Type="http://schemas.openxmlformats.org/officeDocument/2006/relationships/slideLayout" Target="../slideLayouts/slideLayout537.xml"/><Relationship Id="rId12" Type="http://schemas.openxmlformats.org/officeDocument/2006/relationships/theme" Target="../theme/theme49.xml"/><Relationship Id="rId2" Type="http://schemas.openxmlformats.org/officeDocument/2006/relationships/slideLayout" Target="../slideLayouts/slideLayout532.xml"/><Relationship Id="rId1" Type="http://schemas.openxmlformats.org/officeDocument/2006/relationships/slideLayout" Target="../slideLayouts/slideLayout531.xml"/><Relationship Id="rId6" Type="http://schemas.openxmlformats.org/officeDocument/2006/relationships/slideLayout" Target="../slideLayouts/slideLayout536.xml"/><Relationship Id="rId11" Type="http://schemas.openxmlformats.org/officeDocument/2006/relationships/slideLayout" Target="../slideLayouts/slideLayout541.xml"/><Relationship Id="rId5" Type="http://schemas.openxmlformats.org/officeDocument/2006/relationships/slideLayout" Target="../slideLayouts/slideLayout535.xml"/><Relationship Id="rId10" Type="http://schemas.openxmlformats.org/officeDocument/2006/relationships/slideLayout" Target="../slideLayouts/slideLayout540.xml"/><Relationship Id="rId4" Type="http://schemas.openxmlformats.org/officeDocument/2006/relationships/slideLayout" Target="../slideLayouts/slideLayout534.xml"/><Relationship Id="rId9" Type="http://schemas.openxmlformats.org/officeDocument/2006/relationships/slideLayout" Target="../slideLayouts/slideLayout539.xml"/></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9.xml"/><Relationship Id="rId13" Type="http://schemas.openxmlformats.org/officeDocument/2006/relationships/theme" Target="../theme/theme50.xml"/><Relationship Id="rId3" Type="http://schemas.openxmlformats.org/officeDocument/2006/relationships/slideLayout" Target="../slideLayouts/slideLayout544.xml"/><Relationship Id="rId7" Type="http://schemas.openxmlformats.org/officeDocument/2006/relationships/slideLayout" Target="../slideLayouts/slideLayout548.xml"/><Relationship Id="rId12" Type="http://schemas.openxmlformats.org/officeDocument/2006/relationships/slideLayout" Target="../slideLayouts/slideLayout553.xml"/><Relationship Id="rId2" Type="http://schemas.openxmlformats.org/officeDocument/2006/relationships/slideLayout" Target="../slideLayouts/slideLayout543.xml"/><Relationship Id="rId1" Type="http://schemas.openxmlformats.org/officeDocument/2006/relationships/slideLayout" Target="../slideLayouts/slideLayout542.xml"/><Relationship Id="rId6" Type="http://schemas.openxmlformats.org/officeDocument/2006/relationships/slideLayout" Target="../slideLayouts/slideLayout547.xml"/><Relationship Id="rId11" Type="http://schemas.openxmlformats.org/officeDocument/2006/relationships/slideLayout" Target="../slideLayouts/slideLayout552.xml"/><Relationship Id="rId5" Type="http://schemas.openxmlformats.org/officeDocument/2006/relationships/slideLayout" Target="../slideLayouts/slideLayout546.xml"/><Relationship Id="rId10" Type="http://schemas.openxmlformats.org/officeDocument/2006/relationships/slideLayout" Target="../slideLayouts/slideLayout551.xml"/><Relationship Id="rId4" Type="http://schemas.openxmlformats.org/officeDocument/2006/relationships/slideLayout" Target="../slideLayouts/slideLayout545.xml"/><Relationship Id="rId9" Type="http://schemas.openxmlformats.org/officeDocument/2006/relationships/slideLayout" Target="../slideLayouts/slideLayout550.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61.xml"/><Relationship Id="rId3" Type="http://schemas.openxmlformats.org/officeDocument/2006/relationships/slideLayout" Target="../slideLayouts/slideLayout556.xml"/><Relationship Id="rId7" Type="http://schemas.openxmlformats.org/officeDocument/2006/relationships/slideLayout" Target="../slideLayouts/slideLayout560.xml"/><Relationship Id="rId12" Type="http://schemas.openxmlformats.org/officeDocument/2006/relationships/theme" Target="../theme/theme51.xml"/><Relationship Id="rId2" Type="http://schemas.openxmlformats.org/officeDocument/2006/relationships/slideLayout" Target="../slideLayouts/slideLayout555.xml"/><Relationship Id="rId1" Type="http://schemas.openxmlformats.org/officeDocument/2006/relationships/slideLayout" Target="../slideLayouts/slideLayout554.xml"/><Relationship Id="rId6" Type="http://schemas.openxmlformats.org/officeDocument/2006/relationships/slideLayout" Target="../slideLayouts/slideLayout559.xml"/><Relationship Id="rId11" Type="http://schemas.openxmlformats.org/officeDocument/2006/relationships/slideLayout" Target="../slideLayouts/slideLayout564.xml"/><Relationship Id="rId5" Type="http://schemas.openxmlformats.org/officeDocument/2006/relationships/slideLayout" Target="../slideLayouts/slideLayout558.xml"/><Relationship Id="rId10" Type="http://schemas.openxmlformats.org/officeDocument/2006/relationships/slideLayout" Target="../slideLayouts/slideLayout563.xml"/><Relationship Id="rId4" Type="http://schemas.openxmlformats.org/officeDocument/2006/relationships/slideLayout" Target="../slideLayouts/slideLayout557.xml"/><Relationship Id="rId9" Type="http://schemas.openxmlformats.org/officeDocument/2006/relationships/slideLayout" Target="../slideLayouts/slideLayout562.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72.xml"/><Relationship Id="rId3" Type="http://schemas.openxmlformats.org/officeDocument/2006/relationships/slideLayout" Target="../slideLayouts/slideLayout567.xml"/><Relationship Id="rId7" Type="http://schemas.openxmlformats.org/officeDocument/2006/relationships/slideLayout" Target="../slideLayouts/slideLayout571.xml"/><Relationship Id="rId12" Type="http://schemas.openxmlformats.org/officeDocument/2006/relationships/theme" Target="../theme/theme52.xml"/><Relationship Id="rId2" Type="http://schemas.openxmlformats.org/officeDocument/2006/relationships/slideLayout" Target="../slideLayouts/slideLayout566.xml"/><Relationship Id="rId1" Type="http://schemas.openxmlformats.org/officeDocument/2006/relationships/slideLayout" Target="../slideLayouts/slideLayout565.xml"/><Relationship Id="rId6" Type="http://schemas.openxmlformats.org/officeDocument/2006/relationships/slideLayout" Target="../slideLayouts/slideLayout570.xml"/><Relationship Id="rId11" Type="http://schemas.openxmlformats.org/officeDocument/2006/relationships/slideLayout" Target="../slideLayouts/slideLayout575.xml"/><Relationship Id="rId5" Type="http://schemas.openxmlformats.org/officeDocument/2006/relationships/slideLayout" Target="../slideLayouts/slideLayout569.xml"/><Relationship Id="rId10" Type="http://schemas.openxmlformats.org/officeDocument/2006/relationships/slideLayout" Target="../slideLayouts/slideLayout574.xml"/><Relationship Id="rId4" Type="http://schemas.openxmlformats.org/officeDocument/2006/relationships/slideLayout" Target="../slideLayouts/slideLayout568.xml"/><Relationship Id="rId9" Type="http://schemas.openxmlformats.org/officeDocument/2006/relationships/slideLayout" Target="../slideLayouts/slideLayout573.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83.xml"/><Relationship Id="rId3" Type="http://schemas.openxmlformats.org/officeDocument/2006/relationships/slideLayout" Target="../slideLayouts/slideLayout578.xml"/><Relationship Id="rId7" Type="http://schemas.openxmlformats.org/officeDocument/2006/relationships/slideLayout" Target="../slideLayouts/slideLayout582.xml"/><Relationship Id="rId12" Type="http://schemas.openxmlformats.org/officeDocument/2006/relationships/theme" Target="../theme/theme53.xml"/><Relationship Id="rId2" Type="http://schemas.openxmlformats.org/officeDocument/2006/relationships/slideLayout" Target="../slideLayouts/slideLayout577.xml"/><Relationship Id="rId1" Type="http://schemas.openxmlformats.org/officeDocument/2006/relationships/slideLayout" Target="../slideLayouts/slideLayout576.xml"/><Relationship Id="rId6" Type="http://schemas.openxmlformats.org/officeDocument/2006/relationships/slideLayout" Target="../slideLayouts/slideLayout581.xml"/><Relationship Id="rId11" Type="http://schemas.openxmlformats.org/officeDocument/2006/relationships/slideLayout" Target="../slideLayouts/slideLayout586.xml"/><Relationship Id="rId5" Type="http://schemas.openxmlformats.org/officeDocument/2006/relationships/slideLayout" Target="../slideLayouts/slideLayout580.xml"/><Relationship Id="rId10" Type="http://schemas.openxmlformats.org/officeDocument/2006/relationships/slideLayout" Target="../slideLayouts/slideLayout585.xml"/><Relationship Id="rId4" Type="http://schemas.openxmlformats.org/officeDocument/2006/relationships/slideLayout" Target="../slideLayouts/slideLayout579.xml"/><Relationship Id="rId9" Type="http://schemas.openxmlformats.org/officeDocument/2006/relationships/slideLayout" Target="../slideLayouts/slideLayout584.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94.xml"/><Relationship Id="rId3" Type="http://schemas.openxmlformats.org/officeDocument/2006/relationships/slideLayout" Target="../slideLayouts/slideLayout589.xml"/><Relationship Id="rId7" Type="http://schemas.openxmlformats.org/officeDocument/2006/relationships/slideLayout" Target="../slideLayouts/slideLayout593.xml"/><Relationship Id="rId12" Type="http://schemas.openxmlformats.org/officeDocument/2006/relationships/theme" Target="../theme/theme54.xml"/><Relationship Id="rId2" Type="http://schemas.openxmlformats.org/officeDocument/2006/relationships/slideLayout" Target="../slideLayouts/slideLayout588.xml"/><Relationship Id="rId1" Type="http://schemas.openxmlformats.org/officeDocument/2006/relationships/slideLayout" Target="../slideLayouts/slideLayout587.xml"/><Relationship Id="rId6" Type="http://schemas.openxmlformats.org/officeDocument/2006/relationships/slideLayout" Target="../slideLayouts/slideLayout592.xml"/><Relationship Id="rId11" Type="http://schemas.openxmlformats.org/officeDocument/2006/relationships/slideLayout" Target="../slideLayouts/slideLayout597.xml"/><Relationship Id="rId5" Type="http://schemas.openxmlformats.org/officeDocument/2006/relationships/slideLayout" Target="../slideLayouts/slideLayout591.xml"/><Relationship Id="rId10" Type="http://schemas.openxmlformats.org/officeDocument/2006/relationships/slideLayout" Target="../slideLayouts/slideLayout596.xml"/><Relationship Id="rId4" Type="http://schemas.openxmlformats.org/officeDocument/2006/relationships/slideLayout" Target="../slideLayouts/slideLayout590.xml"/><Relationship Id="rId9" Type="http://schemas.openxmlformats.org/officeDocument/2006/relationships/slideLayout" Target="../slideLayouts/slideLayout595.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605.xml"/><Relationship Id="rId3" Type="http://schemas.openxmlformats.org/officeDocument/2006/relationships/slideLayout" Target="../slideLayouts/slideLayout600.xml"/><Relationship Id="rId7" Type="http://schemas.openxmlformats.org/officeDocument/2006/relationships/slideLayout" Target="../slideLayouts/slideLayout604.xml"/><Relationship Id="rId12" Type="http://schemas.openxmlformats.org/officeDocument/2006/relationships/theme" Target="../theme/theme55.xml"/><Relationship Id="rId2" Type="http://schemas.openxmlformats.org/officeDocument/2006/relationships/slideLayout" Target="../slideLayouts/slideLayout599.xml"/><Relationship Id="rId1" Type="http://schemas.openxmlformats.org/officeDocument/2006/relationships/slideLayout" Target="../slideLayouts/slideLayout598.xml"/><Relationship Id="rId6" Type="http://schemas.openxmlformats.org/officeDocument/2006/relationships/slideLayout" Target="../slideLayouts/slideLayout603.xml"/><Relationship Id="rId11" Type="http://schemas.openxmlformats.org/officeDocument/2006/relationships/slideLayout" Target="../slideLayouts/slideLayout608.xml"/><Relationship Id="rId5" Type="http://schemas.openxmlformats.org/officeDocument/2006/relationships/slideLayout" Target="../slideLayouts/slideLayout602.xml"/><Relationship Id="rId10" Type="http://schemas.openxmlformats.org/officeDocument/2006/relationships/slideLayout" Target="../slideLayouts/slideLayout607.xml"/><Relationship Id="rId4" Type="http://schemas.openxmlformats.org/officeDocument/2006/relationships/slideLayout" Target="../slideLayouts/slideLayout601.xml"/><Relationship Id="rId9" Type="http://schemas.openxmlformats.org/officeDocument/2006/relationships/slideLayout" Target="../slideLayouts/slideLayout606.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16.xml"/><Relationship Id="rId3" Type="http://schemas.openxmlformats.org/officeDocument/2006/relationships/slideLayout" Target="../slideLayouts/slideLayout611.xml"/><Relationship Id="rId7" Type="http://schemas.openxmlformats.org/officeDocument/2006/relationships/slideLayout" Target="../slideLayouts/slideLayout615.xml"/><Relationship Id="rId12" Type="http://schemas.openxmlformats.org/officeDocument/2006/relationships/theme" Target="../theme/theme56.xml"/><Relationship Id="rId2" Type="http://schemas.openxmlformats.org/officeDocument/2006/relationships/slideLayout" Target="../slideLayouts/slideLayout610.xml"/><Relationship Id="rId1" Type="http://schemas.openxmlformats.org/officeDocument/2006/relationships/slideLayout" Target="../slideLayouts/slideLayout609.xml"/><Relationship Id="rId6" Type="http://schemas.openxmlformats.org/officeDocument/2006/relationships/slideLayout" Target="../slideLayouts/slideLayout614.xml"/><Relationship Id="rId11" Type="http://schemas.openxmlformats.org/officeDocument/2006/relationships/slideLayout" Target="../slideLayouts/slideLayout619.xml"/><Relationship Id="rId5" Type="http://schemas.openxmlformats.org/officeDocument/2006/relationships/slideLayout" Target="../slideLayouts/slideLayout613.xml"/><Relationship Id="rId10" Type="http://schemas.openxmlformats.org/officeDocument/2006/relationships/slideLayout" Target="../slideLayouts/slideLayout618.xml"/><Relationship Id="rId4" Type="http://schemas.openxmlformats.org/officeDocument/2006/relationships/slideLayout" Target="../slideLayouts/slideLayout612.xml"/><Relationship Id="rId9" Type="http://schemas.openxmlformats.org/officeDocument/2006/relationships/slideLayout" Target="../slideLayouts/slideLayout617.xml"/></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7.xml"/><Relationship Id="rId3" Type="http://schemas.openxmlformats.org/officeDocument/2006/relationships/slideLayout" Target="../slideLayouts/slideLayout622.xml"/><Relationship Id="rId7" Type="http://schemas.openxmlformats.org/officeDocument/2006/relationships/slideLayout" Target="../slideLayouts/slideLayout626.xml"/><Relationship Id="rId12" Type="http://schemas.openxmlformats.org/officeDocument/2006/relationships/theme" Target="../theme/theme57.xml"/><Relationship Id="rId2" Type="http://schemas.openxmlformats.org/officeDocument/2006/relationships/slideLayout" Target="../slideLayouts/slideLayout621.xml"/><Relationship Id="rId1" Type="http://schemas.openxmlformats.org/officeDocument/2006/relationships/slideLayout" Target="../slideLayouts/slideLayout620.xml"/><Relationship Id="rId6" Type="http://schemas.openxmlformats.org/officeDocument/2006/relationships/slideLayout" Target="../slideLayouts/slideLayout625.xml"/><Relationship Id="rId11" Type="http://schemas.openxmlformats.org/officeDocument/2006/relationships/slideLayout" Target="../slideLayouts/slideLayout630.xml"/><Relationship Id="rId5" Type="http://schemas.openxmlformats.org/officeDocument/2006/relationships/slideLayout" Target="../slideLayouts/slideLayout624.xml"/><Relationship Id="rId10" Type="http://schemas.openxmlformats.org/officeDocument/2006/relationships/slideLayout" Target="../slideLayouts/slideLayout629.xml"/><Relationship Id="rId4" Type="http://schemas.openxmlformats.org/officeDocument/2006/relationships/slideLayout" Target="../slideLayouts/slideLayout623.xml"/><Relationship Id="rId9" Type="http://schemas.openxmlformats.org/officeDocument/2006/relationships/slideLayout" Target="../slideLayouts/slideLayout628.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8.xml"/><Relationship Id="rId3" Type="http://schemas.openxmlformats.org/officeDocument/2006/relationships/slideLayout" Target="../slideLayouts/slideLayout633.xml"/><Relationship Id="rId7" Type="http://schemas.openxmlformats.org/officeDocument/2006/relationships/slideLayout" Target="../slideLayouts/slideLayout637.xml"/><Relationship Id="rId12" Type="http://schemas.openxmlformats.org/officeDocument/2006/relationships/theme" Target="../theme/theme58.xml"/><Relationship Id="rId2" Type="http://schemas.openxmlformats.org/officeDocument/2006/relationships/slideLayout" Target="../slideLayouts/slideLayout632.xml"/><Relationship Id="rId1" Type="http://schemas.openxmlformats.org/officeDocument/2006/relationships/slideLayout" Target="../slideLayouts/slideLayout631.xml"/><Relationship Id="rId6" Type="http://schemas.openxmlformats.org/officeDocument/2006/relationships/slideLayout" Target="../slideLayouts/slideLayout636.xml"/><Relationship Id="rId11" Type="http://schemas.openxmlformats.org/officeDocument/2006/relationships/slideLayout" Target="../slideLayouts/slideLayout641.xml"/><Relationship Id="rId5" Type="http://schemas.openxmlformats.org/officeDocument/2006/relationships/slideLayout" Target="../slideLayouts/slideLayout635.xml"/><Relationship Id="rId10" Type="http://schemas.openxmlformats.org/officeDocument/2006/relationships/slideLayout" Target="../slideLayouts/slideLayout640.xml"/><Relationship Id="rId4" Type="http://schemas.openxmlformats.org/officeDocument/2006/relationships/slideLayout" Target="../slideLayouts/slideLayout634.xml"/><Relationship Id="rId9" Type="http://schemas.openxmlformats.org/officeDocument/2006/relationships/slideLayout" Target="../slideLayouts/slideLayout639.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9.xml"/><Relationship Id="rId3" Type="http://schemas.openxmlformats.org/officeDocument/2006/relationships/slideLayout" Target="../slideLayouts/slideLayout644.xml"/><Relationship Id="rId7" Type="http://schemas.openxmlformats.org/officeDocument/2006/relationships/slideLayout" Target="../slideLayouts/slideLayout648.xml"/><Relationship Id="rId12" Type="http://schemas.openxmlformats.org/officeDocument/2006/relationships/theme" Target="../theme/theme59.xml"/><Relationship Id="rId2" Type="http://schemas.openxmlformats.org/officeDocument/2006/relationships/slideLayout" Target="../slideLayouts/slideLayout643.xml"/><Relationship Id="rId1" Type="http://schemas.openxmlformats.org/officeDocument/2006/relationships/slideLayout" Target="../slideLayouts/slideLayout642.xml"/><Relationship Id="rId6" Type="http://schemas.openxmlformats.org/officeDocument/2006/relationships/slideLayout" Target="../slideLayouts/slideLayout647.xml"/><Relationship Id="rId11" Type="http://schemas.openxmlformats.org/officeDocument/2006/relationships/slideLayout" Target="../slideLayouts/slideLayout652.xml"/><Relationship Id="rId5" Type="http://schemas.openxmlformats.org/officeDocument/2006/relationships/slideLayout" Target="../slideLayouts/slideLayout646.xml"/><Relationship Id="rId10" Type="http://schemas.openxmlformats.org/officeDocument/2006/relationships/slideLayout" Target="../slideLayouts/slideLayout651.xml"/><Relationship Id="rId4" Type="http://schemas.openxmlformats.org/officeDocument/2006/relationships/slideLayout" Target="../slideLayouts/slideLayout645.xml"/><Relationship Id="rId9" Type="http://schemas.openxmlformats.org/officeDocument/2006/relationships/slideLayout" Target="../slideLayouts/slideLayout650.xml"/></Relationships>
</file>

<file path=ppt/slideMasters/_rels/slideMaster60.xml.rels><?xml version="1.0" encoding="UTF-8" standalone="yes"?>
<Relationships xmlns="http://schemas.openxmlformats.org/package/2006/relationships"><Relationship Id="rId8" Type="http://schemas.openxmlformats.org/officeDocument/2006/relationships/slideLayout" Target="../slideLayouts/slideLayout660.xml"/><Relationship Id="rId3" Type="http://schemas.openxmlformats.org/officeDocument/2006/relationships/slideLayout" Target="../slideLayouts/slideLayout655.xml"/><Relationship Id="rId7" Type="http://schemas.openxmlformats.org/officeDocument/2006/relationships/slideLayout" Target="../slideLayouts/slideLayout659.xml"/><Relationship Id="rId12" Type="http://schemas.openxmlformats.org/officeDocument/2006/relationships/theme" Target="../theme/theme60.xml"/><Relationship Id="rId2" Type="http://schemas.openxmlformats.org/officeDocument/2006/relationships/slideLayout" Target="../slideLayouts/slideLayout654.xml"/><Relationship Id="rId1" Type="http://schemas.openxmlformats.org/officeDocument/2006/relationships/slideLayout" Target="../slideLayouts/slideLayout653.xml"/><Relationship Id="rId6" Type="http://schemas.openxmlformats.org/officeDocument/2006/relationships/slideLayout" Target="../slideLayouts/slideLayout658.xml"/><Relationship Id="rId11" Type="http://schemas.openxmlformats.org/officeDocument/2006/relationships/slideLayout" Target="../slideLayouts/slideLayout663.xml"/><Relationship Id="rId5" Type="http://schemas.openxmlformats.org/officeDocument/2006/relationships/slideLayout" Target="../slideLayouts/slideLayout657.xml"/><Relationship Id="rId10" Type="http://schemas.openxmlformats.org/officeDocument/2006/relationships/slideLayout" Target="../slideLayouts/slideLayout662.xml"/><Relationship Id="rId4" Type="http://schemas.openxmlformats.org/officeDocument/2006/relationships/slideLayout" Target="../slideLayouts/slideLayout656.xml"/><Relationship Id="rId9" Type="http://schemas.openxmlformats.org/officeDocument/2006/relationships/slideLayout" Target="../slideLayouts/slideLayout66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71.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theme" Target="../theme/theme61.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82.xml"/><Relationship Id="rId3" Type="http://schemas.openxmlformats.org/officeDocument/2006/relationships/slideLayout" Target="../slideLayouts/slideLayout677.xml"/><Relationship Id="rId7" Type="http://schemas.openxmlformats.org/officeDocument/2006/relationships/slideLayout" Target="../slideLayouts/slideLayout681.xml"/><Relationship Id="rId12" Type="http://schemas.openxmlformats.org/officeDocument/2006/relationships/theme" Target="../theme/theme62.xml"/><Relationship Id="rId2" Type="http://schemas.openxmlformats.org/officeDocument/2006/relationships/slideLayout" Target="../slideLayouts/slideLayout676.xml"/><Relationship Id="rId1" Type="http://schemas.openxmlformats.org/officeDocument/2006/relationships/slideLayout" Target="../slideLayouts/slideLayout675.xml"/><Relationship Id="rId6" Type="http://schemas.openxmlformats.org/officeDocument/2006/relationships/slideLayout" Target="../slideLayouts/slideLayout680.xml"/><Relationship Id="rId11" Type="http://schemas.openxmlformats.org/officeDocument/2006/relationships/slideLayout" Target="../slideLayouts/slideLayout685.xml"/><Relationship Id="rId5" Type="http://schemas.openxmlformats.org/officeDocument/2006/relationships/slideLayout" Target="../slideLayouts/slideLayout679.xml"/><Relationship Id="rId10" Type="http://schemas.openxmlformats.org/officeDocument/2006/relationships/slideLayout" Target="../slideLayouts/slideLayout684.xml"/><Relationship Id="rId4" Type="http://schemas.openxmlformats.org/officeDocument/2006/relationships/slideLayout" Target="../slideLayouts/slideLayout678.xml"/><Relationship Id="rId9" Type="http://schemas.openxmlformats.org/officeDocument/2006/relationships/slideLayout" Target="../slideLayouts/slideLayout683.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93.xml"/><Relationship Id="rId3" Type="http://schemas.openxmlformats.org/officeDocument/2006/relationships/slideLayout" Target="../slideLayouts/slideLayout688.xml"/><Relationship Id="rId7" Type="http://schemas.openxmlformats.org/officeDocument/2006/relationships/slideLayout" Target="../slideLayouts/slideLayout692.xml"/><Relationship Id="rId12" Type="http://schemas.openxmlformats.org/officeDocument/2006/relationships/theme" Target="../theme/theme63.xml"/><Relationship Id="rId2" Type="http://schemas.openxmlformats.org/officeDocument/2006/relationships/slideLayout" Target="../slideLayouts/slideLayout687.xml"/><Relationship Id="rId1" Type="http://schemas.openxmlformats.org/officeDocument/2006/relationships/slideLayout" Target="../slideLayouts/slideLayout686.xml"/><Relationship Id="rId6" Type="http://schemas.openxmlformats.org/officeDocument/2006/relationships/slideLayout" Target="../slideLayouts/slideLayout691.xml"/><Relationship Id="rId11" Type="http://schemas.openxmlformats.org/officeDocument/2006/relationships/slideLayout" Target="../slideLayouts/slideLayout696.xml"/><Relationship Id="rId5" Type="http://schemas.openxmlformats.org/officeDocument/2006/relationships/slideLayout" Target="../slideLayouts/slideLayout690.xml"/><Relationship Id="rId10" Type="http://schemas.openxmlformats.org/officeDocument/2006/relationships/slideLayout" Target="../slideLayouts/slideLayout695.xml"/><Relationship Id="rId4" Type="http://schemas.openxmlformats.org/officeDocument/2006/relationships/slideLayout" Target="../slideLayouts/slideLayout689.xml"/><Relationship Id="rId9" Type="http://schemas.openxmlformats.org/officeDocument/2006/relationships/slideLayout" Target="../slideLayouts/slideLayout694.xml"/></Relationships>
</file>

<file path=ppt/slideMasters/_rels/slideMaster64.xml.rels><?xml version="1.0" encoding="UTF-8" standalone="yes"?>
<Relationships xmlns="http://schemas.openxmlformats.org/package/2006/relationships"><Relationship Id="rId8" Type="http://schemas.openxmlformats.org/officeDocument/2006/relationships/slideLayout" Target="../slideLayouts/slideLayout704.xml"/><Relationship Id="rId3" Type="http://schemas.openxmlformats.org/officeDocument/2006/relationships/slideLayout" Target="../slideLayouts/slideLayout699.xml"/><Relationship Id="rId7" Type="http://schemas.openxmlformats.org/officeDocument/2006/relationships/slideLayout" Target="../slideLayouts/slideLayout703.xml"/><Relationship Id="rId12" Type="http://schemas.openxmlformats.org/officeDocument/2006/relationships/theme" Target="../theme/theme64.xml"/><Relationship Id="rId2" Type="http://schemas.openxmlformats.org/officeDocument/2006/relationships/slideLayout" Target="../slideLayouts/slideLayout698.xml"/><Relationship Id="rId1" Type="http://schemas.openxmlformats.org/officeDocument/2006/relationships/slideLayout" Target="../slideLayouts/slideLayout697.xml"/><Relationship Id="rId6" Type="http://schemas.openxmlformats.org/officeDocument/2006/relationships/slideLayout" Target="../slideLayouts/slideLayout702.xml"/><Relationship Id="rId11" Type="http://schemas.openxmlformats.org/officeDocument/2006/relationships/slideLayout" Target="../slideLayouts/slideLayout707.xml"/><Relationship Id="rId5" Type="http://schemas.openxmlformats.org/officeDocument/2006/relationships/slideLayout" Target="../slideLayouts/slideLayout701.xml"/><Relationship Id="rId10" Type="http://schemas.openxmlformats.org/officeDocument/2006/relationships/slideLayout" Target="../slideLayouts/slideLayout706.xml"/><Relationship Id="rId4" Type="http://schemas.openxmlformats.org/officeDocument/2006/relationships/slideLayout" Target="../slideLayouts/slideLayout700.xml"/><Relationship Id="rId9" Type="http://schemas.openxmlformats.org/officeDocument/2006/relationships/slideLayout" Target="../slideLayouts/slideLayout705.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715.xml"/><Relationship Id="rId3" Type="http://schemas.openxmlformats.org/officeDocument/2006/relationships/slideLayout" Target="../slideLayouts/slideLayout710.xml"/><Relationship Id="rId7" Type="http://schemas.openxmlformats.org/officeDocument/2006/relationships/slideLayout" Target="../slideLayouts/slideLayout714.xml"/><Relationship Id="rId12" Type="http://schemas.openxmlformats.org/officeDocument/2006/relationships/theme" Target="../theme/theme65.xml"/><Relationship Id="rId2" Type="http://schemas.openxmlformats.org/officeDocument/2006/relationships/slideLayout" Target="../slideLayouts/slideLayout709.xml"/><Relationship Id="rId1" Type="http://schemas.openxmlformats.org/officeDocument/2006/relationships/slideLayout" Target="../slideLayouts/slideLayout708.xml"/><Relationship Id="rId6" Type="http://schemas.openxmlformats.org/officeDocument/2006/relationships/slideLayout" Target="../slideLayouts/slideLayout713.xml"/><Relationship Id="rId11" Type="http://schemas.openxmlformats.org/officeDocument/2006/relationships/slideLayout" Target="../slideLayouts/slideLayout718.xml"/><Relationship Id="rId5" Type="http://schemas.openxmlformats.org/officeDocument/2006/relationships/slideLayout" Target="../slideLayouts/slideLayout712.xml"/><Relationship Id="rId10" Type="http://schemas.openxmlformats.org/officeDocument/2006/relationships/slideLayout" Target="../slideLayouts/slideLayout717.xml"/><Relationship Id="rId4" Type="http://schemas.openxmlformats.org/officeDocument/2006/relationships/slideLayout" Target="../slideLayouts/slideLayout711.xml"/><Relationship Id="rId9" Type="http://schemas.openxmlformats.org/officeDocument/2006/relationships/slideLayout" Target="../slideLayouts/slideLayout716.xml"/></Relationships>
</file>

<file path=ppt/slideMasters/_rels/slideMaster66.xml.rels><?xml version="1.0" encoding="UTF-8" standalone="yes"?>
<Relationships xmlns="http://schemas.openxmlformats.org/package/2006/relationships"><Relationship Id="rId8" Type="http://schemas.openxmlformats.org/officeDocument/2006/relationships/slideLayout" Target="../slideLayouts/slideLayout726.xml"/><Relationship Id="rId3" Type="http://schemas.openxmlformats.org/officeDocument/2006/relationships/slideLayout" Target="../slideLayouts/slideLayout721.xml"/><Relationship Id="rId7" Type="http://schemas.openxmlformats.org/officeDocument/2006/relationships/slideLayout" Target="../slideLayouts/slideLayout725.xml"/><Relationship Id="rId12" Type="http://schemas.openxmlformats.org/officeDocument/2006/relationships/theme" Target="../theme/theme66.xml"/><Relationship Id="rId2" Type="http://schemas.openxmlformats.org/officeDocument/2006/relationships/slideLayout" Target="../slideLayouts/slideLayout720.xml"/><Relationship Id="rId1" Type="http://schemas.openxmlformats.org/officeDocument/2006/relationships/slideLayout" Target="../slideLayouts/slideLayout719.xml"/><Relationship Id="rId6" Type="http://schemas.openxmlformats.org/officeDocument/2006/relationships/slideLayout" Target="../slideLayouts/slideLayout724.xml"/><Relationship Id="rId11" Type="http://schemas.openxmlformats.org/officeDocument/2006/relationships/slideLayout" Target="../slideLayouts/slideLayout729.xml"/><Relationship Id="rId5" Type="http://schemas.openxmlformats.org/officeDocument/2006/relationships/slideLayout" Target="../slideLayouts/slideLayout723.xml"/><Relationship Id="rId10" Type="http://schemas.openxmlformats.org/officeDocument/2006/relationships/slideLayout" Target="../slideLayouts/slideLayout728.xml"/><Relationship Id="rId4" Type="http://schemas.openxmlformats.org/officeDocument/2006/relationships/slideLayout" Target="../slideLayouts/slideLayout722.xml"/><Relationship Id="rId9" Type="http://schemas.openxmlformats.org/officeDocument/2006/relationships/slideLayout" Target="../slideLayouts/slideLayout727.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37.xml"/><Relationship Id="rId3" Type="http://schemas.openxmlformats.org/officeDocument/2006/relationships/slideLayout" Target="../slideLayouts/slideLayout732.xml"/><Relationship Id="rId7" Type="http://schemas.openxmlformats.org/officeDocument/2006/relationships/slideLayout" Target="../slideLayouts/slideLayout736.xml"/><Relationship Id="rId12" Type="http://schemas.openxmlformats.org/officeDocument/2006/relationships/theme" Target="../theme/theme67.xml"/><Relationship Id="rId2" Type="http://schemas.openxmlformats.org/officeDocument/2006/relationships/slideLayout" Target="../slideLayouts/slideLayout731.xml"/><Relationship Id="rId1" Type="http://schemas.openxmlformats.org/officeDocument/2006/relationships/slideLayout" Target="../slideLayouts/slideLayout730.xml"/><Relationship Id="rId6" Type="http://schemas.openxmlformats.org/officeDocument/2006/relationships/slideLayout" Target="../slideLayouts/slideLayout735.xml"/><Relationship Id="rId11" Type="http://schemas.openxmlformats.org/officeDocument/2006/relationships/slideLayout" Target="../slideLayouts/slideLayout740.xml"/><Relationship Id="rId5" Type="http://schemas.openxmlformats.org/officeDocument/2006/relationships/slideLayout" Target="../slideLayouts/slideLayout734.xml"/><Relationship Id="rId10" Type="http://schemas.openxmlformats.org/officeDocument/2006/relationships/slideLayout" Target="../slideLayouts/slideLayout739.xml"/><Relationship Id="rId4" Type="http://schemas.openxmlformats.org/officeDocument/2006/relationships/slideLayout" Target="../slideLayouts/slideLayout733.xml"/><Relationship Id="rId9" Type="http://schemas.openxmlformats.org/officeDocument/2006/relationships/slideLayout" Target="../slideLayouts/slideLayout738.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48.xml"/><Relationship Id="rId3" Type="http://schemas.openxmlformats.org/officeDocument/2006/relationships/slideLayout" Target="../slideLayouts/slideLayout743.xml"/><Relationship Id="rId7" Type="http://schemas.openxmlformats.org/officeDocument/2006/relationships/slideLayout" Target="../slideLayouts/slideLayout747.xml"/><Relationship Id="rId12" Type="http://schemas.openxmlformats.org/officeDocument/2006/relationships/theme" Target="../theme/theme68.xml"/><Relationship Id="rId2" Type="http://schemas.openxmlformats.org/officeDocument/2006/relationships/slideLayout" Target="../slideLayouts/slideLayout742.xml"/><Relationship Id="rId1" Type="http://schemas.openxmlformats.org/officeDocument/2006/relationships/slideLayout" Target="../slideLayouts/slideLayout741.xml"/><Relationship Id="rId6" Type="http://schemas.openxmlformats.org/officeDocument/2006/relationships/slideLayout" Target="../slideLayouts/slideLayout746.xml"/><Relationship Id="rId11" Type="http://schemas.openxmlformats.org/officeDocument/2006/relationships/slideLayout" Target="../slideLayouts/slideLayout751.xml"/><Relationship Id="rId5" Type="http://schemas.openxmlformats.org/officeDocument/2006/relationships/slideLayout" Target="../slideLayouts/slideLayout745.xml"/><Relationship Id="rId10" Type="http://schemas.openxmlformats.org/officeDocument/2006/relationships/slideLayout" Target="../slideLayouts/slideLayout750.xml"/><Relationship Id="rId4" Type="http://schemas.openxmlformats.org/officeDocument/2006/relationships/slideLayout" Target="../slideLayouts/slideLayout744.xml"/><Relationship Id="rId9" Type="http://schemas.openxmlformats.org/officeDocument/2006/relationships/slideLayout" Target="../slideLayouts/slideLayout749.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59.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theme" Target="../theme/theme69.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70.xml"/><Relationship Id="rId3" Type="http://schemas.openxmlformats.org/officeDocument/2006/relationships/slideLayout" Target="../slideLayouts/slideLayout765.xml"/><Relationship Id="rId7" Type="http://schemas.openxmlformats.org/officeDocument/2006/relationships/slideLayout" Target="../slideLayouts/slideLayout769.xml"/><Relationship Id="rId12" Type="http://schemas.openxmlformats.org/officeDocument/2006/relationships/theme" Target="../theme/theme70.xml"/><Relationship Id="rId2" Type="http://schemas.openxmlformats.org/officeDocument/2006/relationships/slideLayout" Target="../slideLayouts/slideLayout764.xml"/><Relationship Id="rId1" Type="http://schemas.openxmlformats.org/officeDocument/2006/relationships/slideLayout" Target="../slideLayouts/slideLayout763.xml"/><Relationship Id="rId6" Type="http://schemas.openxmlformats.org/officeDocument/2006/relationships/slideLayout" Target="../slideLayouts/slideLayout768.xml"/><Relationship Id="rId11" Type="http://schemas.openxmlformats.org/officeDocument/2006/relationships/slideLayout" Target="../slideLayouts/slideLayout773.xml"/><Relationship Id="rId5" Type="http://schemas.openxmlformats.org/officeDocument/2006/relationships/slideLayout" Target="../slideLayouts/slideLayout767.xml"/><Relationship Id="rId10" Type="http://schemas.openxmlformats.org/officeDocument/2006/relationships/slideLayout" Target="../slideLayouts/slideLayout772.xml"/><Relationship Id="rId4" Type="http://schemas.openxmlformats.org/officeDocument/2006/relationships/slideLayout" Target="../slideLayouts/slideLayout766.xml"/><Relationship Id="rId9" Type="http://schemas.openxmlformats.org/officeDocument/2006/relationships/slideLayout" Target="../slideLayouts/slideLayout771.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81.xml"/><Relationship Id="rId3" Type="http://schemas.openxmlformats.org/officeDocument/2006/relationships/slideLayout" Target="../slideLayouts/slideLayout776.xml"/><Relationship Id="rId7" Type="http://schemas.openxmlformats.org/officeDocument/2006/relationships/slideLayout" Target="../slideLayouts/slideLayout780.xml"/><Relationship Id="rId12" Type="http://schemas.openxmlformats.org/officeDocument/2006/relationships/theme" Target="../theme/theme71.xml"/><Relationship Id="rId2" Type="http://schemas.openxmlformats.org/officeDocument/2006/relationships/slideLayout" Target="../slideLayouts/slideLayout775.xml"/><Relationship Id="rId1" Type="http://schemas.openxmlformats.org/officeDocument/2006/relationships/slideLayout" Target="../slideLayouts/slideLayout774.xml"/><Relationship Id="rId6" Type="http://schemas.openxmlformats.org/officeDocument/2006/relationships/slideLayout" Target="../slideLayouts/slideLayout779.xml"/><Relationship Id="rId11" Type="http://schemas.openxmlformats.org/officeDocument/2006/relationships/slideLayout" Target="../slideLayouts/slideLayout784.xml"/><Relationship Id="rId5" Type="http://schemas.openxmlformats.org/officeDocument/2006/relationships/slideLayout" Target="../slideLayouts/slideLayout778.xml"/><Relationship Id="rId10" Type="http://schemas.openxmlformats.org/officeDocument/2006/relationships/slideLayout" Target="../slideLayouts/slideLayout783.xml"/><Relationship Id="rId4" Type="http://schemas.openxmlformats.org/officeDocument/2006/relationships/slideLayout" Target="../slideLayouts/slideLayout777.xml"/><Relationship Id="rId9" Type="http://schemas.openxmlformats.org/officeDocument/2006/relationships/slideLayout" Target="../slideLayouts/slideLayout782.xml"/></Relationships>
</file>

<file path=ppt/slideMasters/_rels/slideMaster72.xml.rels><?xml version="1.0" encoding="UTF-8" standalone="yes"?>
<Relationships xmlns="http://schemas.openxmlformats.org/package/2006/relationships"><Relationship Id="rId8" Type="http://schemas.openxmlformats.org/officeDocument/2006/relationships/slideLayout" Target="../slideLayouts/slideLayout792.xml"/><Relationship Id="rId3" Type="http://schemas.openxmlformats.org/officeDocument/2006/relationships/slideLayout" Target="../slideLayouts/slideLayout787.xml"/><Relationship Id="rId7" Type="http://schemas.openxmlformats.org/officeDocument/2006/relationships/slideLayout" Target="../slideLayouts/slideLayout791.xml"/><Relationship Id="rId12" Type="http://schemas.openxmlformats.org/officeDocument/2006/relationships/theme" Target="../theme/theme72.xml"/><Relationship Id="rId2" Type="http://schemas.openxmlformats.org/officeDocument/2006/relationships/slideLayout" Target="../slideLayouts/slideLayout786.xml"/><Relationship Id="rId1" Type="http://schemas.openxmlformats.org/officeDocument/2006/relationships/slideLayout" Target="../slideLayouts/slideLayout785.xml"/><Relationship Id="rId6" Type="http://schemas.openxmlformats.org/officeDocument/2006/relationships/slideLayout" Target="../slideLayouts/slideLayout790.xml"/><Relationship Id="rId11" Type="http://schemas.openxmlformats.org/officeDocument/2006/relationships/slideLayout" Target="../slideLayouts/slideLayout795.xml"/><Relationship Id="rId5" Type="http://schemas.openxmlformats.org/officeDocument/2006/relationships/slideLayout" Target="../slideLayouts/slideLayout789.xml"/><Relationship Id="rId10" Type="http://schemas.openxmlformats.org/officeDocument/2006/relationships/slideLayout" Target="../slideLayouts/slideLayout794.xml"/><Relationship Id="rId4" Type="http://schemas.openxmlformats.org/officeDocument/2006/relationships/slideLayout" Target="../slideLayouts/slideLayout788.xml"/><Relationship Id="rId9" Type="http://schemas.openxmlformats.org/officeDocument/2006/relationships/slideLayout" Target="../slideLayouts/slideLayout793.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803.xml"/><Relationship Id="rId3" Type="http://schemas.openxmlformats.org/officeDocument/2006/relationships/slideLayout" Target="../slideLayouts/slideLayout798.xml"/><Relationship Id="rId7" Type="http://schemas.openxmlformats.org/officeDocument/2006/relationships/slideLayout" Target="../slideLayouts/slideLayout802.xml"/><Relationship Id="rId12" Type="http://schemas.openxmlformats.org/officeDocument/2006/relationships/theme" Target="../theme/theme73.xml"/><Relationship Id="rId2" Type="http://schemas.openxmlformats.org/officeDocument/2006/relationships/slideLayout" Target="../slideLayouts/slideLayout797.xml"/><Relationship Id="rId1" Type="http://schemas.openxmlformats.org/officeDocument/2006/relationships/slideLayout" Target="../slideLayouts/slideLayout796.xml"/><Relationship Id="rId6" Type="http://schemas.openxmlformats.org/officeDocument/2006/relationships/slideLayout" Target="../slideLayouts/slideLayout801.xml"/><Relationship Id="rId11" Type="http://schemas.openxmlformats.org/officeDocument/2006/relationships/slideLayout" Target="../slideLayouts/slideLayout806.xml"/><Relationship Id="rId5" Type="http://schemas.openxmlformats.org/officeDocument/2006/relationships/slideLayout" Target="../slideLayouts/slideLayout800.xml"/><Relationship Id="rId10" Type="http://schemas.openxmlformats.org/officeDocument/2006/relationships/slideLayout" Target="../slideLayouts/slideLayout805.xml"/><Relationship Id="rId4" Type="http://schemas.openxmlformats.org/officeDocument/2006/relationships/slideLayout" Target="../slideLayouts/slideLayout799.xml"/><Relationship Id="rId9" Type="http://schemas.openxmlformats.org/officeDocument/2006/relationships/slideLayout" Target="../slideLayouts/slideLayout804.xml"/></Relationships>
</file>

<file path=ppt/slideMasters/_rels/slideMaster74.xml.rels><?xml version="1.0" encoding="UTF-8" standalone="yes"?>
<Relationships xmlns="http://schemas.openxmlformats.org/package/2006/relationships"><Relationship Id="rId8" Type="http://schemas.openxmlformats.org/officeDocument/2006/relationships/slideLayout" Target="../slideLayouts/slideLayout814.xml"/><Relationship Id="rId3" Type="http://schemas.openxmlformats.org/officeDocument/2006/relationships/slideLayout" Target="../slideLayouts/slideLayout809.xml"/><Relationship Id="rId7" Type="http://schemas.openxmlformats.org/officeDocument/2006/relationships/slideLayout" Target="../slideLayouts/slideLayout813.xml"/><Relationship Id="rId12" Type="http://schemas.openxmlformats.org/officeDocument/2006/relationships/theme" Target="../theme/theme74.xml"/><Relationship Id="rId2" Type="http://schemas.openxmlformats.org/officeDocument/2006/relationships/slideLayout" Target="../slideLayouts/slideLayout808.xml"/><Relationship Id="rId1" Type="http://schemas.openxmlformats.org/officeDocument/2006/relationships/slideLayout" Target="../slideLayouts/slideLayout807.xml"/><Relationship Id="rId6" Type="http://schemas.openxmlformats.org/officeDocument/2006/relationships/slideLayout" Target="../slideLayouts/slideLayout812.xml"/><Relationship Id="rId11" Type="http://schemas.openxmlformats.org/officeDocument/2006/relationships/slideLayout" Target="../slideLayouts/slideLayout817.xml"/><Relationship Id="rId5" Type="http://schemas.openxmlformats.org/officeDocument/2006/relationships/slideLayout" Target="../slideLayouts/slideLayout811.xml"/><Relationship Id="rId10" Type="http://schemas.openxmlformats.org/officeDocument/2006/relationships/slideLayout" Target="../slideLayouts/slideLayout816.xml"/><Relationship Id="rId4" Type="http://schemas.openxmlformats.org/officeDocument/2006/relationships/slideLayout" Target="../slideLayouts/slideLayout810.xml"/><Relationship Id="rId9" Type="http://schemas.openxmlformats.org/officeDocument/2006/relationships/slideLayout" Target="../slideLayouts/slideLayout815.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825.xml"/><Relationship Id="rId3" Type="http://schemas.openxmlformats.org/officeDocument/2006/relationships/slideLayout" Target="../slideLayouts/slideLayout820.xml"/><Relationship Id="rId7" Type="http://schemas.openxmlformats.org/officeDocument/2006/relationships/slideLayout" Target="../slideLayouts/slideLayout824.xml"/><Relationship Id="rId12" Type="http://schemas.openxmlformats.org/officeDocument/2006/relationships/theme" Target="../theme/theme75.xml"/><Relationship Id="rId2" Type="http://schemas.openxmlformats.org/officeDocument/2006/relationships/slideLayout" Target="../slideLayouts/slideLayout819.xml"/><Relationship Id="rId1" Type="http://schemas.openxmlformats.org/officeDocument/2006/relationships/slideLayout" Target="../slideLayouts/slideLayout818.xml"/><Relationship Id="rId6" Type="http://schemas.openxmlformats.org/officeDocument/2006/relationships/slideLayout" Target="../slideLayouts/slideLayout823.xml"/><Relationship Id="rId11" Type="http://schemas.openxmlformats.org/officeDocument/2006/relationships/slideLayout" Target="../slideLayouts/slideLayout828.xml"/><Relationship Id="rId5" Type="http://schemas.openxmlformats.org/officeDocument/2006/relationships/slideLayout" Target="../slideLayouts/slideLayout822.xml"/><Relationship Id="rId10" Type="http://schemas.openxmlformats.org/officeDocument/2006/relationships/slideLayout" Target="../slideLayouts/slideLayout827.xml"/><Relationship Id="rId4" Type="http://schemas.openxmlformats.org/officeDocument/2006/relationships/slideLayout" Target="../slideLayouts/slideLayout821.xml"/><Relationship Id="rId9" Type="http://schemas.openxmlformats.org/officeDocument/2006/relationships/slideLayout" Target="../slideLayouts/slideLayout826.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836.xml"/><Relationship Id="rId3" Type="http://schemas.openxmlformats.org/officeDocument/2006/relationships/slideLayout" Target="../slideLayouts/slideLayout831.xml"/><Relationship Id="rId7" Type="http://schemas.openxmlformats.org/officeDocument/2006/relationships/slideLayout" Target="../slideLayouts/slideLayout835.xml"/><Relationship Id="rId12" Type="http://schemas.openxmlformats.org/officeDocument/2006/relationships/theme" Target="../theme/theme76.xml"/><Relationship Id="rId2" Type="http://schemas.openxmlformats.org/officeDocument/2006/relationships/slideLayout" Target="../slideLayouts/slideLayout830.xml"/><Relationship Id="rId1" Type="http://schemas.openxmlformats.org/officeDocument/2006/relationships/slideLayout" Target="../slideLayouts/slideLayout829.xml"/><Relationship Id="rId6" Type="http://schemas.openxmlformats.org/officeDocument/2006/relationships/slideLayout" Target="../slideLayouts/slideLayout834.xml"/><Relationship Id="rId11" Type="http://schemas.openxmlformats.org/officeDocument/2006/relationships/slideLayout" Target="../slideLayouts/slideLayout839.xml"/><Relationship Id="rId5" Type="http://schemas.openxmlformats.org/officeDocument/2006/relationships/slideLayout" Target="../slideLayouts/slideLayout833.xml"/><Relationship Id="rId10" Type="http://schemas.openxmlformats.org/officeDocument/2006/relationships/slideLayout" Target="../slideLayouts/slideLayout838.xml"/><Relationship Id="rId4" Type="http://schemas.openxmlformats.org/officeDocument/2006/relationships/slideLayout" Target="../slideLayouts/slideLayout832.xml"/><Relationship Id="rId9" Type="http://schemas.openxmlformats.org/officeDocument/2006/relationships/slideLayout" Target="../slideLayouts/slideLayout837.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47.xml"/><Relationship Id="rId3" Type="http://schemas.openxmlformats.org/officeDocument/2006/relationships/slideLayout" Target="../slideLayouts/slideLayout842.xml"/><Relationship Id="rId7" Type="http://schemas.openxmlformats.org/officeDocument/2006/relationships/slideLayout" Target="../slideLayouts/slideLayout846.xml"/><Relationship Id="rId12" Type="http://schemas.openxmlformats.org/officeDocument/2006/relationships/theme" Target="../theme/theme77.xml"/><Relationship Id="rId2" Type="http://schemas.openxmlformats.org/officeDocument/2006/relationships/slideLayout" Target="../slideLayouts/slideLayout841.xml"/><Relationship Id="rId1" Type="http://schemas.openxmlformats.org/officeDocument/2006/relationships/slideLayout" Target="../slideLayouts/slideLayout840.xml"/><Relationship Id="rId6" Type="http://schemas.openxmlformats.org/officeDocument/2006/relationships/slideLayout" Target="../slideLayouts/slideLayout845.xml"/><Relationship Id="rId11" Type="http://schemas.openxmlformats.org/officeDocument/2006/relationships/slideLayout" Target="../slideLayouts/slideLayout850.xml"/><Relationship Id="rId5" Type="http://schemas.openxmlformats.org/officeDocument/2006/relationships/slideLayout" Target="../slideLayouts/slideLayout844.xml"/><Relationship Id="rId10" Type="http://schemas.openxmlformats.org/officeDocument/2006/relationships/slideLayout" Target="../slideLayouts/slideLayout849.xml"/><Relationship Id="rId4" Type="http://schemas.openxmlformats.org/officeDocument/2006/relationships/slideLayout" Target="../slideLayouts/slideLayout843.xml"/><Relationship Id="rId9" Type="http://schemas.openxmlformats.org/officeDocument/2006/relationships/slideLayout" Target="../slideLayouts/slideLayout848.xml"/></Relationships>
</file>

<file path=ppt/slideMasters/_rels/slideMaster78.xml.rels><?xml version="1.0" encoding="UTF-8" standalone="yes"?>
<Relationships xmlns="http://schemas.openxmlformats.org/package/2006/relationships"><Relationship Id="rId8" Type="http://schemas.openxmlformats.org/officeDocument/2006/relationships/slideLayout" Target="../slideLayouts/slideLayout858.xml"/><Relationship Id="rId3" Type="http://schemas.openxmlformats.org/officeDocument/2006/relationships/slideLayout" Target="../slideLayouts/slideLayout853.xml"/><Relationship Id="rId7" Type="http://schemas.openxmlformats.org/officeDocument/2006/relationships/slideLayout" Target="../slideLayouts/slideLayout857.xml"/><Relationship Id="rId12" Type="http://schemas.openxmlformats.org/officeDocument/2006/relationships/theme" Target="../theme/theme78.xml"/><Relationship Id="rId2" Type="http://schemas.openxmlformats.org/officeDocument/2006/relationships/slideLayout" Target="../slideLayouts/slideLayout852.xml"/><Relationship Id="rId1" Type="http://schemas.openxmlformats.org/officeDocument/2006/relationships/slideLayout" Target="../slideLayouts/slideLayout851.xml"/><Relationship Id="rId6" Type="http://schemas.openxmlformats.org/officeDocument/2006/relationships/slideLayout" Target="../slideLayouts/slideLayout856.xml"/><Relationship Id="rId11" Type="http://schemas.openxmlformats.org/officeDocument/2006/relationships/slideLayout" Target="../slideLayouts/slideLayout861.xml"/><Relationship Id="rId5" Type="http://schemas.openxmlformats.org/officeDocument/2006/relationships/slideLayout" Target="../slideLayouts/slideLayout855.xml"/><Relationship Id="rId10" Type="http://schemas.openxmlformats.org/officeDocument/2006/relationships/slideLayout" Target="../slideLayouts/slideLayout860.xml"/><Relationship Id="rId4" Type="http://schemas.openxmlformats.org/officeDocument/2006/relationships/slideLayout" Target="../slideLayouts/slideLayout854.xml"/><Relationship Id="rId9" Type="http://schemas.openxmlformats.org/officeDocument/2006/relationships/slideLayout" Target="../slideLayouts/slideLayout859.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69.xml"/><Relationship Id="rId3" Type="http://schemas.openxmlformats.org/officeDocument/2006/relationships/slideLayout" Target="../slideLayouts/slideLayout864.xml"/><Relationship Id="rId7" Type="http://schemas.openxmlformats.org/officeDocument/2006/relationships/slideLayout" Target="../slideLayouts/slideLayout868.xml"/><Relationship Id="rId12" Type="http://schemas.openxmlformats.org/officeDocument/2006/relationships/theme" Target="../theme/theme79.xml"/><Relationship Id="rId2" Type="http://schemas.openxmlformats.org/officeDocument/2006/relationships/slideLayout" Target="../slideLayouts/slideLayout863.xml"/><Relationship Id="rId1" Type="http://schemas.openxmlformats.org/officeDocument/2006/relationships/slideLayout" Target="../slideLayouts/slideLayout862.xml"/><Relationship Id="rId6" Type="http://schemas.openxmlformats.org/officeDocument/2006/relationships/slideLayout" Target="../slideLayouts/slideLayout867.xml"/><Relationship Id="rId11" Type="http://schemas.openxmlformats.org/officeDocument/2006/relationships/slideLayout" Target="../slideLayouts/slideLayout872.xml"/><Relationship Id="rId5" Type="http://schemas.openxmlformats.org/officeDocument/2006/relationships/slideLayout" Target="../slideLayouts/slideLayout866.xml"/><Relationship Id="rId10" Type="http://schemas.openxmlformats.org/officeDocument/2006/relationships/slideLayout" Target="../slideLayouts/slideLayout871.xml"/><Relationship Id="rId4" Type="http://schemas.openxmlformats.org/officeDocument/2006/relationships/slideLayout" Target="../slideLayouts/slideLayout865.xml"/><Relationship Id="rId9" Type="http://schemas.openxmlformats.org/officeDocument/2006/relationships/slideLayout" Target="../slideLayouts/slideLayout870.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80.xml"/><Relationship Id="rId3" Type="http://schemas.openxmlformats.org/officeDocument/2006/relationships/slideLayout" Target="../slideLayouts/slideLayout875.xml"/><Relationship Id="rId7" Type="http://schemas.openxmlformats.org/officeDocument/2006/relationships/slideLayout" Target="../slideLayouts/slideLayout879.xml"/><Relationship Id="rId12" Type="http://schemas.openxmlformats.org/officeDocument/2006/relationships/theme" Target="../theme/theme80.xml"/><Relationship Id="rId2" Type="http://schemas.openxmlformats.org/officeDocument/2006/relationships/slideLayout" Target="../slideLayouts/slideLayout874.xml"/><Relationship Id="rId1" Type="http://schemas.openxmlformats.org/officeDocument/2006/relationships/slideLayout" Target="../slideLayouts/slideLayout873.xml"/><Relationship Id="rId6" Type="http://schemas.openxmlformats.org/officeDocument/2006/relationships/slideLayout" Target="../slideLayouts/slideLayout878.xml"/><Relationship Id="rId11" Type="http://schemas.openxmlformats.org/officeDocument/2006/relationships/slideLayout" Target="../slideLayouts/slideLayout883.xml"/><Relationship Id="rId5" Type="http://schemas.openxmlformats.org/officeDocument/2006/relationships/slideLayout" Target="../slideLayouts/slideLayout877.xml"/><Relationship Id="rId10" Type="http://schemas.openxmlformats.org/officeDocument/2006/relationships/slideLayout" Target="../slideLayouts/slideLayout882.xml"/><Relationship Id="rId4" Type="http://schemas.openxmlformats.org/officeDocument/2006/relationships/slideLayout" Target="../slideLayouts/slideLayout876.xml"/><Relationship Id="rId9" Type="http://schemas.openxmlformats.org/officeDocument/2006/relationships/slideLayout" Target="../slideLayouts/slideLayout881.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91.xml"/><Relationship Id="rId3" Type="http://schemas.openxmlformats.org/officeDocument/2006/relationships/slideLayout" Target="../slideLayouts/slideLayout886.xml"/><Relationship Id="rId7" Type="http://schemas.openxmlformats.org/officeDocument/2006/relationships/slideLayout" Target="../slideLayouts/slideLayout890.xml"/><Relationship Id="rId12" Type="http://schemas.openxmlformats.org/officeDocument/2006/relationships/theme" Target="../theme/theme81.xml"/><Relationship Id="rId2" Type="http://schemas.openxmlformats.org/officeDocument/2006/relationships/slideLayout" Target="../slideLayouts/slideLayout885.xml"/><Relationship Id="rId1" Type="http://schemas.openxmlformats.org/officeDocument/2006/relationships/slideLayout" Target="../slideLayouts/slideLayout884.xml"/><Relationship Id="rId6" Type="http://schemas.openxmlformats.org/officeDocument/2006/relationships/slideLayout" Target="../slideLayouts/slideLayout889.xml"/><Relationship Id="rId11" Type="http://schemas.openxmlformats.org/officeDocument/2006/relationships/slideLayout" Target="../slideLayouts/slideLayout894.xml"/><Relationship Id="rId5" Type="http://schemas.openxmlformats.org/officeDocument/2006/relationships/slideLayout" Target="../slideLayouts/slideLayout888.xml"/><Relationship Id="rId10" Type="http://schemas.openxmlformats.org/officeDocument/2006/relationships/slideLayout" Target="../slideLayouts/slideLayout893.xml"/><Relationship Id="rId4" Type="http://schemas.openxmlformats.org/officeDocument/2006/relationships/slideLayout" Target="../slideLayouts/slideLayout887.xml"/><Relationship Id="rId9" Type="http://schemas.openxmlformats.org/officeDocument/2006/relationships/slideLayout" Target="../slideLayouts/slideLayout892.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902.xml"/><Relationship Id="rId3" Type="http://schemas.openxmlformats.org/officeDocument/2006/relationships/slideLayout" Target="../slideLayouts/slideLayout897.xml"/><Relationship Id="rId7" Type="http://schemas.openxmlformats.org/officeDocument/2006/relationships/slideLayout" Target="../slideLayouts/slideLayout901.xml"/><Relationship Id="rId12" Type="http://schemas.openxmlformats.org/officeDocument/2006/relationships/theme" Target="../theme/theme82.xml"/><Relationship Id="rId2" Type="http://schemas.openxmlformats.org/officeDocument/2006/relationships/slideLayout" Target="../slideLayouts/slideLayout896.xml"/><Relationship Id="rId1" Type="http://schemas.openxmlformats.org/officeDocument/2006/relationships/slideLayout" Target="../slideLayouts/slideLayout895.xml"/><Relationship Id="rId6" Type="http://schemas.openxmlformats.org/officeDocument/2006/relationships/slideLayout" Target="../slideLayouts/slideLayout900.xml"/><Relationship Id="rId11" Type="http://schemas.openxmlformats.org/officeDocument/2006/relationships/slideLayout" Target="../slideLayouts/slideLayout905.xml"/><Relationship Id="rId5" Type="http://schemas.openxmlformats.org/officeDocument/2006/relationships/slideLayout" Target="../slideLayouts/slideLayout899.xml"/><Relationship Id="rId10" Type="http://schemas.openxmlformats.org/officeDocument/2006/relationships/slideLayout" Target="../slideLayouts/slideLayout904.xml"/><Relationship Id="rId4" Type="http://schemas.openxmlformats.org/officeDocument/2006/relationships/slideLayout" Target="../slideLayouts/slideLayout898.xml"/><Relationship Id="rId9" Type="http://schemas.openxmlformats.org/officeDocument/2006/relationships/slideLayout" Target="../slideLayouts/slideLayout903.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913.xml"/><Relationship Id="rId3" Type="http://schemas.openxmlformats.org/officeDocument/2006/relationships/slideLayout" Target="../slideLayouts/slideLayout908.xml"/><Relationship Id="rId7" Type="http://schemas.openxmlformats.org/officeDocument/2006/relationships/slideLayout" Target="../slideLayouts/slideLayout912.xml"/><Relationship Id="rId12" Type="http://schemas.openxmlformats.org/officeDocument/2006/relationships/theme" Target="../theme/theme83.xml"/><Relationship Id="rId2" Type="http://schemas.openxmlformats.org/officeDocument/2006/relationships/slideLayout" Target="../slideLayouts/slideLayout907.xml"/><Relationship Id="rId1" Type="http://schemas.openxmlformats.org/officeDocument/2006/relationships/slideLayout" Target="../slideLayouts/slideLayout906.xml"/><Relationship Id="rId6" Type="http://schemas.openxmlformats.org/officeDocument/2006/relationships/slideLayout" Target="../slideLayouts/slideLayout911.xml"/><Relationship Id="rId11" Type="http://schemas.openxmlformats.org/officeDocument/2006/relationships/slideLayout" Target="../slideLayouts/slideLayout916.xml"/><Relationship Id="rId5" Type="http://schemas.openxmlformats.org/officeDocument/2006/relationships/slideLayout" Target="../slideLayouts/slideLayout910.xml"/><Relationship Id="rId10" Type="http://schemas.openxmlformats.org/officeDocument/2006/relationships/slideLayout" Target="../slideLayouts/slideLayout915.xml"/><Relationship Id="rId4" Type="http://schemas.openxmlformats.org/officeDocument/2006/relationships/slideLayout" Target="../slideLayouts/slideLayout909.xml"/><Relationship Id="rId9" Type="http://schemas.openxmlformats.org/officeDocument/2006/relationships/slideLayout" Target="../slideLayouts/slideLayout914.xml"/></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924.xml"/><Relationship Id="rId13" Type="http://schemas.openxmlformats.org/officeDocument/2006/relationships/image" Target="../media/image2.png"/><Relationship Id="rId3" Type="http://schemas.openxmlformats.org/officeDocument/2006/relationships/slideLayout" Target="../slideLayouts/slideLayout919.xml"/><Relationship Id="rId7" Type="http://schemas.openxmlformats.org/officeDocument/2006/relationships/slideLayout" Target="../slideLayouts/slideLayout923.xml"/><Relationship Id="rId12" Type="http://schemas.openxmlformats.org/officeDocument/2006/relationships/theme" Target="../theme/theme84.xml"/><Relationship Id="rId2" Type="http://schemas.openxmlformats.org/officeDocument/2006/relationships/slideLayout" Target="../slideLayouts/slideLayout918.xml"/><Relationship Id="rId1" Type="http://schemas.openxmlformats.org/officeDocument/2006/relationships/slideLayout" Target="../slideLayouts/slideLayout917.xml"/><Relationship Id="rId6" Type="http://schemas.openxmlformats.org/officeDocument/2006/relationships/slideLayout" Target="../slideLayouts/slideLayout922.xml"/><Relationship Id="rId11" Type="http://schemas.openxmlformats.org/officeDocument/2006/relationships/slideLayout" Target="../slideLayouts/slideLayout927.xml"/><Relationship Id="rId5" Type="http://schemas.openxmlformats.org/officeDocument/2006/relationships/slideLayout" Target="../slideLayouts/slideLayout921.xml"/><Relationship Id="rId10" Type="http://schemas.openxmlformats.org/officeDocument/2006/relationships/slideLayout" Target="../slideLayouts/slideLayout926.xml"/><Relationship Id="rId4" Type="http://schemas.openxmlformats.org/officeDocument/2006/relationships/slideLayout" Target="../slideLayouts/slideLayout920.xml"/><Relationship Id="rId9" Type="http://schemas.openxmlformats.org/officeDocument/2006/relationships/slideLayout" Target="../slideLayouts/slideLayout925.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935.xml"/><Relationship Id="rId13" Type="http://schemas.openxmlformats.org/officeDocument/2006/relationships/image" Target="../media/image2.png"/><Relationship Id="rId3" Type="http://schemas.openxmlformats.org/officeDocument/2006/relationships/slideLayout" Target="../slideLayouts/slideLayout930.xml"/><Relationship Id="rId7" Type="http://schemas.openxmlformats.org/officeDocument/2006/relationships/slideLayout" Target="../slideLayouts/slideLayout934.xml"/><Relationship Id="rId12" Type="http://schemas.openxmlformats.org/officeDocument/2006/relationships/theme" Target="../theme/theme85.xml"/><Relationship Id="rId2" Type="http://schemas.openxmlformats.org/officeDocument/2006/relationships/slideLayout" Target="../slideLayouts/slideLayout929.xml"/><Relationship Id="rId1" Type="http://schemas.openxmlformats.org/officeDocument/2006/relationships/slideLayout" Target="../slideLayouts/slideLayout928.xml"/><Relationship Id="rId6" Type="http://schemas.openxmlformats.org/officeDocument/2006/relationships/slideLayout" Target="../slideLayouts/slideLayout933.xml"/><Relationship Id="rId11" Type="http://schemas.openxmlformats.org/officeDocument/2006/relationships/slideLayout" Target="../slideLayouts/slideLayout938.xml"/><Relationship Id="rId5" Type="http://schemas.openxmlformats.org/officeDocument/2006/relationships/slideLayout" Target="../slideLayouts/slideLayout932.xml"/><Relationship Id="rId10" Type="http://schemas.openxmlformats.org/officeDocument/2006/relationships/slideLayout" Target="../slideLayouts/slideLayout937.xml"/><Relationship Id="rId4" Type="http://schemas.openxmlformats.org/officeDocument/2006/relationships/slideLayout" Target="../slideLayouts/slideLayout931.xml"/><Relationship Id="rId9" Type="http://schemas.openxmlformats.org/officeDocument/2006/relationships/slideLayout" Target="../slideLayouts/slideLayout9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body" idx="1"/>
          </p:nvPr>
        </p:nvSpPr>
        <p:spPr bwMode="auto">
          <a:xfrm>
            <a:off x="914400" y="1598613"/>
            <a:ext cx="7315200"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 id="214748366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rtl="0" fontAlgn="base">
              <a:spcAft>
                <a:spcPct val="0"/>
              </a:spcAft>
              <a:defRPr/>
            </a:pPr>
            <a:endParaRPr lang="en-US" kern="1200">
              <a:solidFill>
                <a:srgbClr val="000000"/>
              </a:solidFill>
              <a:latin typeface="Arial"/>
              <a:ea typeface="+mn-ea"/>
              <a:cs typeface="+mn-cs"/>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lgn="ctr" rtl="0" fontAlgn="base">
              <a:spcAft>
                <a:spcPct val="0"/>
              </a:spcAft>
              <a:defRPr/>
            </a:pPr>
            <a:endParaRPr lang="en-US" kern="1200">
              <a:solidFill>
                <a:srgbClr val="000000"/>
              </a:solidFill>
              <a:latin typeface="Arial"/>
              <a:ea typeface="+mn-ea"/>
              <a:cs typeface="+mn-cs"/>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rtl="0" fontAlgn="base">
              <a:spcAft>
                <a:spcPct val="0"/>
              </a:spcAft>
              <a:defRPr/>
            </a:pPr>
            <a:fld id="{DE66C4BD-4008-4B64-96F5-B40D9260EE4E}" type="slidenum">
              <a:rPr lang="en-US" kern="1200">
                <a:solidFill>
                  <a:srgbClr val="000000"/>
                </a:solidFill>
                <a:latin typeface="Arial"/>
                <a:ea typeface="+mn-ea"/>
                <a:cs typeface="+mn-cs"/>
              </a:rPr>
              <a:pPr rtl="0" fontAlgn="base">
                <a:spcAft>
                  <a:spcPct val="0"/>
                </a:spcAft>
                <a:defRPr/>
              </a:pPr>
              <a:t>‹#›</a:t>
            </a:fld>
            <a:endParaRPr lang="en-US" kern="1200">
              <a:solidFill>
                <a:srgbClr val="000000"/>
              </a:solidFill>
              <a:latin typeface="Arial"/>
              <a:ea typeface="+mn-ea"/>
              <a:cs typeface="+mn-cs"/>
            </a:endParaRPr>
          </a:p>
        </p:txBody>
      </p:sp>
    </p:spTree>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rtl="0" fontAlgn="base">
              <a:spcAft>
                <a:spcPct val="0"/>
              </a:spcAft>
              <a:defRPr/>
            </a:pPr>
            <a:endParaRPr lang="en-US" kern="1200">
              <a:solidFill>
                <a:srgbClr val="000000"/>
              </a:solidFill>
              <a:latin typeface="Arial"/>
              <a:ea typeface="+mn-ea"/>
              <a:cs typeface="+mn-cs"/>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lgn="ctr" rtl="0" fontAlgn="base">
              <a:spcAft>
                <a:spcPct val="0"/>
              </a:spcAft>
              <a:defRPr/>
            </a:pPr>
            <a:endParaRPr lang="en-US" kern="1200">
              <a:solidFill>
                <a:srgbClr val="000000"/>
              </a:solidFill>
              <a:latin typeface="Arial"/>
              <a:ea typeface="+mn-ea"/>
              <a:cs typeface="+mn-cs"/>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rtl="0" fontAlgn="base">
              <a:spcAft>
                <a:spcPct val="0"/>
              </a:spcAft>
              <a:defRPr/>
            </a:pPr>
            <a:fld id="{DE66C4BD-4008-4B64-96F5-B40D9260EE4E}" type="slidenum">
              <a:rPr lang="en-US" kern="1200">
                <a:solidFill>
                  <a:srgbClr val="000000"/>
                </a:solidFill>
                <a:latin typeface="Arial"/>
                <a:ea typeface="+mn-ea"/>
                <a:cs typeface="+mn-cs"/>
              </a:rPr>
              <a:pPr rtl="0" fontAlgn="base">
                <a:spcAft>
                  <a:spcPct val="0"/>
                </a:spcAft>
                <a:defRPr/>
              </a:pPr>
              <a:t>‹#›</a:t>
            </a:fld>
            <a:endParaRPr lang="en-US" kern="1200">
              <a:solidFill>
                <a:srgbClr val="000000"/>
              </a:solidFill>
              <a:latin typeface="Arial"/>
              <a:ea typeface="+mn-ea"/>
              <a:cs typeface="+mn-cs"/>
            </a:endParaRPr>
          </a:p>
        </p:txBody>
      </p:sp>
    </p:spTree>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1616899" name="Rectangle 3"/>
            <p:cNvSpPr>
              <a:spLocks noChangeArrowheads="1"/>
            </p:cNvSpPr>
            <p:nvPr userDrawn="1"/>
          </p:nvSpPr>
          <p:spPr bwMode="inv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0" name="Rectangle 4"/>
            <p:cNvSpPr>
              <a:spLocks noChangeArrowheads="1"/>
            </p:cNvSpPr>
            <p:nvPr userDrawn="1"/>
          </p:nvSpPr>
          <p:spPr bwMode="inv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1" name="AutoShape 5"/>
            <p:cNvSpPr>
              <a:spLocks noChangeArrowheads="1"/>
            </p:cNvSpPr>
            <p:nvPr userDrawn="1"/>
          </p:nvSpPr>
          <p:spPr bwMode="inv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2" name="AutoShape 6"/>
            <p:cNvSpPr>
              <a:spLocks noChangeArrowheads="1"/>
            </p:cNvSpPr>
            <p:nvPr userDrawn="1"/>
          </p:nvSpPr>
          <p:spPr bwMode="inv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3" name="Rectangle 7" descr="Green marble"/>
            <p:cNvSpPr>
              <a:spLocks noChangeArrowheads="1"/>
            </p:cNvSpPr>
            <p:nvPr userDrawn="1"/>
          </p:nvSpPr>
          <p:spPr bwMode="invGray">
            <a:xfrm>
              <a:off x="184" y="176"/>
              <a:ext cx="5432" cy="3988"/>
            </a:xfrm>
            <a:prstGeom prst="rect">
              <a:avLst/>
            </a:prstGeom>
            <a:blipFill dpi="0" rotWithShape="0">
              <a:blip r:embed="rId13"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2051" name="Rectangle 8"/>
          <p:cNvSpPr>
            <a:spLocks noGrp="1" noChangeArrowheads="1"/>
          </p:cNvSpPr>
          <p:nvPr>
            <p:ph type="title"/>
          </p:nvPr>
        </p:nvSpPr>
        <p:spPr bwMode="auto">
          <a:xfrm>
            <a:off x="685800" y="350838"/>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2" name="Rectangle 9"/>
          <p:cNvSpPr>
            <a:spLocks noGrp="1" noChangeArrowheads="1"/>
          </p:cNvSpPr>
          <p:nvPr>
            <p:ph type="body" idx="1"/>
          </p:nvPr>
        </p:nvSpPr>
        <p:spPr bwMode="auto">
          <a:xfrm>
            <a:off x="698500" y="166528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16906" name="Rectangle 10"/>
          <p:cNvSpPr>
            <a:spLocks noGrp="1" noChangeArrowheads="1"/>
          </p:cNvSpPr>
          <p:nvPr>
            <p:ph type="dt" sz="half" idx="2"/>
          </p:nvPr>
        </p:nvSpPr>
        <p:spPr bwMode="auto">
          <a:xfrm>
            <a:off x="6858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a:spcBef>
                <a:spcPct val="0"/>
              </a:spcBef>
              <a:defRPr/>
            </a:pPr>
            <a:endParaRPr lang="en-US" b="0" i="0">
              <a:solidFill>
                <a:srgbClr val="EAEAEA"/>
              </a:solidFill>
              <a:latin typeface="Times New Roman" pitchFamily="18" charset="0"/>
            </a:endParaRPr>
          </a:p>
        </p:txBody>
      </p:sp>
      <p:sp>
        <p:nvSpPr>
          <p:cNvPr id="1616907" name="Rectangle 11"/>
          <p:cNvSpPr>
            <a:spLocks noGrp="1" noChangeArrowheads="1"/>
          </p:cNvSpPr>
          <p:nvPr>
            <p:ph type="ftr" sz="quarter" idx="3"/>
          </p:nvPr>
        </p:nvSpPr>
        <p:spPr bwMode="auto">
          <a:xfrm>
            <a:off x="3124200" y="616585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spcBef>
                <a:spcPct val="0"/>
              </a:spcBef>
              <a:defRPr/>
            </a:pPr>
            <a:endParaRPr lang="en-US" b="0" i="0">
              <a:solidFill>
                <a:srgbClr val="EAEAEA"/>
              </a:solidFill>
              <a:latin typeface="Times New Roman" pitchFamily="18" charset="0"/>
            </a:endParaRPr>
          </a:p>
        </p:txBody>
      </p:sp>
      <p:sp>
        <p:nvSpPr>
          <p:cNvPr id="1616908" name="Rectangle 12"/>
          <p:cNvSpPr>
            <a:spLocks noGrp="1" noChangeArrowheads="1"/>
          </p:cNvSpPr>
          <p:nvPr>
            <p:ph type="sldNum" sz="quarter" idx="4"/>
          </p:nvPr>
        </p:nvSpPr>
        <p:spPr bwMode="auto">
          <a:xfrm>
            <a:off x="65532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spcBef>
                <a:spcPct val="0"/>
              </a:spcBef>
              <a:defRPr/>
            </a:pPr>
            <a:fld id="{CD502F70-54CB-4C62-90EB-49F0F37562FC}" type="slidenum">
              <a:rPr lang="en-US" b="0" i="0">
                <a:solidFill>
                  <a:srgbClr val="EAEAEA"/>
                </a:solidFill>
                <a:latin typeface="Times New Roman" pitchFamily="18" charset="0"/>
              </a:rPr>
              <a:pPr>
                <a:spcBef>
                  <a:spcPct val="0"/>
                </a:spcBef>
                <a:defRPr/>
              </a:pPr>
              <a:t>‹#›</a:t>
            </a:fld>
            <a:endParaRPr lang="en-US" b="0" i="0">
              <a:solidFill>
                <a:srgbClr val="EAEAEA"/>
              </a:solidFill>
              <a:latin typeface="Times New Roman" pitchFamily="18" charset="0"/>
            </a:endParaRPr>
          </a:p>
        </p:txBody>
      </p:sp>
    </p:spTree>
  </p:cSld>
  <p:clrMap bg1="dk2" tx1="lt1" bg2="dk1"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tx2"/>
        </a:buClr>
        <a:buSzPct val="115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SzPct val="115000"/>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110000"/>
        <a:buChar char="•"/>
        <a:defRPr sz="2000">
          <a:solidFill>
            <a:schemeClr val="tx1"/>
          </a:solidFill>
          <a:latin typeface="+mn-lt"/>
        </a:defRPr>
      </a:lvl5pPr>
      <a:lvl6pPr marL="2514600" indent="-228600" algn="l" rtl="0" fontAlgn="base">
        <a:spcBef>
          <a:spcPct val="20000"/>
        </a:spcBef>
        <a:spcAft>
          <a:spcPct val="0"/>
        </a:spcAft>
        <a:buClr>
          <a:schemeClr val="tx2"/>
        </a:buClr>
        <a:buSzPct val="110000"/>
        <a:buChar char="•"/>
        <a:defRPr sz="2000">
          <a:solidFill>
            <a:schemeClr val="tx1"/>
          </a:solidFill>
          <a:latin typeface="+mn-lt"/>
        </a:defRPr>
      </a:lvl6pPr>
      <a:lvl7pPr marL="2971800" indent="-228600" algn="l" rtl="0" fontAlgn="base">
        <a:spcBef>
          <a:spcPct val="20000"/>
        </a:spcBef>
        <a:spcAft>
          <a:spcPct val="0"/>
        </a:spcAft>
        <a:buClr>
          <a:schemeClr val="tx2"/>
        </a:buClr>
        <a:buSzPct val="110000"/>
        <a:buChar char="•"/>
        <a:defRPr sz="2000">
          <a:solidFill>
            <a:schemeClr val="tx1"/>
          </a:solidFill>
          <a:latin typeface="+mn-lt"/>
        </a:defRPr>
      </a:lvl7pPr>
      <a:lvl8pPr marL="3429000" indent="-228600" algn="l" rtl="0" fontAlgn="base">
        <a:spcBef>
          <a:spcPct val="20000"/>
        </a:spcBef>
        <a:spcAft>
          <a:spcPct val="0"/>
        </a:spcAft>
        <a:buClr>
          <a:schemeClr val="tx2"/>
        </a:buClr>
        <a:buSzPct val="110000"/>
        <a:buChar char="•"/>
        <a:defRPr sz="2000">
          <a:solidFill>
            <a:schemeClr val="tx1"/>
          </a:solidFill>
          <a:latin typeface="+mn-lt"/>
        </a:defRPr>
      </a:lvl8pPr>
      <a:lvl9pPr marL="3886200" indent="-228600" algn="l" rtl="0" fontAlgn="base">
        <a:spcBef>
          <a:spcPct val="20000"/>
        </a:spcBef>
        <a:spcAft>
          <a:spcPct val="0"/>
        </a:spcAft>
        <a:buClr>
          <a:schemeClr val="tx2"/>
        </a:buClr>
        <a:buSzPct val="11000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29"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65" r:id="rId1"/>
    <p:sldLayoutId id="2147483966" r:id="rId2"/>
    <p:sldLayoutId id="2147483967" r:id="rId3"/>
    <p:sldLayoutId id="2147483968" r:id="rId4"/>
    <p:sldLayoutId id="2147483969" r:id="rId5"/>
    <p:sldLayoutId id="2147483970" r:id="rId6"/>
    <p:sldLayoutId id="2147483971" r:id="rId7"/>
    <p:sldLayoutId id="2147483972" r:id="rId8"/>
    <p:sldLayoutId id="2147483973" r:id="rId9"/>
    <p:sldLayoutId id="2147483974" r:id="rId10"/>
    <p:sldLayoutId id="214748397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F9859582-CFB8-4F09-8B34-C41D043403BC}" type="datetimeFigureOut">
              <a:rPr lang="en-US" b="0" i="0">
                <a:solidFill>
                  <a:prstClr val="black">
                    <a:tint val="75000"/>
                  </a:prstClr>
                </a:solidFill>
              </a:rPr>
              <a:pPr>
                <a:defRPr/>
              </a:pPr>
              <a:t>12/19/2022</a:t>
            </a:fld>
            <a:endParaRPr lang="en-US" b="0" i="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smtClean="0">
                <a:solidFill>
                  <a:schemeClr val="tx1">
                    <a:tint val="75000"/>
                  </a:schemeClr>
                </a:solidFill>
                <a:latin typeface="+mn-lt"/>
              </a:defRPr>
            </a:lvl1pPr>
          </a:lstStyle>
          <a:p>
            <a:pPr>
              <a:defRPr/>
            </a:pPr>
            <a:endParaRPr lang="en-US" b="0" i="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D286785F-C352-4B68-8A5B-D44AB2A8D972}" type="slidenum">
              <a:rPr lang="en-US" b="0" i="0">
                <a:solidFill>
                  <a:prstClr val="black">
                    <a:tint val="75000"/>
                  </a:prstClr>
                </a:solidFill>
              </a:rPr>
              <a:pPr>
                <a:defRPr/>
              </a:pPr>
              <a:t>‹#›</a:t>
            </a:fld>
            <a:endParaRPr lang="en-US" b="0" i="0">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85" r:id="rId1"/>
    <p:sldLayoutId id="2147484086" r:id="rId2"/>
    <p:sldLayoutId id="2147484087" r:id="rId3"/>
    <p:sldLayoutId id="2147484088" r:id="rId4"/>
    <p:sldLayoutId id="2147484089" r:id="rId5"/>
    <p:sldLayoutId id="2147484090" r:id="rId6"/>
    <p:sldLayoutId id="2147484091" r:id="rId7"/>
    <p:sldLayoutId id="2147484092" r:id="rId8"/>
    <p:sldLayoutId id="2147484093" r:id="rId9"/>
    <p:sldLayoutId id="2147484094" r:id="rId10"/>
    <p:sldLayoutId id="21474840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97" r:id="rId1"/>
    <p:sldLayoutId id="2147484098" r:id="rId2"/>
    <p:sldLayoutId id="2147484099" r:id="rId3"/>
    <p:sldLayoutId id="2147484100" r:id="rId4"/>
    <p:sldLayoutId id="2147484101" r:id="rId5"/>
    <p:sldLayoutId id="2147484102" r:id="rId6"/>
    <p:sldLayoutId id="2147484103" r:id="rId7"/>
    <p:sldLayoutId id="2147484104" r:id="rId8"/>
    <p:sldLayoutId id="2147484105" r:id="rId9"/>
    <p:sldLayoutId id="2147484106" r:id="rId10"/>
    <p:sldLayoutId id="214748410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09" r:id="rId1"/>
    <p:sldLayoutId id="2147484110" r:id="rId2"/>
    <p:sldLayoutId id="2147484111" r:id="rId3"/>
    <p:sldLayoutId id="2147484112" r:id="rId4"/>
    <p:sldLayoutId id="2147484113" r:id="rId5"/>
    <p:sldLayoutId id="2147484114" r:id="rId6"/>
    <p:sldLayoutId id="2147484115" r:id="rId7"/>
    <p:sldLayoutId id="2147484116" r:id="rId8"/>
    <p:sldLayoutId id="2147484117" r:id="rId9"/>
    <p:sldLayoutId id="2147484118" r:id="rId10"/>
    <p:sldLayoutId id="214748411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21" r:id="rId1"/>
    <p:sldLayoutId id="2147484122"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33" r:id="rId1"/>
    <p:sldLayoutId id="2147484134" r:id="rId2"/>
    <p:sldLayoutId id="2147484135" r:id="rId3"/>
    <p:sldLayoutId id="2147484136" r:id="rId4"/>
    <p:sldLayoutId id="2147484137" r:id="rId5"/>
    <p:sldLayoutId id="2147484138" r:id="rId6"/>
    <p:sldLayoutId id="2147484139" r:id="rId7"/>
    <p:sldLayoutId id="2147484140" r:id="rId8"/>
    <p:sldLayoutId id="2147484141" r:id="rId9"/>
    <p:sldLayoutId id="2147484142" r:id="rId10"/>
    <p:sldLayoutId id="214748414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45" r:id="rId1"/>
    <p:sldLayoutId id="2147484146" r:id="rId2"/>
    <p:sldLayoutId id="2147484147" r:id="rId3"/>
    <p:sldLayoutId id="2147484148" r:id="rId4"/>
    <p:sldLayoutId id="2147484149" r:id="rId5"/>
    <p:sldLayoutId id="2147484150" r:id="rId6"/>
    <p:sldLayoutId id="2147484151" r:id="rId7"/>
    <p:sldLayoutId id="2147484152" r:id="rId8"/>
    <p:sldLayoutId id="2147484153" r:id="rId9"/>
    <p:sldLayoutId id="2147484154" r:id="rId10"/>
    <p:sldLayoutId id="214748415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69" r:id="rId1"/>
    <p:sldLayoutId id="2147484170" r:id="rId2"/>
    <p:sldLayoutId id="2147484171" r:id="rId3"/>
    <p:sldLayoutId id="2147484172" r:id="rId4"/>
    <p:sldLayoutId id="2147484173" r:id="rId5"/>
    <p:sldLayoutId id="2147484174" r:id="rId6"/>
    <p:sldLayoutId id="2147484175" r:id="rId7"/>
    <p:sldLayoutId id="2147484176" r:id="rId8"/>
    <p:sldLayoutId id="2147484177" r:id="rId9"/>
    <p:sldLayoutId id="2147484178" r:id="rId10"/>
    <p:sldLayoutId id="214748417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25698026"/>
      </p:ext>
    </p:extLst>
  </p:cSld>
  <p:clrMap bg1="lt1" tx1="dk1" bg2="lt2" tx2="dk2" accent1="accent1" accent2="accent2" accent3="accent3" accent4="accent4" accent5="accent5" accent6="accent6" hlink="hlink" folHlink="folHlink"/>
  <p:sldLayoutIdLst>
    <p:sldLayoutId id="2147484193" r:id="rId1"/>
    <p:sldLayoutId id="2147484194" r:id="rId2"/>
    <p:sldLayoutId id="2147484195" r:id="rId3"/>
    <p:sldLayoutId id="2147484196" r:id="rId4"/>
    <p:sldLayoutId id="2147484197" r:id="rId5"/>
    <p:sldLayoutId id="2147484198" r:id="rId6"/>
    <p:sldLayoutId id="2147484199" r:id="rId7"/>
    <p:sldLayoutId id="2147484200" r:id="rId8"/>
    <p:sldLayoutId id="2147484201" r:id="rId9"/>
    <p:sldLayoutId id="2147484202" r:id="rId10"/>
    <p:sldLayoutId id="214748420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b="0">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b="0">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b="0">
                <a:latin typeface="Arial" charset="0"/>
              </a:rPr>
              <a:pPr>
                <a:defRPr/>
              </a:pPr>
              <a:t>‹#›</a:t>
            </a:fld>
            <a:endParaRPr lang="en-US" b="0">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57"/>
            <a:ext cx="8229600" cy="384175"/>
          </a:xfrm>
          <a:prstGeom prst="rect">
            <a:avLst/>
          </a:prstGeom>
          <a:noFill/>
          <a:ln w="9525">
            <a:noFill/>
            <a:miter lim="800000"/>
            <a:headEnd/>
            <a:tailEnd/>
          </a:ln>
        </p:spPr>
      </p:pic>
    </p:spTree>
    <p:extLst>
      <p:ext uri="{BB962C8B-B14F-4D97-AF65-F5344CB8AC3E}">
        <p14:creationId xmlns:p14="http://schemas.microsoft.com/office/powerpoint/2010/main" val="963778413"/>
      </p:ext>
    </p:extLst>
  </p:cSld>
  <p:clrMap bg1="lt1" tx1="dk1" bg2="lt2" tx2="dk2" accent1="accent1" accent2="accent2" accent3="accent3" accent4="accent4" accent5="accent5" accent6="accent6" hlink="hlink" folHlink="folHlink"/>
  <p:sldLayoutIdLst>
    <p:sldLayoutId id="2147484229" r:id="rId1"/>
    <p:sldLayoutId id="2147484230" r:id="rId2"/>
    <p:sldLayoutId id="2147484231" r:id="rId3"/>
    <p:sldLayoutId id="2147484232" r:id="rId4"/>
    <p:sldLayoutId id="2147484233" r:id="rId5"/>
    <p:sldLayoutId id="2147484234" r:id="rId6"/>
    <p:sldLayoutId id="2147484235" r:id="rId7"/>
    <p:sldLayoutId id="2147484236" r:id="rId8"/>
    <p:sldLayoutId id="2147484237" r:id="rId9"/>
    <p:sldLayoutId id="2147484238" r:id="rId10"/>
    <p:sldLayoutId id="2147484239"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2415647"/>
      </p:ext>
    </p:extLst>
  </p:cSld>
  <p:clrMap bg1="lt1" tx1="dk1" bg2="lt2" tx2="dk2" accent1="accent1" accent2="accent2" accent3="accent3" accent4="accent4" accent5="accent5" accent6="accent6" hlink="hlink" folHlink="folHlink"/>
  <p:sldLayoutIdLst>
    <p:sldLayoutId id="2147484241" r:id="rId1"/>
    <p:sldLayoutId id="2147484242" r:id="rId2"/>
    <p:sldLayoutId id="2147484243" r:id="rId3"/>
    <p:sldLayoutId id="2147484244" r:id="rId4"/>
    <p:sldLayoutId id="2147484245" r:id="rId5"/>
    <p:sldLayoutId id="2147484246" r:id="rId6"/>
    <p:sldLayoutId id="2147484247" r:id="rId7"/>
    <p:sldLayoutId id="2147484248" r:id="rId8"/>
    <p:sldLayoutId id="2147484249" r:id="rId9"/>
    <p:sldLayoutId id="2147484250" r:id="rId10"/>
    <p:sldLayoutId id="214748425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9693632"/>
      </p:ext>
    </p:extLst>
  </p:cSld>
  <p:clrMap bg1="lt1" tx1="dk1" bg2="lt2" tx2="dk2" accent1="accent1" accent2="accent2" accent3="accent3" accent4="accent4" accent5="accent5" accent6="accent6" hlink="hlink" folHlink="folHlink"/>
  <p:sldLayoutIdLst>
    <p:sldLayoutId id="2147484253" r:id="rId1"/>
    <p:sldLayoutId id="2147484254" r:id="rId2"/>
    <p:sldLayoutId id="2147484255" r:id="rId3"/>
    <p:sldLayoutId id="2147484256" r:id="rId4"/>
    <p:sldLayoutId id="2147484257" r:id="rId5"/>
    <p:sldLayoutId id="2147484258" r:id="rId6"/>
    <p:sldLayoutId id="2147484259" r:id="rId7"/>
    <p:sldLayoutId id="2147484260" r:id="rId8"/>
    <p:sldLayoutId id="2147484261" r:id="rId9"/>
    <p:sldLayoutId id="2147484262" r:id="rId10"/>
    <p:sldLayoutId id="214748426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0570745"/>
      </p:ext>
    </p:extLst>
  </p:cSld>
  <p:clrMap bg1="lt1" tx1="dk1" bg2="lt2" tx2="dk2" accent1="accent1" accent2="accent2" accent3="accent3" accent4="accent4" accent5="accent5" accent6="accent6" hlink="hlink" folHlink="folHlink"/>
  <p:sldLayoutIdLst>
    <p:sldLayoutId id="2147484289" r:id="rId1"/>
    <p:sldLayoutId id="2147484290" r:id="rId2"/>
    <p:sldLayoutId id="2147484291" r:id="rId3"/>
    <p:sldLayoutId id="2147484292" r:id="rId4"/>
    <p:sldLayoutId id="2147484293" r:id="rId5"/>
    <p:sldLayoutId id="2147484294" r:id="rId6"/>
    <p:sldLayoutId id="2147484295" r:id="rId7"/>
    <p:sldLayoutId id="2147484296" r:id="rId8"/>
    <p:sldLayoutId id="2147484297" r:id="rId9"/>
    <p:sldLayoutId id="2147484298" r:id="rId10"/>
    <p:sldLayoutId id="21474842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16714098"/>
      </p:ext>
    </p:extLst>
  </p:cSld>
  <p:clrMap bg1="lt1" tx1="dk1" bg2="lt2" tx2="dk2" accent1="accent1" accent2="accent2" accent3="accent3" accent4="accent4" accent5="accent5" accent6="accent6" hlink="hlink" folHlink="folHlink"/>
  <p:sldLayoutIdLst>
    <p:sldLayoutId id="2147484301" r:id="rId1"/>
    <p:sldLayoutId id="2147484302" r:id="rId2"/>
    <p:sldLayoutId id="2147484303" r:id="rId3"/>
    <p:sldLayoutId id="2147484304" r:id="rId4"/>
    <p:sldLayoutId id="2147484305" r:id="rId5"/>
    <p:sldLayoutId id="2147484306" r:id="rId6"/>
    <p:sldLayoutId id="2147484307" r:id="rId7"/>
    <p:sldLayoutId id="2147484308" r:id="rId8"/>
    <p:sldLayoutId id="2147484309" r:id="rId9"/>
    <p:sldLayoutId id="2147484310" r:id="rId10"/>
    <p:sldLayoutId id="214748431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33071872"/>
      </p:ext>
    </p:extLst>
  </p:cSld>
  <p:clrMap bg1="lt1" tx1="dk1" bg2="lt2" tx2="dk2" accent1="accent1" accent2="accent2" accent3="accent3" accent4="accent4" accent5="accent5" accent6="accent6" hlink="hlink" folHlink="folHlink"/>
  <p:sldLayoutIdLst>
    <p:sldLayoutId id="2147484313" r:id="rId1"/>
    <p:sldLayoutId id="2147484314" r:id="rId2"/>
    <p:sldLayoutId id="2147484315" r:id="rId3"/>
    <p:sldLayoutId id="2147484316" r:id="rId4"/>
    <p:sldLayoutId id="2147484317" r:id="rId5"/>
    <p:sldLayoutId id="2147484318" r:id="rId6"/>
    <p:sldLayoutId id="2147484319" r:id="rId7"/>
    <p:sldLayoutId id="2147484320" r:id="rId8"/>
    <p:sldLayoutId id="2147484321" r:id="rId9"/>
    <p:sldLayoutId id="2147484322" r:id="rId10"/>
    <p:sldLayoutId id="214748432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46957054"/>
      </p:ext>
    </p:extLst>
  </p:cSld>
  <p:clrMap bg1="lt1" tx1="dk1" bg2="lt2" tx2="dk2" accent1="accent1" accent2="accent2" accent3="accent3" accent4="accent4" accent5="accent5" accent6="accent6" hlink="hlink" folHlink="folHlink"/>
  <p:sldLayoutIdLst>
    <p:sldLayoutId id="2147484325" r:id="rId1"/>
    <p:sldLayoutId id="2147484326" r:id="rId2"/>
    <p:sldLayoutId id="2147484327" r:id="rId3"/>
    <p:sldLayoutId id="2147484328" r:id="rId4"/>
    <p:sldLayoutId id="2147484329" r:id="rId5"/>
    <p:sldLayoutId id="2147484330" r:id="rId6"/>
    <p:sldLayoutId id="2147484331" r:id="rId7"/>
    <p:sldLayoutId id="2147484332" r:id="rId8"/>
    <p:sldLayoutId id="2147484333" r:id="rId9"/>
    <p:sldLayoutId id="2147484334" r:id="rId10"/>
    <p:sldLayoutId id="214748433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00824974"/>
      </p:ext>
    </p:extLst>
  </p:cSld>
  <p:clrMap bg1="lt1" tx1="dk1" bg2="lt2" tx2="dk2" accent1="accent1" accent2="accent2" accent3="accent3" accent4="accent4" accent5="accent5" accent6="accent6" hlink="hlink" folHlink="folHlink"/>
  <p:sldLayoutIdLst>
    <p:sldLayoutId id="2147484337" r:id="rId1"/>
    <p:sldLayoutId id="2147484338" r:id="rId2"/>
    <p:sldLayoutId id="2147484339" r:id="rId3"/>
    <p:sldLayoutId id="2147484340" r:id="rId4"/>
    <p:sldLayoutId id="2147484341" r:id="rId5"/>
    <p:sldLayoutId id="2147484342" r:id="rId6"/>
    <p:sldLayoutId id="2147484343" r:id="rId7"/>
    <p:sldLayoutId id="2147484344" r:id="rId8"/>
    <p:sldLayoutId id="2147484345" r:id="rId9"/>
    <p:sldLayoutId id="2147484346" r:id="rId10"/>
    <p:sldLayoutId id="214748434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7173798"/>
      </p:ext>
    </p:extLst>
  </p:cSld>
  <p:clrMap bg1="lt1" tx1="dk1" bg2="lt2" tx2="dk2" accent1="accent1" accent2="accent2" accent3="accent3" accent4="accent4" accent5="accent5" accent6="accent6" hlink="hlink" folHlink="folHlink"/>
  <p:sldLayoutIdLst>
    <p:sldLayoutId id="2147484349" r:id="rId1"/>
    <p:sldLayoutId id="2147484350" r:id="rId2"/>
    <p:sldLayoutId id="2147484351" r:id="rId3"/>
    <p:sldLayoutId id="2147484352" r:id="rId4"/>
    <p:sldLayoutId id="2147484353" r:id="rId5"/>
    <p:sldLayoutId id="2147484354" r:id="rId6"/>
    <p:sldLayoutId id="2147484355" r:id="rId7"/>
    <p:sldLayoutId id="2147484356" r:id="rId8"/>
    <p:sldLayoutId id="2147484357" r:id="rId9"/>
    <p:sldLayoutId id="2147484358" r:id="rId10"/>
    <p:sldLayoutId id="21474843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7173798"/>
      </p:ext>
    </p:extLst>
  </p:cSld>
  <p:clrMap bg1="lt1" tx1="dk1" bg2="lt2" tx2="dk2" accent1="accent1" accent2="accent2" accent3="accent3" accent4="accent4" accent5="accent5" accent6="accent6" hlink="hlink" folHlink="folHlink"/>
  <p:sldLayoutIdLst>
    <p:sldLayoutId id="2147484361" r:id="rId1"/>
    <p:sldLayoutId id="2147484362" r:id="rId2"/>
    <p:sldLayoutId id="2147484363" r:id="rId3"/>
    <p:sldLayoutId id="2147484364" r:id="rId4"/>
    <p:sldLayoutId id="2147484365" r:id="rId5"/>
    <p:sldLayoutId id="2147484366" r:id="rId6"/>
    <p:sldLayoutId id="2147484367" r:id="rId7"/>
    <p:sldLayoutId id="2147484368" r:id="rId8"/>
    <p:sldLayoutId id="2147484369" r:id="rId9"/>
    <p:sldLayoutId id="2147484370" r:id="rId10"/>
    <p:sldLayoutId id="21474843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6416553"/>
      </p:ext>
    </p:extLst>
  </p:cSld>
  <p:clrMap bg1="lt1" tx1="dk1" bg2="lt2" tx2="dk2" accent1="accent1" accent2="accent2" accent3="accent3" accent4="accent4" accent5="accent5" accent6="accent6" hlink="hlink" folHlink="folHlink"/>
  <p:sldLayoutIdLst>
    <p:sldLayoutId id="2147484373" r:id="rId1"/>
    <p:sldLayoutId id="2147484374" r:id="rId2"/>
    <p:sldLayoutId id="2147484375" r:id="rId3"/>
    <p:sldLayoutId id="2147484376" r:id="rId4"/>
    <p:sldLayoutId id="2147484377" r:id="rId5"/>
    <p:sldLayoutId id="2147484378" r:id="rId6"/>
    <p:sldLayoutId id="2147484379" r:id="rId7"/>
    <p:sldLayoutId id="2147484380" r:id="rId8"/>
    <p:sldLayoutId id="2147484381" r:id="rId9"/>
    <p:sldLayoutId id="2147484382" r:id="rId10"/>
    <p:sldLayoutId id="21474843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798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solidFill>
                  <a:srgbClr val="000000"/>
                </a:solidFill>
                <a:latin typeface="+mn-lt"/>
              </a:defRPr>
            </a:lvl1pPr>
          </a:lstStyle>
          <a:p>
            <a:pPr>
              <a:defRPr/>
            </a:pPr>
            <a:endParaRPr lang="en-US" b="0" i="0"/>
          </a:p>
        </p:txBody>
      </p:sp>
      <p:sp>
        <p:nvSpPr>
          <p:cNvPr id="29798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solidFill>
                  <a:srgbClr val="000000"/>
                </a:solidFill>
                <a:latin typeface="+mn-lt"/>
              </a:defRPr>
            </a:lvl1pPr>
          </a:lstStyle>
          <a:p>
            <a:pPr algn="l">
              <a:defRPr/>
            </a:pPr>
            <a:endParaRPr lang="en-US" b="0" i="0"/>
          </a:p>
        </p:txBody>
      </p:sp>
      <p:sp>
        <p:nvSpPr>
          <p:cNvPr id="29799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solidFill>
                  <a:srgbClr val="000000"/>
                </a:solidFill>
                <a:latin typeface="+mn-lt"/>
              </a:defRPr>
            </a:lvl1pPr>
          </a:lstStyle>
          <a:p>
            <a:pPr>
              <a:defRPr/>
            </a:pPr>
            <a:fld id="{9AC0793B-2A51-42BA-975B-09B40FB2C8D5}" type="slidenum">
              <a:rPr lang="en-US" b="0" i="0"/>
              <a:pPr>
                <a:defRPr/>
              </a:pPr>
              <a:t>‹#›</a:t>
            </a:fld>
            <a:endParaRPr lang="en-US" b="0" i="0"/>
          </a:p>
        </p:txBody>
      </p:sp>
    </p:spTree>
    <p:extLst>
      <p:ext uri="{BB962C8B-B14F-4D97-AF65-F5344CB8AC3E}">
        <p14:creationId xmlns:p14="http://schemas.microsoft.com/office/powerpoint/2010/main" val="4085853847"/>
      </p:ext>
    </p:extLst>
  </p:cSld>
  <p:clrMap bg1="lt1" tx1="dk1" bg2="lt2" tx2="dk2" accent1="accent1" accent2="accent2" accent3="accent3" accent4="accent4" accent5="accent5" accent6="accent6" hlink="hlink" folHlink="folHlink"/>
  <p:sldLayoutIdLst>
    <p:sldLayoutId id="2147484385" r:id="rId1"/>
    <p:sldLayoutId id="2147484386" r:id="rId2"/>
    <p:sldLayoutId id="2147484387" r:id="rId3"/>
    <p:sldLayoutId id="2147484388" r:id="rId4"/>
    <p:sldLayoutId id="2147484389" r:id="rId5"/>
    <p:sldLayoutId id="2147484390" r:id="rId6"/>
    <p:sldLayoutId id="2147484391" r:id="rId7"/>
    <p:sldLayoutId id="2147484392" r:id="rId8"/>
    <p:sldLayoutId id="2147484393" r:id="rId9"/>
    <p:sldLayoutId id="2147484394" r:id="rId10"/>
    <p:sldLayoutId id="2147484395" r:id="rId11"/>
    <p:sldLayoutId id="214748439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0546126"/>
      </p:ext>
    </p:extLst>
  </p:cSld>
  <p:clrMap bg1="lt1" tx1="dk1" bg2="lt2" tx2="dk2" accent1="accent1" accent2="accent2" accent3="accent3" accent4="accent4" accent5="accent5" accent6="accent6" hlink="hlink" folHlink="folHlink"/>
  <p:sldLayoutIdLst>
    <p:sldLayoutId id="2147484398" r:id="rId1"/>
    <p:sldLayoutId id="2147484399" r:id="rId2"/>
    <p:sldLayoutId id="2147484400" r:id="rId3"/>
    <p:sldLayoutId id="2147484401" r:id="rId4"/>
    <p:sldLayoutId id="2147484402" r:id="rId5"/>
    <p:sldLayoutId id="2147484403" r:id="rId6"/>
    <p:sldLayoutId id="2147484404" r:id="rId7"/>
    <p:sldLayoutId id="2147484405" r:id="rId8"/>
    <p:sldLayoutId id="2147484406" r:id="rId9"/>
    <p:sldLayoutId id="2147484407" r:id="rId10"/>
    <p:sldLayoutId id="214748440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09342541"/>
      </p:ext>
    </p:extLst>
  </p:cSld>
  <p:clrMap bg1="lt1" tx1="dk1" bg2="lt2" tx2="dk2" accent1="accent1" accent2="accent2" accent3="accent3" accent4="accent4" accent5="accent5" accent6="accent6" hlink="hlink" folHlink="folHlink"/>
  <p:sldLayoutIdLst>
    <p:sldLayoutId id="2147484410" r:id="rId1"/>
    <p:sldLayoutId id="2147484411" r:id="rId2"/>
    <p:sldLayoutId id="2147484412" r:id="rId3"/>
    <p:sldLayoutId id="2147484413" r:id="rId4"/>
    <p:sldLayoutId id="2147484414" r:id="rId5"/>
    <p:sldLayoutId id="2147484415" r:id="rId6"/>
    <p:sldLayoutId id="2147484416" r:id="rId7"/>
    <p:sldLayoutId id="2147484417" r:id="rId8"/>
    <p:sldLayoutId id="2147484418" r:id="rId9"/>
    <p:sldLayoutId id="2147484419" r:id="rId10"/>
    <p:sldLayoutId id="214748442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847299"/>
      </p:ext>
    </p:extLst>
  </p:cSld>
  <p:clrMap bg1="lt1" tx1="dk1" bg2="lt2" tx2="dk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47832923"/>
      </p:ext>
    </p:extLst>
  </p:cSld>
  <p:clrMap bg1="lt1" tx1="dk1" bg2="lt2" tx2="dk2" accent1="accent1" accent2="accent2" accent3="accent3" accent4="accent4" accent5="accent5" accent6="accent6" hlink="hlink" folHlink="folHlink"/>
  <p:sldLayoutIdLst>
    <p:sldLayoutId id="2147484435" r:id="rId1"/>
    <p:sldLayoutId id="2147484436" r:id="rId2"/>
    <p:sldLayoutId id="2147484437" r:id="rId3"/>
    <p:sldLayoutId id="2147484438" r:id="rId4"/>
    <p:sldLayoutId id="2147484439" r:id="rId5"/>
    <p:sldLayoutId id="2147484440" r:id="rId6"/>
    <p:sldLayoutId id="2147484441" r:id="rId7"/>
    <p:sldLayoutId id="2147484442" r:id="rId8"/>
    <p:sldLayoutId id="2147484443" r:id="rId9"/>
    <p:sldLayoutId id="2147484444" r:id="rId10"/>
    <p:sldLayoutId id="214748444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36717901"/>
      </p:ext>
    </p:extLst>
  </p:cSld>
  <p:clrMap bg1="lt1" tx1="dk1" bg2="lt2" tx2="dk2" accent1="accent1" accent2="accent2" accent3="accent3" accent4="accent4" accent5="accent5" accent6="accent6" hlink="hlink" folHlink="folHlink"/>
  <p:sldLayoutIdLst>
    <p:sldLayoutId id="2147484447" r:id="rId1"/>
    <p:sldLayoutId id="2147484448" r:id="rId2"/>
    <p:sldLayoutId id="2147484449" r:id="rId3"/>
    <p:sldLayoutId id="2147484450" r:id="rId4"/>
    <p:sldLayoutId id="2147484451" r:id="rId5"/>
    <p:sldLayoutId id="2147484452" r:id="rId6"/>
    <p:sldLayoutId id="2147484453" r:id="rId7"/>
    <p:sldLayoutId id="2147484454" r:id="rId8"/>
    <p:sldLayoutId id="2147484455" r:id="rId9"/>
    <p:sldLayoutId id="2147484456" r:id="rId10"/>
    <p:sldLayoutId id="214748445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34711044"/>
      </p:ext>
    </p:extLst>
  </p:cSld>
  <p:clrMap bg1="lt1" tx1="dk1" bg2="lt2" tx2="dk2" accent1="accent1" accent2="accent2" accent3="accent3" accent4="accent4" accent5="accent5" accent6="accent6" hlink="hlink" folHlink="folHlink"/>
  <p:sldLayoutIdLst>
    <p:sldLayoutId id="2147484459" r:id="rId1"/>
    <p:sldLayoutId id="2147484460" r:id="rId2"/>
    <p:sldLayoutId id="2147484461" r:id="rId3"/>
    <p:sldLayoutId id="2147484462" r:id="rId4"/>
    <p:sldLayoutId id="2147484463" r:id="rId5"/>
    <p:sldLayoutId id="2147484464" r:id="rId6"/>
    <p:sldLayoutId id="2147484465" r:id="rId7"/>
    <p:sldLayoutId id="2147484466" r:id="rId8"/>
    <p:sldLayoutId id="2147484467" r:id="rId9"/>
    <p:sldLayoutId id="2147484468" r:id="rId10"/>
    <p:sldLayoutId id="214748446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40605366"/>
      </p:ext>
    </p:extLst>
  </p:cSld>
  <p:clrMap bg1="lt1" tx1="dk1" bg2="lt2" tx2="dk2" accent1="accent1" accent2="accent2" accent3="accent3" accent4="accent4" accent5="accent5" accent6="accent6" hlink="hlink" folHlink="folHlink"/>
  <p:sldLayoutIdLst>
    <p:sldLayoutId id="2147484471" r:id="rId1"/>
    <p:sldLayoutId id="2147484472" r:id="rId2"/>
    <p:sldLayoutId id="2147484473" r:id="rId3"/>
    <p:sldLayoutId id="2147484474" r:id="rId4"/>
    <p:sldLayoutId id="2147484475" r:id="rId5"/>
    <p:sldLayoutId id="2147484476" r:id="rId6"/>
    <p:sldLayoutId id="2147484477" r:id="rId7"/>
    <p:sldLayoutId id="2147484478" r:id="rId8"/>
    <p:sldLayoutId id="2147484479" r:id="rId9"/>
    <p:sldLayoutId id="2147484480" r:id="rId10"/>
    <p:sldLayoutId id="214748448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0282836"/>
      </p:ext>
    </p:extLst>
  </p:cSld>
  <p:clrMap bg1="lt1" tx1="dk1" bg2="lt2" tx2="dk2" accent1="accent1" accent2="accent2" accent3="accent3" accent4="accent4" accent5="accent5" accent6="accent6" hlink="hlink" folHlink="folHlink"/>
  <p:sldLayoutIdLst>
    <p:sldLayoutId id="2147484483" r:id="rId1"/>
    <p:sldLayoutId id="2147484484" r:id="rId2"/>
    <p:sldLayoutId id="2147484485" r:id="rId3"/>
    <p:sldLayoutId id="2147484486" r:id="rId4"/>
    <p:sldLayoutId id="2147484487" r:id="rId5"/>
    <p:sldLayoutId id="2147484488" r:id="rId6"/>
    <p:sldLayoutId id="2147484489" r:id="rId7"/>
    <p:sldLayoutId id="2147484490" r:id="rId8"/>
    <p:sldLayoutId id="2147484491" r:id="rId9"/>
    <p:sldLayoutId id="2147484492" r:id="rId10"/>
    <p:sldLayoutId id="214748449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2181016"/>
      </p:ext>
    </p:extLst>
  </p:cSld>
  <p:clrMap bg1="lt1" tx1="dk1" bg2="lt2" tx2="dk2" accent1="accent1" accent2="accent2" accent3="accent3" accent4="accent4" accent5="accent5" accent6="accent6" hlink="hlink" folHlink="folHlink"/>
  <p:sldLayoutIdLst>
    <p:sldLayoutId id="2147484495" r:id="rId1"/>
    <p:sldLayoutId id="2147484496" r:id="rId2"/>
    <p:sldLayoutId id="2147484497" r:id="rId3"/>
    <p:sldLayoutId id="2147484498" r:id="rId4"/>
    <p:sldLayoutId id="2147484499" r:id="rId5"/>
    <p:sldLayoutId id="2147484500" r:id="rId6"/>
    <p:sldLayoutId id="2147484501" r:id="rId7"/>
    <p:sldLayoutId id="2147484502" r:id="rId8"/>
    <p:sldLayoutId id="2147484503" r:id="rId9"/>
    <p:sldLayoutId id="2147484504" r:id="rId10"/>
    <p:sldLayoutId id="214748450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8705923"/>
      </p:ext>
    </p:extLst>
  </p:cSld>
  <p:clrMap bg1="lt1" tx1="dk1" bg2="lt2" tx2="dk2" accent1="accent1" accent2="accent2" accent3="accent3" accent4="accent4" accent5="accent5" accent6="accent6" hlink="hlink" folHlink="folHlink"/>
  <p:sldLayoutIdLst>
    <p:sldLayoutId id="2147484507" r:id="rId1"/>
    <p:sldLayoutId id="2147484508" r:id="rId2"/>
    <p:sldLayoutId id="2147484509" r:id="rId3"/>
    <p:sldLayoutId id="2147484510" r:id="rId4"/>
    <p:sldLayoutId id="2147484511" r:id="rId5"/>
    <p:sldLayoutId id="2147484512" r:id="rId6"/>
    <p:sldLayoutId id="2147484513" r:id="rId7"/>
    <p:sldLayoutId id="2147484514" r:id="rId8"/>
    <p:sldLayoutId id="2147484515" r:id="rId9"/>
    <p:sldLayoutId id="2147484516" r:id="rId10"/>
    <p:sldLayoutId id="214748451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7001165"/>
      </p:ext>
    </p:extLst>
  </p:cSld>
  <p:clrMap bg1="lt1" tx1="dk1" bg2="lt2" tx2="dk2" accent1="accent1" accent2="accent2" accent3="accent3" accent4="accent4" accent5="accent5" accent6="accent6" hlink="hlink" folHlink="folHlink"/>
  <p:sldLayoutIdLst>
    <p:sldLayoutId id="2147484519" r:id="rId1"/>
    <p:sldLayoutId id="2147484520" r:id="rId2"/>
    <p:sldLayoutId id="2147484521" r:id="rId3"/>
    <p:sldLayoutId id="2147484522" r:id="rId4"/>
    <p:sldLayoutId id="2147484523" r:id="rId5"/>
    <p:sldLayoutId id="2147484524" r:id="rId6"/>
    <p:sldLayoutId id="2147484525" r:id="rId7"/>
    <p:sldLayoutId id="2147484526" r:id="rId8"/>
    <p:sldLayoutId id="2147484527" r:id="rId9"/>
    <p:sldLayoutId id="2147484528" r:id="rId10"/>
    <p:sldLayoutId id="214748452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61956800"/>
      </p:ext>
    </p:extLst>
  </p:cSld>
  <p:clrMap bg1="lt1" tx1="dk1" bg2="lt2" tx2="dk2" accent1="accent1" accent2="accent2" accent3="accent3" accent4="accent4" accent5="accent5" accent6="accent6" hlink="hlink" folHlink="folHlink"/>
  <p:sldLayoutIdLst>
    <p:sldLayoutId id="2147484531" r:id="rId1"/>
    <p:sldLayoutId id="2147484532" r:id="rId2"/>
    <p:sldLayoutId id="2147484533" r:id="rId3"/>
    <p:sldLayoutId id="2147484534" r:id="rId4"/>
    <p:sldLayoutId id="2147484535" r:id="rId5"/>
    <p:sldLayoutId id="2147484536" r:id="rId6"/>
    <p:sldLayoutId id="2147484537" r:id="rId7"/>
    <p:sldLayoutId id="2147484538" r:id="rId8"/>
    <p:sldLayoutId id="2147484539" r:id="rId9"/>
    <p:sldLayoutId id="2147484540" r:id="rId10"/>
    <p:sldLayoutId id="214748454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2130618"/>
      </p:ext>
    </p:extLst>
  </p:cSld>
  <p:clrMap bg1="lt1" tx1="dk1" bg2="lt2" tx2="dk2" accent1="accent1" accent2="accent2" accent3="accent3" accent4="accent4" accent5="accent5" accent6="accent6" hlink="hlink" folHlink="folHlink"/>
  <p:sldLayoutIdLst>
    <p:sldLayoutId id="2147484543" r:id="rId1"/>
    <p:sldLayoutId id="2147484544" r:id="rId2"/>
    <p:sldLayoutId id="2147484545" r:id="rId3"/>
    <p:sldLayoutId id="2147484546" r:id="rId4"/>
    <p:sldLayoutId id="2147484547" r:id="rId5"/>
    <p:sldLayoutId id="2147484548" r:id="rId6"/>
    <p:sldLayoutId id="2147484549" r:id="rId7"/>
    <p:sldLayoutId id="2147484550" r:id="rId8"/>
    <p:sldLayoutId id="2147484551" r:id="rId9"/>
    <p:sldLayoutId id="2147484552" r:id="rId10"/>
    <p:sldLayoutId id="214748455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06825837"/>
      </p:ext>
    </p:extLst>
  </p:cSld>
  <p:clrMap bg1="lt1" tx1="dk1" bg2="lt2" tx2="dk2" accent1="accent1" accent2="accent2" accent3="accent3" accent4="accent4" accent5="accent5" accent6="accent6" hlink="hlink" folHlink="folHlink"/>
  <p:sldLayoutIdLst>
    <p:sldLayoutId id="2147484555" r:id="rId1"/>
    <p:sldLayoutId id="2147484556" r:id="rId2"/>
    <p:sldLayoutId id="2147484557" r:id="rId3"/>
    <p:sldLayoutId id="2147484558" r:id="rId4"/>
    <p:sldLayoutId id="2147484559" r:id="rId5"/>
    <p:sldLayoutId id="2147484560" r:id="rId6"/>
    <p:sldLayoutId id="2147484561" r:id="rId7"/>
    <p:sldLayoutId id="2147484562" r:id="rId8"/>
    <p:sldLayoutId id="2147484563" r:id="rId9"/>
    <p:sldLayoutId id="2147484564" r:id="rId10"/>
    <p:sldLayoutId id="21474845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1742296"/>
      </p:ext>
    </p:extLst>
  </p:cSld>
  <p:clrMap bg1="lt1" tx1="dk1" bg2="lt2" tx2="dk2" accent1="accent1" accent2="accent2" accent3="accent3" accent4="accent4" accent5="accent5" accent6="accent6" hlink="hlink" folHlink="folHlink"/>
  <p:sldLayoutIdLst>
    <p:sldLayoutId id="2147484567" r:id="rId1"/>
    <p:sldLayoutId id="2147484568" r:id="rId2"/>
    <p:sldLayoutId id="2147484569" r:id="rId3"/>
    <p:sldLayoutId id="2147484570" r:id="rId4"/>
    <p:sldLayoutId id="2147484571" r:id="rId5"/>
    <p:sldLayoutId id="2147484572" r:id="rId6"/>
    <p:sldLayoutId id="2147484573" r:id="rId7"/>
    <p:sldLayoutId id="2147484574" r:id="rId8"/>
    <p:sldLayoutId id="2147484575" r:id="rId9"/>
    <p:sldLayoutId id="2147484576" r:id="rId10"/>
    <p:sldLayoutId id="21474845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651316"/>
      </p:ext>
    </p:extLst>
  </p:cSld>
  <p:clrMap bg1="lt1" tx1="dk1" bg2="lt2" tx2="dk2" accent1="accent1" accent2="accent2" accent3="accent3" accent4="accent4" accent5="accent5" accent6="accent6" hlink="hlink" folHlink="folHlink"/>
  <p:sldLayoutIdLst>
    <p:sldLayoutId id="2147484579" r:id="rId1"/>
    <p:sldLayoutId id="2147484580" r:id="rId2"/>
    <p:sldLayoutId id="2147484581" r:id="rId3"/>
    <p:sldLayoutId id="2147484582" r:id="rId4"/>
    <p:sldLayoutId id="2147484583" r:id="rId5"/>
    <p:sldLayoutId id="2147484584" r:id="rId6"/>
    <p:sldLayoutId id="2147484585" r:id="rId7"/>
    <p:sldLayoutId id="2147484586" r:id="rId8"/>
    <p:sldLayoutId id="2147484587" r:id="rId9"/>
    <p:sldLayoutId id="2147484588" r:id="rId10"/>
    <p:sldLayoutId id="214748458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98718356"/>
      </p:ext>
    </p:extLst>
  </p:cSld>
  <p:clrMap bg1="lt1" tx1="dk1" bg2="lt2" tx2="dk2" accent1="accent1" accent2="accent2" accent3="accent3" accent4="accent4" accent5="accent5" accent6="accent6" hlink="hlink" folHlink="folHlink"/>
  <p:sldLayoutIdLst>
    <p:sldLayoutId id="2147484591" r:id="rId1"/>
    <p:sldLayoutId id="2147484592" r:id="rId2"/>
    <p:sldLayoutId id="2147484593" r:id="rId3"/>
    <p:sldLayoutId id="2147484594" r:id="rId4"/>
    <p:sldLayoutId id="2147484595" r:id="rId5"/>
    <p:sldLayoutId id="2147484596" r:id="rId6"/>
    <p:sldLayoutId id="2147484597" r:id="rId7"/>
    <p:sldLayoutId id="2147484598" r:id="rId8"/>
    <p:sldLayoutId id="2147484599" r:id="rId9"/>
    <p:sldLayoutId id="2147484600" r:id="rId10"/>
    <p:sldLayoutId id="214748460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1217601"/>
      </p:ext>
    </p:extLst>
  </p:cSld>
  <p:clrMap bg1="lt1" tx1="dk1" bg2="lt2" tx2="dk2" accent1="accent1" accent2="accent2" accent3="accent3" accent4="accent4" accent5="accent5" accent6="accent6" hlink="hlink" folHlink="folHlink"/>
  <p:sldLayoutIdLst>
    <p:sldLayoutId id="2147484603" r:id="rId1"/>
    <p:sldLayoutId id="2147484604" r:id="rId2"/>
    <p:sldLayoutId id="2147484605" r:id="rId3"/>
    <p:sldLayoutId id="2147484606" r:id="rId4"/>
    <p:sldLayoutId id="2147484607" r:id="rId5"/>
    <p:sldLayoutId id="2147484608" r:id="rId6"/>
    <p:sldLayoutId id="2147484609" r:id="rId7"/>
    <p:sldLayoutId id="2147484610" r:id="rId8"/>
    <p:sldLayoutId id="2147484611" r:id="rId9"/>
    <p:sldLayoutId id="2147484612" r:id="rId10"/>
    <p:sldLayoutId id="214748461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94243699"/>
      </p:ext>
    </p:extLst>
  </p:cSld>
  <p:clrMap bg1="lt1" tx1="dk1" bg2="lt2" tx2="dk2" accent1="accent1" accent2="accent2" accent3="accent3" accent4="accent4" accent5="accent5" accent6="accent6" hlink="hlink" folHlink="folHlink"/>
  <p:sldLayoutIdLst>
    <p:sldLayoutId id="2147484615" r:id="rId1"/>
    <p:sldLayoutId id="2147484616" r:id="rId2"/>
    <p:sldLayoutId id="2147484617" r:id="rId3"/>
    <p:sldLayoutId id="2147484618" r:id="rId4"/>
    <p:sldLayoutId id="2147484619" r:id="rId5"/>
    <p:sldLayoutId id="2147484620" r:id="rId6"/>
    <p:sldLayoutId id="2147484621" r:id="rId7"/>
    <p:sldLayoutId id="2147484622" r:id="rId8"/>
    <p:sldLayoutId id="2147484623" r:id="rId9"/>
    <p:sldLayoutId id="2147484624" r:id="rId10"/>
    <p:sldLayoutId id="214748462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2556981"/>
      </p:ext>
    </p:extLst>
  </p:cSld>
  <p:clrMap bg1="lt1" tx1="dk1" bg2="lt2" tx2="dk2" accent1="accent1" accent2="accent2" accent3="accent3" accent4="accent4" accent5="accent5" accent6="accent6" hlink="hlink" folHlink="folHlink"/>
  <p:sldLayoutIdLst>
    <p:sldLayoutId id="2147484627" r:id="rId1"/>
    <p:sldLayoutId id="2147484628" r:id="rId2"/>
    <p:sldLayoutId id="2147484629" r:id="rId3"/>
    <p:sldLayoutId id="2147484630" r:id="rId4"/>
    <p:sldLayoutId id="2147484631" r:id="rId5"/>
    <p:sldLayoutId id="2147484632" r:id="rId6"/>
    <p:sldLayoutId id="2147484633" r:id="rId7"/>
    <p:sldLayoutId id="2147484634" r:id="rId8"/>
    <p:sldLayoutId id="2147484635" r:id="rId9"/>
    <p:sldLayoutId id="2147484636" r:id="rId10"/>
    <p:sldLayoutId id="214748463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477554"/>
      </p:ext>
    </p:extLst>
  </p:cSld>
  <p:clrMap bg1="lt1" tx1="dk1" bg2="lt2" tx2="dk2" accent1="accent1" accent2="accent2" accent3="accent3" accent4="accent4" accent5="accent5" accent6="accent6" hlink="hlink" folHlink="folHlink"/>
  <p:sldLayoutIdLst>
    <p:sldLayoutId id="2147484639" r:id="rId1"/>
    <p:sldLayoutId id="2147484640" r:id="rId2"/>
    <p:sldLayoutId id="2147484641" r:id="rId3"/>
    <p:sldLayoutId id="2147484642" r:id="rId4"/>
    <p:sldLayoutId id="2147484643" r:id="rId5"/>
    <p:sldLayoutId id="2147484644" r:id="rId6"/>
    <p:sldLayoutId id="2147484645" r:id="rId7"/>
    <p:sldLayoutId id="2147484646" r:id="rId8"/>
    <p:sldLayoutId id="2147484647" r:id="rId9"/>
    <p:sldLayoutId id="2147484648" r:id="rId10"/>
    <p:sldLayoutId id="2147484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5649248"/>
      </p:ext>
    </p:extLst>
  </p:cSld>
  <p:clrMap bg1="lt1" tx1="dk1" bg2="lt2" tx2="dk2" accent1="accent1" accent2="accent2" accent3="accent3" accent4="accent4" accent5="accent5" accent6="accent6" hlink="hlink" folHlink="folHlink"/>
  <p:sldLayoutIdLst>
    <p:sldLayoutId id="2147484651" r:id="rId1"/>
    <p:sldLayoutId id="2147484652" r:id="rId2"/>
    <p:sldLayoutId id="2147484653" r:id="rId3"/>
    <p:sldLayoutId id="2147484654" r:id="rId4"/>
    <p:sldLayoutId id="2147484655" r:id="rId5"/>
    <p:sldLayoutId id="2147484656" r:id="rId6"/>
    <p:sldLayoutId id="2147484657" r:id="rId7"/>
    <p:sldLayoutId id="2147484658" r:id="rId8"/>
    <p:sldLayoutId id="2147484659" r:id="rId9"/>
    <p:sldLayoutId id="2147484660" r:id="rId10"/>
    <p:sldLayoutId id="214748466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4988970"/>
      </p:ext>
    </p:extLst>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 id="2147484667" r:id="rId5"/>
    <p:sldLayoutId id="2147484668" r:id="rId6"/>
    <p:sldLayoutId id="2147484669" r:id="rId7"/>
    <p:sldLayoutId id="2147484670" r:id="rId8"/>
    <p:sldLayoutId id="2147484671" r:id="rId9"/>
    <p:sldLayoutId id="2147484672" r:id="rId10"/>
    <p:sldLayoutId id="214748467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33311883"/>
      </p:ext>
    </p:extLst>
  </p:cSld>
  <p:clrMap bg1="lt1" tx1="dk1" bg2="lt2" tx2="dk2" accent1="accent1" accent2="accent2" accent3="accent3" accent4="accent4" accent5="accent5" accent6="accent6" hlink="hlink" folHlink="folHlink"/>
  <p:sldLayoutIdLst>
    <p:sldLayoutId id="2147484675" r:id="rId1"/>
    <p:sldLayoutId id="2147484676" r:id="rId2"/>
    <p:sldLayoutId id="2147484677" r:id="rId3"/>
    <p:sldLayoutId id="2147484678" r:id="rId4"/>
    <p:sldLayoutId id="2147484679" r:id="rId5"/>
    <p:sldLayoutId id="2147484680" r:id="rId6"/>
    <p:sldLayoutId id="2147484681" r:id="rId7"/>
    <p:sldLayoutId id="2147484682" r:id="rId8"/>
    <p:sldLayoutId id="2147484683" r:id="rId9"/>
    <p:sldLayoutId id="2147484684" r:id="rId10"/>
    <p:sldLayoutId id="214748468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24832740"/>
      </p:ext>
    </p:extLst>
  </p:cSld>
  <p:clrMap bg1="lt1" tx1="dk1" bg2="lt2" tx2="dk2" accent1="accent1" accent2="accent2" accent3="accent3" accent4="accent4" accent5="accent5" accent6="accent6" hlink="hlink" folHlink="folHlink"/>
  <p:sldLayoutIdLst>
    <p:sldLayoutId id="2147484687" r:id="rId1"/>
    <p:sldLayoutId id="2147484688" r:id="rId2"/>
    <p:sldLayoutId id="2147484689" r:id="rId3"/>
    <p:sldLayoutId id="2147484690" r:id="rId4"/>
    <p:sldLayoutId id="2147484691" r:id="rId5"/>
    <p:sldLayoutId id="2147484692" r:id="rId6"/>
    <p:sldLayoutId id="2147484693" r:id="rId7"/>
    <p:sldLayoutId id="2147484694" r:id="rId8"/>
    <p:sldLayoutId id="2147484695" r:id="rId9"/>
    <p:sldLayoutId id="2147484696" r:id="rId10"/>
    <p:sldLayoutId id="2147484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73847566"/>
      </p:ext>
    </p:extLst>
  </p:cSld>
  <p:clrMap bg1="lt1" tx1="dk1" bg2="lt2" tx2="dk2" accent1="accent1" accent2="accent2" accent3="accent3" accent4="accent4" accent5="accent5" accent6="accent6" hlink="hlink" folHlink="folHlink"/>
  <p:sldLayoutIdLst>
    <p:sldLayoutId id="2147484699" r:id="rId1"/>
    <p:sldLayoutId id="2147484700" r:id="rId2"/>
    <p:sldLayoutId id="2147484701" r:id="rId3"/>
    <p:sldLayoutId id="2147484702" r:id="rId4"/>
    <p:sldLayoutId id="2147484703" r:id="rId5"/>
    <p:sldLayoutId id="2147484704" r:id="rId6"/>
    <p:sldLayoutId id="2147484705" r:id="rId7"/>
    <p:sldLayoutId id="2147484706" r:id="rId8"/>
    <p:sldLayoutId id="2147484707" r:id="rId9"/>
    <p:sldLayoutId id="2147484708" r:id="rId10"/>
    <p:sldLayoutId id="214748470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2827204"/>
      </p:ext>
    </p:extLst>
  </p:cSld>
  <p:clrMap bg1="lt1" tx1="dk1" bg2="lt2" tx2="dk2" accent1="accent1" accent2="accent2" accent3="accent3" accent4="accent4" accent5="accent5" accent6="accent6" hlink="hlink" folHlink="folHlink"/>
  <p:sldLayoutIdLst>
    <p:sldLayoutId id="2147484711" r:id="rId1"/>
    <p:sldLayoutId id="2147484712" r:id="rId2"/>
    <p:sldLayoutId id="2147484713" r:id="rId3"/>
    <p:sldLayoutId id="2147484714" r:id="rId4"/>
    <p:sldLayoutId id="2147484715" r:id="rId5"/>
    <p:sldLayoutId id="2147484716" r:id="rId6"/>
    <p:sldLayoutId id="2147484717" r:id="rId7"/>
    <p:sldLayoutId id="2147484718" r:id="rId8"/>
    <p:sldLayoutId id="2147484719" r:id="rId9"/>
    <p:sldLayoutId id="2147484720" r:id="rId10"/>
    <p:sldLayoutId id="214748472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69597179"/>
      </p:ext>
    </p:extLst>
  </p:cSld>
  <p:clrMap bg1="lt1" tx1="dk1" bg2="lt2" tx2="dk2" accent1="accent1" accent2="accent2" accent3="accent3" accent4="accent4" accent5="accent5" accent6="accent6" hlink="hlink" folHlink="folHlink"/>
  <p:sldLayoutIdLst>
    <p:sldLayoutId id="2147484723" r:id="rId1"/>
    <p:sldLayoutId id="2147484724" r:id="rId2"/>
    <p:sldLayoutId id="2147484725" r:id="rId3"/>
    <p:sldLayoutId id="2147484726" r:id="rId4"/>
    <p:sldLayoutId id="2147484727" r:id="rId5"/>
    <p:sldLayoutId id="2147484728" r:id="rId6"/>
    <p:sldLayoutId id="2147484729" r:id="rId7"/>
    <p:sldLayoutId id="2147484730" r:id="rId8"/>
    <p:sldLayoutId id="2147484731" r:id="rId9"/>
    <p:sldLayoutId id="2147484732" r:id="rId10"/>
    <p:sldLayoutId id="214748473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0479535"/>
      </p:ext>
    </p:extLst>
  </p:cSld>
  <p:clrMap bg1="lt1" tx1="dk1" bg2="lt2" tx2="dk2" accent1="accent1" accent2="accent2" accent3="accent3" accent4="accent4" accent5="accent5" accent6="accent6" hlink="hlink" folHlink="folHlink"/>
  <p:sldLayoutIdLst>
    <p:sldLayoutId id="2147484735" r:id="rId1"/>
    <p:sldLayoutId id="2147484736" r:id="rId2"/>
    <p:sldLayoutId id="2147484737" r:id="rId3"/>
    <p:sldLayoutId id="2147484738" r:id="rId4"/>
    <p:sldLayoutId id="2147484739" r:id="rId5"/>
    <p:sldLayoutId id="2147484740" r:id="rId6"/>
    <p:sldLayoutId id="2147484741" r:id="rId7"/>
    <p:sldLayoutId id="2147484742" r:id="rId8"/>
    <p:sldLayoutId id="2147484743" r:id="rId9"/>
    <p:sldLayoutId id="2147484744" r:id="rId10"/>
    <p:sldLayoutId id="214748474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2442895"/>
      </p:ext>
    </p:extLst>
  </p:cSld>
  <p:clrMap bg1="lt1" tx1="dk1" bg2="lt2" tx2="dk2" accent1="accent1" accent2="accent2" accent3="accent3" accent4="accent4" accent5="accent5" accent6="accent6" hlink="hlink" folHlink="folHlink"/>
  <p:sldLayoutIdLst>
    <p:sldLayoutId id="2147484747" r:id="rId1"/>
    <p:sldLayoutId id="2147484748" r:id="rId2"/>
    <p:sldLayoutId id="2147484749" r:id="rId3"/>
    <p:sldLayoutId id="2147484750" r:id="rId4"/>
    <p:sldLayoutId id="2147484751" r:id="rId5"/>
    <p:sldLayoutId id="2147484752" r:id="rId6"/>
    <p:sldLayoutId id="2147484753" r:id="rId7"/>
    <p:sldLayoutId id="2147484754" r:id="rId8"/>
    <p:sldLayoutId id="2147484755" r:id="rId9"/>
    <p:sldLayoutId id="2147484756" r:id="rId10"/>
    <p:sldLayoutId id="214748475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28561518"/>
      </p:ext>
    </p:extLst>
  </p:cSld>
  <p:clrMap bg1="lt1" tx1="dk1" bg2="lt2" tx2="dk2" accent1="accent1" accent2="accent2" accent3="accent3" accent4="accent4" accent5="accent5" accent6="accent6" hlink="hlink" folHlink="folHlink"/>
  <p:sldLayoutIdLst>
    <p:sldLayoutId id="2147484759" r:id="rId1"/>
    <p:sldLayoutId id="2147484760" r:id="rId2"/>
    <p:sldLayoutId id="2147484761" r:id="rId3"/>
    <p:sldLayoutId id="2147484762" r:id="rId4"/>
    <p:sldLayoutId id="2147484763" r:id="rId5"/>
    <p:sldLayoutId id="2147484764" r:id="rId6"/>
    <p:sldLayoutId id="2147484765" r:id="rId7"/>
    <p:sldLayoutId id="2147484766" r:id="rId8"/>
    <p:sldLayoutId id="2147484767" r:id="rId9"/>
    <p:sldLayoutId id="2147484768" r:id="rId10"/>
    <p:sldLayoutId id="214748476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34581397"/>
      </p:ext>
    </p:extLst>
  </p:cSld>
  <p:clrMap bg1="lt1" tx1="dk1" bg2="lt2" tx2="dk2" accent1="accent1" accent2="accent2" accent3="accent3" accent4="accent4" accent5="accent5" accent6="accent6" hlink="hlink" folHlink="folHlink"/>
  <p:sldLayoutIdLst>
    <p:sldLayoutId id="2147484831" r:id="rId1"/>
    <p:sldLayoutId id="2147484832" r:id="rId2"/>
    <p:sldLayoutId id="2147484833" r:id="rId3"/>
    <p:sldLayoutId id="2147484834" r:id="rId4"/>
    <p:sldLayoutId id="2147484835" r:id="rId5"/>
    <p:sldLayoutId id="2147484836" r:id="rId6"/>
    <p:sldLayoutId id="2147484837" r:id="rId7"/>
    <p:sldLayoutId id="2147484838" r:id="rId8"/>
    <p:sldLayoutId id="2147484839" r:id="rId9"/>
    <p:sldLayoutId id="2147484840" r:id="rId10"/>
    <p:sldLayoutId id="214748484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7427553"/>
      </p:ext>
    </p:extLst>
  </p:cSld>
  <p:clrMap bg1="lt1" tx1="dk1" bg2="lt2" tx2="dk2" accent1="accent1" accent2="accent2" accent3="accent3" accent4="accent4" accent5="accent5" accent6="accent6" hlink="hlink" folHlink="folHlink"/>
  <p:sldLayoutIdLst>
    <p:sldLayoutId id="2147484843" r:id="rId1"/>
    <p:sldLayoutId id="2147484844" r:id="rId2"/>
    <p:sldLayoutId id="2147484845" r:id="rId3"/>
    <p:sldLayoutId id="2147484846" r:id="rId4"/>
    <p:sldLayoutId id="2147484847" r:id="rId5"/>
    <p:sldLayoutId id="2147484848" r:id="rId6"/>
    <p:sldLayoutId id="2147484849" r:id="rId7"/>
    <p:sldLayoutId id="2147484850" r:id="rId8"/>
    <p:sldLayoutId id="2147484851" r:id="rId9"/>
    <p:sldLayoutId id="2147484852" r:id="rId10"/>
    <p:sldLayoutId id="214748485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4668275"/>
      </p:ext>
    </p:extLst>
  </p:cSld>
  <p:clrMap bg1="lt1" tx1="dk1" bg2="lt2" tx2="dk2" accent1="accent1" accent2="accent2" accent3="accent3" accent4="accent4" accent5="accent5" accent6="accent6" hlink="hlink" folHlink="folHlink"/>
  <p:sldLayoutIdLst>
    <p:sldLayoutId id="2147484855" r:id="rId1"/>
    <p:sldLayoutId id="2147484856" r:id="rId2"/>
    <p:sldLayoutId id="2147484857" r:id="rId3"/>
    <p:sldLayoutId id="2147484858" r:id="rId4"/>
    <p:sldLayoutId id="2147484859" r:id="rId5"/>
    <p:sldLayoutId id="2147484860" r:id="rId6"/>
    <p:sldLayoutId id="2147484861" r:id="rId7"/>
    <p:sldLayoutId id="2147484862" r:id="rId8"/>
    <p:sldLayoutId id="2147484863" r:id="rId9"/>
    <p:sldLayoutId id="2147484864" r:id="rId10"/>
    <p:sldLayoutId id="21474848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03F1196D-6E90-4168-86F8-F84964D1395F}" type="slidenum">
              <a:rPr lang="en-US"/>
              <a:pPr>
                <a:defRPr/>
              </a:pPr>
              <a:t>‹#›</a:t>
            </a:fld>
            <a:endParaRPr lang="en-US"/>
          </a:p>
        </p:txBody>
      </p:sp>
    </p:spTree>
    <p:extLst>
      <p:ext uri="{BB962C8B-B14F-4D97-AF65-F5344CB8AC3E}">
        <p14:creationId xmlns:p14="http://schemas.microsoft.com/office/powerpoint/2010/main" val="3822850259"/>
      </p:ext>
    </p:extLst>
  </p:cSld>
  <p:clrMap bg1="lt1" tx1="dk1" bg2="lt2" tx2="dk2" accent1="accent1" accent2="accent2" accent3="accent3" accent4="accent4" accent5="accent5" accent6="accent6" hlink="hlink" folHlink="folHlink"/>
  <p:sldLayoutIdLst>
    <p:sldLayoutId id="2147484867" r:id="rId1"/>
    <p:sldLayoutId id="2147484868" r:id="rId2"/>
    <p:sldLayoutId id="2147484869" r:id="rId3"/>
    <p:sldLayoutId id="2147484870" r:id="rId4"/>
    <p:sldLayoutId id="2147484871" r:id="rId5"/>
    <p:sldLayoutId id="2147484872" r:id="rId6"/>
    <p:sldLayoutId id="2147484873" r:id="rId7"/>
    <p:sldLayoutId id="2147484874" r:id="rId8"/>
    <p:sldLayoutId id="2147484875" r:id="rId9"/>
    <p:sldLayoutId id="2147484876" r:id="rId10"/>
    <p:sldLayoutId id="21474848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lvl1pPr>
          </a:lstStyle>
          <a:p>
            <a:pPr>
              <a:defRPr/>
            </a:pPr>
            <a:endParaRPr lang="en-US">
              <a:solidFill>
                <a:srgbClr val="000000"/>
              </a:solidFill>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lvl1pPr>
          </a:lstStyle>
          <a:p>
            <a:pPr>
              <a:defRPr/>
            </a:pPr>
            <a:endParaRPr lang="en-US">
              <a:solidFill>
                <a:srgbClr val="000000"/>
              </a:solidFill>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lvl1pPr>
          </a:lstStyle>
          <a:p>
            <a:pPr>
              <a:defRPr/>
            </a:pPr>
            <a:fld id="{FCA67D1B-03A6-4505-974E-B65D80B5CDB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4963950"/>
      </p:ext>
    </p:extLst>
  </p:cSld>
  <p:clrMap bg1="lt1" tx1="dk1" bg2="lt2" tx2="dk2" accent1="accent1" accent2="accent2" accent3="accent3" accent4="accent4" accent5="accent5" accent6="accent6" hlink="hlink" folHlink="folHlink"/>
  <p:sldLayoutIdLst>
    <p:sldLayoutId id="2147484879" r:id="rId1"/>
    <p:sldLayoutId id="2147484880" r:id="rId2"/>
    <p:sldLayoutId id="2147484881" r:id="rId3"/>
    <p:sldLayoutId id="2147484882" r:id="rId4"/>
    <p:sldLayoutId id="2147484883" r:id="rId5"/>
    <p:sldLayoutId id="2147484884" r:id="rId6"/>
    <p:sldLayoutId id="2147484885" r:id="rId7"/>
    <p:sldLayoutId id="2147484886" r:id="rId8"/>
    <p:sldLayoutId id="2147484887" r:id="rId9"/>
    <p:sldLayoutId id="2147484888" r:id="rId10"/>
    <p:sldLayoutId id="2147484889"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7475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6180"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spcBef>
                <a:spcPct val="50000"/>
              </a:spcBef>
              <a:defRPr sz="1244">
                <a:solidFill>
                  <a:srgbClr val="5E574E"/>
                </a:solidFill>
              </a:defRPr>
            </a:lvl1pPr>
          </a:lstStyle>
          <a:p>
            <a:pPr>
              <a:defRPr/>
            </a:pPr>
            <a:endParaRPr lang="en-US"/>
          </a:p>
        </p:txBody>
      </p:sp>
      <p:sp>
        <p:nvSpPr>
          <p:cNvPr id="306181"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sz="1244">
                <a:solidFill>
                  <a:srgbClr val="5E574E"/>
                </a:solidFill>
              </a:defRPr>
            </a:lvl1pPr>
          </a:lstStyle>
          <a:p>
            <a:pPr>
              <a:defRPr/>
            </a:pPr>
            <a:endParaRPr lang="en-US"/>
          </a:p>
        </p:txBody>
      </p:sp>
      <p:sp>
        <p:nvSpPr>
          <p:cNvPr id="306182"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sz="1244">
                <a:solidFill>
                  <a:srgbClr val="5E574E"/>
                </a:solidFill>
              </a:defRPr>
            </a:lvl1pPr>
          </a:lstStyle>
          <a:p>
            <a:pPr>
              <a:defRPr/>
            </a:pPr>
            <a:fld id="{739002F9-774A-4E93-83AD-3AA3ED3DC8D6}" type="slidenum">
              <a:rPr lang="en-US"/>
              <a:pPr>
                <a:defRPr/>
              </a:pPr>
              <a:t>‹#›</a:t>
            </a:fld>
            <a:endParaRPr lang="en-US"/>
          </a:p>
        </p:txBody>
      </p:sp>
      <p:pic>
        <p:nvPicPr>
          <p:cNvPr id="7475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3"/>
            <a:ext cx="8229600" cy="384175"/>
          </a:xfrm>
          <a:prstGeom prst="rect">
            <a:avLst/>
          </a:prstGeom>
          <a:noFill/>
          <a:ln w="9525">
            <a:noFill/>
            <a:miter lim="800000"/>
            <a:headEnd/>
            <a:tailEnd/>
          </a:ln>
        </p:spPr>
      </p:pic>
    </p:spTree>
    <p:extLst>
      <p:ext uri="{BB962C8B-B14F-4D97-AF65-F5344CB8AC3E}">
        <p14:creationId xmlns:p14="http://schemas.microsoft.com/office/powerpoint/2010/main" val="2954094780"/>
      </p:ext>
    </p:extLst>
  </p:cSld>
  <p:clrMap bg1="lt1" tx1="dk1" bg2="lt2" tx2="dk2" accent1="accent1" accent2="accent2" accent3="accent3" accent4="accent4" accent5="accent5" accent6="accent6" hlink="hlink" folHlink="folHlink"/>
  <p:sldLayoutIdLst>
    <p:sldLayoutId id="2147484891" r:id="rId1"/>
    <p:sldLayoutId id="2147484892" r:id="rId2"/>
    <p:sldLayoutId id="2147484893" r:id="rId3"/>
    <p:sldLayoutId id="2147484894" r:id="rId4"/>
    <p:sldLayoutId id="2147484895" r:id="rId5"/>
    <p:sldLayoutId id="2147484896" r:id="rId6"/>
    <p:sldLayoutId id="2147484897" r:id="rId7"/>
    <p:sldLayoutId id="2147484898" r:id="rId8"/>
    <p:sldLayoutId id="2147484899" r:id="rId9"/>
    <p:sldLayoutId id="2147484900" r:id="rId10"/>
    <p:sldLayoutId id="2147484901" r:id="rId11"/>
  </p:sldLayoutIdLst>
  <p:transition/>
  <p:txStyles>
    <p:titleStyle>
      <a:lvl1pPr algn="l" rtl="0" eaLnBrk="0" fontAlgn="base" hangingPunct="0">
        <a:spcBef>
          <a:spcPct val="0"/>
        </a:spcBef>
        <a:spcAft>
          <a:spcPct val="0"/>
        </a:spcAft>
        <a:defRPr kumimoji="1" sz="3556">
          <a:solidFill>
            <a:schemeClr val="tx2"/>
          </a:solidFill>
          <a:latin typeface="+mj-lt"/>
          <a:ea typeface="+mj-ea"/>
          <a:cs typeface="+mj-cs"/>
        </a:defRPr>
      </a:lvl1pPr>
      <a:lvl2pPr algn="l" rtl="0" eaLnBrk="0" fontAlgn="base" hangingPunct="0">
        <a:spcBef>
          <a:spcPct val="0"/>
        </a:spcBef>
        <a:spcAft>
          <a:spcPct val="0"/>
        </a:spcAft>
        <a:defRPr kumimoji="1" sz="3556">
          <a:solidFill>
            <a:schemeClr val="tx2"/>
          </a:solidFill>
          <a:latin typeface="Arial Black" pitchFamily="34" charset="0"/>
        </a:defRPr>
      </a:lvl2pPr>
      <a:lvl3pPr algn="l" rtl="0" eaLnBrk="0" fontAlgn="base" hangingPunct="0">
        <a:spcBef>
          <a:spcPct val="0"/>
        </a:spcBef>
        <a:spcAft>
          <a:spcPct val="0"/>
        </a:spcAft>
        <a:defRPr kumimoji="1" sz="3556">
          <a:solidFill>
            <a:schemeClr val="tx2"/>
          </a:solidFill>
          <a:latin typeface="Arial Black" pitchFamily="34" charset="0"/>
        </a:defRPr>
      </a:lvl3pPr>
      <a:lvl4pPr algn="l" rtl="0" eaLnBrk="0" fontAlgn="base" hangingPunct="0">
        <a:spcBef>
          <a:spcPct val="0"/>
        </a:spcBef>
        <a:spcAft>
          <a:spcPct val="0"/>
        </a:spcAft>
        <a:defRPr kumimoji="1" sz="3556">
          <a:solidFill>
            <a:schemeClr val="tx2"/>
          </a:solidFill>
          <a:latin typeface="Arial Black" pitchFamily="34" charset="0"/>
        </a:defRPr>
      </a:lvl4pPr>
      <a:lvl5pPr algn="l" rtl="0" eaLnBrk="0" fontAlgn="base" hangingPunct="0">
        <a:spcBef>
          <a:spcPct val="0"/>
        </a:spcBef>
        <a:spcAft>
          <a:spcPct val="0"/>
        </a:spcAft>
        <a:defRPr kumimoji="1" sz="3556">
          <a:solidFill>
            <a:schemeClr val="tx2"/>
          </a:solidFill>
          <a:latin typeface="Arial Black" pitchFamily="34" charset="0"/>
        </a:defRPr>
      </a:lvl5pPr>
      <a:lvl6pPr marL="406405" algn="l" rtl="0" fontAlgn="base">
        <a:spcBef>
          <a:spcPct val="0"/>
        </a:spcBef>
        <a:spcAft>
          <a:spcPct val="0"/>
        </a:spcAft>
        <a:defRPr kumimoji="1" sz="3556">
          <a:solidFill>
            <a:schemeClr val="tx2"/>
          </a:solidFill>
          <a:latin typeface="Arial Black" pitchFamily="34" charset="0"/>
        </a:defRPr>
      </a:lvl6pPr>
      <a:lvl7pPr marL="812810" algn="l" rtl="0" fontAlgn="base">
        <a:spcBef>
          <a:spcPct val="0"/>
        </a:spcBef>
        <a:spcAft>
          <a:spcPct val="0"/>
        </a:spcAft>
        <a:defRPr kumimoji="1" sz="3556">
          <a:solidFill>
            <a:schemeClr val="tx2"/>
          </a:solidFill>
          <a:latin typeface="Arial Black" pitchFamily="34" charset="0"/>
        </a:defRPr>
      </a:lvl7pPr>
      <a:lvl8pPr marL="1219215" algn="l" rtl="0" fontAlgn="base">
        <a:spcBef>
          <a:spcPct val="0"/>
        </a:spcBef>
        <a:spcAft>
          <a:spcPct val="0"/>
        </a:spcAft>
        <a:defRPr kumimoji="1" sz="3556">
          <a:solidFill>
            <a:schemeClr val="tx2"/>
          </a:solidFill>
          <a:latin typeface="Arial Black" pitchFamily="34" charset="0"/>
        </a:defRPr>
      </a:lvl8pPr>
      <a:lvl9pPr marL="1625620" algn="l" rtl="0" fontAlgn="base">
        <a:spcBef>
          <a:spcPct val="0"/>
        </a:spcBef>
        <a:spcAft>
          <a:spcPct val="0"/>
        </a:spcAft>
        <a:defRPr kumimoji="1" sz="3556">
          <a:solidFill>
            <a:schemeClr val="tx2"/>
          </a:solidFill>
          <a:latin typeface="Arial Black" pitchFamily="34" charset="0"/>
        </a:defRPr>
      </a:lvl9pPr>
    </p:titleStyle>
    <p:bodyStyle>
      <a:lvl1pPr marL="304804" indent="-304804" algn="l" rtl="0" eaLnBrk="0" fontAlgn="base" hangingPunct="0">
        <a:spcBef>
          <a:spcPct val="20000"/>
        </a:spcBef>
        <a:spcAft>
          <a:spcPct val="0"/>
        </a:spcAft>
        <a:buClr>
          <a:schemeClr val="accent2"/>
        </a:buClr>
        <a:buFont typeface="Monotype Sorts"/>
        <a:buChar char="z"/>
        <a:defRPr kumimoji="1" sz="2844">
          <a:solidFill>
            <a:schemeClr val="tx1"/>
          </a:solidFill>
          <a:latin typeface="+mn-lt"/>
          <a:ea typeface="+mn-ea"/>
          <a:cs typeface="+mn-cs"/>
        </a:defRPr>
      </a:lvl1pPr>
      <a:lvl2pPr marL="660408" indent="-254003" algn="l" rtl="0" eaLnBrk="0" fontAlgn="base" hangingPunct="0">
        <a:spcBef>
          <a:spcPct val="20000"/>
        </a:spcBef>
        <a:spcAft>
          <a:spcPct val="0"/>
        </a:spcAft>
        <a:buClr>
          <a:schemeClr val="accent2"/>
        </a:buClr>
        <a:buFont typeface="Monotype Sorts"/>
        <a:buChar char="y"/>
        <a:defRPr kumimoji="1" sz="2489">
          <a:solidFill>
            <a:schemeClr val="tx1"/>
          </a:solidFill>
          <a:latin typeface="+mn-lt"/>
        </a:defRPr>
      </a:lvl2pPr>
      <a:lvl3pPr marL="1016013" indent="-203203" algn="l" rtl="0" eaLnBrk="0" fontAlgn="base" hangingPunct="0">
        <a:spcBef>
          <a:spcPct val="20000"/>
        </a:spcBef>
        <a:spcAft>
          <a:spcPct val="0"/>
        </a:spcAft>
        <a:buClr>
          <a:schemeClr val="accent2"/>
        </a:buClr>
        <a:buFont typeface="Monotype Sorts"/>
        <a:buChar char="x"/>
        <a:defRPr kumimoji="1" sz="2133">
          <a:solidFill>
            <a:schemeClr val="tx1"/>
          </a:solidFill>
          <a:latin typeface="+mn-lt"/>
        </a:defRPr>
      </a:lvl3pPr>
      <a:lvl4pPr marL="1422418" indent="-203203" algn="l" rtl="0" eaLnBrk="0" fontAlgn="base" hangingPunct="0">
        <a:spcBef>
          <a:spcPct val="20000"/>
        </a:spcBef>
        <a:spcAft>
          <a:spcPct val="0"/>
        </a:spcAft>
        <a:buClr>
          <a:schemeClr val="accent2"/>
        </a:buClr>
        <a:buChar char="•"/>
        <a:defRPr kumimoji="1" sz="1778">
          <a:solidFill>
            <a:schemeClr val="tx1"/>
          </a:solidFill>
          <a:latin typeface="+mn-lt"/>
        </a:defRPr>
      </a:lvl4pPr>
      <a:lvl5pPr marL="1828823" indent="-203203" algn="l" rtl="0" eaLnBrk="0" fontAlgn="base" hangingPunct="0">
        <a:spcBef>
          <a:spcPct val="20000"/>
        </a:spcBef>
        <a:spcAft>
          <a:spcPct val="0"/>
        </a:spcAft>
        <a:buClr>
          <a:schemeClr val="accent2"/>
        </a:buClr>
        <a:buChar char="–"/>
        <a:defRPr kumimoji="1" sz="1778">
          <a:solidFill>
            <a:schemeClr val="tx1"/>
          </a:solidFill>
          <a:latin typeface="+mn-lt"/>
        </a:defRPr>
      </a:lvl5pPr>
      <a:lvl6pPr marL="2235228" indent="-203203" algn="l" rtl="0" fontAlgn="base">
        <a:spcBef>
          <a:spcPct val="20000"/>
        </a:spcBef>
        <a:spcAft>
          <a:spcPct val="0"/>
        </a:spcAft>
        <a:buClr>
          <a:schemeClr val="accent2"/>
        </a:buClr>
        <a:buChar char="–"/>
        <a:defRPr kumimoji="1" sz="1778">
          <a:solidFill>
            <a:schemeClr val="tx1"/>
          </a:solidFill>
          <a:latin typeface="+mn-lt"/>
        </a:defRPr>
      </a:lvl6pPr>
      <a:lvl7pPr marL="2641633" indent="-203203" algn="l" rtl="0" fontAlgn="base">
        <a:spcBef>
          <a:spcPct val="20000"/>
        </a:spcBef>
        <a:spcAft>
          <a:spcPct val="0"/>
        </a:spcAft>
        <a:buClr>
          <a:schemeClr val="accent2"/>
        </a:buClr>
        <a:buChar char="–"/>
        <a:defRPr kumimoji="1" sz="1778">
          <a:solidFill>
            <a:schemeClr val="tx1"/>
          </a:solidFill>
          <a:latin typeface="+mn-lt"/>
        </a:defRPr>
      </a:lvl7pPr>
      <a:lvl8pPr marL="3048038" indent="-203203" algn="l" rtl="0" fontAlgn="base">
        <a:spcBef>
          <a:spcPct val="20000"/>
        </a:spcBef>
        <a:spcAft>
          <a:spcPct val="0"/>
        </a:spcAft>
        <a:buClr>
          <a:schemeClr val="accent2"/>
        </a:buClr>
        <a:buChar char="–"/>
        <a:defRPr kumimoji="1" sz="1778">
          <a:solidFill>
            <a:schemeClr val="tx1"/>
          </a:solidFill>
          <a:latin typeface="+mn-lt"/>
        </a:defRPr>
      </a:lvl8pPr>
      <a:lvl9pPr marL="3454443" indent="-203203" algn="l" rtl="0" fontAlgn="base">
        <a:spcBef>
          <a:spcPct val="20000"/>
        </a:spcBef>
        <a:spcAft>
          <a:spcPct val="0"/>
        </a:spcAft>
        <a:buClr>
          <a:schemeClr val="accent2"/>
        </a:buClr>
        <a:buChar char="–"/>
        <a:defRPr kumimoji="1"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7475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244" i="0">
                <a:solidFill>
                  <a:srgbClr val="5E574E"/>
                </a:solidFill>
              </a:defRPr>
            </a:lvl1pPr>
          </a:lstStyle>
          <a:p>
            <a:pPr>
              <a:defRPr/>
            </a:pPr>
            <a:endParaRPr lang="en-US"/>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244" i="0">
                <a:solidFill>
                  <a:srgbClr val="5E574E"/>
                </a:solidFill>
              </a:defRPr>
            </a:lvl1pPr>
          </a:lstStyle>
          <a:p>
            <a:pPr>
              <a:defRPr/>
            </a:pPr>
            <a:endParaRPr lang="en-US"/>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244" i="0">
                <a:solidFill>
                  <a:srgbClr val="5E574E"/>
                </a:solidFill>
              </a:defRPr>
            </a:lvl1pPr>
          </a:lstStyle>
          <a:p>
            <a:pPr>
              <a:defRPr/>
            </a:pPr>
            <a:fld id="{CCF87610-BFC6-4AAB-A42E-C1AF2231250C}" type="slidenum">
              <a:rPr lang="en-US"/>
              <a:pPr>
                <a:defRPr/>
              </a:pPr>
              <a:t>‹#›</a:t>
            </a:fld>
            <a:endParaRPr lang="en-US"/>
          </a:p>
        </p:txBody>
      </p:sp>
      <p:pic>
        <p:nvPicPr>
          <p:cNvPr id="7475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71"/>
            <a:ext cx="8229600" cy="384175"/>
          </a:xfrm>
          <a:prstGeom prst="rect">
            <a:avLst/>
          </a:prstGeom>
          <a:noFill/>
          <a:ln w="9525">
            <a:noFill/>
            <a:miter lim="800000"/>
            <a:headEnd/>
            <a:tailEnd/>
          </a:ln>
        </p:spPr>
      </p:pic>
    </p:spTree>
    <p:extLst>
      <p:ext uri="{BB962C8B-B14F-4D97-AF65-F5344CB8AC3E}">
        <p14:creationId xmlns:p14="http://schemas.microsoft.com/office/powerpoint/2010/main" val="1327306807"/>
      </p:ext>
    </p:extLst>
  </p:cSld>
  <p:clrMap bg1="lt1" tx1="dk1" bg2="lt2" tx2="dk2" accent1="accent1" accent2="accent2" accent3="accent3" accent4="accent4" accent5="accent5" accent6="accent6" hlink="hlink" folHlink="folHlink"/>
  <p:sldLayoutIdLst>
    <p:sldLayoutId id="2147484903" r:id="rId1"/>
    <p:sldLayoutId id="2147484904" r:id="rId2"/>
    <p:sldLayoutId id="2147484905" r:id="rId3"/>
    <p:sldLayoutId id="2147484906" r:id="rId4"/>
    <p:sldLayoutId id="2147484907" r:id="rId5"/>
    <p:sldLayoutId id="2147484908" r:id="rId6"/>
    <p:sldLayoutId id="2147484909" r:id="rId7"/>
    <p:sldLayoutId id="2147484910" r:id="rId8"/>
    <p:sldLayoutId id="2147484911" r:id="rId9"/>
    <p:sldLayoutId id="2147484912" r:id="rId10"/>
    <p:sldLayoutId id="2147484913" r:id="rId11"/>
  </p:sldLayoutIdLst>
  <p:transition/>
  <p:txStyles>
    <p:titleStyle>
      <a:lvl1pPr algn="l" rtl="0" eaLnBrk="0" fontAlgn="base" hangingPunct="0">
        <a:spcBef>
          <a:spcPct val="0"/>
        </a:spcBef>
        <a:spcAft>
          <a:spcPct val="0"/>
        </a:spcAft>
        <a:defRPr kumimoji="1" sz="3556">
          <a:solidFill>
            <a:schemeClr val="tx2"/>
          </a:solidFill>
          <a:latin typeface="+mj-lt"/>
          <a:ea typeface="+mj-ea"/>
          <a:cs typeface="+mj-cs"/>
        </a:defRPr>
      </a:lvl1pPr>
      <a:lvl2pPr algn="l" rtl="0" eaLnBrk="0" fontAlgn="base" hangingPunct="0">
        <a:spcBef>
          <a:spcPct val="0"/>
        </a:spcBef>
        <a:spcAft>
          <a:spcPct val="0"/>
        </a:spcAft>
        <a:defRPr kumimoji="1" sz="3556">
          <a:solidFill>
            <a:schemeClr val="tx2"/>
          </a:solidFill>
          <a:latin typeface="Arial Black" pitchFamily="34" charset="0"/>
        </a:defRPr>
      </a:lvl2pPr>
      <a:lvl3pPr algn="l" rtl="0" eaLnBrk="0" fontAlgn="base" hangingPunct="0">
        <a:spcBef>
          <a:spcPct val="0"/>
        </a:spcBef>
        <a:spcAft>
          <a:spcPct val="0"/>
        </a:spcAft>
        <a:defRPr kumimoji="1" sz="3556">
          <a:solidFill>
            <a:schemeClr val="tx2"/>
          </a:solidFill>
          <a:latin typeface="Arial Black" pitchFamily="34" charset="0"/>
        </a:defRPr>
      </a:lvl3pPr>
      <a:lvl4pPr algn="l" rtl="0" eaLnBrk="0" fontAlgn="base" hangingPunct="0">
        <a:spcBef>
          <a:spcPct val="0"/>
        </a:spcBef>
        <a:spcAft>
          <a:spcPct val="0"/>
        </a:spcAft>
        <a:defRPr kumimoji="1" sz="3556">
          <a:solidFill>
            <a:schemeClr val="tx2"/>
          </a:solidFill>
          <a:latin typeface="Arial Black" pitchFamily="34" charset="0"/>
        </a:defRPr>
      </a:lvl4pPr>
      <a:lvl5pPr algn="l" rtl="0" eaLnBrk="0" fontAlgn="base" hangingPunct="0">
        <a:spcBef>
          <a:spcPct val="0"/>
        </a:spcBef>
        <a:spcAft>
          <a:spcPct val="0"/>
        </a:spcAft>
        <a:defRPr kumimoji="1" sz="3556">
          <a:solidFill>
            <a:schemeClr val="tx2"/>
          </a:solidFill>
          <a:latin typeface="Arial Black" pitchFamily="34" charset="0"/>
        </a:defRPr>
      </a:lvl5pPr>
      <a:lvl6pPr marL="406405" algn="l" rtl="0" fontAlgn="base">
        <a:spcBef>
          <a:spcPct val="0"/>
        </a:spcBef>
        <a:spcAft>
          <a:spcPct val="0"/>
        </a:spcAft>
        <a:defRPr kumimoji="1" sz="3556">
          <a:solidFill>
            <a:schemeClr val="tx2"/>
          </a:solidFill>
          <a:latin typeface="Arial Black" pitchFamily="34" charset="0"/>
        </a:defRPr>
      </a:lvl6pPr>
      <a:lvl7pPr marL="812810" algn="l" rtl="0" fontAlgn="base">
        <a:spcBef>
          <a:spcPct val="0"/>
        </a:spcBef>
        <a:spcAft>
          <a:spcPct val="0"/>
        </a:spcAft>
        <a:defRPr kumimoji="1" sz="3556">
          <a:solidFill>
            <a:schemeClr val="tx2"/>
          </a:solidFill>
          <a:latin typeface="Arial Black" pitchFamily="34" charset="0"/>
        </a:defRPr>
      </a:lvl7pPr>
      <a:lvl8pPr marL="1219215" algn="l" rtl="0" fontAlgn="base">
        <a:spcBef>
          <a:spcPct val="0"/>
        </a:spcBef>
        <a:spcAft>
          <a:spcPct val="0"/>
        </a:spcAft>
        <a:defRPr kumimoji="1" sz="3556">
          <a:solidFill>
            <a:schemeClr val="tx2"/>
          </a:solidFill>
          <a:latin typeface="Arial Black" pitchFamily="34" charset="0"/>
        </a:defRPr>
      </a:lvl8pPr>
      <a:lvl9pPr marL="1625620" algn="l" rtl="0" fontAlgn="base">
        <a:spcBef>
          <a:spcPct val="0"/>
        </a:spcBef>
        <a:spcAft>
          <a:spcPct val="0"/>
        </a:spcAft>
        <a:defRPr kumimoji="1" sz="3556">
          <a:solidFill>
            <a:schemeClr val="tx2"/>
          </a:solidFill>
          <a:latin typeface="Arial Black" pitchFamily="34" charset="0"/>
        </a:defRPr>
      </a:lvl9pPr>
    </p:titleStyle>
    <p:bodyStyle>
      <a:lvl1pPr marL="304804" indent="-304804" algn="l" rtl="0" eaLnBrk="0" fontAlgn="base" hangingPunct="0">
        <a:spcBef>
          <a:spcPct val="20000"/>
        </a:spcBef>
        <a:spcAft>
          <a:spcPct val="0"/>
        </a:spcAft>
        <a:buClr>
          <a:schemeClr val="accent2"/>
        </a:buClr>
        <a:buFont typeface="Monotype Sorts"/>
        <a:buChar char="z"/>
        <a:defRPr kumimoji="1" sz="2844">
          <a:solidFill>
            <a:schemeClr val="tx1"/>
          </a:solidFill>
          <a:latin typeface="+mn-lt"/>
          <a:ea typeface="+mn-ea"/>
          <a:cs typeface="+mn-cs"/>
        </a:defRPr>
      </a:lvl1pPr>
      <a:lvl2pPr marL="660408" indent="-254003" algn="l" rtl="0" eaLnBrk="0" fontAlgn="base" hangingPunct="0">
        <a:spcBef>
          <a:spcPct val="20000"/>
        </a:spcBef>
        <a:spcAft>
          <a:spcPct val="0"/>
        </a:spcAft>
        <a:buClr>
          <a:schemeClr val="accent2"/>
        </a:buClr>
        <a:buFont typeface="Monotype Sorts"/>
        <a:buChar char="y"/>
        <a:defRPr kumimoji="1" sz="2489">
          <a:solidFill>
            <a:schemeClr val="tx1"/>
          </a:solidFill>
          <a:latin typeface="+mn-lt"/>
        </a:defRPr>
      </a:lvl2pPr>
      <a:lvl3pPr marL="1016013" indent="-203203" algn="l" rtl="0" eaLnBrk="0" fontAlgn="base" hangingPunct="0">
        <a:spcBef>
          <a:spcPct val="20000"/>
        </a:spcBef>
        <a:spcAft>
          <a:spcPct val="0"/>
        </a:spcAft>
        <a:buClr>
          <a:schemeClr val="accent2"/>
        </a:buClr>
        <a:buFont typeface="Monotype Sorts"/>
        <a:buChar char="x"/>
        <a:defRPr kumimoji="1" sz="2133">
          <a:solidFill>
            <a:schemeClr val="tx1"/>
          </a:solidFill>
          <a:latin typeface="+mn-lt"/>
        </a:defRPr>
      </a:lvl3pPr>
      <a:lvl4pPr marL="1422418" indent="-203203" algn="l" rtl="0" eaLnBrk="0" fontAlgn="base" hangingPunct="0">
        <a:spcBef>
          <a:spcPct val="20000"/>
        </a:spcBef>
        <a:spcAft>
          <a:spcPct val="0"/>
        </a:spcAft>
        <a:buClr>
          <a:schemeClr val="accent2"/>
        </a:buClr>
        <a:buChar char="•"/>
        <a:defRPr kumimoji="1" sz="1778">
          <a:solidFill>
            <a:schemeClr val="tx1"/>
          </a:solidFill>
          <a:latin typeface="+mn-lt"/>
        </a:defRPr>
      </a:lvl4pPr>
      <a:lvl5pPr marL="1828823" indent="-203203" algn="l" rtl="0" eaLnBrk="0" fontAlgn="base" hangingPunct="0">
        <a:spcBef>
          <a:spcPct val="20000"/>
        </a:spcBef>
        <a:spcAft>
          <a:spcPct val="0"/>
        </a:spcAft>
        <a:buClr>
          <a:schemeClr val="accent2"/>
        </a:buClr>
        <a:buChar char="–"/>
        <a:defRPr kumimoji="1" sz="1778">
          <a:solidFill>
            <a:schemeClr val="tx1"/>
          </a:solidFill>
          <a:latin typeface="+mn-lt"/>
        </a:defRPr>
      </a:lvl5pPr>
      <a:lvl6pPr marL="2235228" indent="-203203" algn="l" rtl="0" fontAlgn="base">
        <a:spcBef>
          <a:spcPct val="20000"/>
        </a:spcBef>
        <a:spcAft>
          <a:spcPct val="0"/>
        </a:spcAft>
        <a:buClr>
          <a:schemeClr val="accent2"/>
        </a:buClr>
        <a:buChar char="–"/>
        <a:defRPr kumimoji="1" sz="1778">
          <a:solidFill>
            <a:schemeClr val="tx1"/>
          </a:solidFill>
          <a:latin typeface="+mn-lt"/>
        </a:defRPr>
      </a:lvl6pPr>
      <a:lvl7pPr marL="2641633" indent="-203203" algn="l" rtl="0" fontAlgn="base">
        <a:spcBef>
          <a:spcPct val="20000"/>
        </a:spcBef>
        <a:spcAft>
          <a:spcPct val="0"/>
        </a:spcAft>
        <a:buClr>
          <a:schemeClr val="accent2"/>
        </a:buClr>
        <a:buChar char="–"/>
        <a:defRPr kumimoji="1" sz="1778">
          <a:solidFill>
            <a:schemeClr val="tx1"/>
          </a:solidFill>
          <a:latin typeface="+mn-lt"/>
        </a:defRPr>
      </a:lvl7pPr>
      <a:lvl8pPr marL="3048038" indent="-203203" algn="l" rtl="0" fontAlgn="base">
        <a:spcBef>
          <a:spcPct val="20000"/>
        </a:spcBef>
        <a:spcAft>
          <a:spcPct val="0"/>
        </a:spcAft>
        <a:buClr>
          <a:schemeClr val="accent2"/>
        </a:buClr>
        <a:buChar char="–"/>
        <a:defRPr kumimoji="1" sz="1778">
          <a:solidFill>
            <a:schemeClr val="tx1"/>
          </a:solidFill>
          <a:latin typeface="+mn-lt"/>
        </a:defRPr>
      </a:lvl8pPr>
      <a:lvl9pPr marL="3454443" indent="-203203" algn="l" rtl="0" fontAlgn="base">
        <a:spcBef>
          <a:spcPct val="20000"/>
        </a:spcBef>
        <a:spcAft>
          <a:spcPct val="0"/>
        </a:spcAft>
        <a:buClr>
          <a:schemeClr val="accent2"/>
        </a:buClr>
        <a:buChar char="–"/>
        <a:defRPr kumimoji="1"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1.xml"/></Relationships>
</file>

<file path=ppt/slides/_rels/slide5.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4.png"/><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13.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3.xml"/><Relationship Id="rId1" Type="http://schemas.openxmlformats.org/officeDocument/2006/relationships/slideLayout" Target="../slideLayouts/slideLayout41.xml"/><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hyperlink" Target="https://www.britannica.com/topic/history-of-Italy" TargetMode="External"/><Relationship Id="rId2" Type="http://schemas.openxmlformats.org/officeDocument/2006/relationships/notesSlide" Target="../notesSlides/notesSlide4.xml"/><Relationship Id="rId1" Type="http://schemas.openxmlformats.org/officeDocument/2006/relationships/slideLayout" Target="../slideLayouts/slideLayout4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www.timemaps.com/history/italy-500bc" TargetMode="External"/><Relationship Id="rId2" Type="http://schemas.openxmlformats.org/officeDocument/2006/relationships/notesSlide" Target="../notesSlides/notesSlide5.xml"/><Relationship Id="rId1" Type="http://schemas.openxmlformats.org/officeDocument/2006/relationships/slideLayout" Target="../slideLayouts/slideLayout41.xml"/><Relationship Id="rId5" Type="http://schemas.openxmlformats.org/officeDocument/2006/relationships/image" Target="../media/image9.pn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6.xml"/><Relationship Id="rId1" Type="http://schemas.openxmlformats.org/officeDocument/2006/relationships/slideLayout" Target="../slideLayouts/slideLayout41.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10.xml"/><Relationship Id="rId1" Type="http://schemas.openxmlformats.org/officeDocument/2006/relationships/slideLayout" Target="../slideLayouts/slideLayout41.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1.xml"/><Relationship Id="rId5" Type="http://schemas.openxmlformats.org/officeDocument/2006/relationships/image" Target="../media/image16.png"/><Relationship Id="rId4" Type="http://schemas.openxmlformats.org/officeDocument/2006/relationships/hyperlink" Target="http://en.wikipedia.org/wiki/History_of_Italy_during_foreign_domination_and_the_unificatio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hyperlink" Target="https://www.worldometers.info/world-population/italy-population/" TargetMode="Externa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7.xml"/><Relationship Id="rId1" Type="http://schemas.openxmlformats.org/officeDocument/2006/relationships/slideLayout" Target="../slideLayouts/slideLayout19.xml"/><Relationship Id="rId5" Type="http://schemas.openxmlformats.org/officeDocument/2006/relationships/hyperlink" Target="https://en.wikipedia.org/wiki/Kingdom_of_Tavolara" TargetMode="External"/><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9.xml"/><Relationship Id="rId1" Type="http://schemas.openxmlformats.org/officeDocument/2006/relationships/slideLayout" Target="../slideLayouts/slideLayout30.xml"/><Relationship Id="rId5" Type="http://schemas.openxmlformats.org/officeDocument/2006/relationships/hyperlink" Target="https://en.wikipedia.org/wiki/Seborga" TargetMode="External"/><Relationship Id="rId4" Type="http://schemas.openxmlformats.org/officeDocument/2006/relationships/image" Target="../media/image18.png"/></Relationships>
</file>

<file path=ppt/slides/_rels/slide30.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1.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33.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3.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hyperlink" Target="http://www.d.umn.edu/cla/faculty/troufs/anth1095/index.html#text" TargetMode="External"/><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www.d.umn.edu/cla/faculty/troufs/anth1095/index.html#text" TargetMode="External"/><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0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09.xml"/></Relationships>
</file>

<file path=ppt/slides/_rels/slide41.xml.rels><?xml version="1.0" encoding="UTF-8" standalone="yes"?>
<Relationships xmlns="http://schemas.openxmlformats.org/package/2006/relationships"><Relationship Id="rId2" Type="http://schemas.openxmlformats.org/officeDocument/2006/relationships/hyperlink" Target="https://en.wiktionary.org/wiki/metaphor"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4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48.xml"/></Relationships>
</file>

<file path=ppt/slides/_rels/slide45.xml.rels><?xml version="1.0" encoding="UTF-8" standalone="yes"?>
<Relationships xmlns="http://schemas.openxmlformats.org/package/2006/relationships"><Relationship Id="rId2" Type="http://schemas.openxmlformats.org/officeDocument/2006/relationships/hyperlink" Target="https://en.wiktionary.org/wiki/metaphor"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www.d.umn.edu/cla/faculty/troufs/anth1095/index.html#text" TargetMode="External"/><Relationship Id="rId2" Type="http://schemas.openxmlformats.org/officeDocument/2006/relationships/image" Target="../media/image19.png"/><Relationship Id="rId1" Type="http://schemas.openxmlformats.org/officeDocument/2006/relationships/slideLayout" Target="../slideLayouts/slideLayout42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09.xml"/></Relationships>
</file>

<file path=ppt/slides/_rels/slide5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3" Type="http://schemas.openxmlformats.org/officeDocument/2006/relationships/hyperlink" Target="http://www.d.umn.edu/cla/faculty/troufs/anth1095/fscountrysites_food.html" TargetMode="External"/><Relationship Id="rId2" Type="http://schemas.openxmlformats.org/officeDocument/2006/relationships/image" Target="../media/image22.png"/><Relationship Id="rId1" Type="http://schemas.openxmlformats.org/officeDocument/2006/relationships/slideLayout" Target="../slideLayouts/slideLayout54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12.xml"/></Relationships>
</file>

<file path=ppt/slides/_rels/slide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23.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3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1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0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0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2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0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2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14.xml"/></Relationships>
</file>

<file path=ppt/slides/_rels/slide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3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19.xml"/><Relationship Id="rId4" Type="http://schemas.openxmlformats.org/officeDocument/2006/relationships/image" Target="../media/image26.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d.umn.edu/cla/faculty/troufs/anth1095/index.html#text" TargetMode="External"/><Relationship Id="rId1" Type="http://schemas.openxmlformats.org/officeDocument/2006/relationships/slideLayout" Target="../slideLayouts/slideLayout19.xml"/><Relationship Id="rId4" Type="http://schemas.openxmlformats.org/officeDocument/2006/relationships/image" Target="../media/image28.jpg"/></Relationships>
</file>

<file path=ppt/slides/_rels/slide6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52.xml"/><Relationship Id="rId4" Type="http://schemas.openxmlformats.org/officeDocument/2006/relationships/hyperlink" Target="http://www.d.umn.edu/cla/faculty/troufs/anth1095/Italy.html"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52.xml"/><Relationship Id="rId5" Type="http://schemas.openxmlformats.org/officeDocument/2006/relationships/image" Target="../media/image30.png"/><Relationship Id="rId4" Type="http://schemas.openxmlformats.org/officeDocument/2006/relationships/hyperlink" Target="http://www.d.umn.edu/cla/faculty/troufs/anth1095/Italy.html"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52.xml"/><Relationship Id="rId5" Type="http://schemas.openxmlformats.org/officeDocument/2006/relationships/image" Target="../media/image30.png"/><Relationship Id="rId4" Type="http://schemas.openxmlformats.org/officeDocument/2006/relationships/hyperlink" Target="http://www.d.umn.edu/cla/faculty/troufs/anth1095/Italy.html"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7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52.xml"/><Relationship Id="rId4" Type="http://schemas.openxmlformats.org/officeDocument/2006/relationships/hyperlink" Target="http://www.d.umn.edu/cla/faculty/troufs/anth1095/Italy.html"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www.d.umn.edu/cla/faculty/troufs/anth1095/Italy.html" TargetMode="External"/><Relationship Id="rId2" Type="http://schemas.openxmlformats.org/officeDocument/2006/relationships/notesSlide" Target="../notesSlides/notesSlide31.xml"/><Relationship Id="rId1" Type="http://schemas.openxmlformats.org/officeDocument/2006/relationships/slideLayout" Target="../slideLayouts/slideLayout107.xml"/><Relationship Id="rId6" Type="http://schemas.openxmlformats.org/officeDocument/2006/relationships/image" Target="../media/image33.gif"/><Relationship Id="rId5" Type="http://schemas.openxmlformats.org/officeDocument/2006/relationships/image" Target="../media/image32.png"/><Relationship Id="rId4" Type="http://schemas.openxmlformats.org/officeDocument/2006/relationships/image" Target="../media/image31.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7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6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54.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8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notesSlide" Target="../notesSlides/notesSlide33.xml"/><Relationship Id="rId1" Type="http://schemas.openxmlformats.org/officeDocument/2006/relationships/slideLayout" Target="../slideLayouts/slideLayout76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813.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1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35.png"/></Relationships>
</file>

<file path=ppt/slides/_rels/slide99.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37.png"/><Relationship Id="rId5" Type="http://schemas.openxmlformats.org/officeDocument/2006/relationships/customXml" Target="../ink/ink3.xml"/><Relationship Id="rId4" Type="http://schemas.openxmlformats.org/officeDocument/2006/relationships/image" Target="../media/image36.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02.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378.png"/><Relationship Id="rId5" Type="http://schemas.openxmlformats.org/officeDocument/2006/relationships/customXml" Target="../ink/ink5.xml"/><Relationship Id="rId4" Type="http://schemas.openxmlformats.org/officeDocument/2006/relationships/image" Target="../media/image360.png"/></Relationships>
</file>

<file path=ppt/slides/_rels/slide103.xml.rels><?xml version="1.0" encoding="UTF-8" standalone="yes"?>
<Relationships xmlns="http://schemas.openxmlformats.org/package/2006/relationships"><Relationship Id="rId3" Type="http://schemas.openxmlformats.org/officeDocument/2006/relationships/hyperlink" Target="https://www.theguardian.com/world/2020/jul/21/italian-village-morterone-celebrates-first-birth-in-eight-years?CMP=Share_iOSApp_Other" TargetMode="External"/><Relationship Id="rId2" Type="http://schemas.openxmlformats.org/officeDocument/2006/relationships/image" Target="../media/image38.png"/><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10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bbc.com/news/world-53424726" TargetMode="External"/><Relationship Id="rId1" Type="http://schemas.openxmlformats.org/officeDocument/2006/relationships/slideLayout" Target="../slideLayouts/slideLayout19.xml"/><Relationship Id="rId4" Type="http://schemas.openxmlformats.org/officeDocument/2006/relationships/image" Target="../media/image40.jpg"/></Relationships>
</file>

<file path=ppt/slides/_rels/slide105.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06.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07.xml.rels><?xml version="1.0" encoding="UTF-8" standalone="yes"?>
<Relationships xmlns="http://schemas.openxmlformats.org/package/2006/relationships"><Relationship Id="rId3" Type="http://schemas.openxmlformats.org/officeDocument/2006/relationships/hyperlink" Target="https://www.theguardian.com/world/2019/sep/11/underpopulated-italian-region-molise?CMP=Share_iOSApp_Other" TargetMode="External"/><Relationship Id="rId2" Type="http://schemas.openxmlformats.org/officeDocument/2006/relationships/image" Target="../media/image41.png"/><Relationship Id="rId1" Type="http://schemas.openxmlformats.org/officeDocument/2006/relationships/slideLayout" Target="../slideLayouts/slideLayout74.xml"/><Relationship Id="rId4" Type="http://schemas.openxmlformats.org/officeDocument/2006/relationships/image" Target="../media/image5.JPG"/></Relationships>
</file>

<file path=ppt/slides/_rels/slide108.xml.rels><?xml version="1.0" encoding="UTF-8" standalone="yes"?>
<Relationships xmlns="http://schemas.openxmlformats.org/package/2006/relationships"><Relationship Id="rId8" Type="http://schemas.openxmlformats.org/officeDocument/2006/relationships/customXml" Target="../ink/ink8.xml"/><Relationship Id="rId13" Type="http://schemas.openxmlformats.org/officeDocument/2006/relationships/image" Target="../media/image43.png"/><Relationship Id="rId3" Type="http://schemas.openxmlformats.org/officeDocument/2006/relationships/image" Target="../media/image42.png"/><Relationship Id="rId7" Type="http://schemas.openxmlformats.org/officeDocument/2006/relationships/image" Target="../media/image415.png"/><Relationship Id="rId12" Type="http://schemas.openxmlformats.org/officeDocument/2006/relationships/customXml" Target="../ink/ink10.xml"/><Relationship Id="rId2" Type="http://schemas.openxmlformats.org/officeDocument/2006/relationships/hyperlink" Target="http://edition.cnn.com/travel/article/italy-one-euro-homes-maenza-rome/index.html" TargetMode="External"/><Relationship Id="rId1" Type="http://schemas.openxmlformats.org/officeDocument/2006/relationships/slideLayout" Target="../slideLayouts/slideLayout74.xml"/><Relationship Id="rId6" Type="http://schemas.openxmlformats.org/officeDocument/2006/relationships/customXml" Target="../ink/ink7.xml"/><Relationship Id="rId11" Type="http://schemas.openxmlformats.org/officeDocument/2006/relationships/image" Target="../media/image430.png"/><Relationship Id="rId5" Type="http://schemas.openxmlformats.org/officeDocument/2006/relationships/image" Target="../media/image400.png"/><Relationship Id="rId10" Type="http://schemas.openxmlformats.org/officeDocument/2006/relationships/customXml" Target="../ink/ink9.xml"/><Relationship Id="rId4" Type="http://schemas.openxmlformats.org/officeDocument/2006/relationships/customXml" Target="../ink/ink6.xml"/><Relationship Id="rId9" Type="http://schemas.openxmlformats.org/officeDocument/2006/relationships/image" Target="../media/image424.png"/></Relationships>
</file>

<file path=ppt/slides/_rels/slide109.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10.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1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9.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hyperlink" Target="https://en.wikipedia.org/wiki/Population_pyramid" TargetMode="External"/><Relationship Id="rId2" Type="http://schemas.openxmlformats.org/officeDocument/2006/relationships/notesSlide" Target="../notesSlides/notesSlide37.xml"/><Relationship Id="rId1" Type="http://schemas.openxmlformats.org/officeDocument/2006/relationships/slideLayout" Target="../slideLayouts/slideLayout74.xml"/><Relationship Id="rId4" Type="http://schemas.openxmlformats.org/officeDocument/2006/relationships/image" Target="../media/image45.png"/></Relationships>
</file>

<file path=ppt/slides/_rels/slide117.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38.xml"/><Relationship Id="rId1" Type="http://schemas.openxmlformats.org/officeDocument/2006/relationships/slideLayout" Target="../slideLayouts/slideLayout74.xml"/><Relationship Id="rId4" Type="http://schemas.openxmlformats.org/officeDocument/2006/relationships/image" Target="../media/image34.png"/></Relationships>
</file>

<file path=ppt/slides/_rels/slide118.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39.xml"/><Relationship Id="rId1" Type="http://schemas.openxmlformats.org/officeDocument/2006/relationships/slideLayout" Target="../slideLayouts/slideLayout74.xml"/><Relationship Id="rId4" Type="http://schemas.openxmlformats.org/officeDocument/2006/relationships/image" Target="../media/image34.png"/></Relationships>
</file>

<file path=ppt/slides/_rels/slide119.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40.xml"/><Relationship Id="rId1" Type="http://schemas.openxmlformats.org/officeDocument/2006/relationships/slideLayout" Target="../slideLayouts/slideLayout74.xml"/><Relationship Id="rId4" Type="http://schemas.openxmlformats.org/officeDocument/2006/relationships/image" Target="../media/image34.png"/></Relationships>
</file>

<file path=ppt/slides/_rels/slide120.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41.xml"/><Relationship Id="rId1" Type="http://schemas.openxmlformats.org/officeDocument/2006/relationships/slideLayout" Target="../slideLayouts/slideLayout74.xml"/><Relationship Id="rId4" Type="http://schemas.openxmlformats.org/officeDocument/2006/relationships/image" Target="../media/image34.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2.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23.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24.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25.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26.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image" Target="../media/image56.png"/><Relationship Id="rId5" Type="http://schemas.openxmlformats.org/officeDocument/2006/relationships/customXml" Target="../ink/ink11.xml"/><Relationship Id="rId4" Type="http://schemas.openxmlformats.org/officeDocument/2006/relationships/image" Target="../media/image46.png"/></Relationships>
</file>

<file path=ppt/slides/_rels/slide127.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3" Type="http://schemas.openxmlformats.org/officeDocument/2006/relationships/hyperlink" Target="https://www.cia.gov/library/publications/the-world-factbook/geos/it.html" TargetMode="External"/><Relationship Id="rId2" Type="http://schemas.openxmlformats.org/officeDocument/2006/relationships/notesSlide" Target="../notesSlides/notesSlide54.xml"/><Relationship Id="rId1" Type="http://schemas.openxmlformats.org/officeDocument/2006/relationships/slideLayout" Target="../slideLayouts/slideLayout74.xml"/><Relationship Id="rId5" Type="http://schemas.openxmlformats.org/officeDocument/2006/relationships/image" Target="../media/image310.png"/><Relationship Id="rId4" Type="http://schemas.openxmlformats.org/officeDocument/2006/relationships/customXml" Target="../ink/ink12.xml"/></Relationships>
</file>

<file path=ppt/slides/_rels/slide135.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36.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7.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38.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59.xml"/><Relationship Id="rId1" Type="http://schemas.openxmlformats.org/officeDocument/2006/relationships/slideLayout" Target="../slideLayouts/slideLayout74.xml"/></Relationships>
</file>

<file path=ppt/slides/_rels/slide1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nytimes.com/2019/12/05/business/italy-china-far-right.html?nl=todaysheadlines&amp;emc=edit_th_191208?campaign_id=2&amp;instance_id=14317&amp;segment_id=19407&amp;user_id=d5f6f8946476100eb7f26d6f1ebd24ab&amp;regi_id=600462041208" TargetMode="External"/><Relationship Id="rId1" Type="http://schemas.openxmlformats.org/officeDocument/2006/relationships/slideLayout" Target="../slideLayouts/slideLayout74.xml"/><Relationship Id="rId4" Type="http://schemas.openxmlformats.org/officeDocument/2006/relationships/image" Target="../media/image48.png"/></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60.xml"/><Relationship Id="rId1" Type="http://schemas.openxmlformats.org/officeDocument/2006/relationships/slideLayout" Target="../slideLayouts/slideLayout74.xml"/></Relationships>
</file>

<file path=ppt/slides/_rels/slide1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1.xml"/><Relationship Id="rId1" Type="http://schemas.openxmlformats.org/officeDocument/2006/relationships/slideLayout" Target="../slideLayouts/slideLayout96.xml"/><Relationship Id="rId4" Type="http://schemas.openxmlformats.org/officeDocument/2006/relationships/hyperlink" Target="http://www.bbc.com/news/world-europe-24583286" TargetMode="External"/></Relationships>
</file>

<file path=ppt/slides/_rels/slide144.xml.rels><?xml version="1.0" encoding="UTF-8" standalone="yes"?>
<Relationships xmlns="http://schemas.openxmlformats.org/package/2006/relationships"><Relationship Id="rId3" Type="http://schemas.openxmlformats.org/officeDocument/2006/relationships/hyperlink" Target="http://www.bbc.com/news/in-pictures-37289713" TargetMode="External"/><Relationship Id="rId2" Type="http://schemas.openxmlformats.org/officeDocument/2006/relationships/notesSlide" Target="../notesSlides/notesSlide62.xml"/><Relationship Id="rId1" Type="http://schemas.openxmlformats.org/officeDocument/2006/relationships/slideLayout" Target="../slideLayouts/slideLayout96.xml"/><Relationship Id="rId6" Type="http://schemas.openxmlformats.org/officeDocument/2006/relationships/image" Target="../media/image53.png"/><Relationship Id="rId5" Type="http://schemas.openxmlformats.org/officeDocument/2006/relationships/image" Target="../media/image52.jpg"/><Relationship Id="rId4" Type="http://schemas.openxmlformats.org/officeDocument/2006/relationships/image" Target="../media/image51.png"/></Relationships>
</file>

<file path=ppt/slides/_rels/slide145.xml.rels><?xml version="1.0" encoding="UTF-8" standalone="yes"?>
<Relationships xmlns="http://schemas.openxmlformats.org/package/2006/relationships"><Relationship Id="rId3" Type="http://schemas.openxmlformats.org/officeDocument/2006/relationships/customXml" Target="../ink/ink13.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58.png"/><Relationship Id="rId5" Type="http://schemas.openxmlformats.org/officeDocument/2006/relationships/customXml" Target="../ink/ink14.xml"/><Relationship Id="rId4" Type="http://schemas.openxmlformats.org/officeDocument/2006/relationships/image" Target="../media/image570.png"/></Relationships>
</file>

<file path=ppt/slides/_rels/slide146.xml.rels><?xml version="1.0" encoding="UTF-8" standalone="yes"?>
<Relationships xmlns="http://schemas.openxmlformats.org/package/2006/relationships"><Relationship Id="rId3" Type="http://schemas.openxmlformats.org/officeDocument/2006/relationships/hyperlink" Target="http://seekingalpha.com/article/1246651-italy-faces-ugly-future-without-reforms-eurozone-exit" TargetMode="External"/><Relationship Id="rId2" Type="http://schemas.openxmlformats.org/officeDocument/2006/relationships/notesSlide" Target="../notesSlides/notesSlide63.xml"/><Relationship Id="rId1" Type="http://schemas.openxmlformats.org/officeDocument/2006/relationships/slideLayout" Target="../slideLayouts/slideLayout74.xml"/><Relationship Id="rId4" Type="http://schemas.openxmlformats.org/officeDocument/2006/relationships/image" Target="../media/image54.png"/></Relationships>
</file>

<file path=ppt/slides/_rels/slide147.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48.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65.xml"/><Relationship Id="rId1" Type="http://schemas.openxmlformats.org/officeDocument/2006/relationships/slideLayout" Target="../slideLayouts/slideLayout74.xml"/><Relationship Id="rId4" Type="http://schemas.openxmlformats.org/officeDocument/2006/relationships/hyperlink" Target="https://www.cia.gov/the-world-factbook/countries/italy/" TargetMode="Externa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61.png"/></Relationships>
</file>

<file path=ppt/slides/_rels/slide15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6.xml"/><Relationship Id="rId1" Type="http://schemas.openxmlformats.org/officeDocument/2006/relationships/slideLayout" Target="../slideLayouts/slideLayout74.xml"/><Relationship Id="rId5" Type="http://schemas.openxmlformats.org/officeDocument/2006/relationships/image" Target="../media/image48.png"/><Relationship Id="rId4" Type="http://schemas.openxmlformats.org/officeDocument/2006/relationships/hyperlink" Target="http://www.nytimes.com/2016/10/20/world/what-in-the-world/rosemary-and-time-does-this-italian-hamlet-have-a-recipe-for-long-life.html?emc=edit_ne_20161019&amp;nl=evening-briefing&amp;nlid=60046204&amp;te=1" TargetMode="External"/></Relationships>
</file>

<file path=ppt/slides/_rels/slide152.xml.rels><?xml version="1.0" encoding="UTF-8" standalone="yes"?>
<Relationships xmlns="http://schemas.openxmlformats.org/package/2006/relationships"><Relationship Id="rId3" Type="http://schemas.openxmlformats.org/officeDocument/2006/relationships/hyperlink" Target="http://www.telegraph.co.uk/news/2016/09/05/want-to-live-to-be-100-these-italian-villagers-may-hold-the-secr/" TargetMode="External"/><Relationship Id="rId2" Type="http://schemas.openxmlformats.org/officeDocument/2006/relationships/notesSlide" Target="../notesSlides/notesSlide67.xml"/><Relationship Id="rId1" Type="http://schemas.openxmlformats.org/officeDocument/2006/relationships/slideLayout" Target="../slideLayouts/slideLayout74.xml"/><Relationship Id="rId5" Type="http://schemas.openxmlformats.org/officeDocument/2006/relationships/image" Target="../media/image60.JPG"/><Relationship Id="rId4" Type="http://schemas.openxmlformats.org/officeDocument/2006/relationships/image" Target="../media/image59.png"/></Relationships>
</file>

<file path=ppt/slides/_rels/slide1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8.xml"/><Relationship Id="rId1" Type="http://schemas.openxmlformats.org/officeDocument/2006/relationships/slideLayout" Target="../slideLayouts/slideLayout74.xml"/><Relationship Id="rId5" Type="http://schemas.openxmlformats.org/officeDocument/2006/relationships/image" Target="../media/image52.jpg"/><Relationship Id="rId4" Type="http://schemas.openxmlformats.org/officeDocument/2006/relationships/hyperlink" Target="http://www.bbc.com/news/world-europe-39610937'" TargetMode="External"/></Relationships>
</file>

<file path=ppt/slides/_rels/slide154.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5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www.worldometers.info/coronavirus/country/italy/" TargetMode="External"/><Relationship Id="rId1" Type="http://schemas.openxmlformats.org/officeDocument/2006/relationships/slideLayout" Target="../slideLayouts/slideLayout19.xml"/></Relationships>
</file>

<file path=ppt/slides/_rels/slide15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64.png"/><Relationship Id="rId1" Type="http://schemas.openxmlformats.org/officeDocument/2006/relationships/slideLayout" Target="../slideLayouts/slideLayout19.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04.xml"/></Relationships>
</file>

<file path=ppt/slides/_rels/slide160.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70.xml"/><Relationship Id="rId1" Type="http://schemas.openxmlformats.org/officeDocument/2006/relationships/slideLayout" Target="../slideLayouts/slideLayout404.xml"/><Relationship Id="rId4" Type="http://schemas.openxmlformats.org/officeDocument/2006/relationships/image" Target="../media/image65.png"/></Relationships>
</file>

<file path=ppt/slides/_rels/slide161.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71.xml"/><Relationship Id="rId1" Type="http://schemas.openxmlformats.org/officeDocument/2006/relationships/slideLayout" Target="../slideLayouts/slideLayout404.xml"/><Relationship Id="rId4" Type="http://schemas.openxmlformats.org/officeDocument/2006/relationships/image" Target="../media/image65.png"/></Relationships>
</file>

<file path=ppt/slides/_rels/slide162.xml.rels><?xml version="1.0" encoding="UTF-8" standalone="yes"?>
<Relationships xmlns="http://schemas.openxmlformats.org/package/2006/relationships"><Relationship Id="rId8" Type="http://schemas.openxmlformats.org/officeDocument/2006/relationships/customXml" Target="../ink/ink17.xml"/><Relationship Id="rId13" Type="http://schemas.openxmlformats.org/officeDocument/2006/relationships/image" Target="../media/image650.png"/><Relationship Id="rId3" Type="http://schemas.openxmlformats.org/officeDocument/2006/relationships/hyperlink" Target="https://en.wikipedia.org/wiki/PIGS_(economics)" TargetMode="External"/><Relationship Id="rId7" Type="http://schemas.openxmlformats.org/officeDocument/2006/relationships/image" Target="../media/image620.png"/><Relationship Id="rId12" Type="http://schemas.openxmlformats.org/officeDocument/2006/relationships/customXml" Target="../ink/ink19.xml"/><Relationship Id="rId2" Type="http://schemas.openxmlformats.org/officeDocument/2006/relationships/notesSlide" Target="../notesSlides/notesSlide72.xml"/><Relationship Id="rId1" Type="http://schemas.openxmlformats.org/officeDocument/2006/relationships/slideLayout" Target="../slideLayouts/slideLayout404.xml"/><Relationship Id="rId6" Type="http://schemas.openxmlformats.org/officeDocument/2006/relationships/customXml" Target="../ink/ink16.xml"/><Relationship Id="rId11" Type="http://schemas.openxmlformats.org/officeDocument/2006/relationships/image" Target="../media/image640.png"/><Relationship Id="rId5" Type="http://schemas.openxmlformats.org/officeDocument/2006/relationships/image" Target="../media/image66.png"/><Relationship Id="rId15" Type="http://schemas.openxmlformats.org/officeDocument/2006/relationships/image" Target="../media/image660.png"/><Relationship Id="rId10" Type="http://schemas.openxmlformats.org/officeDocument/2006/relationships/customXml" Target="../ink/ink18.xml"/><Relationship Id="rId4" Type="http://schemas.openxmlformats.org/officeDocument/2006/relationships/image" Target="../media/image65.png"/><Relationship Id="rId9" Type="http://schemas.openxmlformats.org/officeDocument/2006/relationships/image" Target="../media/image630.png"/><Relationship Id="rId14" Type="http://schemas.openxmlformats.org/officeDocument/2006/relationships/customXml" Target="../ink/ink20.xml"/></Relationships>
</file>

<file path=ppt/slides/_rels/slide163.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73.xml"/><Relationship Id="rId1" Type="http://schemas.openxmlformats.org/officeDocument/2006/relationships/slideLayout" Target="../slideLayouts/slideLayout74.xml"/></Relationships>
</file>

<file path=ppt/slides/_rels/slide164.xml.rels><?xml version="1.0" encoding="UTF-8" standalone="yes"?>
<Relationships xmlns="http://schemas.openxmlformats.org/package/2006/relationships"><Relationship Id="rId8" Type="http://schemas.openxmlformats.org/officeDocument/2006/relationships/customXml" Target="../ink/ink22.xml"/><Relationship Id="rId13" Type="http://schemas.openxmlformats.org/officeDocument/2006/relationships/image" Target="../media/image70.png"/><Relationship Id="rId3" Type="http://schemas.openxmlformats.org/officeDocument/2006/relationships/hyperlink" Target="https://en.wikipedia.org/wiki/PIGS_(economics)" TargetMode="External"/><Relationship Id="rId7" Type="http://schemas.openxmlformats.org/officeDocument/2006/relationships/image" Target="../media/image670.png"/><Relationship Id="rId12" Type="http://schemas.openxmlformats.org/officeDocument/2006/relationships/customXml" Target="../ink/ink24.xml"/><Relationship Id="rId2" Type="http://schemas.openxmlformats.org/officeDocument/2006/relationships/notesSlide" Target="../notesSlides/notesSlide74.xml"/><Relationship Id="rId1" Type="http://schemas.openxmlformats.org/officeDocument/2006/relationships/slideLayout" Target="../slideLayouts/slideLayout404.xml"/><Relationship Id="rId6" Type="http://schemas.openxmlformats.org/officeDocument/2006/relationships/customXml" Target="../ink/ink21.xml"/><Relationship Id="rId11" Type="http://schemas.openxmlformats.org/officeDocument/2006/relationships/image" Target="../media/image690.png"/><Relationship Id="rId5" Type="http://schemas.openxmlformats.org/officeDocument/2006/relationships/image" Target="../media/image66.png"/><Relationship Id="rId15" Type="http://schemas.openxmlformats.org/officeDocument/2006/relationships/image" Target="../media/image71.png"/><Relationship Id="rId10" Type="http://schemas.openxmlformats.org/officeDocument/2006/relationships/customXml" Target="../ink/ink23.xml"/><Relationship Id="rId4" Type="http://schemas.openxmlformats.org/officeDocument/2006/relationships/image" Target="../media/image65.png"/><Relationship Id="rId9" Type="http://schemas.openxmlformats.org/officeDocument/2006/relationships/image" Target="../media/image680.png"/><Relationship Id="rId14" Type="http://schemas.openxmlformats.org/officeDocument/2006/relationships/customXml" Target="../ink/ink25.xml"/></Relationships>
</file>

<file path=ppt/slides/_rels/slide165.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4.png"/><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3" Type="http://schemas.openxmlformats.org/officeDocument/2006/relationships/customXml" Target="../ink/ink26.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72.png"/></Relationships>
</file>

<file path=ppt/slides/_rels/slide168.xml.rels><?xml version="1.0" encoding="UTF-8" standalone="yes"?>
<Relationships xmlns="http://schemas.openxmlformats.org/package/2006/relationships"><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s>
</file>

<file path=ppt/slides/_rels/slide16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75.xml"/><Relationship Id="rId1" Type="http://schemas.openxmlformats.org/officeDocument/2006/relationships/slideLayout" Target="../slideLayouts/slideLayout96.xml"/></Relationships>
</file>

<file path=ppt/slides/_rels/slide17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76.xml"/><Relationship Id="rId1" Type="http://schemas.openxmlformats.org/officeDocument/2006/relationships/slideLayout" Target="../slideLayouts/slideLayout96.xml"/></Relationships>
</file>

<file path=ppt/slides/_rels/slide17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hyperlink" Target="https://en.wikipedia.org/wiki/Demographics_of_the_European_Union#Population_by_nation" TargetMode="External"/><Relationship Id="rId7" Type="http://schemas.openxmlformats.org/officeDocument/2006/relationships/customXml" Target="../ink/ink28.xml"/><Relationship Id="rId2" Type="http://schemas.openxmlformats.org/officeDocument/2006/relationships/notesSlide" Target="../notesSlides/notesSlide77.xml"/><Relationship Id="rId1" Type="http://schemas.openxmlformats.org/officeDocument/2006/relationships/slideLayout" Target="../slideLayouts/slideLayout404.xml"/><Relationship Id="rId6" Type="http://schemas.openxmlformats.org/officeDocument/2006/relationships/image" Target="../media/image79.png"/><Relationship Id="rId5" Type="http://schemas.openxmlformats.org/officeDocument/2006/relationships/customXml" Target="../ink/ink27.xml"/><Relationship Id="rId4" Type="http://schemas.openxmlformats.org/officeDocument/2006/relationships/image" Target="../media/image69.png"/></Relationships>
</file>

<file path=ppt/slides/_rels/slide172.xml.rels><?xml version="1.0" encoding="UTF-8" standalone="yes"?>
<Relationships xmlns="http://schemas.openxmlformats.org/package/2006/relationships"><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s>
</file>

<file path=ppt/slides/_rels/slide173.xml.rels><?xml version="1.0" encoding="UTF-8" standalone="yes"?>
<Relationships xmlns="http://schemas.openxmlformats.org/package/2006/relationships"><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404.xml"/></Relationships>
</file>

<file path=ppt/slides/_rels/slide17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79.xml"/><Relationship Id="rId1" Type="http://schemas.openxmlformats.org/officeDocument/2006/relationships/slideLayout" Target="../slideLayouts/slideLayout404.xml"/><Relationship Id="rId4" Type="http://schemas.openxmlformats.org/officeDocument/2006/relationships/hyperlink" Target="https://commons.wikimedia.org/wiki/File:Earthlights_2002.jpg" TargetMode="External"/></Relationships>
</file>

<file path=ppt/slides/_rels/slide17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80.xml"/><Relationship Id="rId1" Type="http://schemas.openxmlformats.org/officeDocument/2006/relationships/slideLayout" Target="../slideLayouts/slideLayout404.xml"/><Relationship Id="rId4" Type="http://schemas.openxmlformats.org/officeDocument/2006/relationships/hyperlink" Target="https://commons.wikimedia.org/wiki/File:Earthlights_2002.jpg" TargetMode="External"/></Relationships>
</file>

<file path=ppt/slides/_rels/slide17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81.xml"/><Relationship Id="rId1" Type="http://schemas.openxmlformats.org/officeDocument/2006/relationships/slideLayout" Target="../slideLayouts/slideLayout404.xml"/><Relationship Id="rId4" Type="http://schemas.openxmlformats.org/officeDocument/2006/relationships/hyperlink" Target="https://commons.wikimedia.org/wiki/File:Earthlights_2002.jpg" TargetMode="External"/></Relationships>
</file>

<file path=ppt/slides/_rels/slide17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82.xml"/><Relationship Id="rId1" Type="http://schemas.openxmlformats.org/officeDocument/2006/relationships/slideLayout" Target="../slideLayouts/slideLayout404.xml"/><Relationship Id="rId4" Type="http://schemas.openxmlformats.org/officeDocument/2006/relationships/hyperlink" Target="https://commons.wikimedia.org/wiki/File:Earthlights_2002.jpg" TargetMode="External"/></Relationships>
</file>

<file path=ppt/slides/_rels/slide17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 Id="rId4" Type="http://schemas.openxmlformats.org/officeDocument/2006/relationships/image" Target="../media/image74.png"/></Relationships>
</file>

<file path=ppt/slides/_rels/slide180.xml.rels><?xml version="1.0" encoding="UTF-8" standalone="yes"?>
<Relationships xmlns="http://schemas.openxmlformats.org/package/2006/relationships"><Relationship Id="rId3" Type="http://schemas.openxmlformats.org/officeDocument/2006/relationships/hyperlink" Target="https://en.wikipedia.org/wiki/Demographics_of_the_European_Union#Population_by_nation" TargetMode="External"/><Relationship Id="rId2" Type="http://schemas.openxmlformats.org/officeDocument/2006/relationships/notesSlide" Target="../notesSlides/notesSlide83.xml"/><Relationship Id="rId1" Type="http://schemas.openxmlformats.org/officeDocument/2006/relationships/slideLayout" Target="../slideLayouts/slideLayout404.xml"/><Relationship Id="rId4" Type="http://schemas.openxmlformats.org/officeDocument/2006/relationships/image" Target="../media/image75.png"/></Relationships>
</file>

<file path=ppt/slides/_rels/slide181.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82.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83.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84.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85.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86.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84.xml"/><Relationship Id="rId1" Type="http://schemas.openxmlformats.org/officeDocument/2006/relationships/slideLayout" Target="../slideLayouts/slideLayout41.xml"/><Relationship Id="rId4" Type="http://schemas.openxmlformats.org/officeDocument/2006/relationships/image" Target="../media/image76.png"/></Relationships>
</file>

<file path=ppt/slides/_rels/slide187.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88.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85.xml"/><Relationship Id="rId1" Type="http://schemas.openxmlformats.org/officeDocument/2006/relationships/slideLayout" Target="../slideLayouts/slideLayout41.xml"/><Relationship Id="rId4" Type="http://schemas.openxmlformats.org/officeDocument/2006/relationships/image" Target="../media/image76.png"/></Relationships>
</file>

<file path=ppt/slides/_rels/slide189.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90.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86.xml"/><Relationship Id="rId1" Type="http://schemas.openxmlformats.org/officeDocument/2006/relationships/slideLayout" Target="../slideLayouts/slideLayout41.xml"/><Relationship Id="rId4" Type="http://schemas.openxmlformats.org/officeDocument/2006/relationships/image" Target="../media/image76.png"/></Relationships>
</file>

<file path=ppt/slides/_rels/slide191.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192.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87.xml"/><Relationship Id="rId1" Type="http://schemas.openxmlformats.org/officeDocument/2006/relationships/slideLayout" Target="../slideLayouts/slideLayout41.xml"/><Relationship Id="rId4" Type="http://schemas.openxmlformats.org/officeDocument/2006/relationships/image" Target="../media/image76.png"/></Relationships>
</file>

<file path=ppt/slides/_rels/slide193.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88.xml"/><Relationship Id="rId1" Type="http://schemas.openxmlformats.org/officeDocument/2006/relationships/slideLayout" Target="../slideLayouts/slideLayout41.xml"/><Relationship Id="rId4" Type="http://schemas.openxmlformats.org/officeDocument/2006/relationships/image" Target="../media/image76.png"/></Relationships>
</file>

<file path=ppt/slides/_rels/slide194.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89.xml"/><Relationship Id="rId1" Type="http://schemas.openxmlformats.org/officeDocument/2006/relationships/slideLayout" Target="../slideLayouts/slideLayout470.xml"/><Relationship Id="rId4" Type="http://schemas.openxmlformats.org/officeDocument/2006/relationships/image" Target="../media/image77.png"/></Relationships>
</file>

<file path=ppt/slides/_rels/slide195.xml.rels><?xml version="1.0" encoding="UTF-8" standalone="yes"?>
<Relationships xmlns="http://schemas.openxmlformats.org/package/2006/relationships"><Relationship Id="rId13" Type="http://schemas.openxmlformats.org/officeDocument/2006/relationships/hyperlink" Target="http://en.wikipedia.org/w/index.php?title=Tabarchino&amp;action=edit&amp;redlink=1" TargetMode="External"/><Relationship Id="rId18" Type="http://schemas.openxmlformats.org/officeDocument/2006/relationships/hyperlink" Target="http://en.wikipedia.org/wiki/Mocheno_language" TargetMode="External"/><Relationship Id="rId26" Type="http://schemas.openxmlformats.org/officeDocument/2006/relationships/hyperlink" Target="http://en.wikipedia.org/wiki/Franco-Proven%C3%A7al_language" TargetMode="External"/><Relationship Id="rId3" Type="http://schemas.openxmlformats.org/officeDocument/2006/relationships/hyperlink" Target="http://en.wikipedia.org/wiki/List_of_languages_of_Italy" TargetMode="External"/><Relationship Id="rId21" Type="http://schemas.openxmlformats.org/officeDocument/2006/relationships/hyperlink" Target="http://en.wikipedia.org/wiki/Albanian_language" TargetMode="External"/><Relationship Id="rId34" Type="http://schemas.openxmlformats.org/officeDocument/2006/relationships/hyperlink" Target="http://en.wikipedia.org/wiki/Foreign_language" TargetMode="External"/><Relationship Id="rId7" Type="http://schemas.openxmlformats.org/officeDocument/2006/relationships/hyperlink" Target="http://en.wikipedia.org/wiki/Regional_language" TargetMode="External"/><Relationship Id="rId12" Type="http://schemas.openxmlformats.org/officeDocument/2006/relationships/hyperlink" Target="http://en.wikipedia.org/wiki/Sardinian_language" TargetMode="External"/><Relationship Id="rId17" Type="http://schemas.openxmlformats.org/officeDocument/2006/relationships/hyperlink" Target="http://en.wikipedia.org/wiki/Cimbrian_language" TargetMode="External"/><Relationship Id="rId25" Type="http://schemas.openxmlformats.org/officeDocument/2006/relationships/hyperlink" Target="http://en.wikipedia.org/wiki/French_language" TargetMode="External"/><Relationship Id="rId33" Type="http://schemas.openxmlformats.org/officeDocument/2006/relationships/hyperlink" Target="http://en.wikipedia.org/wiki/Maghrebi_Arabic" TargetMode="External"/><Relationship Id="rId2" Type="http://schemas.openxmlformats.org/officeDocument/2006/relationships/notesSlide" Target="../notesSlides/notesSlide90.xml"/><Relationship Id="rId16" Type="http://schemas.openxmlformats.org/officeDocument/2006/relationships/hyperlink" Target="http://en.wikipedia.org/wiki/Ladin_language" TargetMode="External"/><Relationship Id="rId20" Type="http://schemas.openxmlformats.org/officeDocument/2006/relationships/hyperlink" Target="http://en.wikipedia.org/wiki/Minority_language" TargetMode="External"/><Relationship Id="rId29" Type="http://schemas.openxmlformats.org/officeDocument/2006/relationships/hyperlink" Target="http://en.wikipedia.org/wiki/Occitan" TargetMode="External"/><Relationship Id="rId1" Type="http://schemas.openxmlformats.org/officeDocument/2006/relationships/slideLayout" Target="../slideLayouts/slideLayout30.xml"/><Relationship Id="rId6" Type="http://schemas.openxmlformats.org/officeDocument/2006/relationships/hyperlink" Target="http://en.wikipedia.org/wiki/Italian_language" TargetMode="External"/><Relationship Id="rId11" Type="http://schemas.openxmlformats.org/officeDocument/2006/relationships/hyperlink" Target="http://en.wikipedia.org/wiki/Piedmontese_language" TargetMode="External"/><Relationship Id="rId24" Type="http://schemas.openxmlformats.org/officeDocument/2006/relationships/hyperlink" Target="http://en.wikipedia.org/wiki/Croatian_language" TargetMode="External"/><Relationship Id="rId32" Type="http://schemas.openxmlformats.org/officeDocument/2006/relationships/hyperlink" Target="http://en.wikipedia.org/wiki/Berber_languages" TargetMode="External"/><Relationship Id="rId5" Type="http://schemas.openxmlformats.org/officeDocument/2006/relationships/hyperlink" Target="http://en.wikipedia.org/wiki/Official_language" TargetMode="External"/><Relationship Id="rId15" Type="http://schemas.openxmlformats.org/officeDocument/2006/relationships/hyperlink" Target="http://en.wikipedia.org/wiki/Gallurese" TargetMode="External"/><Relationship Id="rId23" Type="http://schemas.openxmlformats.org/officeDocument/2006/relationships/hyperlink" Target="http://en.wikipedia.org/wiki/Greek_language" TargetMode="External"/><Relationship Id="rId28" Type="http://schemas.openxmlformats.org/officeDocument/2006/relationships/hyperlink" Target="http://en.wikipedia.org/wiki/Ladin" TargetMode="External"/><Relationship Id="rId36" Type="http://schemas.openxmlformats.org/officeDocument/2006/relationships/hyperlink" Target="http://en.wikipedia.org/wiki/Spanish_language" TargetMode="External"/><Relationship Id="rId10" Type="http://schemas.openxmlformats.org/officeDocument/2006/relationships/hyperlink" Target="http://en.wikipedia.org/wiki/Slovene_language" TargetMode="External"/><Relationship Id="rId19" Type="http://schemas.openxmlformats.org/officeDocument/2006/relationships/hyperlink" Target="http://en.wikipedia.org/wiki/Venetian_language" TargetMode="External"/><Relationship Id="rId31" Type="http://schemas.openxmlformats.org/officeDocument/2006/relationships/hyperlink" Target="http://en.wikipedia.org/wiki/Romanian_language" TargetMode="External"/><Relationship Id="rId4" Type="http://schemas.openxmlformats.org/officeDocument/2006/relationships/image" Target="../media/image78.png"/><Relationship Id="rId9" Type="http://schemas.openxmlformats.org/officeDocument/2006/relationships/hyperlink" Target="http://en.wikipedia.org/wiki/Neapolitan_language" TargetMode="External"/><Relationship Id="rId14" Type="http://schemas.openxmlformats.org/officeDocument/2006/relationships/hyperlink" Target="http://en.wikipedia.org/wiki/Sassarese" TargetMode="External"/><Relationship Id="rId22" Type="http://schemas.openxmlformats.org/officeDocument/2006/relationships/hyperlink" Target="http://en.wikipedia.org/wiki/Catalan_language" TargetMode="External"/><Relationship Id="rId27" Type="http://schemas.openxmlformats.org/officeDocument/2006/relationships/hyperlink" Target="http://en.wikipedia.org/wiki/Friulian" TargetMode="External"/><Relationship Id="rId30" Type="http://schemas.openxmlformats.org/officeDocument/2006/relationships/hyperlink" Target="http://en.wikipedia.org/wiki/Immigrant_language" TargetMode="External"/><Relationship Id="rId35" Type="http://schemas.openxmlformats.org/officeDocument/2006/relationships/hyperlink" Target="http://en.wikipedia.org/wiki/English_language" TargetMode="External"/><Relationship Id="rId8" Type="http://schemas.openxmlformats.org/officeDocument/2006/relationships/hyperlink" Target="http://en.wikipedia.org/wiki/German_language" TargetMode="External"/></Relationships>
</file>

<file path=ppt/slides/_rels/slide196.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91.xml"/><Relationship Id="rId1" Type="http://schemas.openxmlformats.org/officeDocument/2006/relationships/slideLayout" Target="../slideLayouts/slideLayout30.xml"/><Relationship Id="rId4" Type="http://schemas.openxmlformats.org/officeDocument/2006/relationships/image" Target="../media/image78.png"/></Relationships>
</file>

<file path=ppt/slides/_rels/slide197.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92.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image" Target="../media/image78.png"/></Relationships>
</file>

<file path=ppt/slides/_rels/slide198.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93.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image" Target="../media/image13.png"/><Relationship Id="rId4" Type="http://schemas.openxmlformats.org/officeDocument/2006/relationships/image" Target="../media/image78.png"/></Relationships>
</file>

<file path=ppt/slides/_rels/slide19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94.xml"/><Relationship Id="rId1" Type="http://schemas.openxmlformats.org/officeDocument/2006/relationships/slideLayout" Target="../slideLayouts/slideLayout96.xml"/><Relationship Id="rId4" Type="http://schemas.openxmlformats.org/officeDocument/2006/relationships/image" Target="../media/image82.png"/></Relationships>
</file>

<file path=ppt/slides/_rels/slide20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95.xml"/><Relationship Id="rId1" Type="http://schemas.openxmlformats.org/officeDocument/2006/relationships/slideLayout" Target="../slideLayouts/slideLayout96.xml"/><Relationship Id="rId4" Type="http://schemas.openxmlformats.org/officeDocument/2006/relationships/image" Target="../media/image82.png"/></Relationships>
</file>

<file path=ppt/slides/_rels/slide20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96.xml"/><Relationship Id="rId1" Type="http://schemas.openxmlformats.org/officeDocument/2006/relationships/slideLayout" Target="../slideLayouts/slideLayout96.xml"/><Relationship Id="rId4" Type="http://schemas.openxmlformats.org/officeDocument/2006/relationships/image" Target="../media/image82.png"/></Relationships>
</file>

<file path=ppt/slides/_rels/slide202.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97.xml"/><Relationship Id="rId1" Type="http://schemas.openxmlformats.org/officeDocument/2006/relationships/slideLayout" Target="../slideLayouts/slideLayout30.xml"/><Relationship Id="rId4" Type="http://schemas.openxmlformats.org/officeDocument/2006/relationships/image" Target="../media/image83.png"/></Relationships>
</file>

<file path=ppt/slides/_rels/slide203.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98.xml"/><Relationship Id="rId1" Type="http://schemas.openxmlformats.org/officeDocument/2006/relationships/slideLayout" Target="../slideLayouts/slideLayout30.xml"/><Relationship Id="rId4" Type="http://schemas.openxmlformats.org/officeDocument/2006/relationships/image" Target="../media/image83.png"/></Relationships>
</file>

<file path=ppt/slides/_rels/slide204.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102.xml"/></Relationships>
</file>

<file path=ppt/slides/_rels/slide20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8.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102.xml"/></Relationships>
</file>

<file path=ppt/slides/_rels/slide208.xml.rels><?xml version="1.0" encoding="UTF-8" standalone="yes"?>
<Relationships xmlns="http://schemas.openxmlformats.org/package/2006/relationships"><Relationship Id="rId3" Type="http://schemas.openxmlformats.org/officeDocument/2006/relationships/hyperlink" Target="https://www.nytimes.com/2019/08/20/world/europe/italy-pm-giuseppe-conte-resign.html?nl=todaysheadlines&amp;emc=edit_th_190821?campaign_id=2&amp;instance_id=11594&amp;segment_id=16339&amp;user_id=d5f6f8946476100eb7f26d6f1ebd24ab&amp;regi_id=600462040821" TargetMode="External"/><Relationship Id="rId2" Type="http://schemas.openxmlformats.org/officeDocument/2006/relationships/image" Target="../media/image84.png"/><Relationship Id="rId1" Type="http://schemas.openxmlformats.org/officeDocument/2006/relationships/slideLayout" Target="../slideLayouts/slideLayout41.xml"/><Relationship Id="rId4" Type="http://schemas.openxmlformats.org/officeDocument/2006/relationships/image" Target="../media/image48.png"/></Relationships>
</file>

<file path=ppt/slides/_rels/slide209.xml.rels><?xml version="1.0" encoding="UTF-8" standalone="yes"?>
<Relationships xmlns="http://schemas.openxmlformats.org/package/2006/relationships"><Relationship Id="rId3" Type="http://schemas.openxmlformats.org/officeDocument/2006/relationships/hyperlink" Target="https://www.theguardian.com/world/2019/sep/10/italy-pm-conte-left-leaning-coalition-vote-of-confidence?CMP=Share_iOSApp_Other" TargetMode="External"/><Relationship Id="rId2" Type="http://schemas.openxmlformats.org/officeDocument/2006/relationships/image" Target="../media/image85.png"/><Relationship Id="rId1" Type="http://schemas.openxmlformats.org/officeDocument/2006/relationships/slideLayout" Target="../slideLayouts/slideLayout41.xml"/><Relationship Id="rId4" Type="http://schemas.openxmlformats.org/officeDocument/2006/relationships/image" Target="../media/image5.JPG"/></Relationships>
</file>

<file path=ppt/slides/_rels/slide21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99.xml"/><Relationship Id="rId1" Type="http://schemas.openxmlformats.org/officeDocument/2006/relationships/slideLayout" Target="../slideLayouts/slideLayout41.xml"/><Relationship Id="rId5" Type="http://schemas.openxmlformats.org/officeDocument/2006/relationships/hyperlink" Target="https://www.bbc.com/news/world-europe-49411760" TargetMode="External"/><Relationship Id="rId4" Type="http://schemas.openxmlformats.org/officeDocument/2006/relationships/image" Target="../media/image52.jpg"/></Relationships>
</file>

<file path=ppt/slides/_rels/slide21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00.xml"/><Relationship Id="rId1" Type="http://schemas.openxmlformats.org/officeDocument/2006/relationships/slideLayout" Target="../slideLayouts/slideLayout41.xml"/><Relationship Id="rId4" Type="http://schemas.openxmlformats.org/officeDocument/2006/relationships/image" Target="../media/image52.jpg"/></Relationships>
</file>

<file path=ppt/slides/_rels/slide21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01.xml"/><Relationship Id="rId1" Type="http://schemas.openxmlformats.org/officeDocument/2006/relationships/slideLayout" Target="../slideLayouts/slideLayout41.xml"/><Relationship Id="rId5" Type="http://schemas.openxmlformats.org/officeDocument/2006/relationships/image" Target="../media/image52.jpg"/><Relationship Id="rId4" Type="http://schemas.openxmlformats.org/officeDocument/2006/relationships/hyperlink" Target="https://www.bbc.com/news/world-europe-49634262" TargetMode="External"/></Relationships>
</file>

<file path=ppt/slides/_rels/slide21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02.xml"/><Relationship Id="rId1" Type="http://schemas.openxmlformats.org/officeDocument/2006/relationships/slideLayout" Target="../slideLayouts/slideLayout41.xml"/><Relationship Id="rId4" Type="http://schemas.openxmlformats.org/officeDocument/2006/relationships/image" Target="../media/image52.jpg"/></Relationships>
</file>

<file path=ppt/slides/_rels/slide21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www.bbc.com/news/world-europe-56049115" TargetMode="External"/><Relationship Id="rId1" Type="http://schemas.openxmlformats.org/officeDocument/2006/relationships/slideLayout" Target="../slideLayouts/slideLayout41.xml"/><Relationship Id="rId4" Type="http://schemas.openxmlformats.org/officeDocument/2006/relationships/image" Target="../media/image40.jpg"/></Relationships>
</file>

<file path=ppt/slides/_rels/slide21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21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21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218.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21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hyperlink" Target="https://www.economist.com/the-economist-explains/2021/01/31/why-does-italy-go-through-so-many-governments" TargetMode="External"/><Relationship Id="rId1" Type="http://schemas.openxmlformats.org/officeDocument/2006/relationships/slideLayout" Target="../slideLayouts/slideLayout41.xml"/><Relationship Id="rId4" Type="http://schemas.openxmlformats.org/officeDocument/2006/relationships/image" Target="../media/image94.png"/></Relationships>
</file>

<file path=ppt/slides/_rels/slide22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italicsmag.com/2021/01/25/italy-is-ungovernable-thats-the-point-government-crisis/" TargetMode="External"/><Relationship Id="rId1" Type="http://schemas.openxmlformats.org/officeDocument/2006/relationships/slideLayout" Target="../slideLayouts/slideLayout41.xml"/><Relationship Id="rId6" Type="http://schemas.openxmlformats.org/officeDocument/2006/relationships/image" Target="../media/image58.png"/><Relationship Id="rId5" Type="http://schemas.openxmlformats.org/officeDocument/2006/relationships/customXml" Target="../ink/ink29.xml"/><Relationship Id="rId4" Type="http://schemas.openxmlformats.org/officeDocument/2006/relationships/image" Target="../media/image96.png"/></Relationships>
</file>

<file path=ppt/slides/_rels/slide221.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7.png"/><Relationship Id="rId7" Type="http://schemas.openxmlformats.org/officeDocument/2006/relationships/customXml" Target="../ink/ink31.xml"/><Relationship Id="rId2" Type="http://schemas.openxmlformats.org/officeDocument/2006/relationships/hyperlink" Target="http://www.bbc.com/news/world-europe-37289084" TargetMode="External"/><Relationship Id="rId1" Type="http://schemas.openxmlformats.org/officeDocument/2006/relationships/slideLayout" Target="../slideLayouts/slideLayout41.xml"/><Relationship Id="rId6" Type="http://schemas.openxmlformats.org/officeDocument/2006/relationships/image" Target="../media/image58.png"/><Relationship Id="rId5" Type="http://schemas.openxmlformats.org/officeDocument/2006/relationships/customXml" Target="../ink/ink30.xml"/><Relationship Id="rId10" Type="http://schemas.openxmlformats.org/officeDocument/2006/relationships/image" Target="../media/image105.png"/><Relationship Id="rId4" Type="http://schemas.openxmlformats.org/officeDocument/2006/relationships/image" Target="../media/image98.jpg"/><Relationship Id="rId9" Type="http://schemas.openxmlformats.org/officeDocument/2006/relationships/customXml" Target="../ink/ink32.xml"/></Relationships>
</file>

<file path=ppt/slides/_rels/slide2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3.xml"/><Relationship Id="rId1" Type="http://schemas.openxmlformats.org/officeDocument/2006/relationships/slideLayout" Target="../slideLayouts/slideLayout670.xml"/><Relationship Id="rId5" Type="http://schemas.openxmlformats.org/officeDocument/2006/relationships/image" Target="../media/image16.png"/><Relationship Id="rId4" Type="http://schemas.openxmlformats.org/officeDocument/2006/relationships/hyperlink" Target="http://en.wikipedia.org/wiki/History_of_Italy_during_foreign_domination_and_the_unification" TargetMode="External"/></Relationships>
</file>

<file path=ppt/slides/_rels/slide223.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104.xml"/><Relationship Id="rId1" Type="http://schemas.openxmlformats.org/officeDocument/2006/relationships/slideLayout" Target="../slideLayouts/slideLayout670.xml"/><Relationship Id="rId4" Type="http://schemas.openxmlformats.org/officeDocument/2006/relationships/image" Target="../media/image14.png"/></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25.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5.xml"/><Relationship Id="rId1" Type="http://schemas.openxmlformats.org/officeDocument/2006/relationships/slideLayout" Target="../slideLayouts/slideLayout41.xml"/></Relationships>
</file>

<file path=ppt/slides/_rels/slide2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2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06.xml"/><Relationship Id="rId1" Type="http://schemas.openxmlformats.org/officeDocument/2006/relationships/slideLayout" Target="../slideLayouts/slideLayout19.xml"/><Relationship Id="rId4" Type="http://schemas.openxmlformats.org/officeDocument/2006/relationships/image" Target="../media/image52.jpg"/></Relationships>
</file>

<file path=ppt/slides/_rels/slide23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07.xml"/><Relationship Id="rId1" Type="http://schemas.openxmlformats.org/officeDocument/2006/relationships/slideLayout" Target="../slideLayouts/slideLayout19.xml"/><Relationship Id="rId4" Type="http://schemas.openxmlformats.org/officeDocument/2006/relationships/image" Target="../media/image52.jpg"/></Relationships>
</file>

<file path=ppt/slides/_rels/slide231.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23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08.xml"/><Relationship Id="rId1" Type="http://schemas.openxmlformats.org/officeDocument/2006/relationships/slideLayout" Target="../slideLayouts/slideLayout868.xml"/><Relationship Id="rId4" Type="http://schemas.openxmlformats.org/officeDocument/2006/relationships/image" Target="../media/image5.JPG"/></Relationships>
</file>

<file path=ppt/slides/_rels/slide23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09.xml"/><Relationship Id="rId1" Type="http://schemas.openxmlformats.org/officeDocument/2006/relationships/slideLayout" Target="../slideLayouts/slideLayout868.xml"/></Relationships>
</file>

<file path=ppt/slides/_rels/slide23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10.xml"/><Relationship Id="rId1" Type="http://schemas.openxmlformats.org/officeDocument/2006/relationships/slideLayout" Target="../slideLayouts/slideLayout868.xml"/><Relationship Id="rId4" Type="http://schemas.openxmlformats.org/officeDocument/2006/relationships/image" Target="../media/image5.JPG"/></Relationships>
</file>

<file path=ppt/slides/_rels/slide235.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11.xml"/><Relationship Id="rId1" Type="http://schemas.openxmlformats.org/officeDocument/2006/relationships/slideLayout" Target="../slideLayouts/slideLayout868.xml"/></Relationships>
</file>

<file path=ppt/slides/_rels/slide23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12.xml"/><Relationship Id="rId1" Type="http://schemas.openxmlformats.org/officeDocument/2006/relationships/slideLayout" Target="../slideLayouts/slideLayout868.xml"/></Relationships>
</file>

<file path=ppt/slides/_rels/slide23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13.xml"/><Relationship Id="rId1" Type="http://schemas.openxmlformats.org/officeDocument/2006/relationships/slideLayout" Target="../slideLayouts/slideLayout868.xml"/><Relationship Id="rId4" Type="http://schemas.openxmlformats.org/officeDocument/2006/relationships/image" Target="../media/image52.jpg"/></Relationships>
</file>

<file path=ppt/slides/_rels/slide23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14.xml"/><Relationship Id="rId1" Type="http://schemas.openxmlformats.org/officeDocument/2006/relationships/slideLayout" Target="../slideLayouts/slideLayout868.xml"/><Relationship Id="rId4" Type="http://schemas.openxmlformats.org/officeDocument/2006/relationships/image" Target="../media/image52.jpg"/></Relationships>
</file>

<file path=ppt/slides/_rels/slide23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15.xml"/><Relationship Id="rId1" Type="http://schemas.openxmlformats.org/officeDocument/2006/relationships/slideLayout" Target="../slideLayouts/slideLayout868.xml"/><Relationship Id="rId4" Type="http://schemas.openxmlformats.org/officeDocument/2006/relationships/image" Target="../media/image5.JPG"/></Relationships>
</file>

<file path=ppt/slides/_rels/slide24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16.xml"/><Relationship Id="rId1" Type="http://schemas.openxmlformats.org/officeDocument/2006/relationships/slideLayout" Target="../slideLayouts/slideLayout868.xml"/><Relationship Id="rId4" Type="http://schemas.openxmlformats.org/officeDocument/2006/relationships/image" Target="../media/image5.JPG"/></Relationships>
</file>

<file path=ppt/slides/_rels/slide241.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242.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24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hyperlink" Target="https://pageshot.net/HTJsvMMD72r8Re3M/www.bbc.com" TargetMode="External"/><Relationship Id="rId1" Type="http://schemas.openxmlformats.org/officeDocument/2006/relationships/slideLayout" Target="../slideLayouts/slideLayout41.xml"/></Relationships>
</file>

<file path=ppt/slides/_rels/slide244.xml.rels><?xml version="1.0" encoding="UTF-8" standalone="yes"?>
<Relationships xmlns="http://schemas.openxmlformats.org/package/2006/relationships"><Relationship Id="rId3" Type="http://schemas.openxmlformats.org/officeDocument/2006/relationships/hyperlink" Target="https://www.theguardian.com/world/2016/dec/11/italy-paolo-gentiloni-to-succeed-matteo-renzi-as-prime-minister" TargetMode="External"/><Relationship Id="rId2" Type="http://schemas.openxmlformats.org/officeDocument/2006/relationships/image" Target="../media/image112.png"/><Relationship Id="rId1" Type="http://schemas.openxmlformats.org/officeDocument/2006/relationships/slideLayout" Target="../slideLayouts/slideLayout41.xml"/></Relationships>
</file>

<file path=ppt/slides/_rels/slide245.xml.rels><?xml version="1.0" encoding="UTF-8" standalone="yes"?>
<Relationships xmlns="http://schemas.openxmlformats.org/package/2006/relationships"><Relationship Id="rId3" Type="http://schemas.openxmlformats.org/officeDocument/2006/relationships/hyperlink" Target="https://www.theguardian.com/world/2016/dec/11/italy-paolo-gentiloni-to-succeed-matteo-renzi-as-prime-minister" TargetMode="External"/><Relationship Id="rId2" Type="http://schemas.openxmlformats.org/officeDocument/2006/relationships/image" Target="../media/image112.png"/><Relationship Id="rId1" Type="http://schemas.openxmlformats.org/officeDocument/2006/relationships/slideLayout" Target="../slideLayouts/slideLayout41.xml"/></Relationships>
</file>

<file path=ppt/slides/_rels/slide246.xml.rels><?xml version="1.0" encoding="UTF-8" standalone="yes"?>
<Relationships xmlns="http://schemas.openxmlformats.org/package/2006/relationships"><Relationship Id="rId3" Type="http://schemas.openxmlformats.org/officeDocument/2006/relationships/hyperlink" Target="https://en.wikipedia.org/wiki/Prime_Minister_of_Italy" TargetMode="External"/><Relationship Id="rId2" Type="http://schemas.openxmlformats.org/officeDocument/2006/relationships/hyperlink" Target="https://en.wikipedia.org/wiki/List_of_Prime_Ministers_of_Italy" TargetMode="External"/><Relationship Id="rId1" Type="http://schemas.openxmlformats.org/officeDocument/2006/relationships/slideLayout" Target="../slideLayouts/slideLayout41.xml"/><Relationship Id="rId5" Type="http://schemas.openxmlformats.org/officeDocument/2006/relationships/hyperlink" Target="http://www.d.umn.edu/cla/faculty/troufs/anth1095/index.html#Gannon" TargetMode="External"/><Relationship Id="rId4" Type="http://schemas.openxmlformats.org/officeDocument/2006/relationships/image" Target="../media/image113.png"/></Relationships>
</file>

<file path=ppt/slides/_rels/slide24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hyperlink" Target="https://www.brookings.edu/blog/order-from-chaos/2016/10/12/to-italian-observers-trump-is-a-deja-vu/?utm_campaign=Brookings+Brief&amp;utm_source=hs_email&amp;utm_medium=email&amp;utm_content=35841638" TargetMode="External"/><Relationship Id="rId1" Type="http://schemas.openxmlformats.org/officeDocument/2006/relationships/slideLayout" Target="../slideLayouts/slideLayout41.xml"/></Relationships>
</file>

<file path=ppt/slides/_rels/slide248.xml.rels><?xml version="1.0" encoding="UTF-8" standalone="yes"?>
<Relationships xmlns="http://schemas.openxmlformats.org/package/2006/relationships"><Relationship Id="rId3" Type="http://schemas.openxmlformats.org/officeDocument/2006/relationships/hyperlink" Target="http://www.bbc.com/news/world-europe-37962988" TargetMode="External"/><Relationship Id="rId2" Type="http://schemas.openxmlformats.org/officeDocument/2006/relationships/image" Target="../media/image115.png"/><Relationship Id="rId1" Type="http://schemas.openxmlformats.org/officeDocument/2006/relationships/slideLayout" Target="../slideLayouts/slideLayout41.xml"/></Relationships>
</file>

<file path=ppt/slides/_rels/slide249.xml.rels><?xml version="1.0" encoding="UTF-8" standalone="yes"?>
<Relationships xmlns="http://schemas.openxmlformats.org/package/2006/relationships"><Relationship Id="rId3" Type="http://schemas.openxmlformats.org/officeDocument/2006/relationships/hyperlink" Target="https://en.wikipedia.org/wiki/Prime_Minister_of_Italy" TargetMode="External"/><Relationship Id="rId2" Type="http://schemas.openxmlformats.org/officeDocument/2006/relationships/hyperlink" Target="https://en.wikipedia.org/wiki/List_of_Prime_Ministers_of_Italy" TargetMode="External"/><Relationship Id="rId1" Type="http://schemas.openxmlformats.org/officeDocument/2006/relationships/slideLayout" Target="../slideLayouts/slideLayout41.xml"/><Relationship Id="rId5" Type="http://schemas.openxmlformats.org/officeDocument/2006/relationships/hyperlink" Target="http://www.d.umn.edu/cla/faculty/troufs/anth1095/index.html#Gannon" TargetMode="External"/><Relationship Id="rId4" Type="http://schemas.openxmlformats.org/officeDocument/2006/relationships/image" Target="../media/image113.png"/></Relationships>
</file>

<file path=ppt/slides/_rels/slide25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113.png"/><Relationship Id="rId1" Type="http://schemas.openxmlformats.org/officeDocument/2006/relationships/slideLayout" Target="../slideLayouts/slideLayout41.xml"/></Relationships>
</file>

<file path=ppt/slides/_rels/slide25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hyperlink" Target="https://www.nytimes.com/2019/09/19/movies/loro-review.html?smid=nytcore-ios-share" TargetMode="External"/><Relationship Id="rId1" Type="http://schemas.openxmlformats.org/officeDocument/2006/relationships/slideLayout" Target="../slideLayouts/slideLayout41.xml"/><Relationship Id="rId4" Type="http://schemas.openxmlformats.org/officeDocument/2006/relationships/image" Target="../media/image48.png"/></Relationships>
</file>

<file path=ppt/slides/_rels/slide252.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17.xml"/><Relationship Id="rId1" Type="http://schemas.openxmlformats.org/officeDocument/2006/relationships/slideLayout" Target="../slideLayouts/slideLayout41.xml"/><Relationship Id="rId4" Type="http://schemas.openxmlformats.org/officeDocument/2006/relationships/image" Target="../media/image5.JPG"/></Relationships>
</file>

<file path=ppt/slides/_rels/slide25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18.xml"/><Relationship Id="rId1" Type="http://schemas.openxmlformats.org/officeDocument/2006/relationships/slideLayout" Target="../slideLayouts/slideLayout41.xml"/><Relationship Id="rId4" Type="http://schemas.openxmlformats.org/officeDocument/2006/relationships/hyperlink" Target="http://www.bbc.com/news/world-europe-34297545" TargetMode="External"/></Relationships>
</file>

<file path=ppt/slides/_rels/slide254.xml.rels><?xml version="1.0" encoding="UTF-8" standalone="yes"?>
<Relationships xmlns="http://schemas.openxmlformats.org/package/2006/relationships"><Relationship Id="rId3" Type="http://schemas.openxmlformats.org/officeDocument/2006/relationships/hyperlink" Target="http://news.bbc.co.uk/2/hi/europe/3034600.stm" TargetMode="External"/><Relationship Id="rId2" Type="http://schemas.openxmlformats.org/officeDocument/2006/relationships/notesSlide" Target="../notesSlides/notesSlide119.xml"/><Relationship Id="rId1" Type="http://schemas.openxmlformats.org/officeDocument/2006/relationships/slideLayout" Target="../slideLayouts/slideLayout41.xml"/><Relationship Id="rId4" Type="http://schemas.openxmlformats.org/officeDocument/2006/relationships/image" Target="../media/image119.png"/></Relationships>
</file>

<file path=ppt/slides/_rels/slide255.xml.rels><?xml version="1.0" encoding="UTF-8" standalone="yes"?>
<Relationships xmlns="http://schemas.openxmlformats.org/package/2006/relationships"><Relationship Id="rId3" Type="http://schemas.openxmlformats.org/officeDocument/2006/relationships/hyperlink" Target="http://www.bbc.com/news/business-36721010" TargetMode="External"/><Relationship Id="rId2" Type="http://schemas.openxmlformats.org/officeDocument/2006/relationships/notesSlide" Target="../notesSlides/notesSlide120.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image" Target="../media/image120.png"/></Relationships>
</file>

<file path=ppt/slides/_rels/slide25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21.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sport/football/39591910" TargetMode="External"/></Relationships>
</file>

<file path=ppt/slides/_rels/slide257.xml.rels><?xml version="1.0" encoding="UTF-8" standalone="yes"?>
<Relationships xmlns="http://schemas.openxmlformats.org/package/2006/relationships"><Relationship Id="rId3" Type="http://schemas.openxmlformats.org/officeDocument/2006/relationships/hyperlink" Target="http://news.bbc.co.uk/2/hi/europe/3034600.stm" TargetMode="External"/><Relationship Id="rId2" Type="http://schemas.openxmlformats.org/officeDocument/2006/relationships/notesSlide" Target="../notesSlides/notesSlide122.xml"/><Relationship Id="rId1" Type="http://schemas.openxmlformats.org/officeDocument/2006/relationships/slideLayout" Target="../slideLayouts/slideLayout604.xml"/><Relationship Id="rId4" Type="http://schemas.openxmlformats.org/officeDocument/2006/relationships/image" Target="../media/image119.png"/></Relationships>
</file>

<file path=ppt/slides/_rels/slide258.xml.rels><?xml version="1.0" encoding="UTF-8" standalone="yes"?>
<Relationships xmlns="http://schemas.openxmlformats.org/package/2006/relationships"><Relationship Id="rId3" Type="http://schemas.openxmlformats.org/officeDocument/2006/relationships/hyperlink" Target="http://news.bbc.co.uk/2/hi/europe/3034600.stm" TargetMode="External"/><Relationship Id="rId2" Type="http://schemas.openxmlformats.org/officeDocument/2006/relationships/notesSlide" Target="../notesSlides/notesSlide123.xml"/><Relationship Id="rId1" Type="http://schemas.openxmlformats.org/officeDocument/2006/relationships/slideLayout" Target="../slideLayouts/slideLayout41.xml"/><Relationship Id="rId4" Type="http://schemas.openxmlformats.org/officeDocument/2006/relationships/image" Target="../media/image119.png"/></Relationships>
</file>

<file path=ppt/slides/_rels/slide259.xml.rels><?xml version="1.0" encoding="UTF-8" standalone="yes"?>
<Relationships xmlns="http://schemas.openxmlformats.org/package/2006/relationships"><Relationship Id="rId3" Type="http://schemas.openxmlformats.org/officeDocument/2006/relationships/hyperlink" Target="http://news.bbc.co.uk/2/hi/europe/3034600.stm" TargetMode="External"/><Relationship Id="rId2" Type="http://schemas.openxmlformats.org/officeDocument/2006/relationships/notesSlide" Target="../notesSlides/notesSlide124.xml"/><Relationship Id="rId1" Type="http://schemas.openxmlformats.org/officeDocument/2006/relationships/slideLayout" Target="../slideLayouts/slideLayout41.xml"/><Relationship Id="rId4" Type="http://schemas.openxmlformats.org/officeDocument/2006/relationships/image" Target="../media/image119.png"/></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393.xml"/></Relationships>
</file>

<file path=ppt/slides/_rels/slide261.xml.rels><?xml version="1.0" encoding="UTF-8" standalone="yes"?>
<Relationships xmlns="http://schemas.openxmlformats.org/package/2006/relationships"><Relationship Id="rId3" Type="http://schemas.openxmlformats.org/officeDocument/2006/relationships/hyperlink" Target="http://www.forbes.com/profile/silvio-berlusconi/" TargetMode="External"/><Relationship Id="rId2" Type="http://schemas.openxmlformats.org/officeDocument/2006/relationships/notesSlide" Target="../notesSlides/notesSlide126.xml"/><Relationship Id="rId1" Type="http://schemas.openxmlformats.org/officeDocument/2006/relationships/slideLayout" Target="../slideLayouts/slideLayout41.xml"/><Relationship Id="rId4" Type="http://schemas.openxmlformats.org/officeDocument/2006/relationships/image" Target="../media/image122.png"/></Relationships>
</file>

<file path=ppt/slides/_rels/slide262.xml.rels><?xml version="1.0" encoding="UTF-8" standalone="yes"?>
<Relationships xmlns="http://schemas.openxmlformats.org/package/2006/relationships"><Relationship Id="rId3" Type="http://schemas.openxmlformats.org/officeDocument/2006/relationships/hyperlink" Target="http://news.bbc.co.uk/2/hi/europe/3034600.stm" TargetMode="External"/><Relationship Id="rId2" Type="http://schemas.openxmlformats.org/officeDocument/2006/relationships/notesSlide" Target="../notesSlides/notesSlide127.xml"/><Relationship Id="rId1" Type="http://schemas.openxmlformats.org/officeDocument/2006/relationships/slideLayout" Target="../slideLayouts/slideLayout41.xml"/><Relationship Id="rId4" Type="http://schemas.openxmlformats.org/officeDocument/2006/relationships/image" Target="../media/image119.png"/></Relationships>
</file>

<file path=ppt/slides/_rels/slide263.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128.xml"/><Relationship Id="rId1" Type="http://schemas.openxmlformats.org/officeDocument/2006/relationships/slideLayout" Target="../slideLayouts/slideLayout41.xml"/><Relationship Id="rId4" Type="http://schemas.openxmlformats.org/officeDocument/2006/relationships/hyperlink" Target="http://www.bbc.co.uk/programmes/b00r8g99" TargetMode="External"/></Relationships>
</file>

<file path=ppt/slides/_rels/slide264.xml.rels><?xml version="1.0" encoding="UTF-8" standalone="yes"?>
<Relationships xmlns="http://schemas.openxmlformats.org/package/2006/relationships"><Relationship Id="rId3" Type="http://schemas.openxmlformats.org/officeDocument/2006/relationships/hyperlink" Target="http://www.bbc.co.uk/news/world-europe-12886542http:/www.bbc.co.uk/news/world-europe-12886542" TargetMode="External"/><Relationship Id="rId2" Type="http://schemas.openxmlformats.org/officeDocument/2006/relationships/notesSlide" Target="../notesSlides/notesSlide129.xml"/><Relationship Id="rId1" Type="http://schemas.openxmlformats.org/officeDocument/2006/relationships/slideLayout" Target="../slideLayouts/slideLayout41.xml"/><Relationship Id="rId4" Type="http://schemas.openxmlformats.org/officeDocument/2006/relationships/image" Target="../media/image124.png"/></Relationships>
</file>

<file path=ppt/slides/_rels/slide265.xml.rels><?xml version="1.0" encoding="UTF-8" standalone="yes"?>
<Relationships xmlns="http://schemas.openxmlformats.org/package/2006/relationships"><Relationship Id="rId3" Type="http://schemas.openxmlformats.org/officeDocument/2006/relationships/hyperlink" Target="http://www.bbc.co.uk/news/world-europe-17165799" TargetMode="External"/><Relationship Id="rId2" Type="http://schemas.openxmlformats.org/officeDocument/2006/relationships/notesSlide" Target="../notesSlides/notesSlide130.xml"/><Relationship Id="rId1" Type="http://schemas.openxmlformats.org/officeDocument/2006/relationships/slideLayout" Target="../slideLayouts/slideLayout41.xml"/><Relationship Id="rId4" Type="http://schemas.openxmlformats.org/officeDocument/2006/relationships/image" Target="../media/image125.png"/></Relationships>
</file>

<file path=ppt/slides/_rels/slide266.xml.rels><?xml version="1.0" encoding="UTF-8" standalone="yes"?>
<Relationships xmlns="http://schemas.openxmlformats.org/package/2006/relationships"><Relationship Id="rId3" Type="http://schemas.openxmlformats.org/officeDocument/2006/relationships/hyperlink" Target="http://www.bbc.co.uk/news/world-europe-17165799" TargetMode="External"/><Relationship Id="rId2" Type="http://schemas.openxmlformats.org/officeDocument/2006/relationships/notesSlide" Target="../notesSlides/notesSlide131.xml"/><Relationship Id="rId1" Type="http://schemas.openxmlformats.org/officeDocument/2006/relationships/slideLayout" Target="../slideLayouts/slideLayout41.xml"/><Relationship Id="rId4" Type="http://schemas.openxmlformats.org/officeDocument/2006/relationships/image" Target="../media/image126.png"/></Relationships>
</file>

<file path=ppt/slides/_rels/slide267.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393.xml"/></Relationships>
</file>

<file path=ppt/slides/_rels/slide268.xml.rels><?xml version="1.0" encoding="UTF-8" standalone="yes"?>
<Relationships xmlns="http://schemas.openxmlformats.org/package/2006/relationships"><Relationship Id="rId3" Type="http://schemas.openxmlformats.org/officeDocument/2006/relationships/hyperlink" Target="http://news.bbc.co.uk/2/hi/europe/8594104.stm" TargetMode="External"/><Relationship Id="rId2" Type="http://schemas.openxmlformats.org/officeDocument/2006/relationships/notesSlide" Target="../notesSlides/notesSlide133.xml"/><Relationship Id="rId1" Type="http://schemas.openxmlformats.org/officeDocument/2006/relationships/slideLayout" Target="../slideLayouts/slideLayout85.xml"/><Relationship Id="rId4" Type="http://schemas.openxmlformats.org/officeDocument/2006/relationships/image" Target="../media/image127.png"/></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1.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34.xml"/><Relationship Id="rId1" Type="http://schemas.openxmlformats.org/officeDocument/2006/relationships/slideLayout" Target="../slideLayouts/slideLayout85.xml"/><Relationship Id="rId4" Type="http://schemas.openxmlformats.org/officeDocument/2006/relationships/hyperlink" Target="https://en.wikipedia.org/wiki/Padania" TargetMode="External"/></Relationships>
</file>

<file path=ppt/slides/_rels/slide272.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135.xml"/><Relationship Id="rId1" Type="http://schemas.openxmlformats.org/officeDocument/2006/relationships/slideLayout" Target="../slideLayouts/slideLayout85.xml"/><Relationship Id="rId4" Type="http://schemas.openxmlformats.org/officeDocument/2006/relationships/hyperlink" Target="http://en.wikipedia.org/wiki/Northern_League_(Italy)" TargetMode="External"/></Relationships>
</file>

<file path=ppt/slides/_rels/slide27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36.xml"/><Relationship Id="rId1" Type="http://schemas.openxmlformats.org/officeDocument/2006/relationships/slideLayout" Target="../slideLayouts/slideLayout85.xml"/><Relationship Id="rId5" Type="http://schemas.openxmlformats.org/officeDocument/2006/relationships/image" Target="../media/image130.png"/><Relationship Id="rId4" Type="http://schemas.openxmlformats.org/officeDocument/2006/relationships/hyperlink" Target="http://news.bbc.co.uk/2/hi/europe/8594104.stm" TargetMode="External"/></Relationships>
</file>

<file path=ppt/slides/_rels/slide274.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37.xml"/><Relationship Id="rId1" Type="http://schemas.openxmlformats.org/officeDocument/2006/relationships/slideLayout" Target="../slideLayouts/slideLayout74.xml"/><Relationship Id="rId4" Type="http://schemas.openxmlformats.org/officeDocument/2006/relationships/image" Target="../media/image76.png"/></Relationships>
</file>

<file path=ppt/slides/_rels/slide27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38.xml"/><Relationship Id="rId1" Type="http://schemas.openxmlformats.org/officeDocument/2006/relationships/slideLayout" Target="../slideLayouts/slideLayout85.xml"/><Relationship Id="rId4" Type="http://schemas.openxmlformats.org/officeDocument/2006/relationships/hyperlink" Target="http://news.bbc.co.uk/2/hi/europe/8594104.stm" TargetMode="External"/></Relationships>
</file>

<file path=ppt/slides/_rels/slide276.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39.xml"/><Relationship Id="rId1" Type="http://schemas.openxmlformats.org/officeDocument/2006/relationships/slideLayout" Target="../slideLayouts/slideLayout85.xml"/><Relationship Id="rId4" Type="http://schemas.openxmlformats.org/officeDocument/2006/relationships/hyperlink" Target="http://news.bbc.co.uk/2/hi/europe/8594104.stm" TargetMode="External"/></Relationships>
</file>

<file path=ppt/slides/_rels/slide277.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40.xml"/><Relationship Id="rId1" Type="http://schemas.openxmlformats.org/officeDocument/2006/relationships/slideLayout" Target="../slideLayouts/slideLayout85.xml"/><Relationship Id="rId4" Type="http://schemas.openxmlformats.org/officeDocument/2006/relationships/hyperlink" Target="http://news.bbc.co.uk/2/hi/europe/8594104.stm" TargetMode="External"/></Relationships>
</file>

<file path=ppt/slides/_rels/slide278.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141.xml"/><Relationship Id="rId1" Type="http://schemas.openxmlformats.org/officeDocument/2006/relationships/slideLayout" Target="../slideLayouts/slideLayout85.xml"/><Relationship Id="rId4" Type="http://schemas.openxmlformats.org/officeDocument/2006/relationships/hyperlink" Target="http://www.duluthnewstribune.com/news/3840738-modest-voter-participation-duluth-meets-concern" TargetMode="External"/></Relationships>
</file>

<file path=ppt/slides/_rels/slide279.xml.rels><?xml version="1.0" encoding="UTF-8" standalone="yes"?>
<Relationships xmlns="http://schemas.openxmlformats.org/package/2006/relationships"><Relationship Id="rId2" Type="http://schemas.openxmlformats.org/officeDocument/2006/relationships/notesSlide" Target="../notesSlides/notesSlide142.xml"/><Relationship Id="rId1" Type="http://schemas.openxmlformats.org/officeDocument/2006/relationships/slideLayout" Target="../slideLayouts/slideLayout393.xml"/></Relationships>
</file>

<file path=ppt/slides/_rels/slide280.xml.rels><?xml version="1.0" encoding="UTF-8" standalone="yes"?>
<Relationships xmlns="http://schemas.openxmlformats.org/package/2006/relationships"><Relationship Id="rId3" Type="http://schemas.openxmlformats.org/officeDocument/2006/relationships/hyperlink" Target="http://www.bbc.co.uk/news/world-europe-17608232" TargetMode="External"/><Relationship Id="rId2" Type="http://schemas.openxmlformats.org/officeDocument/2006/relationships/notesSlide" Target="../notesSlides/notesSlide143.xml"/><Relationship Id="rId1" Type="http://schemas.openxmlformats.org/officeDocument/2006/relationships/slideLayout" Target="../slideLayouts/slideLayout41.xml"/><Relationship Id="rId4" Type="http://schemas.openxmlformats.org/officeDocument/2006/relationships/image" Target="../media/image132.png"/></Relationships>
</file>

<file path=ppt/slides/_rels/slide281.xml.rels><?xml version="1.0" encoding="UTF-8" standalone="yes"?>
<Relationships xmlns="http://schemas.openxmlformats.org/package/2006/relationships"><Relationship Id="rId2" Type="http://schemas.openxmlformats.org/officeDocument/2006/relationships/notesSlide" Target="../notesSlides/notesSlide144.xml"/><Relationship Id="rId1" Type="http://schemas.openxmlformats.org/officeDocument/2006/relationships/slideLayout" Target="../slideLayouts/slideLayout393.xml"/></Relationships>
</file>

<file path=ppt/slides/_rels/slide28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45.xml"/><Relationship Id="rId1" Type="http://schemas.openxmlformats.org/officeDocument/2006/relationships/slideLayout" Target="../slideLayouts/slideLayout41.xml"/></Relationships>
</file>

<file path=ppt/slides/_rels/slide283.xml.rels><?xml version="1.0" encoding="UTF-8" standalone="yes"?>
<Relationships xmlns="http://schemas.openxmlformats.org/package/2006/relationships"><Relationship Id="rId3" Type="http://schemas.openxmlformats.org/officeDocument/2006/relationships/hyperlink" Target="http://news.bbc.co.uk/2/hi/europe/7249905.stm" TargetMode="External"/><Relationship Id="rId2" Type="http://schemas.openxmlformats.org/officeDocument/2006/relationships/notesSlide" Target="../notesSlides/notesSlide146.xml"/><Relationship Id="rId1" Type="http://schemas.openxmlformats.org/officeDocument/2006/relationships/slideLayout" Target="../slideLayouts/slideLayout74.xml"/><Relationship Id="rId4" Type="http://schemas.openxmlformats.org/officeDocument/2006/relationships/image" Target="../media/image134.png"/></Relationships>
</file>

<file path=ppt/slides/_rels/slide284.xml.rels><?xml version="1.0" encoding="UTF-8" standalone="yes"?>
<Relationships xmlns="http://schemas.openxmlformats.org/package/2006/relationships"><Relationship Id="rId3" Type="http://schemas.openxmlformats.org/officeDocument/2006/relationships/hyperlink" Target="http://en.wikipedia.org/wiki/Kosovo" TargetMode="External"/><Relationship Id="rId2" Type="http://schemas.openxmlformats.org/officeDocument/2006/relationships/notesSlide" Target="../notesSlides/notesSlide147.xml"/><Relationship Id="rId1" Type="http://schemas.openxmlformats.org/officeDocument/2006/relationships/slideLayout" Target="../slideLayouts/slideLayout41.xml"/><Relationship Id="rId4" Type="http://schemas.openxmlformats.org/officeDocument/2006/relationships/image" Target="../media/image135.png"/></Relationships>
</file>

<file path=ppt/slides/_rels/slide285.xml.rels><?xml version="1.0" encoding="UTF-8" standalone="yes"?>
<Relationships xmlns="http://schemas.openxmlformats.org/package/2006/relationships"><Relationship Id="rId3" Type="http://schemas.openxmlformats.org/officeDocument/2006/relationships/hyperlink" Target="http://news.bbc.co.uk/2/hi/europe/country_profiles/3524092.stm" TargetMode="External"/><Relationship Id="rId2" Type="http://schemas.openxmlformats.org/officeDocument/2006/relationships/notesSlide" Target="../notesSlides/notesSlide148.xml"/><Relationship Id="rId1" Type="http://schemas.openxmlformats.org/officeDocument/2006/relationships/slideLayout" Target="../slideLayouts/slideLayout41.xml"/><Relationship Id="rId4" Type="http://schemas.openxmlformats.org/officeDocument/2006/relationships/image" Target="../media/image136.png"/></Relationships>
</file>

<file path=ppt/slides/_rels/slide286.xml.rels><?xml version="1.0" encoding="UTF-8" standalone="yes"?>
<Relationships xmlns="http://schemas.openxmlformats.org/package/2006/relationships"><Relationship Id="rId3" Type="http://schemas.openxmlformats.org/officeDocument/2006/relationships/hyperlink" Target="http://news.bbc.co.uk/2/hi/europe/7249317.stm" TargetMode="External"/><Relationship Id="rId2" Type="http://schemas.openxmlformats.org/officeDocument/2006/relationships/notesSlide" Target="../notesSlides/notesSlide149.xml"/><Relationship Id="rId1" Type="http://schemas.openxmlformats.org/officeDocument/2006/relationships/slideLayout" Target="../slideLayouts/slideLayout41.xml"/><Relationship Id="rId4" Type="http://schemas.openxmlformats.org/officeDocument/2006/relationships/image" Target="../media/image137.png"/></Relationships>
</file>

<file path=ppt/slides/_rels/slide287.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393.xml"/></Relationships>
</file>

<file path=ppt/slides/_rels/slide28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151.xml"/><Relationship Id="rId1" Type="http://schemas.openxmlformats.org/officeDocument/2006/relationships/slideLayout" Target="../slideLayouts/slideLayout393.xml"/><Relationship Id="rId4" Type="http://schemas.openxmlformats.org/officeDocument/2006/relationships/image" Target="../media/image40.jpg"/></Relationships>
</file>

<file path=ppt/slides/_rels/slide289.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52.xml"/><Relationship Id="rId1" Type="http://schemas.openxmlformats.org/officeDocument/2006/relationships/slideLayout" Target="../slideLayouts/slideLayout879.xml"/><Relationship Id="rId4" Type="http://schemas.openxmlformats.org/officeDocument/2006/relationships/image" Target="../media/image52.jpg"/></Relationships>
</file>

<file path=ppt/slides/_rels/slide290.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53.xml"/><Relationship Id="rId1" Type="http://schemas.openxmlformats.org/officeDocument/2006/relationships/slideLayout" Target="../slideLayouts/slideLayout41.xml"/><Relationship Id="rId4" Type="http://schemas.openxmlformats.org/officeDocument/2006/relationships/hyperlink" Target="http://www.bbc.com/news/world-middle-east-41419633" TargetMode="External"/></Relationships>
</file>

<file path=ppt/slides/_rels/slide291.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54.xml"/><Relationship Id="rId1" Type="http://schemas.openxmlformats.org/officeDocument/2006/relationships/slideLayout" Target="../slideLayouts/slideLayout41.xml"/><Relationship Id="rId4" Type="http://schemas.openxmlformats.org/officeDocument/2006/relationships/hyperlink" Target="https://pageshot.net/RhqoIN21v8yaSR92/www.bbc.com" TargetMode="External"/></Relationships>
</file>

<file path=ppt/slides/_rels/slide292.xml.rels><?xml version="1.0" encoding="UTF-8" standalone="yes"?>
<Relationships xmlns="http://schemas.openxmlformats.org/package/2006/relationships"><Relationship Id="rId3" Type="http://schemas.openxmlformats.org/officeDocument/2006/relationships/hyperlink" Target="http://www.bbc.com/news/world-europe-29478415" TargetMode="External"/><Relationship Id="rId2" Type="http://schemas.openxmlformats.org/officeDocument/2006/relationships/notesSlide" Target="../notesSlides/notesSlide155.xml"/><Relationship Id="rId1" Type="http://schemas.openxmlformats.org/officeDocument/2006/relationships/slideLayout" Target="../slideLayouts/slideLayout41.xml"/><Relationship Id="rId4" Type="http://schemas.openxmlformats.org/officeDocument/2006/relationships/image" Target="../media/image142.png"/></Relationships>
</file>

<file path=ppt/slides/_rels/slide293.xml.rels><?xml version="1.0" encoding="UTF-8" standalone="yes"?>
<Relationships xmlns="http://schemas.openxmlformats.org/package/2006/relationships"><Relationship Id="rId3" Type="http://schemas.openxmlformats.org/officeDocument/2006/relationships/hyperlink" Target="http://www.bbc.com/news/world-europe-34226579" TargetMode="External"/><Relationship Id="rId2" Type="http://schemas.openxmlformats.org/officeDocument/2006/relationships/notesSlide" Target="../notesSlides/notesSlide156.xml"/><Relationship Id="rId1" Type="http://schemas.openxmlformats.org/officeDocument/2006/relationships/slideLayout" Target="../slideLayouts/slideLayout41.xml"/><Relationship Id="rId4" Type="http://schemas.openxmlformats.org/officeDocument/2006/relationships/image" Target="../media/image143.png"/></Relationships>
</file>

<file path=ppt/slides/_rels/slide294.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157.xml"/><Relationship Id="rId1" Type="http://schemas.openxmlformats.org/officeDocument/2006/relationships/slideLayout" Target="../slideLayouts/slideLayout41.xml"/><Relationship Id="rId4" Type="http://schemas.openxmlformats.org/officeDocument/2006/relationships/hyperlink" Target="http://atlanticsentinel.com/2017/09/attitudes-in-spains-basque-country-mirror-those-in-catalonia/" TargetMode="External"/></Relationships>
</file>

<file path=ppt/slides/_rels/slide295.xml.rels><?xml version="1.0" encoding="UTF-8" standalone="yes"?>
<Relationships xmlns="http://schemas.openxmlformats.org/package/2006/relationships"><Relationship Id="rId3" Type="http://schemas.openxmlformats.org/officeDocument/2006/relationships/hyperlink" Target="http://www.bbc.co.uk/democracylive/house-of-commons-29607384" TargetMode="External"/><Relationship Id="rId2" Type="http://schemas.openxmlformats.org/officeDocument/2006/relationships/notesSlide" Target="../notesSlides/notesSlide158.xml"/><Relationship Id="rId1" Type="http://schemas.openxmlformats.org/officeDocument/2006/relationships/slideLayout" Target="../slideLayouts/slideLayout41.xml"/><Relationship Id="rId4" Type="http://schemas.openxmlformats.org/officeDocument/2006/relationships/image" Target="../media/image145.png"/></Relationships>
</file>

<file path=ppt/slides/_rels/slide296.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59.xml"/><Relationship Id="rId1" Type="http://schemas.openxmlformats.org/officeDocument/2006/relationships/slideLayout" Target="../slideLayouts/slideLayout41.xml"/><Relationship Id="rId4" Type="http://schemas.openxmlformats.org/officeDocument/2006/relationships/hyperlink" Target="https://en.wikipedia.org/wiki/Basque_nationalism" TargetMode="External"/></Relationships>
</file>

<file path=ppt/slides/_rels/slide297.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160.xml"/><Relationship Id="rId1" Type="http://schemas.openxmlformats.org/officeDocument/2006/relationships/slideLayout" Target="../slideLayouts/slideLayout393.xml"/><Relationship Id="rId4" Type="http://schemas.openxmlformats.org/officeDocument/2006/relationships/hyperlink" Target="https://en.wikipedia.org/wiki/List_of_active_separatist_movements_in_Europe" TargetMode="External"/></Relationships>
</file>

<file path=ppt/slides/_rels/slide298.xml.rels><?xml version="1.0" encoding="UTF-8" standalone="yes"?>
<Relationships xmlns="http://schemas.openxmlformats.org/package/2006/relationships"><Relationship Id="rId3" Type="http://schemas.openxmlformats.org/officeDocument/2006/relationships/hyperlink" Target="https://en.wikipedia.org/wiki/List_of_active_separatist_movements_in_Europe" TargetMode="External"/><Relationship Id="rId2" Type="http://schemas.openxmlformats.org/officeDocument/2006/relationships/notesSlide" Target="../notesSlides/notesSlide161.xml"/><Relationship Id="rId1" Type="http://schemas.openxmlformats.org/officeDocument/2006/relationships/slideLayout" Target="../slideLayouts/slideLayout393.xml"/><Relationship Id="rId4" Type="http://schemas.openxmlformats.org/officeDocument/2006/relationships/image" Target="../media/image148.png"/></Relationships>
</file>

<file path=ppt/slides/_rels/slide299.xml.rels><?xml version="1.0" encoding="UTF-8" standalone="yes"?>
<Relationships xmlns="http://schemas.openxmlformats.org/package/2006/relationships"><Relationship Id="rId3" Type="http://schemas.openxmlformats.org/officeDocument/2006/relationships/hyperlink" Target="https://en.wikipedia.org/wiki/List_of_active_separatist_movements_in_Europe" TargetMode="External"/><Relationship Id="rId2" Type="http://schemas.openxmlformats.org/officeDocument/2006/relationships/notesSlide" Target="../notesSlides/notesSlide162.xml"/><Relationship Id="rId1" Type="http://schemas.openxmlformats.org/officeDocument/2006/relationships/slideLayout" Target="../slideLayouts/slideLayout393.xml"/><Relationship Id="rId5" Type="http://schemas.openxmlformats.org/officeDocument/2006/relationships/image" Target="../media/image149.png"/><Relationship Id="rId4" Type="http://schemas.openxmlformats.org/officeDocument/2006/relationships/image" Target="../media/image148.png"/></Relationships>
</file>

<file path=ppt/slides/_rels/slide300.xml.rels><?xml version="1.0" encoding="UTF-8" standalone="yes"?>
<Relationships xmlns="http://schemas.openxmlformats.org/package/2006/relationships"><Relationship Id="rId3" Type="http://schemas.openxmlformats.org/officeDocument/2006/relationships/hyperlink" Target="http://www.bbc.co.uk/democracylive/house-of-commons-29607384" TargetMode="External"/><Relationship Id="rId2" Type="http://schemas.openxmlformats.org/officeDocument/2006/relationships/notesSlide" Target="../notesSlides/notesSlide163.xml"/><Relationship Id="rId1" Type="http://schemas.openxmlformats.org/officeDocument/2006/relationships/slideLayout" Target="../slideLayouts/slideLayout74.xml"/><Relationship Id="rId4" Type="http://schemas.openxmlformats.org/officeDocument/2006/relationships/image" Target="../media/image150.png"/></Relationships>
</file>

<file path=ppt/slides/_rels/slide301.xml.rels><?xml version="1.0" encoding="UTF-8" standalone="yes"?>
<Relationships xmlns="http://schemas.openxmlformats.org/package/2006/relationships"><Relationship Id="rId3" Type="http://schemas.openxmlformats.org/officeDocument/2006/relationships/hyperlink" Target="http://www.bbc.co.uk/democracylive/house-of-commons-29607384" TargetMode="External"/><Relationship Id="rId2" Type="http://schemas.openxmlformats.org/officeDocument/2006/relationships/notesSlide" Target="../notesSlides/notesSlide164.xml"/><Relationship Id="rId1" Type="http://schemas.openxmlformats.org/officeDocument/2006/relationships/slideLayout" Target="../slideLayouts/slideLayout74.xml"/><Relationship Id="rId4" Type="http://schemas.openxmlformats.org/officeDocument/2006/relationships/image" Target="../media/image151.png"/></Relationships>
</file>

<file path=ppt/slides/_rels/slide302.xml.rels><?xml version="1.0" encoding="UTF-8" standalone="yes"?>
<Relationships xmlns="http://schemas.openxmlformats.org/package/2006/relationships"><Relationship Id="rId3" Type="http://schemas.openxmlformats.org/officeDocument/2006/relationships/hyperlink" Target="http://www.bbc.co.uk/democracylive/house-of-commons-29607384" TargetMode="External"/><Relationship Id="rId2" Type="http://schemas.openxmlformats.org/officeDocument/2006/relationships/notesSlide" Target="../notesSlides/notesSlide165.xml"/><Relationship Id="rId1" Type="http://schemas.openxmlformats.org/officeDocument/2006/relationships/slideLayout" Target="../slideLayouts/slideLayout74.xml"/><Relationship Id="rId4" Type="http://schemas.openxmlformats.org/officeDocument/2006/relationships/image" Target="../media/image152.png"/></Relationships>
</file>

<file path=ppt/slides/_rels/slide303.xml.rels><?xml version="1.0" encoding="UTF-8" standalone="yes"?>
<Relationships xmlns="http://schemas.openxmlformats.org/package/2006/relationships"><Relationship Id="rId3" Type="http://schemas.openxmlformats.org/officeDocument/2006/relationships/hyperlink" Target="https://en.wikipedia.org/wiki/Northern_Ireland_Act_1998" TargetMode="External"/><Relationship Id="rId2" Type="http://schemas.openxmlformats.org/officeDocument/2006/relationships/notesSlide" Target="../notesSlides/notesSlide166.xml"/><Relationship Id="rId1" Type="http://schemas.openxmlformats.org/officeDocument/2006/relationships/slideLayout" Target="../slideLayouts/slideLayout74.xml"/><Relationship Id="rId4" Type="http://schemas.openxmlformats.org/officeDocument/2006/relationships/image" Target="../media/image153.png"/></Relationships>
</file>

<file path=ppt/slides/_rels/slide304.xml.rels><?xml version="1.0" encoding="UTF-8" standalone="yes"?>
<Relationships xmlns="http://schemas.openxmlformats.org/package/2006/relationships"><Relationship Id="rId3" Type="http://schemas.openxmlformats.org/officeDocument/2006/relationships/hyperlink" Target="http://www.bbc.com/news/uk-england-34222801" TargetMode="External"/><Relationship Id="rId2" Type="http://schemas.openxmlformats.org/officeDocument/2006/relationships/notesSlide" Target="../notesSlides/notesSlide167.xml"/><Relationship Id="rId1" Type="http://schemas.openxmlformats.org/officeDocument/2006/relationships/slideLayout" Target="../slideLayouts/slideLayout74.xml"/><Relationship Id="rId4" Type="http://schemas.openxmlformats.org/officeDocument/2006/relationships/image" Target="../media/image154.png"/></Relationships>
</file>

<file path=ppt/slides/_rels/slide30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168.xml"/><Relationship Id="rId1" Type="http://schemas.openxmlformats.org/officeDocument/2006/relationships/slideLayout" Target="../slideLayouts/slideLayout74.xml"/></Relationships>
</file>

<file path=ppt/slides/_rels/slide306.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169.xml"/><Relationship Id="rId1" Type="http://schemas.openxmlformats.org/officeDocument/2006/relationships/slideLayout" Target="../slideLayouts/slideLayout74.xml"/></Relationships>
</file>

<file path=ppt/slides/_rels/slide307.xml.rels><?xml version="1.0" encoding="UTF-8" standalone="yes"?>
<Relationships xmlns="http://schemas.openxmlformats.org/package/2006/relationships"><Relationship Id="rId3" Type="http://schemas.openxmlformats.org/officeDocument/2006/relationships/hyperlink" Target="http://en.wikipedia.org/wiki/Municipalities_of_Italy" TargetMode="External"/><Relationship Id="rId2" Type="http://schemas.openxmlformats.org/officeDocument/2006/relationships/notesSlide" Target="../notesSlides/notesSlide170.xml"/><Relationship Id="rId1" Type="http://schemas.openxmlformats.org/officeDocument/2006/relationships/slideLayout" Target="../slideLayouts/slideLayout74.xml"/><Relationship Id="rId4" Type="http://schemas.openxmlformats.org/officeDocument/2006/relationships/image" Target="../media/image156.png"/></Relationships>
</file>

<file path=ppt/slides/_rels/slide308.xml.rels><?xml version="1.0" encoding="UTF-8" standalone="yes"?>
<Relationships xmlns="http://schemas.openxmlformats.org/package/2006/relationships"><Relationship Id="rId3" Type="http://schemas.openxmlformats.org/officeDocument/2006/relationships/hyperlink" Target="http://en.wikipedia.org/wiki/Municipalities_of_Italy" TargetMode="External"/><Relationship Id="rId2" Type="http://schemas.openxmlformats.org/officeDocument/2006/relationships/notesSlide" Target="../notesSlides/notesSlide171.xml"/><Relationship Id="rId1" Type="http://schemas.openxmlformats.org/officeDocument/2006/relationships/slideLayout" Target="../slideLayouts/slideLayout74.xml"/><Relationship Id="rId5" Type="http://schemas.openxmlformats.org/officeDocument/2006/relationships/image" Target="../media/image157.png"/><Relationship Id="rId4" Type="http://schemas.openxmlformats.org/officeDocument/2006/relationships/image" Target="../media/image156.png"/></Relationships>
</file>

<file path=ppt/slides/_rels/slide309.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72.xml"/><Relationship Id="rId1" Type="http://schemas.openxmlformats.org/officeDocument/2006/relationships/slideLayout" Target="../slideLayouts/slideLayout74.xml"/><Relationship Id="rId5" Type="http://schemas.openxmlformats.org/officeDocument/2006/relationships/hyperlink" Target="https://www.theguardian.com/world/2020/jan/26/matteo-salvini-vows-evict-government-if-far-right-wins-italy-regional-polls?CMP=Share_iOSApp_Other" TargetMode="External"/><Relationship Id="rId4" Type="http://schemas.openxmlformats.org/officeDocument/2006/relationships/image" Target="../media/image5.JPG"/></Relationships>
</file>

<file path=ppt/slides/_rels/slide3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9.xml"/></Relationships>
</file>

<file path=ppt/slides/_rels/slide311.xml.rels><?xml version="1.0" encoding="UTF-8" standalone="yes"?>
<Relationships xmlns="http://schemas.openxmlformats.org/package/2006/relationships"><Relationship Id="rId3" Type="http://schemas.openxmlformats.org/officeDocument/2006/relationships/hyperlink" Target="https://www.wetheitalians.com/default/italian-region-doesnt-exist" TargetMode="External"/><Relationship Id="rId2" Type="http://schemas.openxmlformats.org/officeDocument/2006/relationships/notesSlide" Target="../notesSlides/notesSlide173.xml"/><Relationship Id="rId1" Type="http://schemas.openxmlformats.org/officeDocument/2006/relationships/slideLayout" Target="../slideLayouts/slideLayout74.xml"/><Relationship Id="rId5" Type="http://schemas.openxmlformats.org/officeDocument/2006/relationships/image" Target="../media/image160.png"/><Relationship Id="rId4" Type="http://schemas.openxmlformats.org/officeDocument/2006/relationships/image" Target="../media/image159.png"/></Relationships>
</file>

<file path=ppt/slides/_rels/slide312.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313.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4.xml"/></Relationships>
</file>

<file path=ppt/slides/_rels/slide314.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315.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74.xml"/><Relationship Id="rId1" Type="http://schemas.openxmlformats.org/officeDocument/2006/relationships/slideLayout" Target="../slideLayouts/slideLayout19.xml"/><Relationship Id="rId4" Type="http://schemas.openxmlformats.org/officeDocument/2006/relationships/hyperlink" Target="https://en.wikipedia.org/wiki/Apennine_Mountains" TargetMode="External"/></Relationships>
</file>

<file path=ppt/slides/_rels/slide316.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317.xml.rels><?xml version="1.0" encoding="UTF-8" standalone="yes"?>
<Relationships xmlns="http://schemas.openxmlformats.org/package/2006/relationships"><Relationship Id="rId3" Type="http://schemas.openxmlformats.org/officeDocument/2006/relationships/hyperlink" Target="http://www.reliefweb.int/rw/RWB.NSF/db900LargeMaps/SKAR-64GDTU?OpenDocument" TargetMode="External"/><Relationship Id="rId2" Type="http://schemas.openxmlformats.org/officeDocument/2006/relationships/notesSlide" Target="../notesSlides/notesSlide175.xml"/><Relationship Id="rId1" Type="http://schemas.openxmlformats.org/officeDocument/2006/relationships/slideLayout" Target="../slideLayouts/slideLayout19.xml"/><Relationship Id="rId4" Type="http://schemas.openxmlformats.org/officeDocument/2006/relationships/image" Target="../media/image162.png"/></Relationships>
</file>

<file path=ppt/slides/_rels/slide3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2.xml.rels><?xml version="1.0" encoding="UTF-8" standalone="yes"?>
<Relationships xmlns="http://schemas.openxmlformats.org/package/2006/relationships"><Relationship Id="rId3" Type="http://schemas.openxmlformats.org/officeDocument/2006/relationships/hyperlink" Target="https://www.theguardian.com/world/2019/oct/30/italy-mafia-networks-are-more-complex-and-powerful-says-minister?CMP=Share_iOSApp_Other" TargetMode="External"/><Relationship Id="rId2" Type="http://schemas.openxmlformats.org/officeDocument/2006/relationships/image" Target="../media/image163.png"/><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23.xml.rels><?xml version="1.0" encoding="UTF-8" standalone="yes"?>
<Relationships xmlns="http://schemas.openxmlformats.org/package/2006/relationships"><Relationship Id="rId3" Type="http://schemas.openxmlformats.org/officeDocument/2006/relationships/hyperlink" Target="https://www.theguardian.com/world/2019/dec/26/peace-goodwill-and-mafia-murders-mark-christmas-in-italy?CMP=Share_iOSApp_Other" TargetMode="External"/><Relationship Id="rId2" Type="http://schemas.openxmlformats.org/officeDocument/2006/relationships/image" Target="../media/image164.png"/><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24.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hyperlink" Target="https://www.theguardian.com/world/2020/jan/15/sicilian-police-launch-dawn-raids-in-eu-subsidies-sting?CMP=Share_iOSApp_Other" TargetMode="External"/><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25.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hyperlink" Target="https://www.theguardian.com/world/2019/jun/20/tomatoes-italy-mafia-migrant-labour-modern-slavery?CMP=Share_iOSApp_Other" TargetMode="External"/><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2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hyperlink" Target="https://www.theguardian.com/world/2019/mar/09/woman-hired-sicilian-mafia-hitmen-to-kill-ex-lover-say-police?CMP=Share_iOSApp_Other" TargetMode="External"/><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2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68.png"/><Relationship Id="rId1" Type="http://schemas.openxmlformats.org/officeDocument/2006/relationships/slideLayout" Target="../slideLayouts/slideLayout14.xml"/><Relationship Id="rId4" Type="http://schemas.openxmlformats.org/officeDocument/2006/relationships/hyperlink" Target="https://www.theguardian.com/world/2020/apr/10/mafia-distributes-food-to-italys-struggling-residents?CMP=Share_iOSApp_Other" TargetMode="External"/></Relationships>
</file>

<file path=ppt/slides/_rels/slide32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3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xml"/></Relationships>
</file>

<file path=ppt/slides/_rels/slide3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8.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176.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39.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177.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40.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178.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41.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179.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42.xml.rels><?xml version="1.0" encoding="UTF-8" standalone="yes"?>
<Relationships xmlns="http://schemas.openxmlformats.org/package/2006/relationships"><Relationship Id="rId8" Type="http://schemas.openxmlformats.org/officeDocument/2006/relationships/image" Target="../media/image510.png"/><Relationship Id="rId3" Type="http://schemas.openxmlformats.org/officeDocument/2006/relationships/hyperlink" Target="https://www.cia.gov/the-world-factbook/countries/italy/" TargetMode="External"/><Relationship Id="rId7" Type="http://schemas.openxmlformats.org/officeDocument/2006/relationships/customXml" Target="../ink/ink34.xml"/><Relationship Id="rId2" Type="http://schemas.openxmlformats.org/officeDocument/2006/relationships/notesSlide" Target="../notesSlides/notesSlide180.xml"/><Relationship Id="rId1" Type="http://schemas.openxmlformats.org/officeDocument/2006/relationships/slideLayout" Target="../slideLayouts/slideLayout4.xml"/><Relationship Id="rId6" Type="http://schemas.openxmlformats.org/officeDocument/2006/relationships/image" Target="../media/image500.png"/><Relationship Id="rId5" Type="http://schemas.openxmlformats.org/officeDocument/2006/relationships/customXml" Target="../ink/ink33.xml"/><Relationship Id="rId4" Type="http://schemas.openxmlformats.org/officeDocument/2006/relationships/image" Target="../media/image46.png"/></Relationships>
</file>

<file path=ppt/slides/_rels/slide343.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7" Type="http://schemas.openxmlformats.org/officeDocument/2006/relationships/image" Target="../media/image530.png"/><Relationship Id="rId2" Type="http://schemas.openxmlformats.org/officeDocument/2006/relationships/notesSlide" Target="../notesSlides/notesSlide181.xml"/><Relationship Id="rId1" Type="http://schemas.openxmlformats.org/officeDocument/2006/relationships/slideLayout" Target="../slideLayouts/slideLayout4.xml"/><Relationship Id="rId6" Type="http://schemas.openxmlformats.org/officeDocument/2006/relationships/customXml" Target="../ink/ink36.xml"/><Relationship Id="rId5" Type="http://schemas.openxmlformats.org/officeDocument/2006/relationships/image" Target="../media/image52.png"/><Relationship Id="rId4" Type="http://schemas.openxmlformats.org/officeDocument/2006/relationships/customXml" Target="../ink/ink35.xml"/></Relationships>
</file>

<file path=ppt/slides/_rels/slide344.xml.rels><?xml version="1.0" encoding="UTF-8" standalone="yes"?>
<Relationships xmlns="http://schemas.openxmlformats.org/package/2006/relationships"><Relationship Id="rId3" Type="http://schemas.openxmlformats.org/officeDocument/2006/relationships/hyperlink" Target="https://www.cia.gov/library/publications/the-world-factbook/geos/it.html" TargetMode="External"/><Relationship Id="rId2" Type="http://schemas.openxmlformats.org/officeDocument/2006/relationships/notesSlide" Target="../notesSlides/notesSlide182.xml"/><Relationship Id="rId1" Type="http://schemas.openxmlformats.org/officeDocument/2006/relationships/slideLayout" Target="../slideLayouts/slideLayout74.xm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6.xml.rels><?xml version="1.0" encoding="UTF-8" standalone="yes"?>
<Relationships xmlns="http://schemas.openxmlformats.org/package/2006/relationships"><Relationship Id="rId3" Type="http://schemas.openxmlformats.org/officeDocument/2006/relationships/hyperlink" Target="http://seekingalpha.com/article/1246651-italy-faces-ugly-future-without-reforms-eurozone-exit" TargetMode="External"/><Relationship Id="rId2" Type="http://schemas.openxmlformats.org/officeDocument/2006/relationships/notesSlide" Target="../notesSlides/notesSlide183.xml"/><Relationship Id="rId1" Type="http://schemas.openxmlformats.org/officeDocument/2006/relationships/slideLayout" Target="../slideLayouts/slideLayout74.xml"/><Relationship Id="rId4" Type="http://schemas.openxmlformats.org/officeDocument/2006/relationships/image" Target="../media/image54.png"/></Relationships>
</file>

<file path=ppt/slides/_rels/slide3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8.xml.rels><?xml version="1.0" encoding="UTF-8" standalone="yes"?>
<Relationships xmlns="http://schemas.openxmlformats.org/package/2006/relationships"><Relationship Id="rId3" Type="http://schemas.openxmlformats.org/officeDocument/2006/relationships/customXml" Target="../ink/ink37.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58.png"/><Relationship Id="rId5" Type="http://schemas.openxmlformats.org/officeDocument/2006/relationships/customXml" Target="../ink/ink38.xml"/><Relationship Id="rId4" Type="http://schemas.openxmlformats.org/officeDocument/2006/relationships/image" Target="../media/image570.png"/></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84.xml"/><Relationship Id="rId1" Type="http://schemas.openxmlformats.org/officeDocument/2006/relationships/slideLayout" Target="../slideLayouts/slideLayout19.xml"/><Relationship Id="rId5" Type="http://schemas.openxmlformats.org/officeDocument/2006/relationships/image" Target="../media/image48.png"/><Relationship Id="rId4" Type="http://schemas.openxmlformats.org/officeDocument/2006/relationships/hyperlink" Target="https://www.nytimes.com/2021/08/18/world/europe/afghanistan-refugees-europe-migration-asylum.html" TargetMode="External"/></Relationships>
</file>

<file path=ppt/slides/_rels/slide351.xml.rels><?xml version="1.0" encoding="UTF-8" standalone="yes"?>
<Relationships xmlns="http://schemas.openxmlformats.org/package/2006/relationships"><Relationship Id="rId3" Type="http://schemas.openxmlformats.org/officeDocument/2006/relationships/hyperlink" Target="https://www.jhalak.com/global-news-Italy-pushing-for-special-G20-meeting-on-Afghanistan-83161" TargetMode="External"/><Relationship Id="rId2" Type="http://schemas.openxmlformats.org/officeDocument/2006/relationships/notesSlide" Target="../notesSlides/notesSlide185.xml"/><Relationship Id="rId1" Type="http://schemas.openxmlformats.org/officeDocument/2006/relationships/slideLayout" Target="../slideLayouts/slideLayout19.xml"/><Relationship Id="rId5" Type="http://schemas.openxmlformats.org/officeDocument/2006/relationships/image" Target="../media/image171.png"/><Relationship Id="rId4" Type="http://schemas.openxmlformats.org/officeDocument/2006/relationships/image" Target="../media/image170.png"/></Relationships>
</file>

<file path=ppt/slides/_rels/slide352.xml.rels><?xml version="1.0" encoding="UTF-8" standalone="yes"?>
<Relationships xmlns="http://schemas.openxmlformats.org/package/2006/relationships"><Relationship Id="rId3" Type="http://schemas.openxmlformats.org/officeDocument/2006/relationships/hyperlink" Target="https://thehill.com/policy/international/569879-italian-coast-guard-rescues-fishing-boat-with-over-500-migrants-on-board" TargetMode="External"/><Relationship Id="rId2" Type="http://schemas.openxmlformats.org/officeDocument/2006/relationships/notesSlide" Target="../notesSlides/notesSlide186.xml"/><Relationship Id="rId1" Type="http://schemas.openxmlformats.org/officeDocument/2006/relationships/slideLayout" Target="../slideLayouts/slideLayout19.xml"/><Relationship Id="rId6" Type="http://schemas.openxmlformats.org/officeDocument/2006/relationships/image" Target="../media/image174.png"/><Relationship Id="rId5" Type="http://schemas.openxmlformats.org/officeDocument/2006/relationships/image" Target="../media/image173.png"/><Relationship Id="rId4" Type="http://schemas.openxmlformats.org/officeDocument/2006/relationships/image" Target="../media/image172.png"/></Relationships>
</file>

<file path=ppt/slides/_rels/slide3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54.xml.rels><?xml version="1.0" encoding="UTF-8" standalone="yes"?>
<Relationships xmlns="http://schemas.openxmlformats.org/package/2006/relationships"><Relationship Id="rId8" Type="http://schemas.openxmlformats.org/officeDocument/2006/relationships/customXml" Target="../ink/ink40.xml"/><Relationship Id="rId3" Type="http://schemas.openxmlformats.org/officeDocument/2006/relationships/hyperlink" Target="https://www.dailysabah.com/world/europe/number-of-migrants-arriving-in-italy-doubles-in-12-months" TargetMode="External"/><Relationship Id="rId7" Type="http://schemas.openxmlformats.org/officeDocument/2006/relationships/image" Target="../media/image1800.png"/><Relationship Id="rId2" Type="http://schemas.openxmlformats.org/officeDocument/2006/relationships/notesSlide" Target="../notesSlides/notesSlide187.xml"/><Relationship Id="rId1" Type="http://schemas.openxmlformats.org/officeDocument/2006/relationships/slideLayout" Target="../slideLayouts/slideLayout96.xml"/><Relationship Id="rId6" Type="http://schemas.openxmlformats.org/officeDocument/2006/relationships/customXml" Target="../ink/ink39.xml"/><Relationship Id="rId5" Type="http://schemas.openxmlformats.org/officeDocument/2006/relationships/image" Target="../media/image176.png"/><Relationship Id="rId4" Type="http://schemas.openxmlformats.org/officeDocument/2006/relationships/image" Target="../media/image175.png"/><Relationship Id="rId9" Type="http://schemas.openxmlformats.org/officeDocument/2006/relationships/image" Target="../media/image181.png"/></Relationships>
</file>

<file path=ppt/slides/_rels/slide355.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notesSlide" Target="../notesSlides/notesSlide188.xml"/><Relationship Id="rId1" Type="http://schemas.openxmlformats.org/officeDocument/2006/relationships/slideLayout" Target="../slideLayouts/slideLayout19.xml"/></Relationships>
</file>

<file path=ppt/slides/_rels/slide35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189.xml"/><Relationship Id="rId1" Type="http://schemas.openxmlformats.org/officeDocument/2006/relationships/slideLayout" Target="../slideLayouts/slideLayout393.xml"/></Relationships>
</file>

<file path=ppt/slides/_rels/slide359.xml.rels><?xml version="1.0" encoding="UTF-8" standalone="yes"?>
<Relationships xmlns="http://schemas.openxmlformats.org/package/2006/relationships"><Relationship Id="rId3" Type="http://schemas.openxmlformats.org/officeDocument/2006/relationships/hyperlink" Target="https://en.wikipedia.org/wiki/Schengen_Agreement" TargetMode="External"/><Relationship Id="rId2" Type="http://schemas.openxmlformats.org/officeDocument/2006/relationships/notesSlide" Target="../notesSlides/notesSlide190.xml"/><Relationship Id="rId1" Type="http://schemas.openxmlformats.org/officeDocument/2006/relationships/slideLayout" Target="../slideLayouts/slideLayout96.xml"/><Relationship Id="rId4" Type="http://schemas.openxmlformats.org/officeDocument/2006/relationships/image" Target="../media/image178.png"/></Relationships>
</file>

<file path=ppt/slides/_rels/slide360.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191.xml"/><Relationship Id="rId1" Type="http://schemas.openxmlformats.org/officeDocument/2006/relationships/slideLayout" Target="../slideLayouts/slideLayout96.xml"/><Relationship Id="rId4" Type="http://schemas.openxmlformats.org/officeDocument/2006/relationships/image" Target="../media/image179.png"/></Relationships>
</file>

<file path=ppt/slides/_rels/slide361.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192.xml"/><Relationship Id="rId1" Type="http://schemas.openxmlformats.org/officeDocument/2006/relationships/slideLayout" Target="../slideLayouts/slideLayout96.xml"/><Relationship Id="rId4" Type="http://schemas.openxmlformats.org/officeDocument/2006/relationships/image" Target="../media/image179.png"/></Relationships>
</file>

<file path=ppt/slides/_rels/slide362.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193.xml"/><Relationship Id="rId1" Type="http://schemas.openxmlformats.org/officeDocument/2006/relationships/slideLayout" Target="../slideLayouts/slideLayout96.xml"/><Relationship Id="rId4" Type="http://schemas.openxmlformats.org/officeDocument/2006/relationships/image" Target="../media/image179.png"/></Relationships>
</file>

<file path=ppt/slides/_rels/slide363.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194.xml"/><Relationship Id="rId1" Type="http://schemas.openxmlformats.org/officeDocument/2006/relationships/slideLayout" Target="../slideLayouts/slideLayout96.xml"/><Relationship Id="rId4" Type="http://schemas.openxmlformats.org/officeDocument/2006/relationships/image" Target="../media/image179.png"/></Relationships>
</file>

<file path=ppt/slides/_rels/slide364.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195.xml"/><Relationship Id="rId1" Type="http://schemas.openxmlformats.org/officeDocument/2006/relationships/slideLayout" Target="../slideLayouts/slideLayout96.xml"/><Relationship Id="rId4" Type="http://schemas.openxmlformats.org/officeDocument/2006/relationships/image" Target="../media/image179.png"/></Relationships>
</file>

<file path=ppt/slides/_rels/slide3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709.xml"/></Relationships>
</file>

<file path=ppt/slides/_rels/slide366.xml.rels><?xml version="1.0" encoding="UTF-8" standalone="yes"?>
<Relationships xmlns="http://schemas.openxmlformats.org/package/2006/relationships"><Relationship Id="rId3" Type="http://schemas.openxmlformats.org/officeDocument/2006/relationships/hyperlink" Target="https://en.wikipedia.org/wiki/Dublin_Regulation" TargetMode="External"/><Relationship Id="rId2" Type="http://schemas.openxmlformats.org/officeDocument/2006/relationships/notesSlide" Target="../notesSlides/notesSlide196.xml"/><Relationship Id="rId1" Type="http://schemas.openxmlformats.org/officeDocument/2006/relationships/slideLayout" Target="../slideLayouts/slideLayout96.xml"/><Relationship Id="rId5" Type="http://schemas.openxmlformats.org/officeDocument/2006/relationships/image" Target="../media/image182.png"/><Relationship Id="rId4" Type="http://schemas.openxmlformats.org/officeDocument/2006/relationships/image" Target="../media/image180.png"/></Relationships>
</file>

<file path=ppt/slides/_rels/slide367.xml.rels><?xml version="1.0" encoding="UTF-8" standalone="yes"?>
<Relationships xmlns="http://schemas.openxmlformats.org/package/2006/relationships"><Relationship Id="rId2" Type="http://schemas.openxmlformats.org/officeDocument/2006/relationships/notesSlide" Target="../notesSlides/notesSlide197.xml"/><Relationship Id="rId1" Type="http://schemas.openxmlformats.org/officeDocument/2006/relationships/slideLayout" Target="../slideLayouts/slideLayout393.xml"/></Relationships>
</file>

<file path=ppt/slides/_rels/slide368.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198.xml"/><Relationship Id="rId1" Type="http://schemas.openxmlformats.org/officeDocument/2006/relationships/slideLayout" Target="../slideLayouts/slideLayout96.xml"/><Relationship Id="rId4" Type="http://schemas.openxmlformats.org/officeDocument/2006/relationships/image" Target="../media/image183.png"/></Relationships>
</file>

<file path=ppt/slides/_rels/slide369.xml.rels><?xml version="1.0" encoding="UTF-8" standalone="yes"?>
<Relationships xmlns="http://schemas.openxmlformats.org/package/2006/relationships"><Relationship Id="rId3" Type="http://schemas.openxmlformats.org/officeDocument/2006/relationships/hyperlink" Target="http://qz.com/407275/the-human-trafficking-situation-in-europe-is-out-of-control/" TargetMode="External"/><Relationship Id="rId2" Type="http://schemas.openxmlformats.org/officeDocument/2006/relationships/notesSlide" Target="../notesSlides/notesSlide199.xml"/><Relationship Id="rId1" Type="http://schemas.openxmlformats.org/officeDocument/2006/relationships/slideLayout" Target="../slideLayouts/slideLayout96.xml"/><Relationship Id="rId4" Type="http://schemas.openxmlformats.org/officeDocument/2006/relationships/image" Target="../media/image184.png"/></Relationships>
</file>

<file path=ppt/slides/_rels/slide370.xml.rels><?xml version="1.0" encoding="UTF-8" standalone="yes"?>
<Relationships xmlns="http://schemas.openxmlformats.org/package/2006/relationships"><Relationship Id="rId3" Type="http://schemas.openxmlformats.org/officeDocument/2006/relationships/hyperlink" Target="https://en.wikipedia.org/wiki/Immigration_to_Italy" TargetMode="External"/><Relationship Id="rId2" Type="http://schemas.openxmlformats.org/officeDocument/2006/relationships/notesSlide" Target="../notesSlides/notesSlide200.xml"/><Relationship Id="rId1" Type="http://schemas.openxmlformats.org/officeDocument/2006/relationships/slideLayout" Target="../slideLayouts/slideLayout96.xml"/><Relationship Id="rId5" Type="http://schemas.openxmlformats.org/officeDocument/2006/relationships/image" Target="../media/image186.png"/><Relationship Id="rId4" Type="http://schemas.openxmlformats.org/officeDocument/2006/relationships/image" Target="../media/image185.png"/></Relationships>
</file>

<file path=ppt/slides/_rels/slide371.xml.rels><?xml version="1.0" encoding="UTF-8" standalone="yes"?>
<Relationships xmlns="http://schemas.openxmlformats.org/package/2006/relationships"><Relationship Id="rId3" Type="http://schemas.openxmlformats.org/officeDocument/2006/relationships/hyperlink" Target="https://www.michigansthumb.com/news/article/Italy-presses-EU-nations-to-open-ports-to-rescued-16362678.php" TargetMode="External"/><Relationship Id="rId7" Type="http://schemas.openxmlformats.org/officeDocument/2006/relationships/image" Target="../media/image193.png"/><Relationship Id="rId2" Type="http://schemas.openxmlformats.org/officeDocument/2006/relationships/notesSlide" Target="../notesSlides/notesSlide201.xml"/><Relationship Id="rId1" Type="http://schemas.openxmlformats.org/officeDocument/2006/relationships/slideLayout" Target="../slideLayouts/slideLayout96.xml"/><Relationship Id="rId6" Type="http://schemas.openxmlformats.org/officeDocument/2006/relationships/customXml" Target="../ink/ink41.xml"/><Relationship Id="rId5" Type="http://schemas.openxmlformats.org/officeDocument/2006/relationships/image" Target="../media/image188.png"/><Relationship Id="rId4" Type="http://schemas.openxmlformats.org/officeDocument/2006/relationships/image" Target="../media/image187.png"/></Relationships>
</file>

<file path=ppt/slides/_rels/slide372.xml.rels><?xml version="1.0" encoding="UTF-8" standalone="yes"?>
<Relationships xmlns="http://schemas.openxmlformats.org/package/2006/relationships"><Relationship Id="rId3" Type="http://schemas.openxmlformats.org/officeDocument/2006/relationships/hyperlink" Target="http://www.bbc.com/news/world-africa-32332767" TargetMode="External"/><Relationship Id="rId2" Type="http://schemas.openxmlformats.org/officeDocument/2006/relationships/notesSlide" Target="../notesSlides/notesSlide202.xml"/><Relationship Id="rId1" Type="http://schemas.openxmlformats.org/officeDocument/2006/relationships/slideLayout" Target="../slideLayouts/slideLayout96.xml"/><Relationship Id="rId6" Type="http://schemas.openxmlformats.org/officeDocument/2006/relationships/image" Target="../media/image195.png"/><Relationship Id="rId5" Type="http://schemas.openxmlformats.org/officeDocument/2006/relationships/customXml" Target="../ink/ink42.xml"/><Relationship Id="rId4" Type="http://schemas.openxmlformats.org/officeDocument/2006/relationships/image" Target="../media/image189.png"/></Relationships>
</file>

<file path=ppt/slides/_rels/slide373.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203.xml"/><Relationship Id="rId1" Type="http://schemas.openxmlformats.org/officeDocument/2006/relationships/slideLayout" Target="../slideLayouts/slideLayout393.xml"/></Relationships>
</file>

<file path=ppt/slides/_rels/slide37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04.xml"/><Relationship Id="rId1" Type="http://schemas.openxmlformats.org/officeDocument/2006/relationships/slideLayout" Target="../slideLayouts/slideLayout96.xml"/><Relationship Id="rId4" Type="http://schemas.openxmlformats.org/officeDocument/2006/relationships/hyperlink" Target="http://www.bbc.com/news/world-europe-24583286" TargetMode="External"/></Relationships>
</file>

<file path=ppt/slides/_rels/slide375.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205.xml"/><Relationship Id="rId1" Type="http://schemas.openxmlformats.org/officeDocument/2006/relationships/slideLayout" Target="../slideLayouts/slideLayout96.xml"/><Relationship Id="rId4" Type="http://schemas.openxmlformats.org/officeDocument/2006/relationships/image" Target="../media/image190.png"/></Relationships>
</file>

<file path=ppt/slides/_rels/slide376.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206.xml"/><Relationship Id="rId1" Type="http://schemas.openxmlformats.org/officeDocument/2006/relationships/slideLayout" Target="../slideLayouts/slideLayout96.xml"/><Relationship Id="rId4" Type="http://schemas.openxmlformats.org/officeDocument/2006/relationships/image" Target="../media/image183.png"/></Relationships>
</file>

<file path=ppt/slides/_rels/slide377.xml.rels><?xml version="1.0" encoding="UTF-8" standalone="yes"?>
<Relationships xmlns="http://schemas.openxmlformats.org/package/2006/relationships"><Relationship Id="rId3" Type="http://schemas.openxmlformats.org/officeDocument/2006/relationships/hyperlink" Target="https://www.statista.com/statistics/624866/top-immigrant-nationalities-declared-upon-landing-italy/" TargetMode="External"/><Relationship Id="rId2" Type="http://schemas.openxmlformats.org/officeDocument/2006/relationships/notesSlide" Target="../notesSlides/notesSlide207.xml"/><Relationship Id="rId1" Type="http://schemas.openxmlformats.org/officeDocument/2006/relationships/slideLayout" Target="../slideLayouts/slideLayout96.xml"/><Relationship Id="rId5" Type="http://schemas.openxmlformats.org/officeDocument/2006/relationships/image" Target="../media/image192.png"/><Relationship Id="rId4" Type="http://schemas.openxmlformats.org/officeDocument/2006/relationships/image" Target="../media/image191.png"/></Relationships>
</file>

<file path=ppt/slides/_rels/slide378.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208.xml"/><Relationship Id="rId1" Type="http://schemas.openxmlformats.org/officeDocument/2006/relationships/slideLayout" Target="../slideLayouts/slideLayout96.xml"/><Relationship Id="rId4" Type="http://schemas.openxmlformats.org/officeDocument/2006/relationships/image" Target="../media/image193.gif"/></Relationships>
</file>

<file path=ppt/slides/_rels/slide379.xml.rels><?xml version="1.0" encoding="UTF-8" standalone="yes"?>
<Relationships xmlns="http://schemas.openxmlformats.org/package/2006/relationships"><Relationship Id="rId3" Type="http://schemas.openxmlformats.org/officeDocument/2006/relationships/hyperlink" Target="http://www.bbc.com/news/world-middle-east-34224619" TargetMode="External"/><Relationship Id="rId2" Type="http://schemas.openxmlformats.org/officeDocument/2006/relationships/notesSlide" Target="../notesSlides/notesSlide209.xml"/><Relationship Id="rId1" Type="http://schemas.openxmlformats.org/officeDocument/2006/relationships/slideLayout" Target="../slideLayouts/slideLayout96.xml"/><Relationship Id="rId5" Type="http://schemas.openxmlformats.org/officeDocument/2006/relationships/image" Target="../media/image195.jpg"/><Relationship Id="rId4" Type="http://schemas.openxmlformats.org/officeDocument/2006/relationships/image" Target="../media/image194.png"/></Relationships>
</file>

<file path=ppt/slides/_rels/slide380.xml.rels><?xml version="1.0" encoding="UTF-8" standalone="yes"?>
<Relationships xmlns="http://schemas.openxmlformats.org/package/2006/relationships"><Relationship Id="rId3" Type="http://schemas.openxmlformats.org/officeDocument/2006/relationships/hyperlink" Target="http://www.bbc.com/news/world-europe-24636868" TargetMode="External"/><Relationship Id="rId2" Type="http://schemas.openxmlformats.org/officeDocument/2006/relationships/notesSlide" Target="../notesSlides/notesSlide210.xml"/><Relationship Id="rId1" Type="http://schemas.openxmlformats.org/officeDocument/2006/relationships/slideLayout" Target="../slideLayouts/slideLayout41.xml"/><Relationship Id="rId4" Type="http://schemas.openxmlformats.org/officeDocument/2006/relationships/image" Target="../media/image196.gif"/></Relationships>
</file>

<file path=ppt/slides/_rels/slide381.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211.xml"/><Relationship Id="rId1" Type="http://schemas.openxmlformats.org/officeDocument/2006/relationships/slideLayout" Target="../slideLayouts/slideLayout41.xml"/><Relationship Id="rId4" Type="http://schemas.openxmlformats.org/officeDocument/2006/relationships/hyperlink" Target="http://www.bbc.com/news/world-europe-24636868" TargetMode="External"/></Relationships>
</file>

<file path=ppt/slides/_rels/slide382.xml.rels><?xml version="1.0" encoding="UTF-8" standalone="yes"?>
<Relationships xmlns="http://schemas.openxmlformats.org/package/2006/relationships"><Relationship Id="rId3" Type="http://schemas.openxmlformats.org/officeDocument/2006/relationships/hyperlink" Target="http://www.bbc.co.uk/news/world-europe-12876898" TargetMode="External"/><Relationship Id="rId2" Type="http://schemas.openxmlformats.org/officeDocument/2006/relationships/notesSlide" Target="../notesSlides/notesSlide212.xml"/><Relationship Id="rId1" Type="http://schemas.openxmlformats.org/officeDocument/2006/relationships/slideLayout" Target="../slideLayouts/slideLayout41.xml"/><Relationship Id="rId4" Type="http://schemas.openxmlformats.org/officeDocument/2006/relationships/image" Target="../media/image198.png"/></Relationships>
</file>

<file path=ppt/slides/_rels/slide383.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213.xml"/><Relationship Id="rId1" Type="http://schemas.openxmlformats.org/officeDocument/2006/relationships/slideLayout" Target="../slideLayouts/slideLayout41.xml"/><Relationship Id="rId4" Type="http://schemas.openxmlformats.org/officeDocument/2006/relationships/hyperlink" Target="http://www.bbc.com/news/world-africa-32311358" TargetMode="External"/></Relationships>
</file>

<file path=ppt/slides/_rels/slide384.xml.rels><?xml version="1.0" encoding="UTF-8" standalone="yes"?>
<Relationships xmlns="http://schemas.openxmlformats.org/package/2006/relationships"><Relationship Id="rId3" Type="http://schemas.openxmlformats.org/officeDocument/2006/relationships/hyperlink" Target="http://www.bbc.com/news/world-europe-32371348" TargetMode="External"/><Relationship Id="rId2" Type="http://schemas.openxmlformats.org/officeDocument/2006/relationships/notesSlide" Target="../notesSlides/notesSlide214.xml"/><Relationship Id="rId1" Type="http://schemas.openxmlformats.org/officeDocument/2006/relationships/slideLayout" Target="../slideLayouts/slideLayout41.xml"/><Relationship Id="rId4" Type="http://schemas.openxmlformats.org/officeDocument/2006/relationships/image" Target="../media/image200.png"/></Relationships>
</file>

<file path=ppt/slides/_rels/slide385.xml.rels><?xml version="1.0" encoding="UTF-8" standalone="yes"?>
<Relationships xmlns="http://schemas.openxmlformats.org/package/2006/relationships"><Relationship Id="rId3" Type="http://schemas.openxmlformats.org/officeDocument/2006/relationships/hyperlink" Target="http://www.bbc.com/news/world-middle-east-34224619" TargetMode="External"/><Relationship Id="rId2" Type="http://schemas.openxmlformats.org/officeDocument/2006/relationships/notesSlide" Target="../notesSlides/notesSlide215.xml"/><Relationship Id="rId1" Type="http://schemas.openxmlformats.org/officeDocument/2006/relationships/slideLayout" Target="../slideLayouts/slideLayout41.xml"/><Relationship Id="rId5" Type="http://schemas.openxmlformats.org/officeDocument/2006/relationships/image" Target="../media/image195.jpg"/><Relationship Id="rId4" Type="http://schemas.openxmlformats.org/officeDocument/2006/relationships/image" Target="../media/image201.png"/></Relationships>
</file>

<file path=ppt/slides/_rels/slide386.xml.rels><?xml version="1.0" encoding="UTF-8" standalone="yes"?>
<Relationships xmlns="http://schemas.openxmlformats.org/package/2006/relationships"><Relationship Id="rId3" Type="http://schemas.openxmlformats.org/officeDocument/2006/relationships/hyperlink" Target="http://www.bbc.com/news/world-europe-34278886" TargetMode="External"/><Relationship Id="rId2" Type="http://schemas.openxmlformats.org/officeDocument/2006/relationships/notesSlide" Target="../notesSlides/notesSlide216.xml"/><Relationship Id="rId1" Type="http://schemas.openxmlformats.org/officeDocument/2006/relationships/slideLayout" Target="../slideLayouts/slideLayout41.xml"/><Relationship Id="rId5" Type="http://schemas.openxmlformats.org/officeDocument/2006/relationships/image" Target="../media/image203.jpeg"/><Relationship Id="rId4" Type="http://schemas.openxmlformats.org/officeDocument/2006/relationships/image" Target="../media/image202.png"/></Relationships>
</file>

<file path=ppt/slides/_rels/slide38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89.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217.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8663608?ocid=global_bbccom_email_18012017_top+news+stories" TargetMode="External"/></Relationships>
</file>

<file path=ppt/slides/_rels/slide390.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218.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7814975" TargetMode="External"/></Relationships>
</file>

<file path=ppt/slides/_rels/slide391.xml.rels><?xml version="1.0" encoding="UTF-8" standalone="yes"?>
<Relationships xmlns="http://schemas.openxmlformats.org/package/2006/relationships"><Relationship Id="rId3" Type="http://schemas.openxmlformats.org/officeDocument/2006/relationships/hyperlink" Target="https://www.theguardian.com/world/2017/aug/21/earthquake-strikes-italian-island-of-ischia-with-one-reported-dead?CMP=Share_iOSApp_Other" TargetMode="External"/><Relationship Id="rId2" Type="http://schemas.openxmlformats.org/officeDocument/2006/relationships/notesSlide" Target="../notesSlides/notesSlide219.xml"/><Relationship Id="rId1" Type="http://schemas.openxmlformats.org/officeDocument/2006/relationships/slideLayout" Target="../slideLayouts/slideLayout41.xml"/><Relationship Id="rId5" Type="http://schemas.openxmlformats.org/officeDocument/2006/relationships/image" Target="../media/image5.JPG"/><Relationship Id="rId4" Type="http://schemas.openxmlformats.org/officeDocument/2006/relationships/image" Target="../media/image206.png"/></Relationships>
</file>

<file path=ppt/slides/_rels/slide392.xml.rels><?xml version="1.0" encoding="UTF-8" standalone="yes"?>
<Relationships xmlns="http://schemas.openxmlformats.org/package/2006/relationships"><Relationship Id="rId3" Type="http://schemas.openxmlformats.org/officeDocument/2006/relationships/hyperlink" Target="http://www.nytimes.com/2016/10/31/world/europe/italy-earthquake-norcia.html?em_pos=large&amp;emc=edit_nn_20161031&amp;nl=morning-briefing&amp;nlid=60046204" TargetMode="External"/><Relationship Id="rId2" Type="http://schemas.openxmlformats.org/officeDocument/2006/relationships/notesSlide" Target="../notesSlides/notesSlide220.xml"/><Relationship Id="rId1" Type="http://schemas.openxmlformats.org/officeDocument/2006/relationships/slideLayout" Target="../slideLayouts/slideLayout41.xml"/><Relationship Id="rId5" Type="http://schemas.openxmlformats.org/officeDocument/2006/relationships/image" Target="../media/image48.png"/><Relationship Id="rId4" Type="http://schemas.openxmlformats.org/officeDocument/2006/relationships/image" Target="../media/image207.png"/></Relationships>
</file>

<file path=ppt/slides/_rels/slide393.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221.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7814975#%22" TargetMode="External"/></Relationships>
</file>

<file path=ppt/slides/_rels/slide394.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222.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7823614?ocid=global_bbccom_email_31102016_top+news+stories" TargetMode="External"/></Relationships>
</file>

<file path=ppt/slides/_rels/slide395.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223.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7785853" TargetMode="External"/></Relationships>
</file>

<file path=ppt/slides/_rels/slide396.xml.rels><?xml version="1.0" encoding="UTF-8" standalone="yes"?>
<Relationships xmlns="http://schemas.openxmlformats.org/package/2006/relationships"><Relationship Id="rId3" Type="http://schemas.openxmlformats.org/officeDocument/2006/relationships/hyperlink" Target="http://www.bbc.com/news/world-europe-37522660" TargetMode="External"/><Relationship Id="rId2" Type="http://schemas.openxmlformats.org/officeDocument/2006/relationships/notesSlide" Target="../notesSlides/notesSlide224.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image" Target="../media/image211.png"/></Relationships>
</file>

<file path=ppt/slides/_rels/slide397.xml.rels><?xml version="1.0" encoding="UTF-8" standalone="yes"?>
<Relationships xmlns="http://schemas.openxmlformats.org/package/2006/relationships"><Relationship Id="rId3" Type="http://schemas.openxmlformats.org/officeDocument/2006/relationships/hyperlink" Target="https://mobile.nytimes.com/2017/06/17/world/europe/italy-earthquakes-animals-predicting-natural-disasters.html?emc=edit_th_20170618&amp;nl=todaysheadlines&amp;nlid=60046204&amp;_r=0&amp;referer=" TargetMode="External"/><Relationship Id="rId2" Type="http://schemas.openxmlformats.org/officeDocument/2006/relationships/notesSlide" Target="../notesSlides/notesSlide225.xml"/><Relationship Id="rId1" Type="http://schemas.openxmlformats.org/officeDocument/2006/relationships/slideLayout" Target="../slideLayouts/slideLayout41.xml"/><Relationship Id="rId4" Type="http://schemas.openxmlformats.org/officeDocument/2006/relationships/image" Target="../media/image212.png"/></Relationships>
</file>

<file path=ppt/slides/_rels/slide3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99.xml.rels><?xml version="1.0" encoding="UTF-8" standalone="yes"?>
<Relationships xmlns="http://schemas.openxmlformats.org/package/2006/relationships"><Relationship Id="rId3" Type="http://schemas.openxmlformats.org/officeDocument/2006/relationships/hyperlink" Target="https://www.theguardian.com/world/2021/may/25/latest-sinkhole-in-street-in-rome-swallows-vehicles?CMP=Share_iOSApp_Other" TargetMode="External"/><Relationship Id="rId2" Type="http://schemas.openxmlformats.org/officeDocument/2006/relationships/notesSlide" Target="../notesSlides/notesSlide226.xml"/><Relationship Id="rId1" Type="http://schemas.openxmlformats.org/officeDocument/2006/relationships/slideLayout" Target="../slideLayouts/slideLayout41.xml"/><Relationship Id="rId5" Type="http://schemas.openxmlformats.org/officeDocument/2006/relationships/image" Target="../media/image5.JPG"/><Relationship Id="rId4" Type="http://schemas.openxmlformats.org/officeDocument/2006/relationships/image" Target="../media/image213.png"/></Relationships>
</file>

<file path=ppt/slides/_rels/slide400.xml.rels><?xml version="1.0" encoding="UTF-8" standalone="yes"?>
<Relationships xmlns="http://schemas.openxmlformats.org/package/2006/relationships"><Relationship Id="rId3" Type="http://schemas.openxmlformats.org/officeDocument/2006/relationships/hyperlink" Target="http://www.nytimes.com/video/world/europe/100000004435414/sinkhole-swallows-cars-in-italy.html" TargetMode="External"/><Relationship Id="rId2" Type="http://schemas.openxmlformats.org/officeDocument/2006/relationships/notesSlide" Target="../notesSlides/notesSlide227.xml"/><Relationship Id="rId1" Type="http://schemas.openxmlformats.org/officeDocument/2006/relationships/slideLayout" Target="../slideLayouts/slideLayout41.xml"/><Relationship Id="rId5" Type="http://schemas.openxmlformats.org/officeDocument/2006/relationships/image" Target="../media/image48.png"/><Relationship Id="rId4" Type="http://schemas.openxmlformats.org/officeDocument/2006/relationships/image" Target="../media/image214.png"/></Relationships>
</file>

<file path=ppt/slides/_rels/slide401.xml.rels><?xml version="1.0" encoding="UTF-8" standalone="yes"?>
<Relationships xmlns="http://schemas.openxmlformats.org/package/2006/relationships"><Relationship Id="rId3" Type="http://schemas.openxmlformats.org/officeDocument/2006/relationships/hyperlink" Target="http://www.bbc.com/news/world-europe-18135901" TargetMode="External"/><Relationship Id="rId2" Type="http://schemas.openxmlformats.org/officeDocument/2006/relationships/notesSlide" Target="../notesSlides/notesSlide228.xml"/><Relationship Id="rId1" Type="http://schemas.openxmlformats.org/officeDocument/2006/relationships/slideLayout" Target="../slideLayouts/slideLayout41.xml"/><Relationship Id="rId4" Type="http://schemas.openxmlformats.org/officeDocument/2006/relationships/image" Target="../media/image215.png"/></Relationships>
</file>

<file path=ppt/slides/_rels/slide402.xml.rels><?xml version="1.0" encoding="UTF-8" standalone="yes"?>
<Relationships xmlns="http://schemas.openxmlformats.org/package/2006/relationships"><Relationship Id="rId3" Type="http://schemas.openxmlformats.org/officeDocument/2006/relationships/hyperlink" Target="http://www.bbc.com/news/world-europe-18135901" TargetMode="External"/><Relationship Id="rId2" Type="http://schemas.openxmlformats.org/officeDocument/2006/relationships/notesSlide" Target="../notesSlides/notesSlide229.xml"/><Relationship Id="rId1" Type="http://schemas.openxmlformats.org/officeDocument/2006/relationships/slideLayout" Target="../slideLayouts/slideLayout41.xml"/><Relationship Id="rId4" Type="http://schemas.openxmlformats.org/officeDocument/2006/relationships/image" Target="../media/image216.png"/></Relationships>
</file>

<file path=ppt/slides/_rels/slide403.xml.rels><?xml version="1.0" encoding="UTF-8" standalone="yes"?>
<Relationships xmlns="http://schemas.openxmlformats.org/package/2006/relationships"><Relationship Id="rId3" Type="http://schemas.openxmlformats.org/officeDocument/2006/relationships/hyperlink" Target="http://www.bbc.com/news/world-europe-18135901" TargetMode="External"/><Relationship Id="rId2" Type="http://schemas.openxmlformats.org/officeDocument/2006/relationships/notesSlide" Target="../notesSlides/notesSlide230.xml"/><Relationship Id="rId1" Type="http://schemas.openxmlformats.org/officeDocument/2006/relationships/slideLayout" Target="../slideLayouts/slideLayout41.xml"/><Relationship Id="rId4" Type="http://schemas.openxmlformats.org/officeDocument/2006/relationships/image" Target="../media/image217.png"/></Relationships>
</file>

<file path=ppt/slides/_rels/slide404.xml.rels><?xml version="1.0" encoding="UTF-8" standalone="yes"?>
<Relationships xmlns="http://schemas.openxmlformats.org/package/2006/relationships"><Relationship Id="rId3" Type="http://schemas.openxmlformats.org/officeDocument/2006/relationships/hyperlink" Target="http://news.bbc.co.uk/2/hi/in_pictures/7984969.stm" TargetMode="External"/><Relationship Id="rId2" Type="http://schemas.openxmlformats.org/officeDocument/2006/relationships/notesSlide" Target="../notesSlides/notesSlide231.xml"/><Relationship Id="rId1" Type="http://schemas.openxmlformats.org/officeDocument/2006/relationships/slideLayout" Target="../slideLayouts/slideLayout41.xml"/><Relationship Id="rId4" Type="http://schemas.openxmlformats.org/officeDocument/2006/relationships/image" Target="../media/image218.png"/></Relationships>
</file>

<file path=ppt/slides/_rels/slide405.xml.rels><?xml version="1.0" encoding="UTF-8" standalone="yes"?>
<Relationships xmlns="http://schemas.openxmlformats.org/package/2006/relationships"><Relationship Id="rId3" Type="http://schemas.openxmlformats.org/officeDocument/2006/relationships/hyperlink" Target="http://news.bbc.co.uk/2/hi/in_pictures/7984969.stm" TargetMode="External"/><Relationship Id="rId2" Type="http://schemas.openxmlformats.org/officeDocument/2006/relationships/notesSlide" Target="../notesSlides/notesSlide232.xml"/><Relationship Id="rId1" Type="http://schemas.openxmlformats.org/officeDocument/2006/relationships/slideLayout" Target="../slideLayouts/slideLayout41.xml"/><Relationship Id="rId4" Type="http://schemas.openxmlformats.org/officeDocument/2006/relationships/image" Target="../media/image219.png"/></Relationships>
</file>

<file path=ppt/slides/_rels/slide4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52.xml"/></Relationships>
</file>

<file path=ppt/slides/_rels/slide407.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notesSlide" Target="../notesSlides/notesSlide233.xml"/><Relationship Id="rId1" Type="http://schemas.openxmlformats.org/officeDocument/2006/relationships/slideLayout" Target="../slideLayouts/slideLayout41.xml"/><Relationship Id="rId5" Type="http://schemas.openxmlformats.org/officeDocument/2006/relationships/image" Target="../media/image98.jpg"/><Relationship Id="rId4" Type="http://schemas.openxmlformats.org/officeDocument/2006/relationships/hyperlink" Target="http://www.bbc.com/news/world-europe-38674788?ocid=global_bbccom_email_19012017_top+news+stories" TargetMode="External"/></Relationships>
</file>

<file path=ppt/slides/_rels/slide4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09.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234.xml"/><Relationship Id="rId1" Type="http://schemas.openxmlformats.org/officeDocument/2006/relationships/slideLayout" Target="../slideLayouts/slideLayout41.xml"/><Relationship Id="rId4" Type="http://schemas.openxmlformats.org/officeDocument/2006/relationships/hyperlink" Target="http://www.bbc.co.uk/programmes/b011792s" TargetMode="External"/></Relationships>
</file>

<file path=ppt/slides/_rels/slide410.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notesSlide" Target="../notesSlides/notesSlide235.xml"/><Relationship Id="rId1" Type="http://schemas.openxmlformats.org/officeDocument/2006/relationships/slideLayout" Target="../slideLayouts/slideLayout41.xml"/><Relationship Id="rId4" Type="http://schemas.openxmlformats.org/officeDocument/2006/relationships/hyperlink" Target="http://en.wikipedia.org/wiki/Pompeii" TargetMode="External"/></Relationships>
</file>

<file path=ppt/slides/_rels/slide411.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236.xml"/><Relationship Id="rId1" Type="http://schemas.openxmlformats.org/officeDocument/2006/relationships/slideLayout" Target="../slideLayouts/slideLayout41.xml"/><Relationship Id="rId4" Type="http://schemas.openxmlformats.org/officeDocument/2006/relationships/hyperlink" Target="http://en.wikipedia.org/wiki/Mt._Etna" TargetMode="External"/></Relationships>
</file>

<file path=ppt/slides/_rels/slide412.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237.xml"/><Relationship Id="rId1" Type="http://schemas.openxmlformats.org/officeDocument/2006/relationships/slideLayout" Target="../slideLayouts/slideLayout41.xml"/><Relationship Id="rId5" Type="http://schemas.openxmlformats.org/officeDocument/2006/relationships/hyperlink" Target="https://www.volcanodiscovery.com/etna/news/137785/Etna-volcano-Italy-lava-fountains-and-loud-explosions-wake-up-residents.html" TargetMode="External"/><Relationship Id="rId4" Type="http://schemas.openxmlformats.org/officeDocument/2006/relationships/image" Target="../media/image225.png"/></Relationships>
</file>

<file path=ppt/slides/_rels/slide413.xml.rels><?xml version="1.0" encoding="UTF-8" standalone="yes"?>
<Relationships xmlns="http://schemas.openxmlformats.org/package/2006/relationships"><Relationship Id="rId3" Type="http://schemas.openxmlformats.org/officeDocument/2006/relationships/hyperlink" Target="https://www.newsnationnow.com/world/video-italys-mt-etna-volcano-erupts-spewing-lava-rattles-windows-and-doors/" TargetMode="External"/><Relationship Id="rId2" Type="http://schemas.openxmlformats.org/officeDocument/2006/relationships/notesSlide" Target="../notesSlides/notesSlide238.xml"/><Relationship Id="rId1" Type="http://schemas.openxmlformats.org/officeDocument/2006/relationships/slideLayout" Target="../slideLayouts/slideLayout41.xml"/><Relationship Id="rId5" Type="http://schemas.openxmlformats.org/officeDocument/2006/relationships/image" Target="../media/image227.png"/><Relationship Id="rId4" Type="http://schemas.openxmlformats.org/officeDocument/2006/relationships/image" Target="../media/image226.png"/></Relationships>
</file>

<file path=ppt/slides/_rels/slide414.xml.rels><?xml version="1.0" encoding="UTF-8" standalone="yes"?>
<Relationships xmlns="http://schemas.openxmlformats.org/package/2006/relationships"><Relationship Id="rId3" Type="http://schemas.openxmlformats.org/officeDocument/2006/relationships/hyperlink" Target="http://margieinitaly.wordpress.com/2012/04/01/mt-etna-erupts-again-in-sicily/" TargetMode="External"/><Relationship Id="rId2" Type="http://schemas.openxmlformats.org/officeDocument/2006/relationships/notesSlide" Target="../notesSlides/notesSlide239.xml"/><Relationship Id="rId1" Type="http://schemas.openxmlformats.org/officeDocument/2006/relationships/slideLayout" Target="../slideLayouts/slideLayout41.xml"/><Relationship Id="rId4" Type="http://schemas.openxmlformats.org/officeDocument/2006/relationships/image" Target="../media/image228.png"/></Relationships>
</file>

<file path=ppt/slides/_rels/slide415.xml.rels><?xml version="1.0" encoding="UTF-8" standalone="yes"?>
<Relationships xmlns="http://schemas.openxmlformats.org/package/2006/relationships"><Relationship Id="rId3" Type="http://schemas.openxmlformats.org/officeDocument/2006/relationships/hyperlink" Target="http://www.bbc.co.uk/news/world-europe-17577784" TargetMode="External"/><Relationship Id="rId2" Type="http://schemas.openxmlformats.org/officeDocument/2006/relationships/notesSlide" Target="../notesSlides/notesSlide240.xml"/><Relationship Id="rId1" Type="http://schemas.openxmlformats.org/officeDocument/2006/relationships/slideLayout" Target="../slideLayouts/slideLayout41.xml"/><Relationship Id="rId4" Type="http://schemas.openxmlformats.org/officeDocument/2006/relationships/image" Target="../media/image229.png"/></Relationships>
</file>

<file path=ppt/slides/_rels/slide41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76.xml"/></Relationships>
</file>

<file path=ppt/slides/_rels/slide417.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41.xml"/><Relationship Id="rId1" Type="http://schemas.openxmlformats.org/officeDocument/2006/relationships/slideLayout" Target="../slideLayouts/slideLayout41.xml"/><Relationship Id="rId4" Type="http://schemas.openxmlformats.org/officeDocument/2006/relationships/image" Target="../media/image5.JPG"/></Relationships>
</file>

<file path=ppt/slides/_rels/slide418.xml.rels><?xml version="1.0" encoding="UTF-8" standalone="yes"?>
<Relationships xmlns="http://schemas.openxmlformats.org/package/2006/relationships"><Relationship Id="rId3" Type="http://schemas.openxmlformats.org/officeDocument/2006/relationships/hyperlink" Target="http://www.nytimes.com/2016/11/08/world/europe/50-years-after-a-devastating-flood-fears-that-florence-remains-vulnerable.html?mwrsm=Email&amp;_r=0" TargetMode="External"/><Relationship Id="rId2" Type="http://schemas.openxmlformats.org/officeDocument/2006/relationships/notesSlide" Target="../notesSlides/notesSlide242.xml"/><Relationship Id="rId1" Type="http://schemas.openxmlformats.org/officeDocument/2006/relationships/slideLayout" Target="../slideLayouts/slideLayout41.xml"/><Relationship Id="rId4" Type="http://schemas.openxmlformats.org/officeDocument/2006/relationships/image" Target="../media/image231.png"/></Relationships>
</file>

<file path=ppt/slides/_rels/slide419.xml.rels><?xml version="1.0" encoding="UTF-8" standalone="yes"?>
<Relationships xmlns="http://schemas.openxmlformats.org/package/2006/relationships"><Relationship Id="rId3" Type="http://schemas.openxmlformats.org/officeDocument/2006/relationships/hyperlink" Target="http://www.aljazeera.com/news/2015/09/floods-drench-southern-italy-150911085234449.html" TargetMode="External"/><Relationship Id="rId2" Type="http://schemas.openxmlformats.org/officeDocument/2006/relationships/notesSlide" Target="../notesSlides/notesSlide243.xml"/><Relationship Id="rId1" Type="http://schemas.openxmlformats.org/officeDocument/2006/relationships/slideLayout" Target="../slideLayouts/slideLayout41.xml"/><Relationship Id="rId5" Type="http://schemas.openxmlformats.org/officeDocument/2006/relationships/image" Target="../media/image233.png"/><Relationship Id="rId4" Type="http://schemas.openxmlformats.org/officeDocument/2006/relationships/image" Target="../media/image232.png"/></Relationships>
</file>

<file path=ppt/slides/_rels/slide420.xml.rels><?xml version="1.0" encoding="UTF-8" standalone="yes"?>
<Relationships xmlns="http://schemas.openxmlformats.org/package/2006/relationships"><Relationship Id="rId3" Type="http://schemas.openxmlformats.org/officeDocument/2006/relationships/hyperlink" Target="http://www.bbc.com/news/world-us-canada-25648773" TargetMode="External"/><Relationship Id="rId2" Type="http://schemas.openxmlformats.org/officeDocument/2006/relationships/notesSlide" Target="../notesSlides/notesSlide244.xml"/><Relationship Id="rId1" Type="http://schemas.openxmlformats.org/officeDocument/2006/relationships/slideLayout" Target="../slideLayouts/slideLayout41.xml"/><Relationship Id="rId4" Type="http://schemas.openxmlformats.org/officeDocument/2006/relationships/image" Target="../media/image234.png"/></Relationships>
</file>

<file path=ppt/slides/_rels/slide421.xml.rels><?xml version="1.0" encoding="UTF-8" standalone="yes"?>
<Relationships xmlns="http://schemas.openxmlformats.org/package/2006/relationships"><Relationship Id="rId3" Type="http://schemas.openxmlformats.org/officeDocument/2006/relationships/hyperlink" Target="http://www.guardian.co.uk/world/2011/oct/26/flash-floods-hit-italy" TargetMode="External"/><Relationship Id="rId2" Type="http://schemas.openxmlformats.org/officeDocument/2006/relationships/notesSlide" Target="../notesSlides/notesSlide245.xml"/><Relationship Id="rId1" Type="http://schemas.openxmlformats.org/officeDocument/2006/relationships/slideLayout" Target="../slideLayouts/slideLayout41.xml"/><Relationship Id="rId4" Type="http://schemas.openxmlformats.org/officeDocument/2006/relationships/image" Target="../media/image235.png"/></Relationships>
</file>

<file path=ppt/slides/_rels/slide422.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246.xml"/><Relationship Id="rId1" Type="http://schemas.openxmlformats.org/officeDocument/2006/relationships/slideLayout" Target="../slideLayouts/slideLayout41.xml"/><Relationship Id="rId5" Type="http://schemas.openxmlformats.org/officeDocument/2006/relationships/image" Target="../media/image237.JPG"/><Relationship Id="rId4" Type="http://schemas.openxmlformats.org/officeDocument/2006/relationships/hyperlink" Target="https://www.dailysabah.com/life/environment/unseasonal-flooding-hits-italys-venice" TargetMode="External"/></Relationships>
</file>

<file path=ppt/slides/_rels/slide423.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247.xml"/><Relationship Id="rId1" Type="http://schemas.openxmlformats.org/officeDocument/2006/relationships/slideLayout" Target="../slideLayouts/slideLayout41.xml"/><Relationship Id="rId4" Type="http://schemas.openxmlformats.org/officeDocument/2006/relationships/image" Target="../media/image5.JPG"/></Relationships>
</file>

<file path=ppt/slides/_rels/slide424.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248.xml"/><Relationship Id="rId1" Type="http://schemas.openxmlformats.org/officeDocument/2006/relationships/slideLayout" Target="../slideLayouts/slideLayout41.xml"/><Relationship Id="rId4" Type="http://schemas.openxmlformats.org/officeDocument/2006/relationships/image" Target="../media/image5.JPG"/></Relationships>
</file>

<file path=ppt/slides/_rels/slide425.xml.rels><?xml version="1.0" encoding="UTF-8" standalone="yes"?>
<Relationships xmlns="http://schemas.openxmlformats.org/package/2006/relationships"><Relationship Id="rId3" Type="http://schemas.openxmlformats.org/officeDocument/2006/relationships/hyperlink" Target="http://news.ninemsn.com.au/slideshow_ajax.aspx?sectionid=9016&amp;sectionname=slideshowajax&amp;subsectionid=148615&amp;subsectionname=venicefloods" TargetMode="External"/><Relationship Id="rId2" Type="http://schemas.openxmlformats.org/officeDocument/2006/relationships/notesSlide" Target="../notesSlides/notesSlide249.xml"/><Relationship Id="rId1" Type="http://schemas.openxmlformats.org/officeDocument/2006/relationships/slideLayout" Target="../slideLayouts/slideLayout41.xml"/><Relationship Id="rId4" Type="http://schemas.openxmlformats.org/officeDocument/2006/relationships/image" Target="../media/image240.png"/></Relationships>
</file>

<file path=ppt/slides/_rels/slide426.xml.rels><?xml version="1.0" encoding="UTF-8" standalone="yes"?>
<Relationships xmlns="http://schemas.openxmlformats.org/package/2006/relationships"><Relationship Id="rId3" Type="http://schemas.openxmlformats.org/officeDocument/2006/relationships/hyperlink" Target="http://www.ibtimes.co.uk/venice-carnival-2015-revellers-try-keep-their-costumes-dry-flooded-st-marks-square-1486241" TargetMode="External"/><Relationship Id="rId2" Type="http://schemas.openxmlformats.org/officeDocument/2006/relationships/notesSlide" Target="../notesSlides/notesSlide250.xml"/><Relationship Id="rId1" Type="http://schemas.openxmlformats.org/officeDocument/2006/relationships/slideLayout" Target="../slideLayouts/slideLayout41.xml"/><Relationship Id="rId4" Type="http://schemas.openxmlformats.org/officeDocument/2006/relationships/image" Target="../media/image241.png"/></Relationships>
</file>

<file path=ppt/slides/_rels/slide427.xml.rels><?xml version="1.0" encoding="UTF-8" standalone="yes"?>
<Relationships xmlns="http://schemas.openxmlformats.org/package/2006/relationships"><Relationship Id="rId3" Type="http://schemas.openxmlformats.org/officeDocument/2006/relationships/hyperlink" Target="http://www.bbc.com/news/world-europe-20294488" TargetMode="External"/><Relationship Id="rId2" Type="http://schemas.openxmlformats.org/officeDocument/2006/relationships/notesSlide" Target="../notesSlides/notesSlide251.xml"/><Relationship Id="rId1" Type="http://schemas.openxmlformats.org/officeDocument/2006/relationships/slideLayout" Target="../slideLayouts/slideLayout41.xml"/><Relationship Id="rId4" Type="http://schemas.openxmlformats.org/officeDocument/2006/relationships/image" Target="../media/image242.png"/></Relationships>
</file>

<file path=ppt/slides/_rels/slide428.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notesSlide" Target="../notesSlides/notesSlide252.xml"/><Relationship Id="rId1" Type="http://schemas.openxmlformats.org/officeDocument/2006/relationships/slideLayout" Target="../slideLayouts/slideLayout41.xml"/><Relationship Id="rId4" Type="http://schemas.openxmlformats.org/officeDocument/2006/relationships/hyperlink" Target="http://www.dailymail.co.uk/news/article-2231342/Tourists-swim-Venices-iconic-St-Marks-Square-Floating-City-flooded-high-tides.html" TargetMode="External"/></Relationships>
</file>

<file path=ppt/slides/_rels/slide429.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notesSlide" Target="../notesSlides/notesSlide253.xml"/><Relationship Id="rId1" Type="http://schemas.openxmlformats.org/officeDocument/2006/relationships/slideLayout" Target="../slideLayouts/slideLayout41.xml"/><Relationship Id="rId4" Type="http://schemas.openxmlformats.org/officeDocument/2006/relationships/hyperlink" Target="https://www.walksofitaly.com/blog/venice/flooding-acqua-alta-tips" TargetMode="External"/></Relationships>
</file>

<file path=ppt/slides/_rels/slide430.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notesSlide" Target="../notesSlides/notesSlide254.xml"/><Relationship Id="rId1" Type="http://schemas.openxmlformats.org/officeDocument/2006/relationships/slideLayout" Target="../slideLayouts/slideLayout41.xml"/><Relationship Id="rId4" Type="http://schemas.openxmlformats.org/officeDocument/2006/relationships/hyperlink" Target="https://www.walksofitaly.com/blog/venice/flooding-acqua-alta-tips" TargetMode="External"/></Relationships>
</file>

<file path=ppt/slides/_rels/slide431.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255.xml"/><Relationship Id="rId1" Type="http://schemas.openxmlformats.org/officeDocument/2006/relationships/slideLayout" Target="../slideLayouts/slideLayout41.xml"/><Relationship Id="rId4" Type="http://schemas.openxmlformats.org/officeDocument/2006/relationships/hyperlink" Target="http://www.bbc.com/news/world-europe-24510314" TargetMode="External"/></Relationships>
</file>

<file path=ppt/slides/_rels/slide432.xml.rels><?xml version="1.0" encoding="UTF-8" standalone="yes"?>
<Relationships xmlns="http://schemas.openxmlformats.org/package/2006/relationships"><Relationship Id="rId3" Type="http://schemas.openxmlformats.org/officeDocument/2006/relationships/hyperlink" Target="http://geology.com/sea-level-rise/venice.shtml" TargetMode="External"/><Relationship Id="rId2" Type="http://schemas.openxmlformats.org/officeDocument/2006/relationships/notesSlide" Target="../notesSlides/notesSlide256.xml"/><Relationship Id="rId1" Type="http://schemas.openxmlformats.org/officeDocument/2006/relationships/slideLayout" Target="../slideLayouts/slideLayout393.xml"/></Relationships>
</file>

<file path=ppt/slides/_rels/slide433.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257.xml"/><Relationship Id="rId1" Type="http://schemas.openxmlformats.org/officeDocument/2006/relationships/slideLayout" Target="../slideLayouts/slideLayout41.xml"/><Relationship Id="rId4" Type="http://schemas.openxmlformats.org/officeDocument/2006/relationships/hyperlink" Target="http://geology.com/sea-level-rise/venice.shtml" TargetMode="External"/></Relationships>
</file>

<file path=ppt/slides/_rels/slide4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5.xml.rels><?xml version="1.0" encoding="UTF-8" standalone="yes"?>
<Relationships xmlns="http://schemas.openxmlformats.org/package/2006/relationships"><Relationship Id="rId3" Type="http://schemas.openxmlformats.org/officeDocument/2006/relationships/hyperlink" Target="https://en.wikipedia.org/wiki/Famine" TargetMode="External"/><Relationship Id="rId2" Type="http://schemas.openxmlformats.org/officeDocument/2006/relationships/notesSlide" Target="../notesSlides/notesSlide258.xml"/><Relationship Id="rId1" Type="http://schemas.openxmlformats.org/officeDocument/2006/relationships/slideLayout" Target="../slideLayouts/slideLayout393.xml"/><Relationship Id="rId4" Type="http://schemas.openxmlformats.org/officeDocument/2006/relationships/hyperlink" Target="https://en.wikipedia.org/wiki/Special:BookSources/0631181172" TargetMode="External"/></Relationships>
</file>

<file path=ppt/slides/_rels/slide436.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hyperlink" Target="http://histoiremesure.revues.org/4119?lang=en" TargetMode="External"/><Relationship Id="rId1" Type="http://schemas.openxmlformats.org/officeDocument/2006/relationships/slideLayout" Target="../slideLayouts/slideLayout14.xml"/></Relationships>
</file>

<file path=ppt/slides/_rels/slide437.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hyperlink" Target="http://www.eshd.eu/sites/default/files/webform/famineinitaly_alfani_mocarelli_strangio.pdf" TargetMode="External"/><Relationship Id="rId1" Type="http://schemas.openxmlformats.org/officeDocument/2006/relationships/slideLayout" Target="../slideLayouts/slideLayout14.xml"/></Relationships>
</file>

<file path=ppt/slides/_rels/slide43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87.xml"/></Relationships>
</file>

<file path=ppt/slides/_rels/slide43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0.xml.rels><?xml version="1.0" encoding="UTF-8" standalone="yes"?>
<Relationships xmlns="http://schemas.openxmlformats.org/package/2006/relationships"><Relationship Id="rId3" Type="http://schemas.openxmlformats.org/officeDocument/2006/relationships/hyperlink" Target="http://news.bbc.co.uk/2/hi/europe/830513.stm" TargetMode="External"/><Relationship Id="rId2" Type="http://schemas.openxmlformats.org/officeDocument/2006/relationships/notesSlide" Target="../notesSlides/notesSlide259.xml"/><Relationship Id="rId1" Type="http://schemas.openxmlformats.org/officeDocument/2006/relationships/slideLayout" Target="../slideLayouts/slideLayout41.xml"/><Relationship Id="rId4" Type="http://schemas.openxmlformats.org/officeDocument/2006/relationships/image" Target="../media/image250.png"/></Relationships>
</file>

<file path=ppt/slides/_rels/slide441.xml.rels><?xml version="1.0" encoding="UTF-8" standalone="yes"?>
<Relationships xmlns="http://schemas.openxmlformats.org/package/2006/relationships"><Relationship Id="rId3" Type="http://schemas.openxmlformats.org/officeDocument/2006/relationships/hyperlink" Target="http://www.guardian.co.uk/world/2011/oct/26/flash-floods-hit-italy" TargetMode="External"/><Relationship Id="rId2" Type="http://schemas.openxmlformats.org/officeDocument/2006/relationships/notesSlide" Target="../notesSlides/notesSlide260.xml"/><Relationship Id="rId1" Type="http://schemas.openxmlformats.org/officeDocument/2006/relationships/slideLayout" Target="../slideLayouts/slideLayout41.xml"/><Relationship Id="rId4" Type="http://schemas.openxmlformats.org/officeDocument/2006/relationships/image" Target="../media/image251.png"/></Relationships>
</file>

<file path=ppt/slides/_rels/slide44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3.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notesSlide" Target="../notesSlides/notesSlide261.xml"/><Relationship Id="rId1" Type="http://schemas.openxmlformats.org/officeDocument/2006/relationships/slideLayout" Target="../slideLayouts/slideLayout41.xml"/><Relationship Id="rId5" Type="http://schemas.openxmlformats.org/officeDocument/2006/relationships/image" Target="../media/image40.jpg"/><Relationship Id="rId4" Type="http://schemas.openxmlformats.org/officeDocument/2006/relationships/hyperlink" Target="https://www.bbc.com/news/world-europe-54402096" TargetMode="External"/></Relationships>
</file>

<file path=ppt/slides/_rels/slide444.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262.xml"/><Relationship Id="rId1" Type="http://schemas.openxmlformats.org/officeDocument/2006/relationships/slideLayout" Target="../slideLayouts/slideLayout41.xml"/><Relationship Id="rId5" Type="http://schemas.openxmlformats.org/officeDocument/2006/relationships/image" Target="../media/image5.JPG"/><Relationship Id="rId4" Type="http://schemas.openxmlformats.org/officeDocument/2006/relationships/hyperlink" Target="https://www.theguardian.com/world/2019/nov/25/storms-france-greece-italy-destruction-floods?CMP=Share_iOSApp_Other" TargetMode="External"/></Relationships>
</file>

<file path=ppt/slides/_rels/slide445.xml.rels><?xml version="1.0" encoding="UTF-8" standalone="yes"?>
<Relationships xmlns="http://schemas.openxmlformats.org/package/2006/relationships"><Relationship Id="rId3" Type="http://schemas.openxmlformats.org/officeDocument/2006/relationships/hyperlink" Target="http://www.bbc.com/news/world-europe-30076940" TargetMode="External"/><Relationship Id="rId2" Type="http://schemas.openxmlformats.org/officeDocument/2006/relationships/notesSlide" Target="../notesSlides/notesSlide263.xml"/><Relationship Id="rId1" Type="http://schemas.openxmlformats.org/officeDocument/2006/relationships/slideLayout" Target="../slideLayouts/slideLayout41.xml"/><Relationship Id="rId4" Type="http://schemas.openxmlformats.org/officeDocument/2006/relationships/image" Target="../media/image254.png"/></Relationships>
</file>

<file path=ppt/slides/_rels/slide446.xml.rels><?xml version="1.0" encoding="UTF-8" standalone="yes"?>
<Relationships xmlns="http://schemas.openxmlformats.org/package/2006/relationships"><Relationship Id="rId3" Type="http://schemas.openxmlformats.org/officeDocument/2006/relationships/hyperlink" Target="http://news.bbc.co.uk/2/hi/8517378.stm" TargetMode="External"/><Relationship Id="rId2" Type="http://schemas.openxmlformats.org/officeDocument/2006/relationships/notesSlide" Target="../notesSlides/notesSlide264.xml"/><Relationship Id="rId1" Type="http://schemas.openxmlformats.org/officeDocument/2006/relationships/slideLayout" Target="../slideLayouts/slideLayout41.xml"/><Relationship Id="rId4" Type="http://schemas.openxmlformats.org/officeDocument/2006/relationships/image" Target="../media/image255.png"/></Relationships>
</file>

<file path=ppt/slides/_rels/slide447.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265.xml"/><Relationship Id="rId1" Type="http://schemas.openxmlformats.org/officeDocument/2006/relationships/slideLayout" Target="../slideLayouts/slideLayout41.xml"/><Relationship Id="rId4" Type="http://schemas.openxmlformats.org/officeDocument/2006/relationships/image" Target="../media/image256.png"/></Relationships>
</file>

<file path=ppt/slides/_rels/slide448.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266.xml"/><Relationship Id="rId1" Type="http://schemas.openxmlformats.org/officeDocument/2006/relationships/slideLayout" Target="../slideLayouts/slideLayout41.xml"/><Relationship Id="rId4" Type="http://schemas.openxmlformats.org/officeDocument/2006/relationships/image" Target="../media/image256.png"/></Relationships>
</file>

<file path=ppt/slides/_rels/slide449.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267.xml"/><Relationship Id="rId1" Type="http://schemas.openxmlformats.org/officeDocument/2006/relationships/slideLayout" Target="../slideLayouts/slideLayout41.xml"/><Relationship Id="rId4" Type="http://schemas.openxmlformats.org/officeDocument/2006/relationships/image" Target="../media/image257.png"/></Relationships>
</file>

<file path=ppt/slides/_rels/slide4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5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5.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4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8.xml"/><Relationship Id="rId1" Type="http://schemas.openxmlformats.org/officeDocument/2006/relationships/slideLayout" Target="../slideLayouts/slideLayout140.xml"/><Relationship Id="rId4" Type="http://schemas.openxmlformats.org/officeDocument/2006/relationships/hyperlink" Target="http://en.wikipedia.org/wiki/History_of_Italy_during_foreign_domination_and_the_unification" TargetMode="External"/></Relationships>
</file>

<file path=ppt/slides/_rels/slide4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9.xml"/><Relationship Id="rId1" Type="http://schemas.openxmlformats.org/officeDocument/2006/relationships/slideLayout" Target="../slideLayouts/slideLayout140.xml"/><Relationship Id="rId5" Type="http://schemas.openxmlformats.org/officeDocument/2006/relationships/image" Target="../media/image259.png"/><Relationship Id="rId4" Type="http://schemas.openxmlformats.org/officeDocument/2006/relationships/hyperlink" Target="http://en.wikipedia.org/wiki/History_of_Italy_during_foreign_domination_and_the_unification" TargetMode="External"/></Relationships>
</file>

<file path=ppt/slides/_rels/slide461.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notesSlide" Target="../notesSlides/notesSlide270.xml"/><Relationship Id="rId1" Type="http://schemas.openxmlformats.org/officeDocument/2006/relationships/slideLayout" Target="../slideLayouts/slideLayout140.xml"/></Relationships>
</file>

<file path=ppt/slides/_rels/slide46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1.xml"/><Relationship Id="rId1" Type="http://schemas.openxmlformats.org/officeDocument/2006/relationships/slideLayout" Target="../slideLayouts/slideLayout41.xml"/><Relationship Id="rId5" Type="http://schemas.openxmlformats.org/officeDocument/2006/relationships/image" Target="../media/image259.png"/><Relationship Id="rId4" Type="http://schemas.openxmlformats.org/officeDocument/2006/relationships/hyperlink" Target="http://en.wikipedia.org/wiki/History_of_Italy_during_foreign_domination_and_the_unification" TargetMode="External"/></Relationships>
</file>

<file path=ppt/slides/_rels/slide46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4.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272.xml"/><Relationship Id="rId1" Type="http://schemas.openxmlformats.org/officeDocument/2006/relationships/slideLayout" Target="../slideLayouts/slideLayout140.xml"/><Relationship Id="rId4" Type="http://schemas.openxmlformats.org/officeDocument/2006/relationships/hyperlink" Target="http://www.mapsofwar.com/images/EMPIRE17.swf" TargetMode="External"/></Relationships>
</file>

<file path=ppt/slides/_rels/slide465.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273.xml"/><Relationship Id="rId1" Type="http://schemas.openxmlformats.org/officeDocument/2006/relationships/slideLayout" Target="../slideLayouts/slideLayout140.xml"/><Relationship Id="rId4" Type="http://schemas.openxmlformats.org/officeDocument/2006/relationships/hyperlink" Target="http://www.mapsofwar.com/images/EMPIRE17.swf" TargetMode="External"/></Relationships>
</file>

<file path=ppt/slides/_rels/slide46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74.xml"/><Relationship Id="rId1" Type="http://schemas.openxmlformats.org/officeDocument/2006/relationships/slideLayout" Target="../slideLayouts/slideLayout140.xml"/></Relationships>
</file>

<file path=ppt/slides/_rels/slide467.xml.rels><?xml version="1.0" encoding="UTF-8" standalone="yes"?>
<Relationships xmlns="http://schemas.openxmlformats.org/package/2006/relationships"><Relationship Id="rId8" Type="http://schemas.openxmlformats.org/officeDocument/2006/relationships/hyperlink" Target="http://en.wikipedia.org/wiki/27_BC" TargetMode="External"/><Relationship Id="rId3" Type="http://schemas.openxmlformats.org/officeDocument/2006/relationships/hyperlink" Target="http://en.wikipedia.org/wiki/Roman_Kingdom" TargetMode="External"/><Relationship Id="rId7" Type="http://schemas.openxmlformats.org/officeDocument/2006/relationships/hyperlink" Target="http://en.wikipedia.org/wiki/508_BC" TargetMode="External"/><Relationship Id="rId2" Type="http://schemas.openxmlformats.org/officeDocument/2006/relationships/notesSlide" Target="../notesSlides/notesSlide275.xml"/><Relationship Id="rId1" Type="http://schemas.openxmlformats.org/officeDocument/2006/relationships/slideLayout" Target="../slideLayouts/slideLayout140.xml"/><Relationship Id="rId6" Type="http://schemas.openxmlformats.org/officeDocument/2006/relationships/hyperlink" Target="http://en.wikipedia.org/wiki/Roman_Republic" TargetMode="External"/><Relationship Id="rId5" Type="http://schemas.openxmlformats.org/officeDocument/2006/relationships/hyperlink" Target="http://en.wikipedia.org/wiki/509_BC" TargetMode="External"/><Relationship Id="rId4" Type="http://schemas.openxmlformats.org/officeDocument/2006/relationships/hyperlink" Target="http://en.wikipedia.org/wiki/753_BC" TargetMode="External"/><Relationship Id="rId9" Type="http://schemas.openxmlformats.org/officeDocument/2006/relationships/hyperlink" Target="http://en.wikipedia.org/wiki/Roman_Empire" TargetMode="External"/></Relationships>
</file>

<file path=ppt/slides/_rels/slide46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6.xml"/><Relationship Id="rId1" Type="http://schemas.openxmlformats.org/officeDocument/2006/relationships/slideLayout" Target="../slideLayouts/slideLayout41.xml"/><Relationship Id="rId5" Type="http://schemas.openxmlformats.org/officeDocument/2006/relationships/image" Target="../media/image264.png"/><Relationship Id="rId4" Type="http://schemas.openxmlformats.org/officeDocument/2006/relationships/hyperlink" Target="http://en.wikipedia.org/wiki/History_of_Italy_during_foreign_domination_and_the_unification" TargetMode="External"/></Relationships>
</file>

<file path=ppt/slides/_rels/slide469.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notesSlide" Target="../notesSlides/notesSlide277.xml"/><Relationship Id="rId1" Type="http://schemas.openxmlformats.org/officeDocument/2006/relationships/slideLayout" Target="../slideLayouts/slideLayout41.xml"/></Relationships>
</file>

<file path=ppt/slides/_rels/slide470.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notesSlide" Target="../notesSlides/notesSlide278.xml"/><Relationship Id="rId1" Type="http://schemas.openxmlformats.org/officeDocument/2006/relationships/slideLayout" Target="../slideLayouts/slideLayout140.xml"/><Relationship Id="rId4" Type="http://schemas.openxmlformats.org/officeDocument/2006/relationships/hyperlink" Target="https://en.wikipedia.org/wiki/Italy_in_the_Middle_Ages" TargetMode="External"/></Relationships>
</file>

<file path=ppt/slides/_rels/slide471.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279.xml"/><Relationship Id="rId1" Type="http://schemas.openxmlformats.org/officeDocument/2006/relationships/slideLayout" Target="../slideLayouts/slideLayout648.xml"/><Relationship Id="rId4" Type="http://schemas.openxmlformats.org/officeDocument/2006/relationships/image" Target="../media/image12.png"/></Relationships>
</file>

<file path=ppt/slides/_rels/slide47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0.xml"/><Relationship Id="rId1" Type="http://schemas.openxmlformats.org/officeDocument/2006/relationships/slideLayout" Target="../slideLayouts/slideLayout637.xml"/><Relationship Id="rId5" Type="http://schemas.openxmlformats.org/officeDocument/2006/relationships/image" Target="../media/image264.png"/><Relationship Id="rId4" Type="http://schemas.openxmlformats.org/officeDocument/2006/relationships/hyperlink" Target="http://en.wikipedia.org/wiki/History_of_Italy_during_foreign_domination_and_the_unification" TargetMode="External"/></Relationships>
</file>

<file path=ppt/slides/_rels/slide473.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notesSlide" Target="../notesSlides/notesSlide281.xml"/><Relationship Id="rId1" Type="http://schemas.openxmlformats.org/officeDocument/2006/relationships/slideLayout" Target="../slideLayouts/slideLayout41.xml"/><Relationship Id="rId4" Type="http://schemas.openxmlformats.org/officeDocument/2006/relationships/hyperlink" Target="http://www.mapsofwar.com/images/EMPIRE17.swf" TargetMode="External"/></Relationships>
</file>

<file path=ppt/slides/_rels/slide47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2.xml"/><Relationship Id="rId1" Type="http://schemas.openxmlformats.org/officeDocument/2006/relationships/slideLayout" Target="../slideLayouts/slideLayout637.xml"/><Relationship Id="rId5" Type="http://schemas.openxmlformats.org/officeDocument/2006/relationships/image" Target="../media/image264.png"/><Relationship Id="rId4" Type="http://schemas.openxmlformats.org/officeDocument/2006/relationships/hyperlink" Target="http://en.wikipedia.org/wiki/History_of_Italy_during_foreign_domination_and_the_unification" TargetMode="External"/></Relationships>
</file>

<file path=ppt/slides/_rels/slide475.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notesSlide" Target="../notesSlides/notesSlide283.xml"/><Relationship Id="rId1" Type="http://schemas.openxmlformats.org/officeDocument/2006/relationships/slideLayout" Target="../slideLayouts/slideLayout140.xml"/><Relationship Id="rId4" Type="http://schemas.openxmlformats.org/officeDocument/2006/relationships/hyperlink" Target="https://en.wikipedia.org/wiki/Germanic_peoples" TargetMode="External"/></Relationships>
</file>

<file path=ppt/slides/_rels/slide476.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notesSlide" Target="../notesSlides/notesSlide284.xml"/><Relationship Id="rId1" Type="http://schemas.openxmlformats.org/officeDocument/2006/relationships/slideLayout" Target="../slideLayouts/slideLayout140.xml"/><Relationship Id="rId4" Type="http://schemas.openxmlformats.org/officeDocument/2006/relationships/hyperlink" Target="https://en.wikipedia.org/wiki/Lombards" TargetMode="External"/></Relationships>
</file>

<file path=ppt/slides/_rels/slide47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5.xml"/><Relationship Id="rId1" Type="http://schemas.openxmlformats.org/officeDocument/2006/relationships/slideLayout" Target="../slideLayouts/slideLayout41.xml"/><Relationship Id="rId5" Type="http://schemas.openxmlformats.org/officeDocument/2006/relationships/image" Target="../media/image264.png"/><Relationship Id="rId4" Type="http://schemas.openxmlformats.org/officeDocument/2006/relationships/hyperlink" Target="http://en.wikipedia.org/wiki/History_of_Italy_during_foreign_domination_and_the_unification" TargetMode="External"/></Relationships>
</file>

<file path=ppt/slides/_rels/slide478.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286.xml"/><Relationship Id="rId1" Type="http://schemas.openxmlformats.org/officeDocument/2006/relationships/slideLayout" Target="../slideLayouts/slideLayout140.xml"/><Relationship Id="rId4" Type="http://schemas.openxmlformats.org/officeDocument/2006/relationships/hyperlink" Target="https://en.wikipedia.org/wiki/Kingdom_of_Italy_(Holy_Roman_Empire)" TargetMode="External"/></Relationships>
</file>

<file path=ppt/slides/_rels/slide479.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notesSlide" Target="../notesSlides/notesSlide287.xml"/><Relationship Id="rId1" Type="http://schemas.openxmlformats.org/officeDocument/2006/relationships/slideLayout" Target="../slideLayouts/slideLayout41.xml"/></Relationships>
</file>

<file path=ppt/slides/_rels/slide480.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notesSlide" Target="../notesSlides/notesSlide288.xml"/><Relationship Id="rId1" Type="http://schemas.openxmlformats.org/officeDocument/2006/relationships/slideLayout" Target="../slideLayouts/slideLayout140.xml"/></Relationships>
</file>

<file path=ppt/slides/_rels/slide48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9.xml"/><Relationship Id="rId1" Type="http://schemas.openxmlformats.org/officeDocument/2006/relationships/slideLayout" Target="../slideLayouts/slideLayout659.xml"/><Relationship Id="rId5" Type="http://schemas.openxmlformats.org/officeDocument/2006/relationships/image" Target="../media/image273.png"/><Relationship Id="rId4" Type="http://schemas.openxmlformats.org/officeDocument/2006/relationships/hyperlink" Target="http://en.wikipedia.org/wiki/History_of_Italy_during_foreign_domination_and_the_unification" TargetMode="External"/></Relationships>
</file>

<file path=ppt/slides/_rels/slide4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3.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notesSlide" Target="../notesSlides/notesSlide290.xml"/><Relationship Id="rId1" Type="http://schemas.openxmlformats.org/officeDocument/2006/relationships/slideLayout" Target="../slideLayouts/slideLayout140.xml"/></Relationships>
</file>

<file path=ppt/slides/_rels/slide484.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notesSlide" Target="../notesSlides/notesSlide291.xml"/><Relationship Id="rId1" Type="http://schemas.openxmlformats.org/officeDocument/2006/relationships/slideLayout" Target="../slideLayouts/slideLayout140.xml"/><Relationship Id="rId5" Type="http://schemas.openxmlformats.org/officeDocument/2006/relationships/hyperlink" Target="https://en.wikipedia.org/wiki/Filippo_Brunelleschi" TargetMode="External"/><Relationship Id="rId4" Type="http://schemas.openxmlformats.org/officeDocument/2006/relationships/hyperlink" Target="https://commons.wikimedia.org/wiki/File:Santa_Maria_del_Fiore_cupola_(1622842169).jpg" TargetMode="External"/></Relationships>
</file>

<file path=ppt/slides/_rels/slide485.xml.rels><?xml version="1.0" encoding="UTF-8" standalone="yes"?>
<Relationships xmlns="http://schemas.openxmlformats.org/package/2006/relationships"><Relationship Id="rId3" Type="http://schemas.openxmlformats.org/officeDocument/2006/relationships/image" Target="../media/image276.jpeg"/><Relationship Id="rId2" Type="http://schemas.openxmlformats.org/officeDocument/2006/relationships/notesSlide" Target="../notesSlides/notesSlide292.xml"/><Relationship Id="rId1" Type="http://schemas.openxmlformats.org/officeDocument/2006/relationships/slideLayout" Target="../slideLayouts/slideLayout140.xml"/></Relationships>
</file>

<file path=ppt/slides/_rels/slide486.xml.rels><?xml version="1.0" encoding="UTF-8" standalone="yes"?>
<Relationships xmlns="http://schemas.openxmlformats.org/package/2006/relationships"><Relationship Id="rId3" Type="http://schemas.openxmlformats.org/officeDocument/2006/relationships/image" Target="../media/image277.jpeg"/><Relationship Id="rId2" Type="http://schemas.openxmlformats.org/officeDocument/2006/relationships/notesSlide" Target="../notesSlides/notesSlide293.xml"/><Relationship Id="rId1" Type="http://schemas.openxmlformats.org/officeDocument/2006/relationships/slideLayout" Target="../slideLayouts/slideLayout140.xml"/><Relationship Id="rId4" Type="http://schemas.openxmlformats.org/officeDocument/2006/relationships/hyperlink" Target="http://lolsnaps.com/funny/38709" TargetMode="External"/></Relationships>
</file>

<file path=ppt/slides/_rels/slide487.xml.rels><?xml version="1.0" encoding="UTF-8" standalone="yes"?>
<Relationships xmlns="http://schemas.openxmlformats.org/package/2006/relationships"><Relationship Id="rId3" Type="http://schemas.openxmlformats.org/officeDocument/2006/relationships/image" Target="../media/image277.jpeg"/><Relationship Id="rId2" Type="http://schemas.openxmlformats.org/officeDocument/2006/relationships/notesSlide" Target="../notesSlides/notesSlide294.xml"/><Relationship Id="rId1" Type="http://schemas.openxmlformats.org/officeDocument/2006/relationships/slideLayout" Target="../slideLayouts/slideLayout140.xml"/><Relationship Id="rId4" Type="http://schemas.openxmlformats.org/officeDocument/2006/relationships/hyperlink" Target="http://lolsnaps.com/funny/38709" TargetMode="External"/></Relationships>
</file>

<file path=ppt/slides/_rels/slide48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5.xml"/><Relationship Id="rId1" Type="http://schemas.openxmlformats.org/officeDocument/2006/relationships/slideLayout" Target="../slideLayouts/slideLayout659.xml"/><Relationship Id="rId5" Type="http://schemas.openxmlformats.org/officeDocument/2006/relationships/image" Target="../media/image16.png"/><Relationship Id="rId4" Type="http://schemas.openxmlformats.org/officeDocument/2006/relationships/hyperlink" Target="http://en.wikipedia.org/wiki/History_of_Italy_during_foreign_domination_and_the_unification" TargetMode="External"/></Relationships>
</file>

<file path=ppt/slides/_rels/slide489.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296.xml"/><Relationship Id="rId1" Type="http://schemas.openxmlformats.org/officeDocument/2006/relationships/slideLayout" Target="../slideLayouts/slideLayout615.xml"/><Relationship Id="rId4" Type="http://schemas.openxmlformats.org/officeDocument/2006/relationships/image" Target="../media/image14.png"/></Relationships>
</file>

<file path=ppt/slides/_rels/slide4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7.xml"/><Relationship Id="rId1" Type="http://schemas.openxmlformats.org/officeDocument/2006/relationships/slideLayout" Target="../slideLayouts/slideLayout41.xml"/><Relationship Id="rId4" Type="http://schemas.openxmlformats.org/officeDocument/2006/relationships/hyperlink" Target="http://en.wikipedia.org/wiki/History_of_Italy_during_foreign_domination_and_the_unification" TargetMode="External"/></Relationships>
</file>

<file path=ppt/slides/_rels/slide4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278.png"/><Relationship Id="rId1" Type="http://schemas.openxmlformats.org/officeDocument/2006/relationships/slideLayout" Target="../slideLayouts/slideLayout14.xml"/><Relationship Id="rId4" Type="http://schemas.openxmlformats.org/officeDocument/2006/relationships/hyperlink" Target="https://www.nytimes.com/2020/03/08/world/europe/italy-coronavirus-quarantine.html?referringSource=articleShare" TargetMode="External"/></Relationships>
</file>

<file path=ppt/slides/_rels/slide4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9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1.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notesSlide" Target="../notesSlides/notesSlide298.xml"/><Relationship Id="rId1" Type="http://schemas.openxmlformats.org/officeDocument/2006/relationships/slideLayout" Target="../slideLayouts/slideLayout415.xml"/><Relationship Id="rId4" Type="http://schemas.openxmlformats.org/officeDocument/2006/relationships/hyperlink" Target="http://alteagallery.com/stock_detail.php?ref=9355" TargetMode="External"/></Relationships>
</file>

<file path=ppt/slides/_rels/slide5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9.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1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6.xml.rels><?xml version="1.0" encoding="UTF-8" standalone="yes"?>
<Relationships xmlns="http://schemas.openxmlformats.org/package/2006/relationships"><Relationship Id="rId3" Type="http://schemas.openxmlformats.org/officeDocument/2006/relationships/hyperlink" Target="http://www.mfiles.co.uk/manuscripts-pens-and-composers.htm" TargetMode="External"/><Relationship Id="rId2" Type="http://schemas.openxmlformats.org/officeDocument/2006/relationships/image" Target="../media/image280.jpeg"/><Relationship Id="rId1" Type="http://schemas.openxmlformats.org/officeDocument/2006/relationships/slideLayout" Target="../slideLayouts/slideLayout14.xml"/><Relationship Id="rId5" Type="http://schemas.openxmlformats.org/officeDocument/2006/relationships/hyperlink" Target="https://en.wikipedia.org/wiki/Deutsches_Symphonie-Orchester_Berlin" TargetMode="External"/><Relationship Id="rId4" Type="http://schemas.openxmlformats.org/officeDocument/2006/relationships/image" Target="../media/image281.jpeg"/></Relationships>
</file>

<file path=ppt/slides/_rels/slide517.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hyperlink" Target="http://www.d.umn.edu/cla/faculty/troufs/anth1095/Germany.html" TargetMode="External"/><Relationship Id="rId1" Type="http://schemas.openxmlformats.org/officeDocument/2006/relationships/slideLayout" Target="../slideLayouts/slideLayout14.xml"/></Relationships>
</file>

<file path=ppt/slides/_rels/slide5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5.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hyperlink" Target="http://www.d.umn.edu/cla/faculty/troufs/anth1095/Germany.html" TargetMode="External"/><Relationship Id="rId1" Type="http://schemas.openxmlformats.org/officeDocument/2006/relationships/slideLayout" Target="../slideLayouts/slideLayout14.xml"/><Relationship Id="rId4" Type="http://schemas.openxmlformats.org/officeDocument/2006/relationships/image" Target="../media/image284.png"/></Relationships>
</file>

<file path=ppt/slides/_rels/slide5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7.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14.xml"/></Relationships>
</file>

<file path=ppt/slides/_rels/slide528.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hyperlink" Target="http://www.amazon.com/Marcoliani-Womens-Luxury-Cashmere-Socks/dp/B001UIQE5Q/ref=sr_1_2?ie=UTF8&amp;s=apparel&amp;qlEnable=1&amp;qid=1270095297&amp;searchContext=B001UIO6ZG,B001UIQE5Q,B001UISE3Q,B001UITT5S,B001UITTEE,B001UIM388,B001UIOBAQ,B001UIQAKA,B001UIM2YI,B001UIOBIS,B001UIO74Q,B001UIL2TY&amp;sr=1-2" TargetMode="External"/><Relationship Id="rId1" Type="http://schemas.openxmlformats.org/officeDocument/2006/relationships/slideLayout" Target="../slideLayouts/slideLayout14.xml"/></Relationships>
</file>

<file path=ppt/slides/_rels/slide529.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hyperlink" Target="http://www.amazon.com/Marcoliani-Womens-Luxury-Cashmere-Socks/dp/B001UIQE5Q/ref=sr_1_2?ie=UTF8&amp;s=apparel&amp;qlEnable=1&amp;qid=1270095297&amp;searchContext=B001UIO6ZG,B001UIQE5Q,B001UISE3Q,B001UITT5S,B001UITTEE,B001UIM388,B001UIOBAQ,B001UIQAKA,B001UIM2YI,B001UIOBIS,B001UIO74Q,B001UIL2TY&amp;sr=1-2" TargetMode="External"/><Relationship Id="rId1" Type="http://schemas.openxmlformats.org/officeDocument/2006/relationships/slideLayout" Target="../slideLayouts/slideLayout14.xml"/></Relationships>
</file>

<file path=ppt/slides/_rels/slide530.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hyperlink" Target="http://www.amazon.com/Marcoliani-Womens-Luxury-Cashmere-Socks/dp/B001UIQE5Q/ref=sr_1_2?ie=UTF8&amp;s=apparel&amp;qlEnable=1&amp;qid=1270095297&amp;searchContext=B001UIO6ZG,B001UIQE5Q,B001UISE3Q,B001UITT5S,B001UITTEE,B001UIM388,B001UIOBAQ,B001UIQAKA,B001UIM2YI,B001UIOBIS,B001UIO74Q,B001UIL2TY&amp;sr=1-2" TargetMode="External"/><Relationship Id="rId1" Type="http://schemas.openxmlformats.org/officeDocument/2006/relationships/slideLayout" Target="../slideLayouts/slideLayout14.xml"/></Relationships>
</file>

<file path=ppt/slides/_rels/slide5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www.bbc.com/news/world-europe-56049115" TargetMode="External"/><Relationship Id="rId1" Type="http://schemas.openxmlformats.org/officeDocument/2006/relationships/slideLayout" Target="../slideLayouts/slideLayout41.xml"/><Relationship Id="rId4" Type="http://schemas.openxmlformats.org/officeDocument/2006/relationships/image" Target="../media/image40.jpg"/></Relationships>
</file>

<file path=ppt/slides/_rels/slide53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53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53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92.jpg"/></Relationships>
</file>

<file path=ppt/slides/_rels/slide538.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5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0.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541.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626.xml"/></Relationships>
</file>

<file path=ppt/slides/_rels/slide542.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626.xml"/></Relationships>
</file>

<file path=ppt/slides/_rels/slide54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hyperlink" Target="https://pageshot.net/HTJsvMMD72r8Re3M/www.bbc.com" TargetMode="External"/><Relationship Id="rId1" Type="http://schemas.openxmlformats.org/officeDocument/2006/relationships/slideLayout" Target="../slideLayouts/slideLayout626.xml"/></Relationships>
</file>

<file path=ppt/slides/_rels/slide544.xml.rels><?xml version="1.0" encoding="UTF-8" standalone="yes"?>
<Relationships xmlns="http://schemas.openxmlformats.org/package/2006/relationships"><Relationship Id="rId3" Type="http://schemas.openxmlformats.org/officeDocument/2006/relationships/hyperlink" Target="https://www.theguardian.com/world/2016/dec/11/italy-paolo-gentiloni-to-succeed-matteo-renzi-as-prime-minister" TargetMode="External"/><Relationship Id="rId2" Type="http://schemas.openxmlformats.org/officeDocument/2006/relationships/image" Target="../media/image112.png"/><Relationship Id="rId1" Type="http://schemas.openxmlformats.org/officeDocument/2006/relationships/slideLayout" Target="../slideLayouts/slideLayout626.xml"/></Relationships>
</file>

<file path=ppt/slides/_rels/slide545.xml.rels><?xml version="1.0" encoding="UTF-8" standalone="yes"?>
<Relationships xmlns="http://schemas.openxmlformats.org/package/2006/relationships"><Relationship Id="rId3" Type="http://schemas.openxmlformats.org/officeDocument/2006/relationships/hyperlink" Target="https://www.theguardian.com/world/2016/dec/11/italy-paolo-gentiloni-to-succeed-matteo-renzi-as-prime-minister" TargetMode="External"/><Relationship Id="rId2" Type="http://schemas.openxmlformats.org/officeDocument/2006/relationships/image" Target="../media/image112.png"/><Relationship Id="rId1" Type="http://schemas.openxmlformats.org/officeDocument/2006/relationships/slideLayout" Target="../slideLayouts/slideLayout626.xml"/></Relationships>
</file>

<file path=ppt/slides/_rels/slide546.xml.rels><?xml version="1.0" encoding="UTF-8" standalone="yes"?>
<Relationships xmlns="http://schemas.openxmlformats.org/package/2006/relationships"><Relationship Id="rId3" Type="http://schemas.openxmlformats.org/officeDocument/2006/relationships/hyperlink" Target="https://en.wikipedia.org/wiki/Prime_Minister_of_Italy" TargetMode="External"/><Relationship Id="rId2" Type="http://schemas.openxmlformats.org/officeDocument/2006/relationships/image" Target="../media/image288.png"/><Relationship Id="rId1" Type="http://schemas.openxmlformats.org/officeDocument/2006/relationships/slideLayout" Target="../slideLayouts/slideLayout626.xml"/></Relationships>
</file>

<file path=ppt/slides/_rels/slide54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48.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49.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5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5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5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54.xml.rels><?xml version="1.0" encoding="UTF-8" standalone="yes"?>
<Relationships xmlns="http://schemas.openxmlformats.org/package/2006/relationships"><Relationship Id="rId3" Type="http://schemas.openxmlformats.org/officeDocument/2006/relationships/hyperlink" Target="http://en.wikipedia.org/wiki/Aida" TargetMode="External"/><Relationship Id="rId2" Type="http://schemas.openxmlformats.org/officeDocument/2006/relationships/image" Target="../media/image289.png"/><Relationship Id="rId1" Type="http://schemas.openxmlformats.org/officeDocument/2006/relationships/slideLayout" Target="../slideLayouts/slideLayout146.xml"/></Relationships>
</file>

<file path=ppt/slides/_rels/slide555.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en.wikipedia.org/wiki/Aida" TargetMode="External"/><Relationship Id="rId1" Type="http://schemas.openxmlformats.org/officeDocument/2006/relationships/slideLayout" Target="../slideLayouts/slideLayout146.xml"/></Relationships>
</file>

<file path=ppt/slides/_rels/slide556.xml.rels><?xml version="1.0" encoding="UTF-8" standalone="yes"?>
<Relationships xmlns="http://schemas.openxmlformats.org/package/2006/relationships"><Relationship Id="rId3" Type="http://schemas.openxmlformats.org/officeDocument/2006/relationships/hyperlink" Target="http://www.nedgallagher.com/journal/images/aida.jpg" TargetMode="External"/><Relationship Id="rId2" Type="http://schemas.openxmlformats.org/officeDocument/2006/relationships/image" Target="../media/image291.png"/><Relationship Id="rId1" Type="http://schemas.openxmlformats.org/officeDocument/2006/relationships/slideLayout" Target="../slideLayouts/slideLayout146.xml"/></Relationships>
</file>

<file path=ppt/slides/_rels/slide557.xml.rels><?xml version="1.0" encoding="UTF-8" standalone="yes"?>
<Relationships xmlns="http://schemas.openxmlformats.org/package/2006/relationships"><Relationship Id="rId3" Type="http://schemas.openxmlformats.org/officeDocument/2006/relationships/hyperlink" Target="http://www.mfiles.co.uk/manuscripts-pens-and-composers.htm" TargetMode="External"/><Relationship Id="rId2" Type="http://schemas.openxmlformats.org/officeDocument/2006/relationships/image" Target="../media/image280.jpeg"/><Relationship Id="rId1" Type="http://schemas.openxmlformats.org/officeDocument/2006/relationships/slideLayout" Target="../slideLayouts/slideLayout498.xml"/><Relationship Id="rId5" Type="http://schemas.openxmlformats.org/officeDocument/2006/relationships/hyperlink" Target="https://en.wikipedia.org/wiki/Deutsches_Symphonie-Orchester_Berlin" TargetMode="External"/><Relationship Id="rId4" Type="http://schemas.openxmlformats.org/officeDocument/2006/relationships/image" Target="../media/image281.jpeg"/></Relationships>
</file>

<file path=ppt/slides/_rels/slide55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5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1.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681.xml"/></Relationships>
</file>

<file path=ppt/slides/_rels/slide5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2.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3.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notesSlide" Target="../notesSlides/notesSlide299.xml"/><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614.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notesSlide" Target="../notesSlides/notesSlide300.xml"/><Relationship Id="rId1" Type="http://schemas.openxmlformats.org/officeDocument/2006/relationships/slideLayout" Target="../slideLayouts/slideLayout19.xml"/><Relationship Id="rId5" Type="http://schemas.openxmlformats.org/officeDocument/2006/relationships/hyperlink" Target="https://www.bbc.com/news/world-europe-48132701" TargetMode="External"/><Relationship Id="rId4" Type="http://schemas.openxmlformats.org/officeDocument/2006/relationships/image" Target="../media/image52.jpg"/></Relationships>
</file>

<file path=ppt/slides/_rels/slide615.xml.rels><?xml version="1.0" encoding="UTF-8" standalone="yes"?>
<Relationships xmlns="http://schemas.openxmlformats.org/package/2006/relationships"><Relationship Id="rId3" Type="http://schemas.openxmlformats.org/officeDocument/2006/relationships/hyperlink" Target="https://www.bbc.com/news/world-europe-48132701" TargetMode="External"/><Relationship Id="rId2" Type="http://schemas.openxmlformats.org/officeDocument/2006/relationships/notesSlide" Target="../notesSlides/notesSlide301.xml"/><Relationship Id="rId1" Type="http://schemas.openxmlformats.org/officeDocument/2006/relationships/slideLayout" Target="../slideLayouts/slideLayout19.xml"/><Relationship Id="rId5" Type="http://schemas.openxmlformats.org/officeDocument/2006/relationships/image" Target="../media/image52.jpg"/><Relationship Id="rId4" Type="http://schemas.openxmlformats.org/officeDocument/2006/relationships/image" Target="../media/image294.png"/></Relationships>
</file>

<file path=ppt/slides/_rels/slide616.xml.rels><?xml version="1.0" encoding="UTF-8" standalone="yes"?>
<Relationships xmlns="http://schemas.openxmlformats.org/package/2006/relationships"><Relationship Id="rId3" Type="http://schemas.openxmlformats.org/officeDocument/2006/relationships/hyperlink" Target="https://www.bbc.com/news/world-europe-48132701" TargetMode="External"/><Relationship Id="rId2" Type="http://schemas.openxmlformats.org/officeDocument/2006/relationships/notesSlide" Target="../notesSlides/notesSlide302.xml"/><Relationship Id="rId1" Type="http://schemas.openxmlformats.org/officeDocument/2006/relationships/slideLayout" Target="../slideLayouts/slideLayout19.xml"/><Relationship Id="rId5" Type="http://schemas.openxmlformats.org/officeDocument/2006/relationships/image" Target="../media/image52.jpg"/><Relationship Id="rId4" Type="http://schemas.openxmlformats.org/officeDocument/2006/relationships/image" Target="../media/image295.png"/></Relationships>
</file>

<file path=ppt/slides/_rels/slide617.xml.rels><?xml version="1.0" encoding="UTF-8" standalone="yes"?>
<Relationships xmlns="http://schemas.openxmlformats.org/package/2006/relationships"><Relationship Id="rId3" Type="http://schemas.openxmlformats.org/officeDocument/2006/relationships/hyperlink" Target="http://www.bbc.com/travel/story/20191210-the-italian-village-that-celebrates-ugliness?ocid=global_travel_rss&amp;ocid=global_bbccom_email_12122019_travel" TargetMode="External"/><Relationship Id="rId2" Type="http://schemas.openxmlformats.org/officeDocument/2006/relationships/notesSlide" Target="../notesSlides/notesSlide303.xml"/><Relationship Id="rId1" Type="http://schemas.openxmlformats.org/officeDocument/2006/relationships/slideLayout" Target="../slideLayouts/slideLayout19.xml"/><Relationship Id="rId6" Type="http://schemas.openxmlformats.org/officeDocument/2006/relationships/hyperlink" Target="https://www.facebook.com/clubmondialedeibruttiofficial/" TargetMode="External"/><Relationship Id="rId5" Type="http://schemas.openxmlformats.org/officeDocument/2006/relationships/image" Target="../media/image296.png"/><Relationship Id="rId4" Type="http://schemas.openxmlformats.org/officeDocument/2006/relationships/image" Target="../media/image52.jpg"/></Relationships>
</file>

<file path=ppt/slides/_rels/slide618.xml.rels><?xml version="1.0" encoding="UTF-8" standalone="yes"?>
<Relationships xmlns="http://schemas.openxmlformats.org/package/2006/relationships"><Relationship Id="rId3" Type="http://schemas.openxmlformats.org/officeDocument/2006/relationships/hyperlink" Target="http://www.bbc.com/travel/story/20191210-the-italian-village-that-celebrates-ugliness?ocid=global_travel_rss&amp;ocid=global_bbccom_email_12122019_travel" TargetMode="External"/><Relationship Id="rId2" Type="http://schemas.openxmlformats.org/officeDocument/2006/relationships/notesSlide" Target="../notesSlides/notesSlide304.xml"/><Relationship Id="rId1" Type="http://schemas.openxmlformats.org/officeDocument/2006/relationships/slideLayout" Target="../slideLayouts/slideLayout19.xml"/><Relationship Id="rId5" Type="http://schemas.openxmlformats.org/officeDocument/2006/relationships/image" Target="../media/image297.JPG"/><Relationship Id="rId4" Type="http://schemas.openxmlformats.org/officeDocument/2006/relationships/image" Target="../media/image52.jpg"/></Relationships>
</file>

<file path=ppt/slides/_rels/slide6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0.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305.xml"/><Relationship Id="rId1" Type="http://schemas.openxmlformats.org/officeDocument/2006/relationships/slideLayout" Target="../slideLayouts/slideLayout437.xml"/><Relationship Id="rId4" Type="http://schemas.openxmlformats.org/officeDocument/2006/relationships/image" Target="../media/image18.png"/></Relationships>
</file>

<file path=ppt/slides/_rels/slide621.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notesSlide" Target="../notesSlides/notesSlide306.xml"/><Relationship Id="rId1" Type="http://schemas.openxmlformats.org/officeDocument/2006/relationships/slideLayout" Target="../slideLayouts/slideLayout437.xml"/></Relationships>
</file>

<file path=ppt/slides/_rels/slide622.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notesSlide" Target="../notesSlides/notesSlide307.xml"/><Relationship Id="rId1" Type="http://schemas.openxmlformats.org/officeDocument/2006/relationships/slideLayout" Target="../slideLayouts/slideLayout437.xml"/></Relationships>
</file>

<file path=ppt/slides/_rels/slide623.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hyperlink" Target="http://giornale.regione.marche.it/archivio/num0400/art09.htm" TargetMode="External"/><Relationship Id="rId1" Type="http://schemas.openxmlformats.org/officeDocument/2006/relationships/slideLayout" Target="../slideLayouts/slideLayout14.xml"/></Relationships>
</file>

<file path=ppt/slides/_rels/slide624.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hyperlink" Target="http://www.panoramio.com/photo/4646218" TargetMode="External"/><Relationship Id="rId1" Type="http://schemas.openxmlformats.org/officeDocument/2006/relationships/slideLayout" Target="../slideLayouts/slideLayout14.xml"/></Relationships>
</file>

<file path=ppt/slides/_rels/slide625.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hyperlink" Target="http://blog.kloppmagic.ca/palio-di-siena/" TargetMode="External"/><Relationship Id="rId1" Type="http://schemas.openxmlformats.org/officeDocument/2006/relationships/slideLayout" Target="../slideLayouts/slideLayout14.xml"/></Relationships>
</file>

<file path=ppt/slides/_rels/slide626.xml.rels><?xml version="1.0" encoding="UTF-8" standalone="yes"?>
<Relationships xmlns="http://schemas.openxmlformats.org/package/2006/relationships"><Relationship Id="rId3" Type="http://schemas.openxmlformats.org/officeDocument/2006/relationships/hyperlink" Target="http://blog.kloppmagic.ca/palio-di-siena/" TargetMode="External"/><Relationship Id="rId2" Type="http://schemas.openxmlformats.org/officeDocument/2006/relationships/image" Target="../media/image303.png"/><Relationship Id="rId1" Type="http://schemas.openxmlformats.org/officeDocument/2006/relationships/slideLayout" Target="../slideLayouts/slideLayout14.xml"/></Relationships>
</file>

<file path=ppt/slides/_rels/slide627.xml.rels><?xml version="1.0" encoding="UTF-8" standalone="yes"?>
<Relationships xmlns="http://schemas.openxmlformats.org/package/2006/relationships"><Relationship Id="rId3" Type="http://schemas.openxmlformats.org/officeDocument/2006/relationships/image" Target="../media/image304.jpeg"/><Relationship Id="rId2" Type="http://schemas.openxmlformats.org/officeDocument/2006/relationships/hyperlink" Target="http://www.sienafree.it/palio-e-contrade/palio/36748-palio-di-siena-del-2-luglio-2012-corteo-storico-fotogallery-1/" TargetMode="External"/><Relationship Id="rId1" Type="http://schemas.openxmlformats.org/officeDocument/2006/relationships/slideLayout" Target="../slideLayouts/slideLayout14.xml"/></Relationships>
</file>

<file path=ppt/slides/_rels/slide62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3.xml.rels><?xml version="1.0" encoding="UTF-8" standalone="yes"?>
<Relationships xmlns="http://schemas.openxmlformats.org/package/2006/relationships"><Relationship Id="rId3" Type="http://schemas.openxmlformats.org/officeDocument/2006/relationships/hyperlink" Target="http://en.wikipedia.org/wiki/Architecture_of_Italy" TargetMode="External"/><Relationship Id="rId2" Type="http://schemas.openxmlformats.org/officeDocument/2006/relationships/image" Target="../media/image305.png"/><Relationship Id="rId1" Type="http://schemas.openxmlformats.org/officeDocument/2006/relationships/slideLayout" Target="../slideLayouts/slideLayout14.xml"/></Relationships>
</file>

<file path=ppt/slides/_rels/slide6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636.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637.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638.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639.xml.rels><?xml version="1.0" encoding="UTF-8" standalone="yes"?>
<Relationships xmlns="http://schemas.openxmlformats.org/package/2006/relationships"><Relationship Id="rId3" Type="http://schemas.openxmlformats.org/officeDocument/2006/relationships/hyperlink" Target="http://en.wikipedia.org/wiki/Architecture_of_Italy" TargetMode="External"/><Relationship Id="rId2" Type="http://schemas.openxmlformats.org/officeDocument/2006/relationships/image" Target="../media/image311.png"/><Relationship Id="rId1" Type="http://schemas.openxmlformats.org/officeDocument/2006/relationships/slideLayout" Target="../slideLayouts/slideLayout14.xml"/></Relationships>
</file>

<file path=ppt/slides/_rels/slide640.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157.xml"/></Relationships>
</file>

<file path=ppt/slides/_rels/slide64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42.xml.rels><?xml version="1.0" encoding="UTF-8" standalone="yes"?>
<Relationships xmlns="http://schemas.openxmlformats.org/package/2006/relationships"><Relationship Id="rId1" Type="http://schemas.openxmlformats.org/officeDocument/2006/relationships/slideLayout" Target="../slideLayouts/slideLayout344.xml"/></Relationships>
</file>

<file path=ppt/slides/_rels/slide643.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hyperlink" Target="https://arstechnica.com/information-technology/2020/07/us-navys-next-warship-will-have-an-italian-accent/" TargetMode="External"/><Relationship Id="rId1" Type="http://schemas.openxmlformats.org/officeDocument/2006/relationships/slideLayout" Target="../slideLayouts/slideLayout344.xml"/><Relationship Id="rId4" Type="http://schemas.openxmlformats.org/officeDocument/2006/relationships/image" Target="../media/image314.png"/></Relationships>
</file>

<file path=ppt/slides/_rels/slide644.xml.rels><?xml version="1.0" encoding="UTF-8" standalone="yes"?>
<Relationships xmlns="http://schemas.openxmlformats.org/package/2006/relationships"><Relationship Id="rId1" Type="http://schemas.openxmlformats.org/officeDocument/2006/relationships/slideLayout" Target="../slideLayouts/slideLayout344.xml"/></Relationships>
</file>

<file path=ppt/slides/_rels/slide645.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hyperlink" Target="http://en.wikipedia.org/wiki/Italian_design" TargetMode="External"/><Relationship Id="rId1" Type="http://schemas.openxmlformats.org/officeDocument/2006/relationships/slideLayout" Target="../slideLayouts/slideLayout14.xml"/><Relationship Id="rId4" Type="http://schemas.openxmlformats.org/officeDocument/2006/relationships/image" Target="../media/image316.png"/></Relationships>
</file>

<file path=ppt/slides/_rels/slide646.xml.rels><?xml version="1.0" encoding="UTF-8" standalone="yes"?>
<Relationships xmlns="http://schemas.openxmlformats.org/package/2006/relationships"><Relationship Id="rId3" Type="http://schemas.openxmlformats.org/officeDocument/2006/relationships/hyperlink" Target="http://www.fourseasons.com/geneva/celebrations/" TargetMode="External"/><Relationship Id="rId2" Type="http://schemas.openxmlformats.org/officeDocument/2006/relationships/image" Target="../media/image317.png"/><Relationship Id="rId1" Type="http://schemas.openxmlformats.org/officeDocument/2006/relationships/slideLayout" Target="../slideLayouts/slideLayout344.xml"/></Relationships>
</file>

<file path=ppt/slides/_rels/slide647.xml.rels><?xml version="1.0" encoding="UTF-8" standalone="yes"?>
<Relationships xmlns="http://schemas.openxmlformats.org/package/2006/relationships"><Relationship Id="rId3" Type="http://schemas.openxmlformats.org/officeDocument/2006/relationships/hyperlink" Target="http://www.fourseasons.com/geneva/celebrations/" TargetMode="External"/><Relationship Id="rId2" Type="http://schemas.openxmlformats.org/officeDocument/2006/relationships/image" Target="../media/image318.png"/><Relationship Id="rId1" Type="http://schemas.openxmlformats.org/officeDocument/2006/relationships/slideLayout" Target="../slideLayouts/slideLayout344.xml"/></Relationships>
</file>

<file path=ppt/slides/_rels/slide648.xml.rels><?xml version="1.0" encoding="UTF-8" standalone="yes"?>
<Relationships xmlns="http://schemas.openxmlformats.org/package/2006/relationships"><Relationship Id="rId3" Type="http://schemas.openxmlformats.org/officeDocument/2006/relationships/hyperlink" Target="http://www.fourseasons.com/geneva/celebrations/" TargetMode="External"/><Relationship Id="rId2" Type="http://schemas.openxmlformats.org/officeDocument/2006/relationships/image" Target="../media/image319.png"/><Relationship Id="rId1" Type="http://schemas.openxmlformats.org/officeDocument/2006/relationships/slideLayout" Target="../slideLayouts/slideLayout344.xml"/></Relationships>
</file>

<file path=ppt/slides/_rels/slide649.xml.rels><?xml version="1.0" encoding="UTF-8" standalone="yes"?>
<Relationships xmlns="http://schemas.openxmlformats.org/package/2006/relationships"><Relationship Id="rId2" Type="http://schemas.openxmlformats.org/officeDocument/2006/relationships/image" Target="../media/image320.png"/><Relationship Id="rId1" Type="http://schemas.openxmlformats.org/officeDocument/2006/relationships/slideLayout" Target="../slideLayouts/slideLayout14.xml"/></Relationships>
</file>

<file path=ppt/slides/_rels/slide650.xml.rels><?xml version="1.0" encoding="UTF-8" standalone="yes"?>
<Relationships xmlns="http://schemas.openxmlformats.org/package/2006/relationships"><Relationship Id="rId3" Type="http://schemas.openxmlformats.org/officeDocument/2006/relationships/hyperlink" Target="http://en.wikipedia.org/wiki/Gustave_Moreau" TargetMode="External"/><Relationship Id="rId2" Type="http://schemas.openxmlformats.org/officeDocument/2006/relationships/image" Target="../media/image321.png"/><Relationship Id="rId1" Type="http://schemas.openxmlformats.org/officeDocument/2006/relationships/slideLayout" Target="../slideLayouts/slideLayout14.xml"/></Relationships>
</file>

<file path=ppt/slides/_rels/slide651.xml.rels><?xml version="1.0" encoding="UTF-8" standalone="yes"?>
<Relationships xmlns="http://schemas.openxmlformats.org/package/2006/relationships"><Relationship Id="rId3" Type="http://schemas.openxmlformats.org/officeDocument/2006/relationships/hyperlink" Target="https://blog.dupontregistry.com/lamborghini/new-2023-lamborghini-huracan-sterrato-is-revealed-602-hp-off-road-supercar/" TargetMode="External"/><Relationship Id="rId2" Type="http://schemas.openxmlformats.org/officeDocument/2006/relationships/notesSlide" Target="../notesSlides/notesSlide308.xml"/><Relationship Id="rId1" Type="http://schemas.openxmlformats.org/officeDocument/2006/relationships/slideLayout" Target="../slideLayouts/slideLayout3.xml"/><Relationship Id="rId4" Type="http://schemas.openxmlformats.org/officeDocument/2006/relationships/image" Target="../media/image322.jpg"/></Relationships>
</file>

<file path=ppt/slides/_rels/slide652.xml.rels><?xml version="1.0" encoding="UTF-8" standalone="yes"?>
<Relationships xmlns="http://schemas.openxmlformats.org/package/2006/relationships"><Relationship Id="rId3" Type="http://schemas.openxmlformats.org/officeDocument/2006/relationships/hyperlink" Target="https://www.roadandtrack.com/news/a37294264/2022-lamborghini-countach/" TargetMode="External"/><Relationship Id="rId2" Type="http://schemas.openxmlformats.org/officeDocument/2006/relationships/notesSlide" Target="../notesSlides/notesSlide309.xml"/><Relationship Id="rId1" Type="http://schemas.openxmlformats.org/officeDocument/2006/relationships/slideLayout" Target="../slideLayouts/slideLayout344.xml"/><Relationship Id="rId4" Type="http://schemas.openxmlformats.org/officeDocument/2006/relationships/image" Target="../media/image323.png"/></Relationships>
</file>

<file path=ppt/slides/_rels/slide653.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notesSlide" Target="../notesSlides/notesSlide310.xml"/><Relationship Id="rId1" Type="http://schemas.openxmlformats.org/officeDocument/2006/relationships/slideLayout" Target="../slideLayouts/slideLayout344.xml"/><Relationship Id="rId4" Type="http://schemas.openxmlformats.org/officeDocument/2006/relationships/hyperlink" Target="https://www.roadandtrack.com/news/a37294264/2022-lamborghini-countach/" TargetMode="External"/></Relationships>
</file>

<file path=ppt/slides/_rels/slide654.xml.rels><?xml version="1.0" encoding="UTF-8" standalone="yes"?>
<Relationships xmlns="http://schemas.openxmlformats.org/package/2006/relationships"><Relationship Id="rId2" Type="http://schemas.openxmlformats.org/officeDocument/2006/relationships/image" Target="../media/image325.png"/><Relationship Id="rId1" Type="http://schemas.openxmlformats.org/officeDocument/2006/relationships/slideLayout" Target="../slideLayouts/slideLayout344.xml"/></Relationships>
</file>

<file path=ppt/slides/_rels/slide655.xml.rels><?xml version="1.0" encoding="UTF-8" standalone="yes"?>
<Relationships xmlns="http://schemas.openxmlformats.org/package/2006/relationships"><Relationship Id="rId2" Type="http://schemas.openxmlformats.org/officeDocument/2006/relationships/image" Target="../media/image326.jpeg"/><Relationship Id="rId1" Type="http://schemas.openxmlformats.org/officeDocument/2006/relationships/slideLayout" Target="../slideLayouts/slideLayout344.xml"/></Relationships>
</file>

<file path=ppt/slides/_rels/slide656.xml.rels><?xml version="1.0" encoding="UTF-8" standalone="yes"?>
<Relationships xmlns="http://schemas.openxmlformats.org/package/2006/relationships"><Relationship Id="rId2" Type="http://schemas.openxmlformats.org/officeDocument/2006/relationships/image" Target="../media/image327.jpeg"/><Relationship Id="rId1" Type="http://schemas.openxmlformats.org/officeDocument/2006/relationships/slideLayout" Target="../slideLayouts/slideLayout344.xml"/></Relationships>
</file>

<file path=ppt/slides/_rels/slide657.xml.rels><?xml version="1.0" encoding="UTF-8" standalone="yes"?>
<Relationships xmlns="http://schemas.openxmlformats.org/package/2006/relationships"><Relationship Id="rId2" Type="http://schemas.openxmlformats.org/officeDocument/2006/relationships/image" Target="../media/image328.jpeg"/><Relationship Id="rId1" Type="http://schemas.openxmlformats.org/officeDocument/2006/relationships/slideLayout" Target="../slideLayouts/slideLayout14.xml"/></Relationships>
</file>

<file path=ppt/slides/_rels/slide658.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14.xml"/></Relationships>
</file>

<file path=ppt/slides/_rels/slide659.xml.rels><?xml version="1.0" encoding="UTF-8" standalone="yes"?>
<Relationships xmlns="http://schemas.openxmlformats.org/package/2006/relationships"><Relationship Id="rId2" Type="http://schemas.openxmlformats.org/officeDocument/2006/relationships/image" Target="../media/image330.png"/><Relationship Id="rId1" Type="http://schemas.openxmlformats.org/officeDocument/2006/relationships/slideLayout" Target="../slideLayouts/slideLayout14.xml"/></Relationships>
</file>

<file path=ppt/slides/_rels/slide660.xml.rels><?xml version="1.0" encoding="UTF-8" standalone="yes"?>
<Relationships xmlns="http://schemas.openxmlformats.org/package/2006/relationships"><Relationship Id="rId2" Type="http://schemas.openxmlformats.org/officeDocument/2006/relationships/image" Target="../media/image331.png"/><Relationship Id="rId1" Type="http://schemas.openxmlformats.org/officeDocument/2006/relationships/slideLayout" Target="../slideLayouts/slideLayout14.xml"/></Relationships>
</file>

<file path=ppt/slides/_rels/slide661.xml.rels><?xml version="1.0" encoding="UTF-8" standalone="yes"?>
<Relationships xmlns="http://schemas.openxmlformats.org/package/2006/relationships"><Relationship Id="rId2" Type="http://schemas.openxmlformats.org/officeDocument/2006/relationships/image" Target="../media/image331.png"/><Relationship Id="rId1" Type="http://schemas.openxmlformats.org/officeDocument/2006/relationships/slideLayout" Target="../slideLayouts/slideLayout14.xml"/></Relationships>
</file>

<file path=ppt/slides/_rels/slide662.xml.rels><?xml version="1.0" encoding="UTF-8" standalone="yes"?>
<Relationships xmlns="http://schemas.openxmlformats.org/package/2006/relationships"><Relationship Id="rId3" Type="http://schemas.openxmlformats.org/officeDocument/2006/relationships/hyperlink" Target="https://www.google.com/url?sa=i&amp;url=https%3A%2F%2Fwww.caranddriver.com%2Falfa-romeo%2Fstelvio-quadrifoglio%2Fspecs%2F2022%2Falfa-romeo_stelvio-quadrifoglio_alfa-romeo-stelvio-quadrifoglio_2022&amp;psig=AOvVaw0AiN7wBOJuE73iPXlMzccY&amp;ust=1630386131330000&amp;source=images&amp;cd=vfe&amp;ved=0CAsQjhxqFwoTCJj-lI781_ICFQAAAAAdAAAAABAD" TargetMode="External"/><Relationship Id="rId2" Type="http://schemas.openxmlformats.org/officeDocument/2006/relationships/image" Target="../media/image332.png"/><Relationship Id="rId1" Type="http://schemas.openxmlformats.org/officeDocument/2006/relationships/slideLayout" Target="../slideLayouts/slideLayout14.xml"/></Relationships>
</file>

<file path=ppt/slides/_rels/slide663.xml.rels><?xml version="1.0" encoding="UTF-8" standalone="yes"?>
<Relationships xmlns="http://schemas.openxmlformats.org/package/2006/relationships"><Relationship Id="rId2" Type="http://schemas.openxmlformats.org/officeDocument/2006/relationships/image" Target="../media/image333.png"/><Relationship Id="rId1" Type="http://schemas.openxmlformats.org/officeDocument/2006/relationships/slideLayout" Target="../slideLayouts/slideLayout14.xml"/></Relationships>
</file>

<file path=ppt/slides/_rels/slide664.xml.rels><?xml version="1.0" encoding="UTF-8" standalone="yes"?>
<Relationships xmlns="http://schemas.openxmlformats.org/package/2006/relationships"><Relationship Id="rId2" Type="http://schemas.openxmlformats.org/officeDocument/2006/relationships/image" Target="../media/image334.png"/><Relationship Id="rId1" Type="http://schemas.openxmlformats.org/officeDocument/2006/relationships/slideLayout" Target="../slideLayouts/slideLayout14.xml"/></Relationships>
</file>

<file path=ppt/slides/_rels/slide665.xml.rels><?xml version="1.0" encoding="UTF-8" standalone="yes"?>
<Relationships xmlns="http://schemas.openxmlformats.org/package/2006/relationships"><Relationship Id="rId2" Type="http://schemas.openxmlformats.org/officeDocument/2006/relationships/image" Target="../media/image335.png"/><Relationship Id="rId1" Type="http://schemas.openxmlformats.org/officeDocument/2006/relationships/slideLayout" Target="../slideLayouts/slideLayout14.xml"/></Relationships>
</file>

<file path=ppt/slides/_rels/slide666.xml.rels><?xml version="1.0" encoding="UTF-8" standalone="yes"?>
<Relationships xmlns="http://schemas.openxmlformats.org/package/2006/relationships"><Relationship Id="rId2" Type="http://schemas.openxmlformats.org/officeDocument/2006/relationships/image" Target="../media/image336.png"/><Relationship Id="rId1" Type="http://schemas.openxmlformats.org/officeDocument/2006/relationships/slideLayout" Target="../slideLayouts/slideLayout14.xml"/></Relationships>
</file>

<file path=ppt/slides/_rels/slide667.xml.rels><?xml version="1.0" encoding="UTF-8" standalone="yes"?>
<Relationships xmlns="http://schemas.openxmlformats.org/package/2006/relationships"><Relationship Id="rId2" Type="http://schemas.openxmlformats.org/officeDocument/2006/relationships/image" Target="../media/image337.png"/><Relationship Id="rId1" Type="http://schemas.openxmlformats.org/officeDocument/2006/relationships/slideLayout" Target="../slideLayouts/slideLayout168.xml"/></Relationships>
</file>

<file path=ppt/slides/_rels/slide668.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hyperlink" Target="https://www.motor1.com/reviews/621685/2023-ferrari-296-gts-first-drive/" TargetMode="External"/><Relationship Id="rId1" Type="http://schemas.openxmlformats.org/officeDocument/2006/relationships/slideLayout" Target="../slideLayouts/slideLayout102.xml"/></Relationships>
</file>

<file path=ppt/slides/_rels/slide669.xml.rels><?xml version="1.0" encoding="UTF-8" standalone="yes"?>
<Relationships xmlns="http://schemas.openxmlformats.org/package/2006/relationships"><Relationship Id="rId3" Type="http://schemas.openxmlformats.org/officeDocument/2006/relationships/image" Target="../media/image339.jpg"/><Relationship Id="rId2" Type="http://schemas.openxmlformats.org/officeDocument/2006/relationships/hyperlink" Target="https://www.ferrarilakeforest.com/manufacturer-information/upcoming-ferrari-models/" TargetMode="External"/><Relationship Id="rId1" Type="http://schemas.openxmlformats.org/officeDocument/2006/relationships/slideLayout" Target="../slideLayouts/slideLayout168.xml"/></Relationships>
</file>

<file path=ppt/slides/_rels/slide670.xml.rels><?xml version="1.0" encoding="UTF-8" standalone="yes"?>
<Relationships xmlns="http://schemas.openxmlformats.org/package/2006/relationships"><Relationship Id="rId3" Type="http://schemas.openxmlformats.org/officeDocument/2006/relationships/hyperlink" Target="http://www.bbc.com/autos/story/20160929-the-90-second-guide-to-the-paris-motor-show?ocid=global_autos_rss&amp;ocid=global_bbccom_email_05102016_autos" TargetMode="External"/><Relationship Id="rId2" Type="http://schemas.openxmlformats.org/officeDocument/2006/relationships/image" Target="../media/image340.png"/><Relationship Id="rId1" Type="http://schemas.openxmlformats.org/officeDocument/2006/relationships/slideLayout" Target="../slideLayouts/slideLayout168.xml"/><Relationship Id="rId4" Type="http://schemas.openxmlformats.org/officeDocument/2006/relationships/hyperlink" Target="https://en.wikipedia.org/wiki/2016_Paris_Motor_Show" TargetMode="External"/></Relationships>
</file>

<file path=ppt/slides/_rels/slide671.xml.rels><?xml version="1.0" encoding="UTF-8" standalone="yes"?>
<Relationships xmlns="http://schemas.openxmlformats.org/package/2006/relationships"><Relationship Id="rId3" Type="http://schemas.openxmlformats.org/officeDocument/2006/relationships/hyperlink" Target="http://www.bbc.com/autos/story/20160929-the-90-second-guide-to-the-paris-motor-show?ocid=global_autos_rss&amp;ocid=global_bbccom_email_05102016_autos" TargetMode="External"/><Relationship Id="rId2" Type="http://schemas.openxmlformats.org/officeDocument/2006/relationships/image" Target="../media/image341.png"/><Relationship Id="rId1" Type="http://schemas.openxmlformats.org/officeDocument/2006/relationships/slideLayout" Target="../slideLayouts/slideLayout168.xml"/><Relationship Id="rId4" Type="http://schemas.openxmlformats.org/officeDocument/2006/relationships/hyperlink" Target="https://en.wikipedia.org/wiki/2016_Paris_Motor_Show" TargetMode="External"/></Relationships>
</file>

<file path=ppt/slides/_rels/slide672.xml.rels><?xml version="1.0" encoding="UTF-8" standalone="yes"?>
<Relationships xmlns="http://schemas.openxmlformats.org/package/2006/relationships"><Relationship Id="rId3" Type="http://schemas.openxmlformats.org/officeDocument/2006/relationships/hyperlink" Target="http://www.bbc.com/autos/story/20160929-the-90-second-guide-to-the-paris-motor-show?ocid=global_autos_rss&amp;ocid=global_bbccom_email_05102016_autos" TargetMode="External"/><Relationship Id="rId2" Type="http://schemas.openxmlformats.org/officeDocument/2006/relationships/image" Target="../media/image342.png"/><Relationship Id="rId1" Type="http://schemas.openxmlformats.org/officeDocument/2006/relationships/slideLayout" Target="../slideLayouts/slideLayout168.xml"/><Relationship Id="rId4" Type="http://schemas.openxmlformats.org/officeDocument/2006/relationships/hyperlink" Target="https://en.wikipedia.org/wiki/2016_Paris_Motor_Show" TargetMode="External"/></Relationships>
</file>

<file path=ppt/slides/_rels/slide6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image" Target="../media/image337.png"/><Relationship Id="rId1" Type="http://schemas.openxmlformats.org/officeDocument/2006/relationships/slideLayout" Target="../slideLayouts/slideLayout168.xml"/></Relationships>
</file>

<file path=ppt/slides/_rels/slide674.xml.rels><?xml version="1.0" encoding="UTF-8" standalone="yes"?>
<Relationships xmlns="http://schemas.openxmlformats.org/package/2006/relationships"><Relationship Id="rId2" Type="http://schemas.openxmlformats.org/officeDocument/2006/relationships/image" Target="../media/image344.jpeg"/><Relationship Id="rId1" Type="http://schemas.openxmlformats.org/officeDocument/2006/relationships/slideLayout" Target="../slideLayouts/slideLayout168.xml"/></Relationships>
</file>

<file path=ppt/slides/_rels/slide675.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168.xml"/></Relationships>
</file>

<file path=ppt/slides/_rels/slide676.xml.rels><?xml version="1.0" encoding="UTF-8" standalone="yes"?>
<Relationships xmlns="http://schemas.openxmlformats.org/package/2006/relationships"><Relationship Id="rId2" Type="http://schemas.openxmlformats.org/officeDocument/2006/relationships/image" Target="../media/image346.png"/><Relationship Id="rId1" Type="http://schemas.openxmlformats.org/officeDocument/2006/relationships/slideLayout" Target="../slideLayouts/slideLayout168.xml"/></Relationships>
</file>

<file path=ppt/slides/_rels/slide677.xml.rels><?xml version="1.0" encoding="UTF-8" standalone="yes"?>
<Relationships xmlns="http://schemas.openxmlformats.org/package/2006/relationships"><Relationship Id="rId2" Type="http://schemas.openxmlformats.org/officeDocument/2006/relationships/image" Target="../media/image337.png"/><Relationship Id="rId1" Type="http://schemas.openxmlformats.org/officeDocument/2006/relationships/slideLayout" Target="../slideLayouts/slideLayout168.xml"/></Relationships>
</file>

<file path=ppt/slides/_rels/slide678.xml.rels><?xml version="1.0" encoding="UTF-8" standalone="yes"?>
<Relationships xmlns="http://schemas.openxmlformats.org/package/2006/relationships"><Relationship Id="rId2" Type="http://schemas.openxmlformats.org/officeDocument/2006/relationships/image" Target="../media/image347.png"/><Relationship Id="rId1" Type="http://schemas.openxmlformats.org/officeDocument/2006/relationships/slideLayout" Target="../slideLayouts/slideLayout168.xml"/></Relationships>
</file>

<file path=ppt/slides/_rels/slide679.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14.xml"/></Relationships>
</file>

<file path=ppt/slides/_rels/slide680.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14.xml"/></Relationships>
</file>

<file path=ppt/slides/_rels/slide681.xml.rels><?xml version="1.0" encoding="UTF-8" standalone="yes"?>
<Relationships xmlns="http://schemas.openxmlformats.org/package/2006/relationships"><Relationship Id="rId2" Type="http://schemas.openxmlformats.org/officeDocument/2006/relationships/image" Target="../media/image350.png"/><Relationship Id="rId1" Type="http://schemas.openxmlformats.org/officeDocument/2006/relationships/slideLayout" Target="../slideLayouts/slideLayout14.xml"/></Relationships>
</file>

<file path=ppt/slides/_rels/slide682.xml.rels><?xml version="1.0" encoding="UTF-8" standalone="yes"?>
<Relationships xmlns="http://schemas.openxmlformats.org/package/2006/relationships"><Relationship Id="rId3" Type="http://schemas.openxmlformats.org/officeDocument/2006/relationships/image" Target="../media/image351.jpg"/><Relationship Id="rId2" Type="http://schemas.openxmlformats.org/officeDocument/2006/relationships/notesSlide" Target="../notesSlides/notesSlide311.xml"/><Relationship Id="rId1" Type="http://schemas.openxmlformats.org/officeDocument/2006/relationships/slideLayout" Target="../slideLayouts/slideLayout14.xml"/></Relationships>
</file>

<file path=ppt/slides/_rels/slide683.xml.rels><?xml version="1.0" encoding="UTF-8" standalone="yes"?>
<Relationships xmlns="http://schemas.openxmlformats.org/package/2006/relationships"><Relationship Id="rId3" Type="http://schemas.openxmlformats.org/officeDocument/2006/relationships/image" Target="../media/image352.jpg"/><Relationship Id="rId2" Type="http://schemas.openxmlformats.org/officeDocument/2006/relationships/notesSlide" Target="../notesSlides/notesSlide312.xml"/><Relationship Id="rId1" Type="http://schemas.openxmlformats.org/officeDocument/2006/relationships/slideLayout" Target="../slideLayouts/slideLayout14.xml"/></Relationships>
</file>

<file path=ppt/slides/_rels/slide684.xml.rels><?xml version="1.0" encoding="UTF-8" standalone="yes"?>
<Relationships xmlns="http://schemas.openxmlformats.org/package/2006/relationships"><Relationship Id="rId2" Type="http://schemas.openxmlformats.org/officeDocument/2006/relationships/image" Target="../media/image353.png"/><Relationship Id="rId1" Type="http://schemas.openxmlformats.org/officeDocument/2006/relationships/slideLayout" Target="../slideLayouts/slideLayout14.xml"/></Relationships>
</file>

<file path=ppt/slides/_rels/slide685.xml.rels><?xml version="1.0" encoding="UTF-8" standalone="yes"?>
<Relationships xmlns="http://schemas.openxmlformats.org/package/2006/relationships"><Relationship Id="rId2" Type="http://schemas.openxmlformats.org/officeDocument/2006/relationships/image" Target="../media/image354.png"/><Relationship Id="rId1" Type="http://schemas.openxmlformats.org/officeDocument/2006/relationships/slideLayout" Target="../slideLayouts/slideLayout14.xml"/></Relationships>
</file>

<file path=ppt/slides/_rels/slide686.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5.jpeg"/><Relationship Id="rId1" Type="http://schemas.openxmlformats.org/officeDocument/2006/relationships/slideLayout" Target="../slideLayouts/slideLayout797.xml"/></Relationships>
</file>

<file path=ppt/slides/_rels/slide687.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7.jpeg"/><Relationship Id="rId1" Type="http://schemas.openxmlformats.org/officeDocument/2006/relationships/slideLayout" Target="../slideLayouts/slideLayout797.xml"/></Relationships>
</file>

<file path=ppt/slides/_rels/slide688.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8.jpg"/><Relationship Id="rId1" Type="http://schemas.openxmlformats.org/officeDocument/2006/relationships/slideLayout" Target="../slideLayouts/slideLayout830.xml"/></Relationships>
</file>

<file path=ppt/slides/_rels/slide689.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9.png"/><Relationship Id="rId1" Type="http://schemas.openxmlformats.org/officeDocument/2006/relationships/slideLayout" Target="../slideLayouts/slideLayout830.xml"/><Relationship Id="rId4" Type="http://schemas.openxmlformats.org/officeDocument/2006/relationships/hyperlink" Target="http://www.bbc.com/autos/story/20151207-with-niniette-bugatti-goes-boating" TargetMode="External"/></Relationships>
</file>

<file path=ppt/slides/_rels/slide690.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5.jpeg"/><Relationship Id="rId1" Type="http://schemas.openxmlformats.org/officeDocument/2006/relationships/slideLayout" Target="../slideLayouts/slideLayout830.xml"/></Relationships>
</file>

<file path=ppt/slides/_rels/slide6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85.xml"/></Relationships>
</file>

<file path=ppt/slides/_rels/slide692.xml.rels><?xml version="1.0" encoding="UTF-8" standalone="yes"?>
<Relationships xmlns="http://schemas.openxmlformats.org/package/2006/relationships"><Relationship Id="rId2" Type="http://schemas.openxmlformats.org/officeDocument/2006/relationships/image" Target="../media/image360.jpeg"/><Relationship Id="rId1" Type="http://schemas.openxmlformats.org/officeDocument/2006/relationships/slideLayout" Target="../slideLayouts/slideLayout819.xml"/></Relationships>
</file>

<file path=ppt/slides/_rels/slide693.xml.rels><?xml version="1.0" encoding="UTF-8" standalone="yes"?>
<Relationships xmlns="http://schemas.openxmlformats.org/package/2006/relationships"><Relationship Id="rId2" Type="http://schemas.openxmlformats.org/officeDocument/2006/relationships/image" Target="../media/image360.jpeg"/><Relationship Id="rId1" Type="http://schemas.openxmlformats.org/officeDocument/2006/relationships/slideLayout" Target="../slideLayouts/slideLayout819.xml"/></Relationships>
</file>

<file path=ppt/slides/_rels/slide694.xml.rels><?xml version="1.0" encoding="UTF-8" standalone="yes"?>
<Relationships xmlns="http://schemas.openxmlformats.org/package/2006/relationships"><Relationship Id="rId3" Type="http://schemas.openxmlformats.org/officeDocument/2006/relationships/hyperlink" Target="https://www.ceramicacielo.it/en/products/smile/floor+mounted+wc+%26+bidet/back+to+wall+one+hole+bidet/111" TargetMode="External"/><Relationship Id="rId2" Type="http://schemas.openxmlformats.org/officeDocument/2006/relationships/image" Target="../media/image361.png"/><Relationship Id="rId1" Type="http://schemas.openxmlformats.org/officeDocument/2006/relationships/slideLayout" Target="../slideLayouts/slideLayout819.xml"/></Relationships>
</file>

<file path=ppt/slides/_rels/slide695.xml.rels><?xml version="1.0" encoding="UTF-8" standalone="yes"?>
<Relationships xmlns="http://schemas.openxmlformats.org/package/2006/relationships"><Relationship Id="rId1" Type="http://schemas.openxmlformats.org/officeDocument/2006/relationships/slideLayout" Target="../slideLayouts/slideLayout824.xml"/></Relationships>
</file>

<file path=ppt/slides/_rels/slide696.xml.rels><?xml version="1.0" encoding="UTF-8" standalone="yes"?>
<Relationships xmlns="http://schemas.openxmlformats.org/package/2006/relationships"><Relationship Id="rId3" Type="http://schemas.openxmlformats.org/officeDocument/2006/relationships/image" Target="../media/image362.jpeg"/><Relationship Id="rId2" Type="http://schemas.openxmlformats.org/officeDocument/2006/relationships/hyperlink" Target="http://commons.wikimedia.org/wiki/File:Trenitalia-series-ETR500.jpg" TargetMode="External"/><Relationship Id="rId1" Type="http://schemas.openxmlformats.org/officeDocument/2006/relationships/slideLayout" Target="../slideLayouts/slideLayout14.xml"/></Relationships>
</file>

<file path=ppt/slides/_rels/slide697.xml.rels><?xml version="1.0" encoding="UTF-8" standalone="yes"?>
<Relationships xmlns="http://schemas.openxmlformats.org/package/2006/relationships"><Relationship Id="rId3" Type="http://schemas.openxmlformats.org/officeDocument/2006/relationships/image" Target="../media/image362.jpeg"/><Relationship Id="rId2" Type="http://schemas.openxmlformats.org/officeDocument/2006/relationships/hyperlink" Target="http://commons.wikimedia.org/wiki/File:Trenitalia-series-ETR500.jpg" TargetMode="External"/><Relationship Id="rId1" Type="http://schemas.openxmlformats.org/officeDocument/2006/relationships/slideLayout" Target="../slideLayouts/slideLayout14.xml"/><Relationship Id="rId4" Type="http://schemas.openxmlformats.org/officeDocument/2006/relationships/image" Target="../media/image363.png"/></Relationships>
</file>

<file path=ppt/slides/_rels/slide698.xml.rels><?xml version="1.0" encoding="UTF-8" standalone="yes"?>
<Relationships xmlns="http://schemas.openxmlformats.org/package/2006/relationships"><Relationship Id="rId3" Type="http://schemas.openxmlformats.org/officeDocument/2006/relationships/hyperlink" Target="http://en.wikipedia.org/wiki/Bologna" TargetMode="External"/><Relationship Id="rId2" Type="http://schemas.openxmlformats.org/officeDocument/2006/relationships/image" Target="../media/image364.png"/><Relationship Id="rId1" Type="http://schemas.openxmlformats.org/officeDocument/2006/relationships/slideLayout" Target="../slideLayouts/slideLayout14.xml"/></Relationships>
</file>

<file path=ppt/slides/_rels/slide699.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hyperlink" Target="http://en.wikipedia.org/wiki/Bologna" TargetMode="External"/><Relationship Id="rId1" Type="http://schemas.openxmlformats.org/officeDocument/2006/relationships/slideLayout" Target="../slideLayouts/slideLayout14.xml"/></Relationships>
</file>

<file path=ppt/slides/_rels/slide700.xml.rels><?xml version="1.0" encoding="UTF-8" standalone="yes"?>
<Relationships xmlns="http://schemas.openxmlformats.org/package/2006/relationships"><Relationship Id="rId3" Type="http://schemas.openxmlformats.org/officeDocument/2006/relationships/hyperlink" Target="http://nyti.ms/1FFtb3D" TargetMode="External"/><Relationship Id="rId2" Type="http://schemas.openxmlformats.org/officeDocument/2006/relationships/hyperlink" Target="http://p.nytimes.com/email/re?location=InCMR7g4BCKC2wiZPkcVUnfbmVLgaHtP&amp;user_id=d5f6f8946476100eb7f26d6f1ebd24ab&amp;email_type=eta&amp;task_id=144371132435139&amp;regi_id=0" TargetMode="External"/><Relationship Id="rId1" Type="http://schemas.openxmlformats.org/officeDocument/2006/relationships/slideLayout" Target="../slideLayouts/slideLayout14.xml"/><Relationship Id="rId4" Type="http://schemas.openxmlformats.org/officeDocument/2006/relationships/image" Target="../media/image366.png"/></Relationships>
</file>

<file path=ppt/slides/_rels/slide701.xml.rels><?xml version="1.0" encoding="UTF-8" standalone="yes"?>
<Relationships xmlns="http://schemas.openxmlformats.org/package/2006/relationships"><Relationship Id="rId3" Type="http://schemas.openxmlformats.org/officeDocument/2006/relationships/image" Target="../media/image367.png"/><Relationship Id="rId2" Type="http://schemas.openxmlformats.org/officeDocument/2006/relationships/hyperlink" Target="http://en.wikipedia.org/wiki/Leaning_Tower_of_Pisa" TargetMode="External"/><Relationship Id="rId1" Type="http://schemas.openxmlformats.org/officeDocument/2006/relationships/slideLayout" Target="../slideLayouts/slideLayout14.xml"/></Relationships>
</file>

<file path=ppt/slides/_rels/slide702.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hyperlink" Target="http://en.wikipedia.org/wiki/St_Mark's_Campanile" TargetMode="External"/><Relationship Id="rId1" Type="http://schemas.openxmlformats.org/officeDocument/2006/relationships/slideLayout" Target="../slideLayouts/slideLayout14.xml"/></Relationships>
</file>

<file path=ppt/slides/_rels/slide7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4.xml.rels><?xml version="1.0" encoding="UTF-8" standalone="yes"?>
<Relationships xmlns="http://schemas.openxmlformats.org/package/2006/relationships"><Relationship Id="rId3" Type="http://schemas.openxmlformats.org/officeDocument/2006/relationships/hyperlink" Target="http://www.architecturaldigest.com/decor/2014-05/ned-lambton-villa-cetinale-siena-italy-slideshow" TargetMode="External"/><Relationship Id="rId2" Type="http://schemas.openxmlformats.org/officeDocument/2006/relationships/image" Target="../media/image369.png"/><Relationship Id="rId1" Type="http://schemas.openxmlformats.org/officeDocument/2006/relationships/slideLayout" Target="../slideLayouts/slideLayout687.xml"/></Relationships>
</file>

<file path=ppt/slides/_rels/slide705.xml.rels><?xml version="1.0" encoding="UTF-8" standalone="yes"?>
<Relationships xmlns="http://schemas.openxmlformats.org/package/2006/relationships"><Relationship Id="rId3" Type="http://schemas.openxmlformats.org/officeDocument/2006/relationships/hyperlink" Target="http://www.suggestkeyword.com/aXRhbGlhbiBnYXJkZW5z/" TargetMode="External"/><Relationship Id="rId2" Type="http://schemas.openxmlformats.org/officeDocument/2006/relationships/image" Target="../media/image370.png"/><Relationship Id="rId1" Type="http://schemas.openxmlformats.org/officeDocument/2006/relationships/slideLayout" Target="../slideLayouts/slideLayout687.xml"/></Relationships>
</file>

<file path=ppt/slides/_rels/slide706.xml.rels><?xml version="1.0" encoding="UTF-8" standalone="yes"?>
<Relationships xmlns="http://schemas.openxmlformats.org/package/2006/relationships"><Relationship Id="rId3" Type="http://schemas.openxmlformats.org/officeDocument/2006/relationships/hyperlink" Target="http://www.architecturaldigest.com/celebrity-homes/2011/sting-trudie-styler-tuscan-garden-article" TargetMode="External"/><Relationship Id="rId2" Type="http://schemas.openxmlformats.org/officeDocument/2006/relationships/image" Target="../media/image371.png"/><Relationship Id="rId1" Type="http://schemas.openxmlformats.org/officeDocument/2006/relationships/slideLayout" Target="../slideLayouts/slideLayout687.xml"/></Relationships>
</file>

<file path=ppt/slides/_rels/slide7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8.xml.rels><?xml version="1.0" encoding="UTF-8" standalone="yes"?>
<Relationships xmlns="http://schemas.openxmlformats.org/package/2006/relationships"><Relationship Id="rId1" Type="http://schemas.openxmlformats.org/officeDocument/2006/relationships/slideLayout" Target="../slideLayouts/slideLayout179.xml"/></Relationships>
</file>

<file path=ppt/slides/_rels/slide709.xml.rels><?xml version="1.0" encoding="UTF-8" standalone="yes"?>
<Relationships xmlns="http://schemas.openxmlformats.org/package/2006/relationships"><Relationship Id="rId1" Type="http://schemas.openxmlformats.org/officeDocument/2006/relationships/slideLayout" Target="../slideLayouts/slideLayout179.xml"/></Relationships>
</file>

<file path=ppt/slides/_rels/slide710.xml.rels><?xml version="1.0" encoding="UTF-8" standalone="yes"?>
<Relationships xmlns="http://schemas.openxmlformats.org/package/2006/relationships"><Relationship Id="rId3" Type="http://schemas.openxmlformats.org/officeDocument/2006/relationships/hyperlink" Target="http://giornale.regione.marche.it/archivio/num0400/art09.htm" TargetMode="External"/><Relationship Id="rId2" Type="http://schemas.openxmlformats.org/officeDocument/2006/relationships/image" Target="../media/image372.png"/><Relationship Id="rId1" Type="http://schemas.openxmlformats.org/officeDocument/2006/relationships/slideLayout" Target="../slideLayouts/slideLayout179.xml"/></Relationships>
</file>

<file path=ppt/slides/_rels/slide711.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hyperlink" Target="http://news.bbc.co.uk/2/hi/europe/7925032.stm" TargetMode="External"/><Relationship Id="rId1" Type="http://schemas.openxmlformats.org/officeDocument/2006/relationships/slideLayout" Target="../slideLayouts/slideLayout179.xml"/></Relationships>
</file>

<file path=ppt/slides/_rels/slide71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74.png"/><Relationship Id="rId1" Type="http://schemas.openxmlformats.org/officeDocument/2006/relationships/slideLayout" Target="../slideLayouts/slideLayout179.xml"/></Relationships>
</file>

<file path=ppt/slides/_rels/slide713.xml.rels><?xml version="1.0" encoding="UTF-8" standalone="yes"?>
<Relationships xmlns="http://schemas.openxmlformats.org/package/2006/relationships"><Relationship Id="rId3" Type="http://schemas.openxmlformats.org/officeDocument/2006/relationships/image" Target="../media/image375.png"/><Relationship Id="rId2" Type="http://schemas.openxmlformats.org/officeDocument/2006/relationships/hyperlink" Target="http://en.wikipedia.org/wiki/La_vita_%C3%A8_bella" TargetMode="External"/><Relationship Id="rId1" Type="http://schemas.openxmlformats.org/officeDocument/2006/relationships/slideLayout" Target="../slideLayouts/slideLayout179.xml"/></Relationships>
</file>

<file path=ppt/slides/_rels/slide714.xml.rels><?xml version="1.0" encoding="UTF-8" standalone="yes"?>
<Relationships xmlns="http://schemas.openxmlformats.org/package/2006/relationships"><Relationship Id="rId3" Type="http://schemas.openxmlformats.org/officeDocument/2006/relationships/hyperlink" Target="http://en.wikipedia.org/wiki/Academy_Award_for_Best_Foreign_Language_Film" TargetMode="External"/><Relationship Id="rId2" Type="http://schemas.openxmlformats.org/officeDocument/2006/relationships/notesSlide" Target="../notesSlides/notesSlide313.xml"/><Relationship Id="rId1" Type="http://schemas.openxmlformats.org/officeDocument/2006/relationships/slideLayout" Target="../slideLayouts/slideLayout179.xml"/><Relationship Id="rId5" Type="http://schemas.openxmlformats.org/officeDocument/2006/relationships/image" Target="../media/image377.png"/><Relationship Id="rId4" Type="http://schemas.openxmlformats.org/officeDocument/2006/relationships/image" Target="../media/image376.png"/></Relationships>
</file>

<file path=ppt/slides/_rels/slide715.xml.rels><?xml version="1.0" encoding="UTF-8" standalone="yes"?>
<Relationships xmlns="http://schemas.openxmlformats.org/package/2006/relationships"><Relationship Id="rId3" Type="http://schemas.openxmlformats.org/officeDocument/2006/relationships/hyperlink" Target="https://en.wikipedia.org/wiki/The_Grand_Budapest_Hotel" TargetMode="External"/><Relationship Id="rId2" Type="http://schemas.openxmlformats.org/officeDocument/2006/relationships/image" Target="../media/image378.jpeg"/><Relationship Id="rId1" Type="http://schemas.openxmlformats.org/officeDocument/2006/relationships/slideLayout" Target="../slideLayouts/slideLayout179.xml"/></Relationships>
</file>

<file path=ppt/slides/_rels/slide71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7.xml.rels><?xml version="1.0" encoding="UTF-8" standalone="yes"?>
<Relationships xmlns="http://schemas.openxmlformats.org/package/2006/relationships"><Relationship Id="rId3" Type="http://schemas.openxmlformats.org/officeDocument/2006/relationships/image" Target="../media/image379.png"/><Relationship Id="rId2" Type="http://schemas.openxmlformats.org/officeDocument/2006/relationships/hyperlink" Target="http://en.wikipedia.org/wiki/Italian_fashion" TargetMode="External"/><Relationship Id="rId1" Type="http://schemas.openxmlformats.org/officeDocument/2006/relationships/slideLayout" Target="../slideLayouts/slideLayout14.xml"/></Relationships>
</file>

<file path=ppt/slides/_rels/slide718.xml.rels><?xml version="1.0" encoding="UTF-8" standalone="yes"?>
<Relationships xmlns="http://schemas.openxmlformats.org/package/2006/relationships"><Relationship Id="rId3" Type="http://schemas.openxmlformats.org/officeDocument/2006/relationships/hyperlink" Target="http://en.wikipedia.org/wiki/Italian_fashion" TargetMode="External"/><Relationship Id="rId2" Type="http://schemas.openxmlformats.org/officeDocument/2006/relationships/image" Target="../media/image380.png"/><Relationship Id="rId1" Type="http://schemas.openxmlformats.org/officeDocument/2006/relationships/slideLayout" Target="../slideLayouts/slideLayout14.xml"/></Relationships>
</file>

<file path=ppt/slides/_rels/slide719.xml.rels><?xml version="1.0" encoding="UTF-8" standalone="yes"?>
<Relationships xmlns="http://schemas.openxmlformats.org/package/2006/relationships"><Relationship Id="rId3" Type="http://schemas.openxmlformats.org/officeDocument/2006/relationships/hyperlink" Target="https://en.wikipedia.org/wiki/Italian_fashion#Italian_fashion_houses_and_luxury_brands" TargetMode="External"/><Relationship Id="rId2" Type="http://schemas.openxmlformats.org/officeDocument/2006/relationships/image" Target="../media/image381.png"/><Relationship Id="rId1" Type="http://schemas.openxmlformats.org/officeDocument/2006/relationships/slideLayout" Target="../slideLayouts/slideLayout14.xml"/></Relationships>
</file>

<file path=ppt/slides/_rels/slide720.xml.rels><?xml version="1.0" encoding="UTF-8" standalone="yes"?>
<Relationships xmlns="http://schemas.openxmlformats.org/package/2006/relationships"><Relationship Id="rId2" Type="http://schemas.openxmlformats.org/officeDocument/2006/relationships/image" Target="../media/image382.png"/><Relationship Id="rId1" Type="http://schemas.openxmlformats.org/officeDocument/2006/relationships/slideLayout" Target="../slideLayouts/slideLayout14.xml"/></Relationships>
</file>

<file path=ppt/slides/_rels/slide721.xml.rels><?xml version="1.0" encoding="UTF-8" standalone="yes"?>
<Relationships xmlns="http://schemas.openxmlformats.org/package/2006/relationships"><Relationship Id="rId3" Type="http://schemas.openxmlformats.org/officeDocument/2006/relationships/image" Target="../media/image383.png"/><Relationship Id="rId2" Type="http://schemas.openxmlformats.org/officeDocument/2006/relationships/image" Target="../media/image382.png"/><Relationship Id="rId1" Type="http://schemas.openxmlformats.org/officeDocument/2006/relationships/slideLayout" Target="../slideLayouts/slideLayout14.xml"/></Relationships>
</file>

<file path=ppt/slides/_rels/slide722.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4.png"/><Relationship Id="rId1" Type="http://schemas.openxmlformats.org/officeDocument/2006/relationships/slideLayout" Target="../slideLayouts/slideLayout14.xml"/></Relationships>
</file>

<file path=ppt/slides/_rels/slide723.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5.jpg"/><Relationship Id="rId1" Type="http://schemas.openxmlformats.org/officeDocument/2006/relationships/slideLayout" Target="../slideLayouts/slideLayout14.xml"/></Relationships>
</file>

<file path=ppt/slides/_rels/slide724.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6.jpg"/><Relationship Id="rId1" Type="http://schemas.openxmlformats.org/officeDocument/2006/relationships/slideLayout" Target="../slideLayouts/slideLayout14.xml"/></Relationships>
</file>

<file path=ppt/slides/_rels/slide725.xml.rels><?xml version="1.0" encoding="UTF-8" standalone="yes"?>
<Relationships xmlns="http://schemas.openxmlformats.org/package/2006/relationships"><Relationship Id="rId2" Type="http://schemas.openxmlformats.org/officeDocument/2006/relationships/image" Target="../media/image387.png"/><Relationship Id="rId1" Type="http://schemas.openxmlformats.org/officeDocument/2006/relationships/slideLayout" Target="../slideLayouts/slideLayout14.xml"/></Relationships>
</file>

<file path=ppt/slides/_rels/slide726.xml.rels><?xml version="1.0" encoding="UTF-8" standalone="yes"?>
<Relationships xmlns="http://schemas.openxmlformats.org/package/2006/relationships"><Relationship Id="rId3" Type="http://schemas.openxmlformats.org/officeDocument/2006/relationships/hyperlink" Target="http://www.fashionavecpassion.com/an-emporio-armani-brand-new-fashion-ss15-the-futuristic-classic/" TargetMode="External"/><Relationship Id="rId2" Type="http://schemas.openxmlformats.org/officeDocument/2006/relationships/image" Target="../media/image388.jpeg"/><Relationship Id="rId1" Type="http://schemas.openxmlformats.org/officeDocument/2006/relationships/slideLayout" Target="../slideLayouts/slideLayout14.xml"/></Relationships>
</file>

<file path=ppt/slides/_rels/slide727.xml.rels><?xml version="1.0" encoding="UTF-8" standalone="yes"?>
<Relationships xmlns="http://schemas.openxmlformats.org/package/2006/relationships"><Relationship Id="rId3" Type="http://schemas.openxmlformats.org/officeDocument/2006/relationships/image" Target="../media/image389.png"/><Relationship Id="rId2" Type="http://schemas.openxmlformats.org/officeDocument/2006/relationships/image" Target="../media/image285.png"/><Relationship Id="rId1" Type="http://schemas.openxmlformats.org/officeDocument/2006/relationships/slideLayout" Target="../slideLayouts/slideLayout14.xml"/></Relationships>
</file>

<file path=ppt/slides/_rels/slide728.xml.rels><?xml version="1.0" encoding="UTF-8" standalone="yes"?>
<Relationships xmlns="http://schemas.openxmlformats.org/package/2006/relationships"><Relationship Id="rId3" Type="http://schemas.openxmlformats.org/officeDocument/2006/relationships/image" Target="../media/image390.jpeg"/><Relationship Id="rId2" Type="http://schemas.openxmlformats.org/officeDocument/2006/relationships/notesSlide" Target="../notesSlides/notesSlide314.xml"/><Relationship Id="rId1" Type="http://schemas.openxmlformats.org/officeDocument/2006/relationships/slideLayout" Target="../slideLayouts/slideLayout14.xml"/><Relationship Id="rId4" Type="http://schemas.openxmlformats.org/officeDocument/2006/relationships/image" Target="../media/image389.png"/></Relationships>
</file>

<file path=ppt/slides/_rels/slide729.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3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32.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humanparts.medium.com/why-italians-use-dozens-of-words-for-simple-instructions-b3e499f2f0df" TargetMode="External"/><Relationship Id="rId1" Type="http://schemas.openxmlformats.org/officeDocument/2006/relationships/slideLayout" Target="../slideLayouts/slideLayout14.xml"/><Relationship Id="rId4" Type="http://schemas.openxmlformats.org/officeDocument/2006/relationships/image" Target="../media/image392.png"/></Relationships>
</file>

<file path=ppt/slides/_rels/slide7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5.xml.rels><?xml version="1.0" encoding="UTF-8" standalone="yes"?>
<Relationships xmlns="http://schemas.openxmlformats.org/package/2006/relationships"><Relationship Id="rId3" Type="http://schemas.openxmlformats.org/officeDocument/2006/relationships/hyperlink" Target="http://www.bbc.com/culture/story/20171207-dai-the-italian-word-with-many-meanings" TargetMode="External"/><Relationship Id="rId2" Type="http://schemas.openxmlformats.org/officeDocument/2006/relationships/image" Target="../media/image393.png"/><Relationship Id="rId1" Type="http://schemas.openxmlformats.org/officeDocument/2006/relationships/slideLayout" Target="../slideLayouts/slideLayout14.xml"/><Relationship Id="rId4" Type="http://schemas.openxmlformats.org/officeDocument/2006/relationships/image" Target="../media/image98.jpg"/></Relationships>
</file>

<file path=ppt/slides/_rels/slide736.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737.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image" Target="../media/image394.png"/><Relationship Id="rId1" Type="http://schemas.openxmlformats.org/officeDocument/2006/relationships/slideLayout" Target="../slideLayouts/slideLayout14.xml"/><Relationship Id="rId4" Type="http://schemas.openxmlformats.org/officeDocument/2006/relationships/hyperlink" Target="http://www.d.umn.edu/cla/faculty/troufs/anth1095/index.html#Gannon" TargetMode="External"/></Relationships>
</file>

<file path=ppt/slides/_rels/slide738.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739.xml.rels><?xml version="1.0" encoding="UTF-8" standalone="yes"?>
<Relationships xmlns="http://schemas.openxmlformats.org/package/2006/relationships"><Relationship Id="rId3" Type="http://schemas.openxmlformats.org/officeDocument/2006/relationships/image" Target="../media/image397.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740.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hyperlink" Target="http://commons.wikimedia.org/wiki/File:Modigliani_%E2%80%93_Cello_Player.jpg" TargetMode="External"/><Relationship Id="rId1" Type="http://schemas.openxmlformats.org/officeDocument/2006/relationships/slideLayout" Target="../slideLayouts/slideLayout14.xml"/></Relationships>
</file>

<file path=ppt/slides/_rels/slide74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5.xml"/><Relationship Id="rId1" Type="http://schemas.openxmlformats.org/officeDocument/2006/relationships/slideLayout" Target="../slideLayouts/slideLayout448.xml"/><Relationship Id="rId4" Type="http://schemas.openxmlformats.org/officeDocument/2006/relationships/image" Target="../media/image26.png"/></Relationships>
</file>

<file path=ppt/slides/_rels/slide7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6.xml"/><Relationship Id="rId1" Type="http://schemas.openxmlformats.org/officeDocument/2006/relationships/slideLayout" Target="../slideLayouts/slideLayout448.xml"/><Relationship Id="rId4" Type="http://schemas.openxmlformats.org/officeDocument/2006/relationships/image" Target="../media/image26.png"/></Relationships>
</file>

<file path=ppt/slides/_rels/slide74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5.xml.rels><?xml version="1.0" encoding="UTF-8" standalone="yes"?>
<Relationships xmlns="http://schemas.openxmlformats.org/package/2006/relationships"><Relationship Id="rId3" Type="http://schemas.openxmlformats.org/officeDocument/2006/relationships/image" Target="../media/image399.jpeg"/><Relationship Id="rId2" Type="http://schemas.openxmlformats.org/officeDocument/2006/relationships/hyperlink" Target="https://en.wikipedia.org/wiki/Charles_V,_Holy_Roman_Emperorhttp:/www.d.umn.edu/cla/faculty/troufs/anth1095/index.html#Gannon" TargetMode="External"/><Relationship Id="rId1" Type="http://schemas.openxmlformats.org/officeDocument/2006/relationships/slideLayout" Target="../slideLayouts/slideLayout14.xml"/></Relationships>
</file>

<file path=ppt/slides/_rels/slide74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7.xml.rels><?xml version="1.0" encoding="UTF-8" standalone="yes"?>
<Relationships xmlns="http://schemas.openxmlformats.org/package/2006/relationships"><Relationship Id="rId3" Type="http://schemas.openxmlformats.org/officeDocument/2006/relationships/hyperlink" Target="http://www.nytimes.com/2016/10/14/arts/music/bob-dylan-nobel-prize-literature.html?smid=fb-nytimes&amp;smtyp=cur&amp;_r=0" TargetMode="External"/><Relationship Id="rId2" Type="http://schemas.openxmlformats.org/officeDocument/2006/relationships/image" Target="../media/image401.png"/><Relationship Id="rId1" Type="http://schemas.openxmlformats.org/officeDocument/2006/relationships/slideLayout" Target="../slideLayouts/slideLayout841.xml"/><Relationship Id="rId4" Type="http://schemas.openxmlformats.org/officeDocument/2006/relationships/image" Target="../media/image48.png"/></Relationships>
</file>

<file path=ppt/slides/_rels/slide748.xml.rels><?xml version="1.0" encoding="UTF-8" standalone="yes"?>
<Relationships xmlns="http://schemas.openxmlformats.org/package/2006/relationships"><Relationship Id="rId2" Type="http://schemas.openxmlformats.org/officeDocument/2006/relationships/image" Target="../media/image402.jpeg"/><Relationship Id="rId1" Type="http://schemas.openxmlformats.org/officeDocument/2006/relationships/slideLayout" Target="../slideLayouts/slideLayout841.xml"/></Relationships>
</file>

<file path=ppt/slides/_rels/slide749.xml.rels><?xml version="1.0" encoding="UTF-8" standalone="yes"?>
<Relationships xmlns="http://schemas.openxmlformats.org/package/2006/relationships"><Relationship Id="rId3" Type="http://schemas.openxmlformats.org/officeDocument/2006/relationships/image" Target="../media/image403.png"/><Relationship Id="rId2" Type="http://schemas.openxmlformats.org/officeDocument/2006/relationships/hyperlink" Target="https://rockhall.com/inductees/bob-dylan/bio/" TargetMode="External"/><Relationship Id="rId1" Type="http://schemas.openxmlformats.org/officeDocument/2006/relationships/slideLayout" Target="../slideLayouts/slideLayout14.xml"/><Relationship Id="rId4" Type="http://schemas.openxmlformats.org/officeDocument/2006/relationships/image" Target="../media/image404.png"/></Relationships>
</file>

<file path=ppt/slides/_rels/slide750.xml.rels><?xml version="1.0" encoding="UTF-8" standalone="yes"?>
<Relationships xmlns="http://schemas.openxmlformats.org/package/2006/relationships"><Relationship Id="rId3" Type="http://schemas.openxmlformats.org/officeDocument/2006/relationships/hyperlink" Target="http://amoralto.tumblr.com/post/60467020158/melody-maker-beatles-saydylan-shows-the-way" TargetMode="External"/><Relationship Id="rId2" Type="http://schemas.openxmlformats.org/officeDocument/2006/relationships/image" Target="../media/image405.png"/><Relationship Id="rId1" Type="http://schemas.openxmlformats.org/officeDocument/2006/relationships/slideLayout" Target="../slideLayouts/slideLayout14.xml"/></Relationships>
</file>

<file path=ppt/slides/_rels/slide751.xml.rels><?xml version="1.0" encoding="UTF-8" standalone="yes"?>
<Relationships xmlns="http://schemas.openxmlformats.org/package/2006/relationships"><Relationship Id="rId3" Type="http://schemas.openxmlformats.org/officeDocument/2006/relationships/image" Target="../media/image406.pn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 Id="rId4" Type="http://schemas.openxmlformats.org/officeDocument/2006/relationships/image" Target="../media/image407.jpeg"/></Relationships>
</file>

<file path=ppt/slides/_rels/slide75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56.xml"/></Relationships>
</file>

<file path=ppt/slides/_rels/slide753.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317.xml"/><Relationship Id="rId1" Type="http://schemas.openxmlformats.org/officeDocument/2006/relationships/slideLayout" Target="../slideLayouts/slideLayout725.xml"/><Relationship Id="rId5" Type="http://schemas.openxmlformats.org/officeDocument/2006/relationships/image" Target="../media/image13.png"/><Relationship Id="rId4" Type="http://schemas.openxmlformats.org/officeDocument/2006/relationships/image" Target="../media/image78.png"/></Relationships>
</file>

<file path=ppt/slides/_rels/slide7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56.xml"/></Relationships>
</file>

<file path=ppt/slides/_rels/slide75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7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7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78.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08.png"/><Relationship Id="rId1" Type="http://schemas.openxmlformats.org/officeDocument/2006/relationships/slideLayout" Target="../slideLayouts/slideLayout19.xml"/></Relationships>
</file>

<file path=ppt/slides/_rels/slide77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1.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409.png"/><Relationship Id="rId1" Type="http://schemas.openxmlformats.org/officeDocument/2006/relationships/slideLayout" Target="../slideLayouts/slideLayout14.xml"/></Relationships>
</file>

<file path=ppt/slides/_rels/slide7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4.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7.xml.rels><?xml version="1.0" encoding="UTF-8" standalone="yes"?>
<Relationships xmlns="http://schemas.openxmlformats.org/package/2006/relationships"><Relationship Id="rId3" Type="http://schemas.openxmlformats.org/officeDocument/2006/relationships/hyperlink" Target="http://tintore.org/cgi-bin/article.cgi?article_id=110" TargetMode="External"/><Relationship Id="rId2" Type="http://schemas.openxmlformats.org/officeDocument/2006/relationships/image" Target="../media/image410.jpeg"/><Relationship Id="rId1" Type="http://schemas.openxmlformats.org/officeDocument/2006/relationships/slideLayout" Target="../slideLayouts/slideLayout14.xml"/></Relationships>
</file>

<file path=ppt/slides/_rels/slide788.xml.rels><?xml version="1.0" encoding="UTF-8" standalone="yes"?>
<Relationships xmlns="http://schemas.openxmlformats.org/package/2006/relationships"><Relationship Id="rId3" Type="http://schemas.openxmlformats.org/officeDocument/2006/relationships/hyperlink" Target="http://www.liveromelikearoman.com/piazzatoday.htm" TargetMode="External"/><Relationship Id="rId2" Type="http://schemas.openxmlformats.org/officeDocument/2006/relationships/image" Target="../media/image411.png"/><Relationship Id="rId1" Type="http://schemas.openxmlformats.org/officeDocument/2006/relationships/slideLayout" Target="../slideLayouts/slideLayout14.xml"/></Relationships>
</file>

<file path=ppt/slides/_rels/slide789.xml.rels><?xml version="1.0" encoding="UTF-8" standalone="yes"?>
<Relationships xmlns="http://schemas.openxmlformats.org/package/2006/relationships"><Relationship Id="rId3" Type="http://schemas.openxmlformats.org/officeDocument/2006/relationships/hyperlink" Target="http://www.traveladventures.org/continents/europe/romefountains01.shtml" TargetMode="External"/><Relationship Id="rId2" Type="http://schemas.openxmlformats.org/officeDocument/2006/relationships/image" Target="../media/image412.png"/><Relationship Id="rId1" Type="http://schemas.openxmlformats.org/officeDocument/2006/relationships/slideLayout" Target="../slideLayouts/slideLayout14.xml"/></Relationships>
</file>

<file path=ppt/slides/_rels/slide790.xml.rels><?xml version="1.0" encoding="UTF-8" standalone="yes"?>
<Relationships xmlns="http://schemas.openxmlformats.org/package/2006/relationships"><Relationship Id="rId3" Type="http://schemas.openxmlformats.org/officeDocument/2006/relationships/image" Target="../media/image413.png"/><Relationship Id="rId2" Type="http://schemas.openxmlformats.org/officeDocument/2006/relationships/hyperlink" Target="https://en.wikipedia.org/wiki/Trevi_Fountain" TargetMode="External"/><Relationship Id="rId1" Type="http://schemas.openxmlformats.org/officeDocument/2006/relationships/slideLayout" Target="../slideLayouts/slideLayout14.xml"/></Relationships>
</file>

<file path=ppt/slides/_rels/slide791.xml.rels><?xml version="1.0" encoding="UTF-8" standalone="yes"?>
<Relationships xmlns="http://schemas.openxmlformats.org/package/2006/relationships"><Relationship Id="rId3" Type="http://schemas.openxmlformats.org/officeDocument/2006/relationships/hyperlink" Target="http://dl.lib.brown.edu:8080/exist/mjp/plookup.xq?id=BerniniGiovanni" TargetMode="External"/><Relationship Id="rId2" Type="http://schemas.openxmlformats.org/officeDocument/2006/relationships/image" Target="../media/image414.png"/><Relationship Id="rId1" Type="http://schemas.openxmlformats.org/officeDocument/2006/relationships/slideLayout" Target="../slideLayouts/slideLayout14.xml"/></Relationships>
</file>

<file path=ppt/slides/_rels/slide792.xml.rels><?xml version="1.0" encoding="UTF-8" standalone="yes"?>
<Relationships xmlns="http://schemas.openxmlformats.org/package/2006/relationships"><Relationship Id="rId3" Type="http://schemas.openxmlformats.org/officeDocument/2006/relationships/hyperlink" Target="http://dl.lib.brown.edu:8080/exist/mjp/plookup.xq?id=BerniniGiovanni" TargetMode="External"/><Relationship Id="rId2" Type="http://schemas.openxmlformats.org/officeDocument/2006/relationships/image" Target="../media/image416.png"/><Relationship Id="rId1" Type="http://schemas.openxmlformats.org/officeDocument/2006/relationships/slideLayout" Target="../slideLayouts/slideLayout14.xml"/></Relationships>
</file>

<file path=ppt/slides/_rels/slide793.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notesSlide" Target="../notesSlides/notesSlide318.xml"/><Relationship Id="rId1" Type="http://schemas.openxmlformats.org/officeDocument/2006/relationships/slideLayout" Target="../slideLayouts/slideLayout703.xml"/><Relationship Id="rId4" Type="http://schemas.openxmlformats.org/officeDocument/2006/relationships/hyperlink" Target="https://www.walksofitaly.com/blog/venice/flooding-acqua-alta-tips" TargetMode="External"/></Relationships>
</file>

<file path=ppt/slides/_rels/slide79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96.xml.rels><?xml version="1.0" encoding="UTF-8" standalone="yes"?>
<Relationships xmlns="http://schemas.openxmlformats.org/package/2006/relationships"><Relationship Id="rId3" Type="http://schemas.openxmlformats.org/officeDocument/2006/relationships/image" Target="../media/image417.png"/><Relationship Id="rId2" Type="http://schemas.openxmlformats.org/officeDocument/2006/relationships/hyperlink" Target="http://www.liveromelikearoman.com/piazzatoday.htm" TargetMode="External"/><Relationship Id="rId1" Type="http://schemas.openxmlformats.org/officeDocument/2006/relationships/slideLayout" Target="../slideLayouts/slideLayout14.xml"/></Relationships>
</file>

<file path=ppt/slides/_rels/slide79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98.xml.rels><?xml version="1.0" encoding="UTF-8" standalone="yes"?>
<Relationships xmlns="http://schemas.openxmlformats.org/package/2006/relationships"><Relationship Id="rId2" Type="http://schemas.openxmlformats.org/officeDocument/2006/relationships/image" Target="../media/image418.jpeg"/><Relationship Id="rId1" Type="http://schemas.openxmlformats.org/officeDocument/2006/relationships/slideLayout" Target="../slideLayouts/slideLayout14.xml"/></Relationships>
</file>

<file path=ppt/slides/_rels/slide799.xml.rels><?xml version="1.0" encoding="UTF-8" standalone="yes"?>
<Relationships xmlns="http://schemas.openxmlformats.org/package/2006/relationships"><Relationship Id="rId3" Type="http://schemas.openxmlformats.org/officeDocument/2006/relationships/image" Target="../media/image419.jpeg"/><Relationship Id="rId2" Type="http://schemas.openxmlformats.org/officeDocument/2006/relationships/hyperlink" Target="http://www.bed-breakfast-italy.com/bars.htm" TargetMode="External"/><Relationship Id="rId1" Type="http://schemas.openxmlformats.org/officeDocument/2006/relationships/slideLayout" Target="../slideLayouts/slideLayout14.xml"/></Relationships>
</file>

<file path=ppt/slides/_rels/slide8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1.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hyperlink" Target="http://www.bed-breakfast-italy.com/bars.htm" TargetMode="External"/><Relationship Id="rId1" Type="http://schemas.openxmlformats.org/officeDocument/2006/relationships/slideLayout" Target="../slideLayouts/slideLayout14.xml"/></Relationships>
</file>

<file path=ppt/slides/_rels/slide8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22.xml"/></Relationships>
</file>

<file path=ppt/slides/_rels/slide8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22.xml"/></Relationships>
</file>

<file path=ppt/slides/_rels/slide8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09.xml.rels><?xml version="1.0" encoding="UTF-8" standalone="yes"?>
<Relationships xmlns="http://schemas.openxmlformats.org/package/2006/relationships"><Relationship Id="rId3" Type="http://schemas.openxmlformats.org/officeDocument/2006/relationships/hyperlink" Target="http://en.wikipedia.org/wiki/Aida" TargetMode="External"/><Relationship Id="rId2" Type="http://schemas.openxmlformats.org/officeDocument/2006/relationships/image" Target="../media/image289.png"/><Relationship Id="rId1" Type="http://schemas.openxmlformats.org/officeDocument/2006/relationships/slideLayout" Target="../slideLayouts/slideLayout14.xml"/></Relationships>
</file>

<file path=ppt/slides/_rels/slide810.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en.wikipedia.org/wiki/Aida" TargetMode="External"/><Relationship Id="rId1" Type="http://schemas.openxmlformats.org/officeDocument/2006/relationships/slideLayout" Target="../slideLayouts/slideLayout14.xml"/></Relationships>
</file>

<file path=ppt/slides/_rels/slide811.xml.rels><?xml version="1.0" encoding="UTF-8" standalone="yes"?>
<Relationships xmlns="http://schemas.openxmlformats.org/package/2006/relationships"><Relationship Id="rId3" Type="http://schemas.openxmlformats.org/officeDocument/2006/relationships/hyperlink" Target="http://www.nedgallagher.com/journal/images/aida.jpg" TargetMode="External"/><Relationship Id="rId2" Type="http://schemas.openxmlformats.org/officeDocument/2006/relationships/image" Target="../media/image291.png"/><Relationship Id="rId1" Type="http://schemas.openxmlformats.org/officeDocument/2006/relationships/slideLayout" Target="../slideLayouts/slideLayout14.xml"/></Relationships>
</file>

<file path=ppt/slides/_rels/slide81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1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14.xml.rels><?xml version="1.0" encoding="UTF-8" standalone="yes"?>
<Relationships xmlns="http://schemas.openxmlformats.org/package/2006/relationships"><Relationship Id="rId3" Type="http://schemas.openxmlformats.org/officeDocument/2006/relationships/hyperlink" Target="http://www.duluthnewstribune.com/articles/index.cfm?id=46549&amp;section=Wave" TargetMode="External"/><Relationship Id="rId2" Type="http://schemas.openxmlformats.org/officeDocument/2006/relationships/notesSlide" Target="../notesSlides/notesSlide319.xml"/><Relationship Id="rId1" Type="http://schemas.openxmlformats.org/officeDocument/2006/relationships/slideLayout" Target="../slideLayouts/slideLayout19.xml"/><Relationship Id="rId4" Type="http://schemas.openxmlformats.org/officeDocument/2006/relationships/image" Target="../media/image421.png"/></Relationships>
</file>

<file path=ppt/slides/_rels/slide81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16.xml.rels><?xml version="1.0" encoding="UTF-8" standalone="yes"?>
<Relationships xmlns="http://schemas.openxmlformats.org/package/2006/relationships"><Relationship Id="rId3" Type="http://schemas.openxmlformats.org/officeDocument/2006/relationships/image" Target="../media/image423.png"/><Relationship Id="rId2" Type="http://schemas.openxmlformats.org/officeDocument/2006/relationships/image" Target="../media/image422.png"/><Relationship Id="rId1" Type="http://schemas.openxmlformats.org/officeDocument/2006/relationships/slideLayout" Target="../slideLayouts/slideLayout14.xml"/><Relationship Id="rId4" Type="http://schemas.openxmlformats.org/officeDocument/2006/relationships/hyperlink" Target="http://www.d.umn.edu/cla/faculty/troufs/anth1095/index.html#Gannon" TargetMode="External"/></Relationships>
</file>

<file path=ppt/slides/_rels/slide81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19.xml.rels><?xml version="1.0" encoding="UTF-8" standalone="yes"?>
<Relationships xmlns="http://schemas.openxmlformats.org/package/2006/relationships"><Relationship Id="rId3" Type="http://schemas.openxmlformats.org/officeDocument/2006/relationships/hyperlink" Target="http://giornale.regione.marche.it/archivio/num0400/art09.htm" TargetMode="External"/><Relationship Id="rId2" Type="http://schemas.openxmlformats.org/officeDocument/2006/relationships/image" Target="../media/image372.png"/><Relationship Id="rId1" Type="http://schemas.openxmlformats.org/officeDocument/2006/relationships/slideLayout" Target="../slideLayouts/slideLayout14.xml"/></Relationships>
</file>

<file path=ppt/slides/_rels/slide820.xml.rels><?xml version="1.0" encoding="UTF-8" standalone="yes"?>
<Relationships xmlns="http://schemas.openxmlformats.org/package/2006/relationships"><Relationship Id="rId3" Type="http://schemas.openxmlformats.org/officeDocument/2006/relationships/image" Target="../media/image425.png"/><Relationship Id="rId2" Type="http://schemas.openxmlformats.org/officeDocument/2006/relationships/hyperlink" Target="http://en.wikipedia.org/wiki/Papparazzi" TargetMode="External"/><Relationship Id="rId1" Type="http://schemas.openxmlformats.org/officeDocument/2006/relationships/slideLayout" Target="../slideLayouts/slideLayout14.xml"/></Relationships>
</file>

<file path=ppt/slides/_rels/slide821.xml.rels><?xml version="1.0" encoding="UTF-8" standalone="yes"?>
<Relationships xmlns="http://schemas.openxmlformats.org/package/2006/relationships"><Relationship Id="rId3" Type="http://schemas.openxmlformats.org/officeDocument/2006/relationships/image" Target="../media/image425.png"/><Relationship Id="rId2" Type="http://schemas.openxmlformats.org/officeDocument/2006/relationships/hyperlink" Target="http://en.wikipedia.org/wiki/Papparazzi" TargetMode="External"/><Relationship Id="rId1" Type="http://schemas.openxmlformats.org/officeDocument/2006/relationships/slideLayout" Target="../slideLayouts/slideLayout14.xml"/></Relationships>
</file>

<file path=ppt/slides/_rels/slide8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24.xml.rels><?xml version="1.0" encoding="UTF-8" standalone="yes"?>
<Relationships xmlns="http://schemas.openxmlformats.org/package/2006/relationships"><Relationship Id="rId3" Type="http://schemas.openxmlformats.org/officeDocument/2006/relationships/customXml" Target="../ink/ink43.xml"/><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 Id="rId6" Type="http://schemas.openxmlformats.org/officeDocument/2006/relationships/image" Target="../media/image4230.png"/><Relationship Id="rId5" Type="http://schemas.openxmlformats.org/officeDocument/2006/relationships/customXml" Target="../ink/ink44.xml"/><Relationship Id="rId4" Type="http://schemas.openxmlformats.org/officeDocument/2006/relationships/image" Target="../media/image4220.png"/></Relationships>
</file>

<file path=ppt/slides/_rels/slide82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2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82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28.xml.rels><?xml version="1.0" encoding="UTF-8" standalone="yes"?>
<Relationships xmlns="http://schemas.openxmlformats.org/package/2006/relationships"><Relationship Id="rId3" Type="http://schemas.openxmlformats.org/officeDocument/2006/relationships/image" Target="../media/image426.jpeg"/><Relationship Id="rId2" Type="http://schemas.openxmlformats.org/officeDocument/2006/relationships/notesSlide" Target="../notesSlides/notesSlide320.xml"/><Relationship Id="rId1" Type="http://schemas.openxmlformats.org/officeDocument/2006/relationships/slideLayout" Target="../slideLayouts/slideLayout791.xml"/><Relationship Id="rId4" Type="http://schemas.openxmlformats.org/officeDocument/2006/relationships/hyperlink" Target="http://tours.360wichita.com/234/newsletter/lucia_di_lammermoor02_360connect.jpg" TargetMode="External"/></Relationships>
</file>

<file path=ppt/slides/_rels/slide8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3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427.png"/><Relationship Id="rId1" Type="http://schemas.openxmlformats.org/officeDocument/2006/relationships/slideLayout" Target="../slideLayouts/slideLayout14.xml"/></Relationships>
</file>

<file path=ppt/slides/_rels/slide838.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427.png"/><Relationship Id="rId1" Type="http://schemas.openxmlformats.org/officeDocument/2006/relationships/slideLayout" Target="../slideLayouts/slideLayout14.xml"/></Relationships>
</file>

<file path=ppt/slides/_rels/slide839.xml.rels><?xml version="1.0" encoding="UTF-8" standalone="yes"?>
<Relationships xmlns="http://schemas.openxmlformats.org/package/2006/relationships"><Relationship Id="rId3" Type="http://schemas.openxmlformats.org/officeDocument/2006/relationships/image" Target="../media/image428.png"/><Relationship Id="rId2" Type="http://schemas.openxmlformats.org/officeDocument/2006/relationships/notesSlide" Target="../notesSlides/notesSlide321.xml"/><Relationship Id="rId1" Type="http://schemas.openxmlformats.org/officeDocument/2006/relationships/slideLayout" Target="../slideLayouts/slideLayout19.xml"/></Relationships>
</file>

<file path=ppt/slides/_rels/slide84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84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753.xml"/></Relationships>
</file>

<file path=ppt/slides/_rels/slide8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4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29.png"/><Relationship Id="rId1" Type="http://schemas.openxmlformats.org/officeDocument/2006/relationships/slideLayout" Target="../slideLayouts/slideLayout14.xml"/></Relationships>
</file>

<file path=ppt/slides/_rels/slide86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3.xml.rels><?xml version="1.0" encoding="UTF-8" standalone="yes"?>
<Relationships xmlns="http://schemas.openxmlformats.org/package/2006/relationships"><Relationship Id="rId3" Type="http://schemas.openxmlformats.org/officeDocument/2006/relationships/image" Target="../media/image431.png"/><Relationship Id="rId2" Type="http://schemas.openxmlformats.org/officeDocument/2006/relationships/notesSlide" Target="../notesSlides/notesSlide322.xml"/><Relationship Id="rId1" Type="http://schemas.openxmlformats.org/officeDocument/2006/relationships/slideLayout" Target="../slideLayouts/slideLayout206.xml"/></Relationships>
</file>

<file path=ppt/slides/_rels/slide8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7.xml.rels><?xml version="1.0" encoding="UTF-8" standalone="yes"?>
<Relationships xmlns="http://schemas.openxmlformats.org/package/2006/relationships"><Relationship Id="rId3" Type="http://schemas.openxmlformats.org/officeDocument/2006/relationships/image" Target="../media/image432.png"/><Relationship Id="rId2" Type="http://schemas.openxmlformats.org/officeDocument/2006/relationships/hyperlink" Target="http://en.wikipedia.org/wiki/Papparazzi" TargetMode="External"/><Relationship Id="rId1" Type="http://schemas.openxmlformats.org/officeDocument/2006/relationships/slideLayout" Target="../slideLayouts/slideLayout366.xml"/></Relationships>
</file>

<file path=ppt/slides/_rels/slide8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8.xml.rels><?xml version="1.0" encoding="UTF-8" standalone="yes"?>
<Relationships xmlns="http://schemas.openxmlformats.org/package/2006/relationships"><Relationship Id="rId3" Type="http://schemas.openxmlformats.org/officeDocument/2006/relationships/hyperlink" Target="http://www.yarussos.com/" TargetMode="External"/><Relationship Id="rId2" Type="http://schemas.openxmlformats.org/officeDocument/2006/relationships/image" Target="../media/image433.png"/><Relationship Id="rId1" Type="http://schemas.openxmlformats.org/officeDocument/2006/relationships/slideLayout" Target="../slideLayouts/slideLayout14.xml"/></Relationships>
</file>

<file path=ppt/slides/_rels/slide879.xml.rels><?xml version="1.0" encoding="UTF-8" standalone="yes"?>
<Relationships xmlns="http://schemas.openxmlformats.org/package/2006/relationships"><Relationship Id="rId3" Type="http://schemas.openxmlformats.org/officeDocument/2006/relationships/image" Target="../media/image434.png"/><Relationship Id="rId2" Type="http://schemas.openxmlformats.org/officeDocument/2006/relationships/hyperlink" Target="http://www.yarussos.com/" TargetMode="External"/><Relationship Id="rId1" Type="http://schemas.openxmlformats.org/officeDocument/2006/relationships/slideLayout" Target="../slideLayouts/slideLayout14.xml"/></Relationships>
</file>

<file path=ppt/slides/_rels/slide880.xml.rels><?xml version="1.0" encoding="UTF-8" standalone="yes"?>
<Relationships xmlns="http://schemas.openxmlformats.org/package/2006/relationships"><Relationship Id="rId3" Type="http://schemas.openxmlformats.org/officeDocument/2006/relationships/image" Target="../media/image435.png"/><Relationship Id="rId2" Type="http://schemas.openxmlformats.org/officeDocument/2006/relationships/hyperlink" Target="http://www.yarussos.com/" TargetMode="External"/><Relationship Id="rId1" Type="http://schemas.openxmlformats.org/officeDocument/2006/relationships/slideLayout" Target="../slideLayouts/slideLayout14.xml"/></Relationships>
</file>

<file path=ppt/slides/_rels/slide881.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8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8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78.xml"/></Relationships>
</file>

<file path=ppt/slides/_rels/slide8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89.xml"/></Relationships>
</file>

<file path=ppt/slides/_rels/slide89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11.xml"/></Relationships>
</file>

<file path=ppt/slides/_rels/slide8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33.xml"/></Relationships>
</file>

<file path=ppt/slides/_rels/slide9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10.xml.rels><?xml version="1.0" encoding="UTF-8" standalone="yes"?>
<Relationships xmlns="http://schemas.openxmlformats.org/package/2006/relationships"><Relationship Id="rId3" Type="http://schemas.openxmlformats.org/officeDocument/2006/relationships/image" Target="../media/image436.png"/><Relationship Id="rId2" Type="http://schemas.openxmlformats.org/officeDocument/2006/relationships/hyperlink" Target="https://www.nytimes.com/2019/05/22/world/europe/italy-palermo-immigrants-salvino.html" TargetMode="External"/><Relationship Id="rId1" Type="http://schemas.openxmlformats.org/officeDocument/2006/relationships/slideLayout" Target="../slideLayouts/slideLayout41.xml"/><Relationship Id="rId4" Type="http://schemas.openxmlformats.org/officeDocument/2006/relationships/image" Target="../media/image48.png"/></Relationships>
</file>

<file path=ppt/slides/_rels/slide9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37.png"/><Relationship Id="rId1" Type="http://schemas.openxmlformats.org/officeDocument/2006/relationships/slideLayout" Target="../slideLayouts/slideLayout41.xml"/><Relationship Id="rId4" Type="http://schemas.openxmlformats.org/officeDocument/2006/relationships/hyperlink" Target="https://www.nytimes.com/2019/08/09/business/italy-economy-debt.html" TargetMode="External"/></Relationships>
</file>

<file path=ppt/slides/_rels/slide912.xml.rels><?xml version="1.0" encoding="UTF-8" standalone="yes"?>
<Relationships xmlns="http://schemas.openxmlformats.org/package/2006/relationships"><Relationship Id="rId3" Type="http://schemas.openxmlformats.org/officeDocument/2006/relationships/image" Target="../media/image438.png"/><Relationship Id="rId2" Type="http://schemas.openxmlformats.org/officeDocument/2006/relationships/hyperlink" Target="http://news.bbc.co.uk/2/hi/europe/8450083.stm" TargetMode="External"/><Relationship Id="rId1" Type="http://schemas.openxmlformats.org/officeDocument/2006/relationships/slideLayout" Target="../slideLayouts/slideLayout212.xml"/></Relationships>
</file>

<file path=ppt/slides/_rels/slide913.xml.rels><?xml version="1.0" encoding="UTF-8" standalone="yes"?>
<Relationships xmlns="http://schemas.openxmlformats.org/package/2006/relationships"><Relationship Id="rId3" Type="http://schemas.openxmlformats.org/officeDocument/2006/relationships/image" Target="../media/image439.png"/><Relationship Id="rId2" Type="http://schemas.openxmlformats.org/officeDocument/2006/relationships/hyperlink" Target="http://news.bbc.co.uk/2/hi/europe/8504591.stm" TargetMode="External"/><Relationship Id="rId1" Type="http://schemas.openxmlformats.org/officeDocument/2006/relationships/slideLayout" Target="../slideLayouts/slideLayout212.xml"/></Relationships>
</file>

<file path=ppt/slides/_rels/slide91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15.xml.rels><?xml version="1.0" encoding="UTF-8" standalone="yes"?>
<Relationships xmlns="http://schemas.openxmlformats.org/package/2006/relationships"><Relationship Id="rId3" Type="http://schemas.openxmlformats.org/officeDocument/2006/relationships/image" Target="../media/image440.png"/><Relationship Id="rId2" Type="http://schemas.openxmlformats.org/officeDocument/2006/relationships/hyperlink" Target="http://news.bbc.co.uk/2/hi/europe/8450657.stm" TargetMode="External"/><Relationship Id="rId1" Type="http://schemas.openxmlformats.org/officeDocument/2006/relationships/slideLayout" Target="../slideLayouts/slideLayout212.xml"/></Relationships>
</file>

<file path=ppt/slides/_rels/slide916.xml.rels><?xml version="1.0" encoding="UTF-8" standalone="yes"?>
<Relationships xmlns="http://schemas.openxmlformats.org/package/2006/relationships"><Relationship Id="rId3" Type="http://schemas.openxmlformats.org/officeDocument/2006/relationships/hyperlink" Target="http://www.bbc.com/news/world-africa-32366035" TargetMode="External"/><Relationship Id="rId2" Type="http://schemas.openxmlformats.org/officeDocument/2006/relationships/image" Target="../media/image441.png"/><Relationship Id="rId1" Type="http://schemas.openxmlformats.org/officeDocument/2006/relationships/slideLayout" Target="../slideLayouts/slideLayout212.xml"/></Relationships>
</file>

<file path=ppt/slides/_rels/slide917.xml.rels><?xml version="1.0" encoding="UTF-8" standalone="yes"?>
<Relationships xmlns="http://schemas.openxmlformats.org/package/2006/relationships"><Relationship Id="rId3" Type="http://schemas.openxmlformats.org/officeDocument/2006/relationships/hyperlink" Target="http://www.bbc.com/news/world-europe-34162844" TargetMode="External"/><Relationship Id="rId2" Type="http://schemas.openxmlformats.org/officeDocument/2006/relationships/image" Target="../media/image442.png"/><Relationship Id="rId1" Type="http://schemas.openxmlformats.org/officeDocument/2006/relationships/slideLayout" Target="../slideLayouts/slideLayout212.xml"/></Relationships>
</file>

<file path=ppt/slides/_rels/slide918.xml.rels><?xml version="1.0" encoding="UTF-8" standalone="yes"?>
<Relationships xmlns="http://schemas.openxmlformats.org/package/2006/relationships"><Relationship Id="rId3" Type="http://schemas.openxmlformats.org/officeDocument/2006/relationships/hyperlink" Target="https://www.americamagazine.org/faith/2019/09/29/pope-francis-reminds-christians-migrants-and-refugees-should-be-welcomed-around?gclid=CjwKCAjw4KyJBhAbEiwAaAQbE_rFJ4KBQiYEYDwsw_s3rNlWC1Y1fJMCeAh7mLWGhKU_eSLOj1vNVhoCZX0QAvD_BwE" TargetMode="External"/><Relationship Id="rId2" Type="http://schemas.openxmlformats.org/officeDocument/2006/relationships/image" Target="../media/image443.png"/><Relationship Id="rId1" Type="http://schemas.openxmlformats.org/officeDocument/2006/relationships/slideLayout" Target="../slideLayouts/slideLayout212.xml"/><Relationship Id="rId4" Type="http://schemas.openxmlformats.org/officeDocument/2006/relationships/image" Target="../media/image444.png"/></Relationships>
</file>

<file path=ppt/slides/_rels/slide919.xml.rels><?xml version="1.0" encoding="UTF-8" standalone="yes"?>
<Relationships xmlns="http://schemas.openxmlformats.org/package/2006/relationships"><Relationship Id="rId3" Type="http://schemas.openxmlformats.org/officeDocument/2006/relationships/image" Target="../media/image445.png"/><Relationship Id="rId2" Type="http://schemas.openxmlformats.org/officeDocument/2006/relationships/hyperlink" Target="https://www.indiatoday.in/world/story/vatican-urges-world-welcome-afghan-refugees-taliban-takeover-1843600-2021-08-21" TargetMode="External"/><Relationship Id="rId1" Type="http://schemas.openxmlformats.org/officeDocument/2006/relationships/slideLayout" Target="../slideLayouts/slideLayout212.xml"/><Relationship Id="rId5" Type="http://schemas.openxmlformats.org/officeDocument/2006/relationships/image" Target="../media/image447.png"/><Relationship Id="rId4" Type="http://schemas.openxmlformats.org/officeDocument/2006/relationships/image" Target="../media/image446.png"/></Relationships>
</file>

<file path=ppt/slides/_rels/slide920.xml.rels><?xml version="1.0" encoding="UTF-8" standalone="yes"?>
<Relationships xmlns="http://schemas.openxmlformats.org/package/2006/relationships"><Relationship Id="rId3" Type="http://schemas.openxmlformats.org/officeDocument/2006/relationships/image" Target="../media/image448.png"/><Relationship Id="rId2" Type="http://schemas.openxmlformats.org/officeDocument/2006/relationships/hyperlink" Target="http://news.bbc.co.uk/2/hi/europe/7500605.stm" TargetMode="External"/><Relationship Id="rId1" Type="http://schemas.openxmlformats.org/officeDocument/2006/relationships/slideLayout" Target="../slideLayouts/slideLayout239.xml"/></Relationships>
</file>

<file path=ppt/slides/_rels/slide92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2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8.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4.xml.rels><?xml version="1.0" encoding="UTF-8" standalone="yes"?>
<Relationships xmlns="http://schemas.openxmlformats.org/package/2006/relationships"><Relationship Id="rId3" Type="http://schemas.openxmlformats.org/officeDocument/2006/relationships/image" Target="../media/image367.png"/><Relationship Id="rId2" Type="http://schemas.openxmlformats.org/officeDocument/2006/relationships/hyperlink" Target="http://en.wikipedia.org/wiki/Leaning_Tower_of_Pisa" TargetMode="External"/><Relationship Id="rId1" Type="http://schemas.openxmlformats.org/officeDocument/2006/relationships/slideLayout" Target="../slideLayouts/slideLayout223.xml"/></Relationships>
</file>

<file path=ppt/slides/_rels/slide935.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hyperlink" Target="http://en.wikipedia.org/wiki/St_Mark's_Campanile" TargetMode="External"/><Relationship Id="rId1" Type="http://schemas.openxmlformats.org/officeDocument/2006/relationships/slideLayout" Target="../slideLayouts/slideLayout223.xml"/></Relationships>
</file>

<file path=ppt/slides/_rels/slide936.xml.rels><?xml version="1.0" encoding="UTF-8" standalone="yes"?>
<Relationships xmlns="http://schemas.openxmlformats.org/package/2006/relationships"><Relationship Id="rId3" Type="http://schemas.openxmlformats.org/officeDocument/2006/relationships/image" Target="../media/image449.jpeg"/><Relationship Id="rId2" Type="http://schemas.openxmlformats.org/officeDocument/2006/relationships/hyperlink" Target="http://www.pictureninja.com/pages/italy/tuscany/image-bell-tower-florentine-cathedral.htm" TargetMode="External"/><Relationship Id="rId1" Type="http://schemas.openxmlformats.org/officeDocument/2006/relationships/slideLayout" Target="../slideLayouts/slideLayout14.xml"/><Relationship Id="rId4" Type="http://schemas.openxmlformats.org/officeDocument/2006/relationships/hyperlink" Target="http://www.obscure.org/~perky/uofr/fall2002/ISYS203U/Duomo_Site/" TargetMode="External"/></Relationships>
</file>

<file path=ppt/slides/_rels/slide937.xml.rels><?xml version="1.0" encoding="UTF-8" standalone="yes"?>
<Relationships xmlns="http://schemas.openxmlformats.org/package/2006/relationships"><Relationship Id="rId3" Type="http://schemas.openxmlformats.org/officeDocument/2006/relationships/image" Target="../media/image450.jpeg"/><Relationship Id="rId2" Type="http://schemas.openxmlformats.org/officeDocument/2006/relationships/hyperlink" Target="http://www.sights-and-culture.com/Italy/Florence-city-view.html" TargetMode="External"/><Relationship Id="rId1" Type="http://schemas.openxmlformats.org/officeDocument/2006/relationships/slideLayout" Target="../slideLayouts/slideLayout14.xml"/></Relationships>
</file>

<file path=ppt/slides/_rels/slide938.xml.rels><?xml version="1.0" encoding="UTF-8" standalone="yes"?>
<Relationships xmlns="http://schemas.openxmlformats.org/package/2006/relationships"><Relationship Id="rId3" Type="http://schemas.openxmlformats.org/officeDocument/2006/relationships/image" Target="../media/image451.jpeg"/><Relationship Id="rId2" Type="http://schemas.openxmlformats.org/officeDocument/2006/relationships/hyperlink" Target="http://collections.mnhs.org/visualresources/search.cfm?bhcp=1" TargetMode="External"/><Relationship Id="rId1" Type="http://schemas.openxmlformats.org/officeDocument/2006/relationships/slideLayout" Target="../slideLayouts/slideLayout14.xml"/><Relationship Id="rId4" Type="http://schemas.openxmlformats.org/officeDocument/2006/relationships/image" Target="../media/image452.jpeg"/></Relationships>
</file>

<file path=ppt/slides/_rels/slide93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67.xml"/></Relationships>
</file>

<file path=ppt/slides/_rels/slide94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67.xml"/></Relationships>
</file>

<file path=ppt/slides/_rels/slide94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67.xml"/></Relationships>
</file>

<file path=ppt/slides/_rels/slide94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50.xml.rels><?xml version="1.0" encoding="UTF-8" standalone="yes"?>
<Relationships xmlns="http://schemas.openxmlformats.org/package/2006/relationships"><Relationship Id="rId3" Type="http://schemas.openxmlformats.org/officeDocument/2006/relationships/image" Target="../media/image453.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 Id="rId4" Type="http://schemas.openxmlformats.org/officeDocument/2006/relationships/image" Target="../media/image454.png"/></Relationships>
</file>

<file path=ppt/slides/_rels/slide95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52.xml.rels><?xml version="1.0" encoding="UTF-8" standalone="yes"?>
<Relationships xmlns="http://schemas.openxmlformats.org/package/2006/relationships"><Relationship Id="rId3" Type="http://schemas.openxmlformats.org/officeDocument/2006/relationships/image" Target="../media/image455.png"/><Relationship Id="rId2" Type="http://schemas.openxmlformats.org/officeDocument/2006/relationships/hyperlink" Target="http://en.wikipedia.org/wiki/Cavalleria_rusticana" TargetMode="External"/><Relationship Id="rId1" Type="http://schemas.openxmlformats.org/officeDocument/2006/relationships/slideLayout" Target="../slideLayouts/slideLayout190.xml"/></Relationships>
</file>

<file path=ppt/slides/_rels/slide953.xml.rels><?xml version="1.0" encoding="UTF-8" standalone="yes"?>
<Relationships xmlns="http://schemas.openxmlformats.org/package/2006/relationships"><Relationship Id="rId3" Type="http://schemas.openxmlformats.org/officeDocument/2006/relationships/image" Target="../media/image456.png"/><Relationship Id="rId2" Type="http://schemas.openxmlformats.org/officeDocument/2006/relationships/hyperlink" Target="http://en.wikipedia.org/wiki/Cavalleria_rusticana" TargetMode="External"/><Relationship Id="rId1" Type="http://schemas.openxmlformats.org/officeDocument/2006/relationships/slideLayout" Target="../slideLayouts/slideLayout190.xml"/></Relationships>
</file>

<file path=ppt/slides/_rels/slide954.xml.rels><?xml version="1.0" encoding="UTF-8" standalone="yes"?>
<Relationships xmlns="http://schemas.openxmlformats.org/package/2006/relationships"><Relationship Id="rId3" Type="http://schemas.openxmlformats.org/officeDocument/2006/relationships/image" Target="../media/image457.png"/><Relationship Id="rId2" Type="http://schemas.openxmlformats.org/officeDocument/2006/relationships/hyperlink" Target="http://en.wikipedia.org/wiki/Cavalleria_rusticana" TargetMode="External"/><Relationship Id="rId1" Type="http://schemas.openxmlformats.org/officeDocument/2006/relationships/slideLayout" Target="../slideLayouts/slideLayout190.xml"/></Relationships>
</file>

<file path=ppt/slides/_rels/slide955.xml.rels><?xml version="1.0" encoding="UTF-8" standalone="yes"?>
<Relationships xmlns="http://schemas.openxmlformats.org/package/2006/relationships"><Relationship Id="rId3" Type="http://schemas.openxmlformats.org/officeDocument/2006/relationships/image" Target="../media/image458.jpeg"/><Relationship Id="rId2" Type="http://schemas.openxmlformats.org/officeDocument/2006/relationships/hyperlink" Target="http://www.culturevulture.net/Opera/cavalleriahgo_10-08.htm" TargetMode="External"/><Relationship Id="rId1" Type="http://schemas.openxmlformats.org/officeDocument/2006/relationships/slideLayout" Target="../slideLayouts/slideLayout190.xml"/></Relationships>
</file>

<file path=ppt/slides/_rels/slide956.xml.rels><?xml version="1.0" encoding="UTF-8" standalone="yes"?>
<Relationships xmlns="http://schemas.openxmlformats.org/package/2006/relationships"><Relationship Id="rId3" Type="http://schemas.openxmlformats.org/officeDocument/2006/relationships/image" Target="../media/image459.png"/><Relationship Id="rId2" Type="http://schemas.openxmlformats.org/officeDocument/2006/relationships/hyperlink" Target="http://www.culturevulture.net/Opera/cavalleriahgo_10-08.htm" TargetMode="External"/><Relationship Id="rId1" Type="http://schemas.openxmlformats.org/officeDocument/2006/relationships/slideLayout" Target="../slideLayouts/slideLayout190.xml"/></Relationships>
</file>

<file path=ppt/slides/_rels/slide9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58.xml.rels><?xml version="1.0" encoding="UTF-8" standalone="yes"?>
<Relationships xmlns="http://schemas.openxmlformats.org/package/2006/relationships"><Relationship Id="rId3" Type="http://schemas.openxmlformats.org/officeDocument/2006/relationships/image" Target="../media/image460.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s>
</file>

<file path=ppt/slides/_rels/slide959.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61.xml.rels><?xml version="1.0" encoding="UTF-8" standalone="yes"?>
<Relationships xmlns="http://schemas.openxmlformats.org/package/2006/relationships"><Relationship Id="rId3" Type="http://schemas.openxmlformats.org/officeDocument/2006/relationships/image" Target="../media/image461.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 Id="rId5" Type="http://schemas.openxmlformats.org/officeDocument/2006/relationships/image" Target="../media/image463.png"/><Relationship Id="rId4" Type="http://schemas.openxmlformats.org/officeDocument/2006/relationships/image" Target="../media/image462.png"/></Relationships>
</file>

<file path=ppt/slides/_rels/slide962.xml.rels><?xml version="1.0" encoding="UTF-8" standalone="yes"?>
<Relationships xmlns="http://schemas.openxmlformats.org/package/2006/relationships"><Relationship Id="rId3" Type="http://schemas.openxmlformats.org/officeDocument/2006/relationships/hyperlink" Target="http://en.wikipedia.org/wiki/Tosca" TargetMode="External"/><Relationship Id="rId2" Type="http://schemas.openxmlformats.org/officeDocument/2006/relationships/image" Target="../media/image464.png"/><Relationship Id="rId1" Type="http://schemas.openxmlformats.org/officeDocument/2006/relationships/slideLayout" Target="../slideLayouts/slideLayout14.xml"/></Relationships>
</file>

<file path=ppt/slides/_rels/slide963.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00.xml"/></Relationships>
</file>

<file path=ppt/slides/_rels/slide96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6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7.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323.xml"/><Relationship Id="rId1" Type="http://schemas.openxmlformats.org/officeDocument/2006/relationships/slideLayout" Target="../slideLayouts/slideLayout41.xml"/><Relationship Id="rId4" Type="http://schemas.openxmlformats.org/officeDocument/2006/relationships/image" Target="../media/image66.png"/></Relationships>
</file>

<file path=ppt/slides/_rels/slide978.xml.rels><?xml version="1.0" encoding="UTF-8" standalone="yes"?>
<Relationships xmlns="http://schemas.openxmlformats.org/package/2006/relationships"><Relationship Id="rId3" Type="http://schemas.openxmlformats.org/officeDocument/2006/relationships/image" Target="../media/image465.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979.xml.rels><?xml version="1.0" encoding="UTF-8" standalone="yes"?>
<Relationships xmlns="http://schemas.openxmlformats.org/package/2006/relationships"><Relationship Id="rId3" Type="http://schemas.openxmlformats.org/officeDocument/2006/relationships/image" Target="../media/image466.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980.xml.rels><?xml version="1.0" encoding="UTF-8" standalone="yes"?>
<Relationships xmlns="http://schemas.openxmlformats.org/package/2006/relationships"><Relationship Id="rId3" Type="http://schemas.openxmlformats.org/officeDocument/2006/relationships/image" Target="../media/image467.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981.xml.rels><?xml version="1.0" encoding="UTF-8" standalone="yes"?>
<Relationships xmlns="http://schemas.openxmlformats.org/package/2006/relationships"><Relationship Id="rId3" Type="http://schemas.openxmlformats.org/officeDocument/2006/relationships/image" Target="../media/image468.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982.xml.rels><?xml version="1.0" encoding="UTF-8" standalone="yes"?>
<Relationships xmlns="http://schemas.openxmlformats.org/package/2006/relationships"><Relationship Id="rId3" Type="http://schemas.openxmlformats.org/officeDocument/2006/relationships/image" Target="../media/image469.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9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84.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324.xml"/><Relationship Id="rId1" Type="http://schemas.openxmlformats.org/officeDocument/2006/relationships/slideLayout" Target="../slideLayouts/slideLayout19.xml"/><Relationship Id="rId4" Type="http://schemas.openxmlformats.org/officeDocument/2006/relationships/image" Target="../media/image18.png"/></Relationships>
</file>

<file path=ppt/slides/_rels/slide985.xml.rels><?xml version="1.0" encoding="UTF-8" standalone="yes"?>
<Relationships xmlns="http://schemas.openxmlformats.org/package/2006/relationships"><Relationship Id="rId3" Type="http://schemas.openxmlformats.org/officeDocument/2006/relationships/image" Target="../media/image470.png"/><Relationship Id="rId2" Type="http://schemas.openxmlformats.org/officeDocument/2006/relationships/hyperlink" Target="http://news.bbc.co.uk/2/hi/europe/6287228.stm" TargetMode="External"/><Relationship Id="rId1" Type="http://schemas.openxmlformats.org/officeDocument/2006/relationships/slideLayout" Target="../slideLayouts/slideLayout14.xml"/></Relationships>
</file>

<file path=ppt/slides/_rels/slide986.xml.rels><?xml version="1.0" encoding="UTF-8" standalone="yes"?>
<Relationships xmlns="http://schemas.openxmlformats.org/package/2006/relationships"><Relationship Id="rId3" Type="http://schemas.openxmlformats.org/officeDocument/2006/relationships/image" Target="../media/image471.png"/><Relationship Id="rId2" Type="http://schemas.openxmlformats.org/officeDocument/2006/relationships/hyperlink" Target="http://news.bbc.co.uk/2/hi/europe/3017009.stm" TargetMode="External"/><Relationship Id="rId1" Type="http://schemas.openxmlformats.org/officeDocument/2006/relationships/slideLayout" Target="../slideLayouts/slideLayout14.xml"/></Relationships>
</file>

<file path=ppt/slides/_rels/slide987.xml.rels><?xml version="1.0" encoding="UTF-8" standalone="yes"?>
<Relationships xmlns="http://schemas.openxmlformats.org/package/2006/relationships"><Relationship Id="rId3" Type="http://schemas.openxmlformats.org/officeDocument/2006/relationships/image" Target="../media/image472.png"/><Relationship Id="rId2" Type="http://schemas.openxmlformats.org/officeDocument/2006/relationships/hyperlink" Target="http://news.bbc.co.uk/2/hi/programmes/from_our_own_correspondent/6727215.stm" TargetMode="External"/><Relationship Id="rId1" Type="http://schemas.openxmlformats.org/officeDocument/2006/relationships/slideLayout" Target="../slideLayouts/slideLayout14.xml"/></Relationships>
</file>

<file path=ppt/slides/_rels/slide988.xml.rels><?xml version="1.0" encoding="UTF-8" standalone="yes"?>
<Relationships xmlns="http://schemas.openxmlformats.org/package/2006/relationships"><Relationship Id="rId3" Type="http://schemas.openxmlformats.org/officeDocument/2006/relationships/image" Target="../media/image473.png"/><Relationship Id="rId2" Type="http://schemas.openxmlformats.org/officeDocument/2006/relationships/hyperlink" Target="http://news.bbc.co.uk/2/hi/europe/7174987.stm" TargetMode="External"/><Relationship Id="rId1" Type="http://schemas.openxmlformats.org/officeDocument/2006/relationships/slideLayout" Target="../slideLayouts/slideLayout14.xml"/></Relationships>
</file>

<file path=ppt/slides/_rels/slide989.xml.rels><?xml version="1.0" encoding="UTF-8" standalone="yes"?>
<Relationships xmlns="http://schemas.openxmlformats.org/package/2006/relationships"><Relationship Id="rId3" Type="http://schemas.openxmlformats.org/officeDocument/2006/relationships/image" Target="../media/image474.png"/><Relationship Id="rId2" Type="http://schemas.openxmlformats.org/officeDocument/2006/relationships/hyperlink" Target="http://news.bbc.co.uk/2/hi/europe/7423245.stm" TargetMode="External"/><Relationship Id="rId1" Type="http://schemas.openxmlformats.org/officeDocument/2006/relationships/slideLayout" Target="../slideLayouts/slideLayout14.xml"/></Relationships>
</file>

<file path=ppt/slides/_rels/slide990.xml.rels><?xml version="1.0" encoding="UTF-8" standalone="yes"?>
<Relationships xmlns="http://schemas.openxmlformats.org/package/2006/relationships"><Relationship Id="rId3" Type="http://schemas.openxmlformats.org/officeDocument/2006/relationships/image" Target="../media/image475.png"/><Relationship Id="rId2" Type="http://schemas.openxmlformats.org/officeDocument/2006/relationships/hyperlink" Target="http://news.bbc.co.uk/cbbcnews/hi/newsid_7230000/newsid_7233300/7233359.stm" TargetMode="External"/><Relationship Id="rId1" Type="http://schemas.openxmlformats.org/officeDocument/2006/relationships/slideLayout" Target="../slideLayouts/slideLayout14.xml"/></Relationships>
</file>

<file path=ppt/slides/_rels/slide991.xml.rels><?xml version="1.0" encoding="UTF-8" standalone="yes"?>
<Relationships xmlns="http://schemas.openxmlformats.org/package/2006/relationships"><Relationship Id="rId3" Type="http://schemas.openxmlformats.org/officeDocument/2006/relationships/hyperlink" Target="http://www.cbsnews.com/stories/2008/06/27/ap/entertainment/main4215219.shtml" TargetMode="External"/><Relationship Id="rId2" Type="http://schemas.openxmlformats.org/officeDocument/2006/relationships/notesSlide" Target="../notesSlides/notesSlide325.xml"/><Relationship Id="rId1" Type="http://schemas.openxmlformats.org/officeDocument/2006/relationships/slideLayout" Target="../slideLayouts/slideLayout63.xml"/><Relationship Id="rId4" Type="http://schemas.openxmlformats.org/officeDocument/2006/relationships/image" Target="../media/image476.png"/></Relationships>
</file>

<file path=ppt/slides/_rels/slide992.xml.rels><?xml version="1.0" encoding="UTF-8" standalone="yes"?>
<Relationships xmlns="http://schemas.openxmlformats.org/package/2006/relationships"><Relationship Id="rId3" Type="http://schemas.openxmlformats.org/officeDocument/2006/relationships/image" Target="../media/image477.png"/><Relationship Id="rId2" Type="http://schemas.openxmlformats.org/officeDocument/2006/relationships/notesSlide" Target="../notesSlides/notesSlide326.xml"/><Relationship Id="rId1" Type="http://schemas.openxmlformats.org/officeDocument/2006/relationships/slideLayout" Target="../slideLayouts/slideLayout63.xml"/><Relationship Id="rId4" Type="http://schemas.openxmlformats.org/officeDocument/2006/relationships/hyperlink" Target="http://www.cbsnews.com/stories/2008/06/27/ap/entertainment/main4215219.shtml" TargetMode="External"/></Relationships>
</file>

<file path=ppt/slides/_rels/slide9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94.xml.rels><?xml version="1.0" encoding="UTF-8" standalone="yes"?>
<Relationships xmlns="http://schemas.openxmlformats.org/package/2006/relationships"><Relationship Id="rId3" Type="http://schemas.openxmlformats.org/officeDocument/2006/relationships/hyperlink" Target="http://news.bbc.co.uk/2/hi/europe/8548994.stm" TargetMode="External"/><Relationship Id="rId2" Type="http://schemas.openxmlformats.org/officeDocument/2006/relationships/notesSlide" Target="../notesSlides/notesSlide327.xml"/><Relationship Id="rId1" Type="http://schemas.openxmlformats.org/officeDocument/2006/relationships/slideLayout" Target="../slideLayouts/slideLayout250.xml"/><Relationship Id="rId4" Type="http://schemas.openxmlformats.org/officeDocument/2006/relationships/image" Target="../media/image478.png"/></Relationships>
</file>

<file path=ppt/slides/_rels/slide9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479.png"/><Relationship Id="rId1" Type="http://schemas.openxmlformats.org/officeDocument/2006/relationships/slideLayout" Target="../slideLayouts/slideLayout19.xml"/></Relationships>
</file>

<file path=ppt/slides/_rels/slide997.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998.xml.rels><?xml version="1.0" encoding="UTF-8" standalone="yes"?>
<Relationships xmlns="http://schemas.openxmlformats.org/package/2006/relationships"><Relationship Id="rId2" Type="http://schemas.openxmlformats.org/officeDocument/2006/relationships/image" Target="../media/image480.png"/><Relationship Id="rId1" Type="http://schemas.openxmlformats.org/officeDocument/2006/relationships/slideLayout" Target="../slideLayouts/slideLayout12.xml"/></Relationships>
</file>

<file path=ppt/slides/_rels/slide999.xml.rels><?xml version="1.0" encoding="UTF-8" standalone="yes"?>
<Relationships xmlns="http://schemas.openxmlformats.org/package/2006/relationships"><Relationship Id="rId3" Type="http://schemas.openxmlformats.org/officeDocument/2006/relationships/image" Target="../media/image482.png"/><Relationship Id="rId2" Type="http://schemas.openxmlformats.org/officeDocument/2006/relationships/image" Target="../media/image481.png"/><Relationship Id="rId1" Type="http://schemas.openxmlformats.org/officeDocument/2006/relationships/slideLayout" Target="../slideLayouts/slideLayout12.xml"/></Relationships>
</file>

<file path=ppt/slides/_rels/slide1000.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1.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2.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3.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4.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5.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6.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07.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1008.xml.rels><?xml version="1.0" encoding="UTF-8" standalone="yes"?>
<Relationships xmlns="http://schemas.openxmlformats.org/package/2006/relationships"><Relationship Id="rId2" Type="http://schemas.openxmlformats.org/officeDocument/2006/relationships/image" Target="../media/image483.png"/><Relationship Id="rId1" Type="http://schemas.openxmlformats.org/officeDocument/2006/relationships/slideLayout" Target="../slideLayouts/slideLayout7.xml"/></Relationships>
</file>

<file path=ppt/slides/_rels/slide1009.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10.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4.xml"/></Relationships>
</file>

<file path=ppt/slides/_rels/slide1011.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4.xml"/></Relationships>
</file>

<file path=ppt/slides/_rels/slide1012.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13.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14.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15.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16.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17.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2.xml"/></Relationships>
</file>

<file path=ppt/slides/_rels/slide1018.xml.rels><?xml version="1.0" encoding="UTF-8" standalone="yes"?>
<Relationships xmlns="http://schemas.openxmlformats.org/package/2006/relationships"><Relationship Id="rId2" Type="http://schemas.openxmlformats.org/officeDocument/2006/relationships/image" Target="../media/image480.png"/><Relationship Id="rId1" Type="http://schemas.openxmlformats.org/officeDocument/2006/relationships/slideLayout" Target="../slideLayouts/slideLayout12.xml"/></Relationships>
</file>

<file path=ppt/slides/_rels/slide1019.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2.xml"/></Relationships>
</file>

<file path=ppt/slides/_rels/slide1020.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1.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2.xml"/></Relationships>
</file>

<file path=ppt/slides/_rels/slide1022.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3.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4.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5.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6.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7.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8.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29.xml.rels><?xml version="1.0" encoding="UTF-8" standalone="yes"?>
<Relationships xmlns="http://schemas.openxmlformats.org/package/2006/relationships"><Relationship Id="rId3" Type="http://schemas.openxmlformats.org/officeDocument/2006/relationships/image" Target="../media/image485.jpeg"/><Relationship Id="rId2" Type="http://schemas.openxmlformats.org/officeDocument/2006/relationships/image" Target="../media/image484.png"/><Relationship Id="rId1" Type="http://schemas.openxmlformats.org/officeDocument/2006/relationships/slideLayout" Target="../slideLayouts/slideLayout14.xml"/></Relationships>
</file>

<file path=ppt/slides/_rels/slide1030.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1.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2.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3.xml.rels><?xml version="1.0" encoding="UTF-8" standalone="yes"?>
<Relationships xmlns="http://schemas.openxmlformats.org/package/2006/relationships"><Relationship Id="rId3" Type="http://schemas.openxmlformats.org/officeDocument/2006/relationships/hyperlink" Target="http://www.d.umn.edu/cla/faculty/troufs/anth3635/cetexts.html#Parman" TargetMode="External"/><Relationship Id="rId2" Type="http://schemas.openxmlformats.org/officeDocument/2006/relationships/image" Target="../media/image486.png"/><Relationship Id="rId1" Type="http://schemas.openxmlformats.org/officeDocument/2006/relationships/slideLayout" Target="../slideLayouts/slideLayout14.xml"/></Relationships>
</file>

<file path=ppt/slides/_rels/slide1034.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5.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6.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7.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8.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39.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0.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1.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2.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3.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4.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5.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6.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7.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8.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104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731.xml"/></Relationships>
</file>

<file path=ppt/slides/_rels/slide1050.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747.xml"/></Relationships>
</file>

<file path=ppt/slides/_rels/slide105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5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4.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1055.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105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9.xml"/></Relationships>
</file>

<file path=ppt/slides/_rels/slide1057.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9.xml"/></Relationships>
</file>

<file path=ppt/slides/_rels/slide10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9.xml"/></Relationships>
</file>

<file path=ppt/slides/_rels/slide1060.xml.rels><?xml version="1.0" encoding="UTF-8" standalone="yes"?>
<Relationships xmlns="http://schemas.openxmlformats.org/package/2006/relationships"><Relationship Id="rId3" Type="http://schemas.openxmlformats.org/officeDocument/2006/relationships/image" Target="../media/image487.jpeg"/><Relationship Id="rId2" Type="http://schemas.openxmlformats.org/officeDocument/2006/relationships/notesSlide" Target="../notesSlides/notesSlide328.xml"/><Relationship Id="rId1" Type="http://schemas.openxmlformats.org/officeDocument/2006/relationships/slideLayout" Target="../slideLayouts/slideLayout19.xml"/><Relationship Id="rId6" Type="http://schemas.openxmlformats.org/officeDocument/2006/relationships/hyperlink" Target="http://news.nationalgeographic.com/news/2002/01/0115_020115iceman.html" TargetMode="External"/><Relationship Id="rId5" Type="http://schemas.openxmlformats.org/officeDocument/2006/relationships/hyperlink" Target="http://discover.npr.org/rundowns/segment.jhtml?wfId=1486351" TargetMode="External"/><Relationship Id="rId4" Type="http://schemas.openxmlformats.org/officeDocument/2006/relationships/image" Target="../media/image488.png"/></Relationships>
</file>

<file path=ppt/slides/_rels/slide1061.xml.rels><?xml version="1.0" encoding="UTF-8" standalone="yes"?>
<Relationships xmlns="http://schemas.openxmlformats.org/package/2006/relationships"><Relationship Id="rId3" Type="http://schemas.openxmlformats.org/officeDocument/2006/relationships/hyperlink" Target="http://www.ananova.com/news/story/sm_773753.html" TargetMode="External"/><Relationship Id="rId2" Type="http://schemas.openxmlformats.org/officeDocument/2006/relationships/notesSlide" Target="../notesSlides/notesSlide329.xml"/><Relationship Id="rId1" Type="http://schemas.openxmlformats.org/officeDocument/2006/relationships/slideLayout" Target="../slideLayouts/slideLayout19.xml"/><Relationship Id="rId4" Type="http://schemas.openxmlformats.org/officeDocument/2006/relationships/image" Target="../media/image489.png"/></Relationships>
</file>

<file path=ppt/slides/_rels/slide1062.xml.rels><?xml version="1.0" encoding="UTF-8" standalone="yes"?>
<Relationships xmlns="http://schemas.openxmlformats.org/package/2006/relationships"><Relationship Id="rId3" Type="http://schemas.openxmlformats.org/officeDocument/2006/relationships/hyperlink" Target="http://www.iht.com/articles/2007/07/04/business/greencol05.php" TargetMode="External"/><Relationship Id="rId2" Type="http://schemas.openxmlformats.org/officeDocument/2006/relationships/notesSlide" Target="../notesSlides/notesSlide330.xml"/><Relationship Id="rId1" Type="http://schemas.openxmlformats.org/officeDocument/2006/relationships/slideLayout" Target="../slideLayouts/slideLayout30.xml"/><Relationship Id="rId4" Type="http://schemas.openxmlformats.org/officeDocument/2006/relationships/image" Target="../media/image490.png"/></Relationships>
</file>

<file path=ppt/slides/_rels/slide1063.xml.rels><?xml version="1.0" encoding="UTF-8" standalone="yes"?>
<Relationships xmlns="http://schemas.openxmlformats.org/package/2006/relationships"><Relationship Id="rId3" Type="http://schemas.openxmlformats.org/officeDocument/2006/relationships/hyperlink" Target="http://www.iht.com/articles/2007/07/04/business/greencol05.php" TargetMode="External"/><Relationship Id="rId2" Type="http://schemas.openxmlformats.org/officeDocument/2006/relationships/notesSlide" Target="../notesSlides/notesSlide331.xml"/><Relationship Id="rId1" Type="http://schemas.openxmlformats.org/officeDocument/2006/relationships/slideLayout" Target="../slideLayouts/slideLayout30.xml"/><Relationship Id="rId4" Type="http://schemas.openxmlformats.org/officeDocument/2006/relationships/image" Target="../media/image491.png"/></Relationships>
</file>

<file path=ppt/slides/_rels/slide1064.xml.rels><?xml version="1.0" encoding="UTF-8" standalone="yes"?>
<Relationships xmlns="http://schemas.openxmlformats.org/package/2006/relationships"><Relationship Id="rId3" Type="http://schemas.openxmlformats.org/officeDocument/2006/relationships/hyperlink" Target="http://news.bbc.co.uk/2/hi/technology/8538761.stm" TargetMode="External"/><Relationship Id="rId2" Type="http://schemas.openxmlformats.org/officeDocument/2006/relationships/notesSlide" Target="../notesSlides/notesSlide332.xml"/><Relationship Id="rId1" Type="http://schemas.openxmlformats.org/officeDocument/2006/relationships/slideLayout" Target="../slideLayouts/slideLayout19.xml"/><Relationship Id="rId4" Type="http://schemas.openxmlformats.org/officeDocument/2006/relationships/image" Target="../media/image492.png"/></Relationships>
</file>

<file path=ppt/slides/_rels/slide1065.xml.rels><?xml version="1.0" encoding="UTF-8" standalone="yes"?>
<Relationships xmlns="http://schemas.openxmlformats.org/package/2006/relationships"><Relationship Id="rId3" Type="http://schemas.openxmlformats.org/officeDocument/2006/relationships/hyperlink" Target="http://www.duluthnewstribune.com/articles/index.cfm?id=46549&amp;section=Wave" TargetMode="External"/><Relationship Id="rId2" Type="http://schemas.openxmlformats.org/officeDocument/2006/relationships/notesSlide" Target="../notesSlides/notesSlide333.xml"/><Relationship Id="rId1" Type="http://schemas.openxmlformats.org/officeDocument/2006/relationships/slideLayout" Target="../slideLayouts/slideLayout360.xml"/><Relationship Id="rId4" Type="http://schemas.openxmlformats.org/officeDocument/2006/relationships/image" Target="../media/image493.png"/></Relationships>
</file>

<file path=ppt/slides/_rels/slide106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4.xml"/><Relationship Id="rId1" Type="http://schemas.openxmlformats.org/officeDocument/2006/relationships/slideLayout" Target="../slideLayouts/slideLayout360.xml"/><Relationship Id="rId5" Type="http://schemas.openxmlformats.org/officeDocument/2006/relationships/image" Target="../media/image30.png"/><Relationship Id="rId4" Type="http://schemas.openxmlformats.org/officeDocument/2006/relationships/hyperlink" Target="http://www.d.umn.edu/cla/faculty/troufs/anth1095/Italy.html" TargetMode="External"/></Relationships>
</file>

<file path=ppt/slides/_rels/slide1067.xml.rels><?xml version="1.0" encoding="UTF-8" standalone="yes"?>
<Relationships xmlns="http://schemas.openxmlformats.org/package/2006/relationships"><Relationship Id="rId3" Type="http://schemas.openxmlformats.org/officeDocument/2006/relationships/hyperlink" Target="http://www.umdartsfest.com/home.php" TargetMode="External"/><Relationship Id="rId2" Type="http://schemas.openxmlformats.org/officeDocument/2006/relationships/notesSlide" Target="../notesSlides/notesSlide335.xml"/><Relationship Id="rId1" Type="http://schemas.openxmlformats.org/officeDocument/2006/relationships/slideLayout" Target="../slideLayouts/slideLayout360.xml"/><Relationship Id="rId4" Type="http://schemas.openxmlformats.org/officeDocument/2006/relationships/image" Target="../media/image494.png"/></Relationships>
</file>

<file path=ppt/slides/_rels/slide1068.xml.rels><?xml version="1.0" encoding="UTF-8" standalone="yes"?>
<Relationships xmlns="http://schemas.openxmlformats.org/package/2006/relationships"><Relationship Id="rId3" Type="http://schemas.openxmlformats.org/officeDocument/2006/relationships/hyperlink" Target="http://www.umdartsfest.com/home.php" TargetMode="External"/><Relationship Id="rId2" Type="http://schemas.openxmlformats.org/officeDocument/2006/relationships/notesSlide" Target="../notesSlides/notesSlide336.xml"/><Relationship Id="rId1" Type="http://schemas.openxmlformats.org/officeDocument/2006/relationships/slideLayout" Target="../slideLayouts/slideLayout360.xml"/><Relationship Id="rId4" Type="http://schemas.openxmlformats.org/officeDocument/2006/relationships/image" Target="../media/image495.png"/></Relationships>
</file>

<file path=ppt/slides/_rels/slide1069.xml.rels><?xml version="1.0" encoding="UTF-8" standalone="yes"?>
<Relationships xmlns="http://schemas.openxmlformats.org/package/2006/relationships"><Relationship Id="rId3" Type="http://schemas.openxmlformats.org/officeDocument/2006/relationships/hyperlink" Target="http://www.umdartsfest.com/home.php" TargetMode="External"/><Relationship Id="rId2" Type="http://schemas.openxmlformats.org/officeDocument/2006/relationships/notesSlide" Target="../notesSlides/notesSlide337.xml"/><Relationship Id="rId1" Type="http://schemas.openxmlformats.org/officeDocument/2006/relationships/slideLayout" Target="../slideLayouts/slideLayout360.xml"/><Relationship Id="rId4" Type="http://schemas.openxmlformats.org/officeDocument/2006/relationships/image" Target="../media/image496.png"/></Relationships>
</file>

<file path=ppt/slides/_rels/slide1070.xml.rels><?xml version="1.0" encoding="UTF-8" standalone="yes"?>
<Relationships xmlns="http://schemas.openxmlformats.org/package/2006/relationships"><Relationship Id="rId3" Type="http://schemas.openxmlformats.org/officeDocument/2006/relationships/hyperlink" Target="http://www.umdartsfest.com/home.php" TargetMode="External"/><Relationship Id="rId2" Type="http://schemas.openxmlformats.org/officeDocument/2006/relationships/notesSlide" Target="../notesSlides/notesSlide338.xml"/><Relationship Id="rId1" Type="http://schemas.openxmlformats.org/officeDocument/2006/relationships/slideLayout" Target="../slideLayouts/slideLayout360.xml"/><Relationship Id="rId4" Type="http://schemas.openxmlformats.org/officeDocument/2006/relationships/image" Target="../media/image497.png"/></Relationships>
</file>

<file path=ppt/slides/_rels/slide10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582.xml"/></Relationships>
</file>

<file path=ppt/slides/_rels/slide1073.xml.rels><?xml version="1.0" encoding="UTF-8" standalone="yes"?>
<Relationships xmlns="http://schemas.openxmlformats.org/package/2006/relationships"><Relationship Id="rId3" Type="http://schemas.openxmlformats.org/officeDocument/2006/relationships/hyperlink" Target="http://www.d.umn.edu/cla/faculty/troufs/anth3635/cetexts.html" TargetMode="External"/><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593.xml"/><Relationship Id="rId5" Type="http://schemas.openxmlformats.org/officeDocument/2006/relationships/image" Target="../media/image21.jpg"/><Relationship Id="rId4" Type="http://schemas.openxmlformats.org/officeDocument/2006/relationships/image" Target="../media/image498.jpeg"/></Relationships>
</file>

<file path=ppt/slides/_rels/slide1074.xml.rels><?xml version="1.0" encoding="UTF-8" standalone="yes"?>
<Relationships xmlns="http://schemas.openxmlformats.org/package/2006/relationships"><Relationship Id="rId3" Type="http://schemas.openxmlformats.org/officeDocument/2006/relationships/image" Target="../media/image499.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9.xml"/><Relationship Id="rId4" Type="http://schemas.openxmlformats.org/officeDocument/2006/relationships/image" Target="../media/image21.jpg"/></Relationships>
</file>

<file path=ppt/slides/_rels/slide1075.xml.rels><?xml version="1.0" encoding="UTF-8" standalone="yes"?>
<Relationships xmlns="http://schemas.openxmlformats.org/package/2006/relationships"><Relationship Id="rId3" Type="http://schemas.openxmlformats.org/officeDocument/2006/relationships/image" Target="../media/image501.png"/><Relationship Id="rId2" Type="http://schemas.openxmlformats.org/officeDocument/2006/relationships/notesSlide" Target="../notesSlides/notesSlide339.xml"/><Relationship Id="rId1" Type="http://schemas.openxmlformats.org/officeDocument/2006/relationships/slideLayout" Target="../slideLayouts/slideLayout780.xml"/><Relationship Id="rId4" Type="http://schemas.openxmlformats.org/officeDocument/2006/relationships/hyperlink" Target="http://www.d.umn.edu/~troufs/#title" TargetMode="External"/></Relationships>
</file>

<file path=ppt/slides/_rels/slide1076.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780.xml"/></Relationships>
</file>

<file path=ppt/slides/_rels/slide1077.xml.rels><?xml version="1.0" encoding="UTF-8" standalone="yes"?>
<Relationships xmlns="http://schemas.openxmlformats.org/package/2006/relationships"><Relationship Id="rId3" Type="http://schemas.openxmlformats.org/officeDocument/2006/relationships/image" Target="../media/image503.svg"/><Relationship Id="rId2" Type="http://schemas.openxmlformats.org/officeDocument/2006/relationships/image" Target="../media/image502.png"/><Relationship Id="rId1" Type="http://schemas.openxmlformats.org/officeDocument/2006/relationships/slideLayout" Target="../slideLayouts/slideLayout41.xml"/></Relationships>
</file>

<file path=ppt/slides/_rels/slide10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6.xml"/></Relationships>
</file>

<file path=ppt/slides/_rels/slide107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278.png"/><Relationship Id="rId1" Type="http://schemas.openxmlformats.org/officeDocument/2006/relationships/slideLayout" Target="../slideLayouts/slideLayout36.xml"/><Relationship Id="rId4" Type="http://schemas.openxmlformats.org/officeDocument/2006/relationships/hyperlink" Target="https://www.nytimes.com/2020/03/08/world/europe/italy-coronavirus-quarantine.html?referringSource=articleSh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to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2009-2023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Subtitle 2">
            <a:extLst>
              <a:ext uri="{FF2B5EF4-FFF2-40B4-BE49-F238E27FC236}">
                <a16:creationId xmlns:a16="http://schemas.microsoft.com/office/drawing/2014/main" id="{B8181AEB-BF00-4743-BCA1-1D144D7E5488}"/>
              </a:ext>
            </a:extLst>
          </p:cNvPr>
          <p:cNvSpPr txBox="1">
            <a:spLocks/>
          </p:cNvSpPr>
          <p:nvPr/>
        </p:nvSpPr>
        <p:spPr>
          <a:xfrm>
            <a:off x="915361" y="1073011"/>
            <a:ext cx="7390439" cy="5022989"/>
          </a:xfrm>
          <a:prstGeom prst="rect">
            <a:avLst/>
          </a:prstGeom>
          <a:solidFill>
            <a:srgbClr val="FFFFFF">
              <a:alpha val="84706"/>
            </a:srgbClr>
          </a:solidFill>
        </p:spPr>
        <p:txBody>
          <a:bodyPr>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
        <p:nvSpPr>
          <p:cNvPr id="10" name="Rectangle 9">
            <a:extLst>
              <a:ext uri="{FF2B5EF4-FFF2-40B4-BE49-F238E27FC236}">
                <a16:creationId xmlns:a16="http://schemas.microsoft.com/office/drawing/2014/main" id="{12B9CE09-69FD-48E6-BFB5-C4D539BFEFC2}"/>
              </a:ext>
            </a:extLst>
          </p:cNvPr>
          <p:cNvSpPr>
            <a:spLocks noChangeArrowheads="1"/>
          </p:cNvSpPr>
          <p:nvPr/>
        </p:nvSpPr>
        <p:spPr bwMode="auto">
          <a:xfrm>
            <a:off x="609222" y="381000"/>
            <a:ext cx="7925568" cy="1569660"/>
          </a:xfrm>
          <a:prstGeom prst="rect">
            <a:avLst/>
          </a:prstGeom>
          <a:solidFill>
            <a:srgbClr val="4AB6FF"/>
          </a:solid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Run in “Slide Show” mode.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Use your up / down arrow keys and / or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your space bar to advance the slides</a:t>
            </a:r>
          </a:p>
        </p:txBody>
      </p:sp>
    </p:spTree>
    <p:extLst>
      <p:ext uri="{BB962C8B-B14F-4D97-AF65-F5344CB8AC3E}">
        <p14:creationId xmlns:p14="http://schemas.microsoft.com/office/powerpoint/2010/main" val="2106657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2009-2023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00493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to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2009-2023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13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EE4A6"/>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675535"/>
            <a:ext cx="184731" cy="694164"/>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pitchFamily="34" charset="0"/>
              <a:ea typeface="+mn-ea"/>
              <a:cs typeface="+mn-cs"/>
            </a:endParaRPr>
          </a:p>
        </p:txBody>
      </p:sp>
      <p:sp>
        <p:nvSpPr>
          <p:cNvPr id="8" name="Rectangle 3">
            <a:extLst>
              <a:ext uri="{FF2B5EF4-FFF2-40B4-BE49-F238E27FC236}">
                <a16:creationId xmlns:a16="http://schemas.microsoft.com/office/drawing/2014/main" id="{DF5FAA71-DD7C-4138-A5E7-492B4A321627}"/>
              </a:ext>
            </a:extLst>
          </p:cNvPr>
          <p:cNvSpPr txBox="1">
            <a:spLocks noChangeArrowheads="1"/>
          </p:cNvSpPr>
          <p:nvPr/>
        </p:nvSpPr>
        <p:spPr bwMode="auto">
          <a:xfrm>
            <a:off x="685800" y="1724324"/>
            <a:ext cx="7848600" cy="40811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0"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This is a </a:t>
            </a:r>
            <a:r>
              <a:rPr kumimoji="1" lang="en-US" sz="4800" b="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long</a:t>
            </a:r>
            <a:r>
              <a:rPr kumimoji="1" lang="en-US" sz="4800" b="1" i="0"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 set of slides.  You might want to review them in three or four sessions rather than at one sitting.</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Tree>
    <p:extLst>
      <p:ext uri="{BB962C8B-B14F-4D97-AF65-F5344CB8AC3E}">
        <p14:creationId xmlns:p14="http://schemas.microsoft.com/office/powerpoint/2010/main" val="97561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An Introduction </a:t>
            </a:r>
          </a:p>
          <a:p>
            <a:r>
              <a:rPr lang="en-US" sz="2400" dirty="0">
                <a:ln w="12700">
                  <a:solidFill>
                    <a:schemeClr val="accent1"/>
                  </a:solidFill>
                </a:ln>
                <a:solidFill>
                  <a:srgbClr val="000000"/>
                </a:solidFill>
                <a:effectLst>
                  <a:outerShdw blurRad="50800" dist="38100" algn="l" rotWithShape="0">
                    <a:prstClr val="black">
                      <a:alpha val="40000"/>
                    </a:prstClr>
                  </a:outerShdw>
                </a:effectLst>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and </a:t>
            </a:r>
          </a:p>
          <a:p>
            <a:r>
              <a:rPr lang="en-US" sz="2400" dirty="0">
                <a:ln w="12700">
                  <a:solidFill>
                    <a:schemeClr val="accent1"/>
                  </a:solidFill>
                </a:ln>
                <a:solidFill>
                  <a:srgbClr val="000000"/>
                </a:solidFill>
                <a:effectLst>
                  <a:outerShdw blurRad="50800" dist="38100" algn="l" rotWithShape="0">
                    <a:prstClr val="black">
                      <a:alpha val="40000"/>
                    </a:prstClr>
                  </a:outerShdw>
                </a:effectLst>
              </a:rPr>
              <a:t>An Introduction to </a:t>
            </a:r>
          </a:p>
          <a:p>
            <a:r>
              <a:rPr lang="en-US" sz="2400" dirty="0">
                <a:ln w="12700">
                  <a:solidFill>
                    <a:schemeClr val="accent1"/>
                  </a:solidFill>
                </a:ln>
                <a:solidFill>
                  <a:srgbClr val="000000"/>
                </a:solidFill>
                <a:effectLst>
                  <a:outerShdw blurRad="50800" dist="38100" algn="l" rotWithShape="0">
                    <a:prstClr val="black">
                      <a:alpha val="40000"/>
                    </a:prstClr>
                  </a:outerShdw>
                </a:effectLst>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2009-2023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sp>
        <p:nvSpPr>
          <p:cNvPr id="9" name="Subtitle 2">
            <a:extLst>
              <a:ext uri="{FF2B5EF4-FFF2-40B4-BE49-F238E27FC236}">
                <a16:creationId xmlns:a16="http://schemas.microsoft.com/office/drawing/2014/main" id="{6EF6A265-C4ED-456A-BC34-62935D95884A}"/>
              </a:ext>
            </a:extLst>
          </p:cNvPr>
          <p:cNvSpPr txBox="1">
            <a:spLocks/>
          </p:cNvSpPr>
          <p:nvPr/>
        </p:nvSpPr>
        <p:spPr>
          <a:xfrm>
            <a:off x="685800" y="381000"/>
            <a:ext cx="7772400" cy="6401775"/>
          </a:xfrm>
          <a:prstGeom prst="rect">
            <a:avLst/>
          </a:prstGeom>
          <a:solidFill>
            <a:srgbClr val="FFFFFF">
              <a:alpha val="84706"/>
            </a:srgbClr>
          </a:solidFill>
        </p:spPr>
        <p:txBody>
          <a:bodyPr>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
        <p:nvSpPr>
          <p:cNvPr id="11" name="TextBox 10">
            <a:extLst>
              <a:ext uri="{FF2B5EF4-FFF2-40B4-BE49-F238E27FC236}">
                <a16:creationId xmlns:a16="http://schemas.microsoft.com/office/drawing/2014/main" id="{00EE658E-D024-4287-A435-68A0B3486467}"/>
              </a:ext>
            </a:extLst>
          </p:cNvPr>
          <p:cNvSpPr txBox="1"/>
          <p:nvPr/>
        </p:nvSpPr>
        <p:spPr>
          <a:xfrm>
            <a:off x="1371600" y="2370451"/>
            <a:ext cx="6400800" cy="1668149"/>
          </a:xfrm>
          <a:prstGeom prst="rect">
            <a:avLst/>
          </a:prstGeom>
          <a:solidFill>
            <a:schemeClr val="bg1">
              <a:alpha val="71000"/>
            </a:schemeClr>
          </a:solidFill>
        </p:spPr>
        <p:txBody>
          <a:bodyPr wrap="square">
            <a:spAutoFit/>
          </a:bodyPr>
          <a:lstStyle/>
          <a:p>
            <a:r>
              <a:rPr lang="en-US" sz="3200" dirty="0">
                <a:ln w="12700">
                  <a:solidFill>
                    <a:schemeClr val="accent1"/>
                  </a:solidFill>
                </a:ln>
                <a:solidFill>
                  <a:srgbClr val="000000"/>
                </a:solidFill>
                <a:effectLst>
                  <a:outerShdw blurRad="50800" dist="38100" algn="l" rotWithShape="0">
                    <a:prstClr val="black">
                      <a:alpha val="40000"/>
                    </a:prstClr>
                  </a:outerShdw>
                </a:effectLst>
              </a:rPr>
              <a:t>Italy: An Introduction </a:t>
            </a:r>
          </a:p>
          <a:p>
            <a:r>
              <a:rPr lang="en-US" sz="3200" dirty="0">
                <a:ln w="12700">
                  <a:solidFill>
                    <a:schemeClr val="accent1"/>
                  </a:solidFill>
                </a:ln>
                <a:solidFill>
                  <a:srgbClr val="000000"/>
                </a:solidFill>
                <a:effectLst>
                  <a:outerShdw blurRad="50800" dist="38100" algn="l" rotWithShape="0">
                    <a:prstClr val="black">
                      <a:alpha val="40000"/>
                    </a:prstClr>
                  </a:outerShdw>
                </a:effectLst>
              </a:rPr>
              <a:t>and Some Background to the Country</a:t>
            </a:r>
          </a:p>
        </p:txBody>
      </p:sp>
      <p:sp>
        <p:nvSpPr>
          <p:cNvPr id="10" name="Rectangle 11">
            <a:extLst>
              <a:ext uri="{FF2B5EF4-FFF2-40B4-BE49-F238E27FC236}">
                <a16:creationId xmlns:a16="http://schemas.microsoft.com/office/drawing/2014/main" id="{73419390-FA2F-4E9F-BFED-16DE4891FF87}"/>
              </a:ext>
            </a:extLst>
          </p:cNvPr>
          <p:cNvSpPr>
            <a:spLocks noChangeArrowheads="1"/>
          </p:cNvSpPr>
          <p:nvPr/>
        </p:nvSpPr>
        <p:spPr bwMode="auto">
          <a:xfrm>
            <a:off x="2690681" y="6490156"/>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2009-2023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0098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3559314"/>
            <a:ext cx="4572000" cy="707886"/>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in the news . . .</a:t>
            </a:r>
          </a:p>
        </p:txBody>
      </p:sp>
    </p:spTree>
    <p:extLst>
      <p:ext uri="{BB962C8B-B14F-4D97-AF65-F5344CB8AC3E}">
        <p14:creationId xmlns:p14="http://schemas.microsoft.com/office/powerpoint/2010/main" val="421044339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9F5"/>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80636" y="228600"/>
            <a:ext cx="6029739" cy="6400800"/>
          </a:xfrm>
          <a:prstGeom prst="rect">
            <a:avLst/>
          </a:prstGeom>
        </p:spPr>
      </p:pic>
      <p:sp>
        <p:nvSpPr>
          <p:cNvPr id="10" name="Rectangle 11"/>
          <p:cNvSpPr>
            <a:spLocks noChangeArrowheads="1"/>
          </p:cNvSpPr>
          <p:nvPr/>
        </p:nvSpPr>
        <p:spPr bwMode="auto">
          <a:xfrm>
            <a:off x="2681514" y="6629400"/>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2009-2023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6225" y="383876"/>
            <a:ext cx="1371600" cy="301924"/>
          </a:xfrm>
          <a:prstGeom prst="rect">
            <a:avLst/>
          </a:prstGeom>
        </p:spPr>
      </p:pic>
      <p:sp>
        <p:nvSpPr>
          <p:cNvPr id="9" name="Rectangle 8"/>
          <p:cNvSpPr/>
          <p:nvPr/>
        </p:nvSpPr>
        <p:spPr>
          <a:xfrm>
            <a:off x="1447800" y="1108995"/>
            <a:ext cx="2819400" cy="729430"/>
          </a:xfrm>
          <a:prstGeom prst="rect">
            <a:avLst/>
          </a:prstGeom>
        </p:spPr>
        <p:txBody>
          <a:bodyPr wrap="square">
            <a:spAutoFit/>
          </a:bodyPr>
          <a:lstStyle/>
          <a:p>
            <a:endParaRPr lang="en-US" sz="900" b="0" i="0" dirty="0"/>
          </a:p>
          <a:p>
            <a:endParaRPr lang="en-US" sz="900" b="0" i="0" dirty="0"/>
          </a:p>
          <a:p>
            <a:pPr algn="l"/>
            <a:r>
              <a:rPr lang="en-US" sz="900" b="0" i="0" dirty="0"/>
              <a:t>Thu 26 Mar 2020 10.20 EDT</a:t>
            </a:r>
          </a:p>
          <a:p>
            <a:endParaRPr lang="en-US" sz="900" b="0" i="0" dirty="0"/>
          </a:p>
        </p:txBody>
      </p:sp>
      <p:sp>
        <p:nvSpPr>
          <p:cNvPr id="2" name="Rectangle 1"/>
          <p:cNvSpPr/>
          <p:nvPr/>
        </p:nvSpPr>
        <p:spPr>
          <a:xfrm>
            <a:off x="5078927" y="1181322"/>
            <a:ext cx="3815468" cy="584775"/>
          </a:xfrm>
          <a:prstGeom prst="rect">
            <a:avLst/>
          </a:prstGeom>
        </p:spPr>
        <p:txBody>
          <a:bodyPr wrap="none">
            <a:spAutoFit/>
          </a:bodyPr>
          <a:lstStyle/>
          <a:p>
            <a:r>
              <a:rPr lang="en-US" dirty="0">
                <a:ln w="12700">
                  <a:solidFill>
                    <a:schemeClr val="accent1"/>
                  </a:solidFill>
                </a:ln>
                <a:solidFill>
                  <a:srgbClr val="000000"/>
                </a:solidFill>
                <a:effectLst>
                  <a:outerShdw blurRad="50800" dist="38100" algn="l" rotWithShape="0">
                    <a:prstClr val="black">
                      <a:alpha val="40000"/>
                    </a:prstClr>
                  </a:outerShdw>
                </a:effectLst>
              </a:rPr>
              <a:t>In the news . . .</a:t>
            </a:r>
          </a:p>
        </p:txBody>
      </p:sp>
    </p:spTree>
    <p:extLst>
      <p:ext uri="{BB962C8B-B14F-4D97-AF65-F5344CB8AC3E}">
        <p14:creationId xmlns:p14="http://schemas.microsoft.com/office/powerpoint/2010/main" val="1787674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609600" y="1805595"/>
            <a:ext cx="8001000" cy="429040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Italy’s contemporary situation reflects a complex history, geography, ecology, demographic make up, world view, and so forth</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 . . .</a:t>
            </a:r>
          </a:p>
        </p:txBody>
      </p:sp>
    </p:spTree>
    <p:extLst>
      <p:ext uri="{BB962C8B-B14F-4D97-AF65-F5344CB8AC3E}">
        <p14:creationId xmlns:p14="http://schemas.microsoft.com/office/powerpoint/2010/main" val="326086046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81200" y="2568476"/>
            <a:ext cx="5181600" cy="230832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So first, a bit of history and background . . .</a:t>
            </a:r>
          </a:p>
        </p:txBody>
      </p:sp>
    </p:spTree>
    <p:extLst>
      <p:ext uri="{BB962C8B-B14F-4D97-AF65-F5344CB8AC3E}">
        <p14:creationId xmlns:p14="http://schemas.microsoft.com/office/powerpoint/2010/main" val="121561990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3559314"/>
            <a:ext cx="4572000" cy="707886"/>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 bit of history . . .</a:t>
            </a:r>
          </a:p>
        </p:txBody>
      </p:sp>
    </p:spTree>
    <p:extLst>
      <p:ext uri="{BB962C8B-B14F-4D97-AF65-F5344CB8AC3E}">
        <p14:creationId xmlns:p14="http://schemas.microsoft.com/office/powerpoint/2010/main" val="195616282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6613"/>
            <a:ext cx="8686800" cy="675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8200" y="5493603"/>
            <a:ext cx="7772400" cy="830997"/>
          </a:xfrm>
          <a:prstGeom prst="rect">
            <a:avLst/>
          </a:prstGeom>
        </p:spPr>
        <p:txBody>
          <a:bodyPr wrap="square">
            <a:spAutoFit/>
          </a:bodyPr>
          <a:lstStyle/>
          <a:p>
            <a:r>
              <a:rPr lang="en-US" sz="2400" i="0" dirty="0">
                <a:ln w="12700">
                  <a:solidFill>
                    <a:schemeClr val="accent1"/>
                  </a:solidFill>
                </a:ln>
                <a:solidFill>
                  <a:schemeClr val="bg1"/>
                </a:solidFill>
                <a:effectLst>
                  <a:outerShdw blurRad="50800" dist="38100" algn="l" rotWithShape="0">
                    <a:prstClr val="black">
                      <a:alpha val="40000"/>
                    </a:prstClr>
                  </a:outerShdw>
                </a:effectLst>
              </a:rPr>
              <a:t>Of all European countries Italy, “the boot,” is probably the most recognizable . . .</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6613"/>
            <a:ext cx="8686800" cy="675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32635" y="5486400"/>
            <a:ext cx="5129930" cy="461665"/>
          </a:xfrm>
          <a:prstGeom prst="rect">
            <a:avLst/>
          </a:prstGeom>
        </p:spPr>
        <p:txBody>
          <a:bodyPr wrap="none">
            <a:spAutoFit/>
          </a:bodyPr>
          <a:lstStyle/>
          <a:p>
            <a:r>
              <a:rPr lang="en-US" sz="2400" i="0" dirty="0">
                <a:ln w="12700">
                  <a:solidFill>
                    <a:schemeClr val="accent1"/>
                  </a:solidFill>
                </a:ln>
                <a:solidFill>
                  <a:schemeClr val="bg1"/>
                </a:solidFill>
                <a:effectLst>
                  <a:outerShdw blurRad="50800" dist="38100" algn="l" rotWithShape="0">
                    <a:prstClr val="black">
                      <a:alpha val="40000"/>
                    </a:prstClr>
                  </a:outerShdw>
                </a:effectLst>
              </a:rPr>
              <a:t>Italy, and her neighbors . . . </a:t>
            </a:r>
            <a:endParaRPr lang="en-US" sz="2400" dirty="0"/>
          </a:p>
        </p:txBody>
      </p:sp>
    </p:spTree>
    <p:extLst>
      <p:ext uri="{BB962C8B-B14F-4D97-AF65-F5344CB8AC3E}">
        <p14:creationId xmlns:p14="http://schemas.microsoft.com/office/powerpoint/2010/main" val="22492332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3"/>
              </a:rPr>
              <a:t>http://en.wikipedia.org/wiki/Italy</a:t>
            </a:r>
            <a:endParaRPr lang="en-US" sz="800" dirty="0">
              <a:solidFill>
                <a:schemeClr val="bg1"/>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76200"/>
            <a:ext cx="4077050"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373" y="4876800"/>
            <a:ext cx="2043113" cy="90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reeform 6">
            <a:extLst>
              <a:ext uri="{FF2B5EF4-FFF2-40B4-BE49-F238E27FC236}">
                <a16:creationId xmlns:a16="http://schemas.microsoft.com/office/drawing/2014/main" id="{57448DFC-5878-4907-9CF8-2CDBDB69E669}"/>
              </a:ext>
            </a:extLst>
          </p:cNvPr>
          <p:cNvSpPr/>
          <p:nvPr/>
        </p:nvSpPr>
        <p:spPr>
          <a:xfrm>
            <a:off x="489300" y="4902199"/>
            <a:ext cx="1472650" cy="965201"/>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916787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628042"/>
            <a:ext cx="4572000" cy="215444"/>
          </a:xfrm>
          <a:prstGeom prst="rect">
            <a:avLst/>
          </a:prstGeom>
        </p:spPr>
        <p:txBody>
          <a:bodyPr>
            <a:spAutoFit/>
          </a:bodyPr>
          <a:lstStyle/>
          <a:p>
            <a:r>
              <a:rPr lang="en-US" sz="800" dirty="0">
                <a:solidFill>
                  <a:schemeClr val="bg1"/>
                </a:solidFill>
                <a:hlinkClick r:id="rId3"/>
              </a:rPr>
              <a:t>https://www.britannica.com/topic/history-of-Italy</a:t>
            </a:r>
            <a:endParaRPr lang="en-US" sz="800" dirty="0">
              <a:solidFill>
                <a:schemeClr val="bg1"/>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2137" y="152400"/>
            <a:ext cx="5035463"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04800" y="3696831"/>
            <a:ext cx="2042886" cy="2246769"/>
          </a:xfrm>
          <a:prstGeom prst="rect">
            <a:avLst/>
          </a:prstGeom>
        </p:spPr>
        <p:txBody>
          <a:bodyPr wrap="square">
            <a:spAutoFit/>
          </a:bodyPr>
          <a:lstStyle/>
          <a:p>
            <a:r>
              <a:rPr lang="en-US" sz="1600" i="0" dirty="0">
                <a:solidFill>
                  <a:schemeClr val="bg1"/>
                </a:solidFill>
              </a:rPr>
              <a:t>ancient Italic peoples:</a:t>
            </a:r>
          </a:p>
          <a:p>
            <a:r>
              <a:rPr lang="en-US" sz="1600" i="0" dirty="0">
                <a:solidFill>
                  <a:schemeClr val="bg1"/>
                </a:solidFill>
              </a:rPr>
              <a:t>Distribution of peoples of ancient Italy </a:t>
            </a:r>
            <a:r>
              <a:rPr lang="en-US" sz="1600" dirty="0">
                <a:solidFill>
                  <a:schemeClr val="bg1"/>
                </a:solidFill>
              </a:rPr>
              <a:t>ca. </a:t>
            </a:r>
            <a:r>
              <a:rPr lang="en-US" sz="1600" i="0" dirty="0">
                <a:solidFill>
                  <a:schemeClr val="bg1"/>
                </a:solidFill>
              </a:rPr>
              <a:t>500 B.C.</a:t>
            </a:r>
          </a:p>
          <a:p>
            <a:endParaRPr lang="en-US" sz="1200" i="0" dirty="0">
              <a:solidFill>
                <a:schemeClr val="bg1"/>
              </a:solidFill>
            </a:endParaRPr>
          </a:p>
          <a:p>
            <a:r>
              <a:rPr lang="en-US" sz="1200" i="0" baseline="30000" dirty="0">
                <a:solidFill>
                  <a:schemeClr val="bg1"/>
                </a:solidFill>
              </a:rPr>
              <a:t>©</a:t>
            </a:r>
            <a:r>
              <a:rPr lang="en-US" sz="1200" i="0" dirty="0" err="1">
                <a:solidFill>
                  <a:schemeClr val="bg1"/>
                </a:solidFill>
              </a:rPr>
              <a:t>Encyclopædia</a:t>
            </a:r>
            <a:r>
              <a:rPr lang="en-US" sz="1200" i="0" dirty="0">
                <a:solidFill>
                  <a:schemeClr val="bg1"/>
                </a:solidFill>
              </a:rPr>
              <a:t> Britannica, Inc.</a:t>
            </a:r>
          </a:p>
        </p:txBody>
      </p:sp>
    </p:spTree>
    <p:extLst>
      <p:ext uri="{BB962C8B-B14F-4D97-AF65-F5344CB8AC3E}">
        <p14:creationId xmlns:p14="http://schemas.microsoft.com/office/powerpoint/2010/main" val="235263359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628042"/>
            <a:ext cx="4572000" cy="215444"/>
          </a:xfrm>
          <a:prstGeom prst="rect">
            <a:avLst/>
          </a:prstGeom>
        </p:spPr>
        <p:txBody>
          <a:bodyPr>
            <a:spAutoFit/>
          </a:bodyPr>
          <a:lstStyle/>
          <a:p>
            <a:r>
              <a:rPr lang="en-US" sz="800" dirty="0">
                <a:solidFill>
                  <a:schemeClr val="bg1"/>
                </a:solidFill>
                <a:hlinkClick r:id="rId3"/>
              </a:rPr>
              <a:t>http://www.timemaps.com/history/italy-500bc</a:t>
            </a:r>
            <a:endParaRPr lang="en-US" sz="800" dirty="0">
              <a:solidFill>
                <a:schemeClr val="bg1"/>
              </a:solidFill>
            </a:endParaRPr>
          </a:p>
        </p:txBody>
      </p:sp>
      <p:pic>
        <p:nvPicPr>
          <p:cNvPr id="3074" name="Picture 2" descr="http://www.timemaps.com/store/timemaps/2011/2/italy500b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152400"/>
            <a:ext cx="680936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929" y="4994728"/>
            <a:ext cx="2043113" cy="90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Freeform 6"/>
          <p:cNvSpPr/>
          <p:nvPr/>
        </p:nvSpPr>
        <p:spPr>
          <a:xfrm>
            <a:off x="1499150" y="5010750"/>
            <a:ext cx="1472650" cy="965201"/>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5943400"/>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3"/>
              </a:rPr>
              <a:t>http://en.wikipedia.org/wiki/Italy</a:t>
            </a:r>
            <a:endParaRPr lang="en-US" sz="800" dirty="0">
              <a:solidFill>
                <a:schemeClr val="bg1"/>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chemeClr val="bg1"/>
                </a:solidFill>
              </a:rPr>
              <a:t>Italy was divided for centuries into small kingdoms and city-states</a:t>
            </a:r>
          </a:p>
        </p:txBody>
      </p:sp>
      <p:pic>
        <p:nvPicPr>
          <p:cNvPr id="20482" name="Picture 2" descr="File:Italy 1000 AD.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0" y="152400"/>
            <a:ext cx="3981450" cy="5715000"/>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5"/>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104380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chemeClr val="bg1"/>
                </a:solidFill>
              </a:rPr>
              <a:t>Italy was divided for centuries into small kingdoms and city-states</a:t>
            </a:r>
          </a:p>
        </p:txBody>
      </p:sp>
      <p:sp>
        <p:nvSpPr>
          <p:cNvPr id="8" name="Freeform 7"/>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50854" y="1295400"/>
            <a:ext cx="1935146" cy="830997"/>
          </a:xfrm>
          <a:prstGeom prst="rect">
            <a:avLst/>
          </a:prstGeom>
        </p:spPr>
        <p:txBody>
          <a:bodyPr wrap="none">
            <a:spAutoFit/>
          </a:bodyPr>
          <a:lstStyle/>
          <a:p>
            <a:r>
              <a:rPr lang="en-US" sz="4800" i="0" dirty="0">
                <a:solidFill>
                  <a:schemeClr val="bg1"/>
                </a:solidFill>
              </a:rPr>
              <a:t>1494</a:t>
            </a:r>
            <a:endParaRPr lang="en-US" sz="4800" dirty="0"/>
          </a:p>
        </p:txBody>
      </p:sp>
      <p:sp>
        <p:nvSpPr>
          <p:cNvPr id="9" name="Arrow: Up 8">
            <a:extLst>
              <a:ext uri="{FF2B5EF4-FFF2-40B4-BE49-F238E27FC236}">
                <a16:creationId xmlns:a16="http://schemas.microsoft.com/office/drawing/2014/main" id="{58F2DADA-713D-460A-85F8-7427B197892B}"/>
              </a:ext>
            </a:extLst>
          </p:cNvPr>
          <p:cNvSpPr/>
          <p:nvPr/>
        </p:nvSpPr>
        <p:spPr>
          <a:xfrm>
            <a:off x="1028700" y="2286000"/>
            <a:ext cx="723900" cy="2514600"/>
          </a:xfrm>
          <a:prstGeom prst="upArrow">
            <a:avLst/>
          </a:prstGeom>
          <a:solidFill>
            <a:srgbClr val="009246"/>
          </a:solidFill>
          <a:ln w="76200">
            <a:solidFill>
              <a:srgbClr val="CE2B3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381000" y="1447800"/>
            <a:ext cx="2043113" cy="2862322"/>
          </a:xfrm>
          <a:prstGeom prst="rect">
            <a:avLst/>
          </a:prstGeom>
        </p:spPr>
        <p:txBody>
          <a:bodyPr wrap="square">
            <a:spAutoFit/>
          </a:bodyPr>
          <a:lstStyle/>
          <a:p>
            <a:r>
              <a:rPr lang="en-US" sz="2000" i="0" dirty="0">
                <a:solidFill>
                  <a:schemeClr val="bg1"/>
                </a:solidFill>
              </a:rPr>
              <a:t>In 1494 Christopher Columbus from Genoa went on his second voyage to the New World</a:t>
            </a:r>
          </a:p>
        </p:txBody>
      </p:sp>
      <p:sp>
        <p:nvSpPr>
          <p:cNvPr id="2" name="Freeform 1"/>
          <p:cNvSpPr/>
          <p:nvPr/>
        </p:nvSpPr>
        <p:spPr>
          <a:xfrm>
            <a:off x="2739572" y="14986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533400" y="6063342"/>
            <a:ext cx="8077200" cy="338554"/>
          </a:xfrm>
          <a:prstGeom prst="rect">
            <a:avLst/>
          </a:prstGeom>
        </p:spPr>
        <p:txBody>
          <a:bodyPr wrap="square">
            <a:spAutoFit/>
          </a:bodyPr>
          <a:lstStyle/>
          <a:p>
            <a:r>
              <a:rPr lang="en-US" sz="1600" i="0" dirty="0">
                <a:solidFill>
                  <a:schemeClr val="accent1">
                    <a:lumMod val="90000"/>
                  </a:schemeClr>
                </a:solidFill>
              </a:rPr>
              <a:t>Italy was divided for centuries into small kingdoms and city-states</a:t>
            </a:r>
          </a:p>
        </p:txBody>
      </p:sp>
      <p:sp>
        <p:nvSpPr>
          <p:cNvPr id="10" name="Freeform 9"/>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907695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381000" y="1447800"/>
            <a:ext cx="2043113" cy="2862322"/>
          </a:xfrm>
          <a:prstGeom prst="rect">
            <a:avLst/>
          </a:prstGeom>
        </p:spPr>
        <p:txBody>
          <a:bodyPr wrap="square">
            <a:spAutoFit/>
          </a:bodyPr>
          <a:lstStyle/>
          <a:p>
            <a:r>
              <a:rPr lang="en-US" sz="2000" i="0" dirty="0">
                <a:solidFill>
                  <a:schemeClr val="bg1">
                    <a:lumMod val="65000"/>
                  </a:schemeClr>
                </a:solidFill>
              </a:rPr>
              <a:t>In 1494 Christopher Columbus from Genoa is on his second voyage to the New World</a:t>
            </a:r>
          </a:p>
        </p:txBody>
      </p:sp>
      <p:sp>
        <p:nvSpPr>
          <p:cNvPr id="2" name="Freeform 1"/>
          <p:cNvSpPr/>
          <p:nvPr/>
        </p:nvSpPr>
        <p:spPr>
          <a:xfrm>
            <a:off x="2739572" y="14986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533400" y="6063342"/>
            <a:ext cx="8077200" cy="338554"/>
          </a:xfrm>
          <a:prstGeom prst="rect">
            <a:avLst/>
          </a:prstGeom>
        </p:spPr>
        <p:txBody>
          <a:bodyPr wrap="square">
            <a:spAutoFit/>
          </a:bodyPr>
          <a:lstStyle/>
          <a:p>
            <a:r>
              <a:rPr lang="en-US" sz="1600" i="0" dirty="0">
                <a:solidFill>
                  <a:schemeClr val="accent1">
                    <a:lumMod val="90000"/>
                  </a:schemeClr>
                </a:solidFill>
              </a:rPr>
              <a:t>Italy was divided for centuries into small kingdoms and city-states</a:t>
            </a:r>
          </a:p>
        </p:txBody>
      </p:sp>
      <p:sp>
        <p:nvSpPr>
          <p:cNvPr id="10" name="Freeform 9"/>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576513" y="2438400"/>
            <a:ext cx="3990975" cy="3231654"/>
          </a:xfrm>
          <a:prstGeom prst="rect">
            <a:avLst/>
          </a:prstGeom>
          <a:solidFill>
            <a:srgbClr val="64CAFC"/>
          </a:solidFill>
        </p:spPr>
        <p:txBody>
          <a:bodyPr wrap="square">
            <a:spAutoFit/>
          </a:bodyPr>
          <a:lstStyle/>
          <a:p>
            <a:r>
              <a:rPr lang="en-US" sz="2000" i="0" dirty="0">
                <a:solidFill>
                  <a:schemeClr val="bg1"/>
                </a:solidFill>
              </a:rPr>
              <a:t>Christopher Columbus was a sugar merchant from Genoa, married to the daughter of a sugar merchant from Madeira, </a:t>
            </a:r>
            <a:r>
              <a:rPr lang="en-US" sz="2000" i="0" dirty="0" err="1">
                <a:solidFill>
                  <a:schemeClr val="bg1"/>
                </a:solidFill>
              </a:rPr>
              <a:t>Felipa</a:t>
            </a:r>
            <a:r>
              <a:rPr lang="en-US" sz="2000" i="0" dirty="0">
                <a:solidFill>
                  <a:schemeClr val="bg1"/>
                </a:solidFill>
              </a:rPr>
              <a:t> </a:t>
            </a:r>
            <a:r>
              <a:rPr lang="en-US" sz="2000" i="0" dirty="0" err="1">
                <a:solidFill>
                  <a:schemeClr val="bg1"/>
                </a:solidFill>
              </a:rPr>
              <a:t>Perestrello</a:t>
            </a:r>
            <a:r>
              <a:rPr lang="en-US" sz="2000" i="0" dirty="0">
                <a:solidFill>
                  <a:schemeClr val="bg1"/>
                </a:solidFill>
              </a:rPr>
              <a:t>.</a:t>
            </a:r>
          </a:p>
          <a:p>
            <a:r>
              <a:rPr lang="en-US" sz="2000" i="0" dirty="0">
                <a:solidFill>
                  <a:schemeClr val="bg1"/>
                </a:solidFill>
              </a:rPr>
              <a:t>Columbus was looking for a way around Venice’s monopoly on things like sugar. . . .  </a:t>
            </a:r>
          </a:p>
        </p:txBody>
      </p:sp>
      <p:sp>
        <p:nvSpPr>
          <p:cNvPr id="11" name="Freeform 10"/>
          <p:cNvSpPr/>
          <p:nvPr/>
        </p:nvSpPr>
        <p:spPr>
          <a:xfrm>
            <a:off x="4125686" y="8890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631746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chemeClr val="bg1"/>
                </a:solidFill>
                <a:hlinkClick r:id="rId3"/>
              </a:rPr>
              <a:t>http://en.wikipedia.org/wiki/Italy</a:t>
            </a:r>
            <a:endParaRPr lang="en-US" sz="800" i="0" dirty="0">
              <a:solidFill>
                <a:schemeClr val="bg1"/>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p>
          <a:p>
            <a:endParaRPr lang="en-US" i="0" dirty="0"/>
          </a:p>
          <a:p>
            <a:endParaRPr lang="en-US" i="0" dirty="0"/>
          </a:p>
          <a:p>
            <a:r>
              <a:rPr lang="en-US" i="0" dirty="0"/>
              <a:t>Formation of Italy</a:t>
            </a:r>
          </a:p>
          <a:p>
            <a:r>
              <a:rPr lang="en-US" i="0" dirty="0"/>
              <a:t>Unification —17 March 1861 </a:t>
            </a:r>
          </a:p>
          <a:p>
            <a:r>
              <a:rPr lang="en-US" i="0" dirty="0"/>
              <a:t>Republic —2 June 1946</a:t>
            </a:r>
          </a:p>
          <a:p>
            <a:r>
              <a:rPr lang="en-US" i="0" dirty="0"/>
              <a:t> </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304812"/>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523692" y="2979057"/>
            <a:ext cx="3964194"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94473227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75842" name="Picture 2"/>
          <p:cNvPicPr>
            <a:picLocks noChangeAspect="1" noChangeArrowheads="1"/>
          </p:cNvPicPr>
          <p:nvPr/>
        </p:nvPicPr>
        <p:blipFill>
          <a:blip r:embed="rId3" cstate="print"/>
          <a:srcRect/>
          <a:stretch>
            <a:fillRect/>
          </a:stretch>
        </p:blipFill>
        <p:spPr bwMode="auto">
          <a:xfrm>
            <a:off x="685800" y="838200"/>
            <a:ext cx="7772400" cy="5181600"/>
          </a:xfrm>
          <a:prstGeom prst="rect">
            <a:avLst/>
          </a:prstGeom>
          <a:noFill/>
          <a:ln w="9525">
            <a:noFill/>
            <a:miter lim="800000"/>
            <a:headEnd/>
            <a:tailEnd/>
          </a:ln>
        </p:spPr>
      </p:pic>
      <p:sp>
        <p:nvSpPr>
          <p:cNvPr id="6" name="Rectangle 5"/>
          <p:cNvSpPr/>
          <p:nvPr/>
        </p:nvSpPr>
        <p:spPr>
          <a:xfrm>
            <a:off x="700314" y="5105400"/>
            <a:ext cx="7696200" cy="904863"/>
          </a:xfrm>
          <a:prstGeom prst="rect">
            <a:avLst/>
          </a:prstGeom>
        </p:spPr>
        <p:txBody>
          <a:bodyPr wrap="square">
            <a:spAutoFit/>
          </a:bodyPr>
          <a:lstStyle/>
          <a:p>
            <a:r>
              <a:rPr lang="en-US" sz="2400" i="0" dirty="0">
                <a:solidFill>
                  <a:schemeClr val="bg1"/>
                </a:solidFill>
              </a:rPr>
              <a:t>Italy was “unified” almost 20 years </a:t>
            </a:r>
            <a:r>
              <a:rPr lang="en-US" sz="2400" dirty="0">
                <a:solidFill>
                  <a:schemeClr val="bg1"/>
                </a:solidFill>
              </a:rPr>
              <a:t>later</a:t>
            </a:r>
            <a:r>
              <a:rPr lang="en-US" sz="2400" i="0" dirty="0">
                <a:solidFill>
                  <a:schemeClr val="bg1"/>
                </a:solidFill>
              </a:rPr>
              <a:t> </a:t>
            </a:r>
          </a:p>
          <a:p>
            <a:r>
              <a:rPr lang="en-US" sz="2400" i="0" dirty="0">
                <a:solidFill>
                  <a:schemeClr val="bg1"/>
                </a:solidFill>
              </a:rPr>
              <a:t>1861</a:t>
            </a:r>
          </a:p>
        </p:txBody>
      </p:sp>
      <p:sp>
        <p:nvSpPr>
          <p:cNvPr id="7" name="Rectangle 6"/>
          <p:cNvSpPr/>
          <p:nvPr/>
        </p:nvSpPr>
        <p:spPr>
          <a:xfrm>
            <a:off x="1219200" y="3276600"/>
            <a:ext cx="6705600" cy="2603790"/>
          </a:xfrm>
          <a:prstGeom prst="rect">
            <a:avLst/>
          </a:prstGeom>
        </p:spPr>
        <p:txBody>
          <a:bodyPr wrap="square">
            <a:spAutoFit/>
          </a:bodyPr>
          <a:lstStyle/>
          <a:p>
            <a:r>
              <a:rPr lang="en-US" sz="1800" i="0" dirty="0">
                <a:solidFill>
                  <a:schemeClr val="bg1"/>
                </a:solidFill>
              </a:rPr>
              <a:t>by comparison,</a:t>
            </a:r>
          </a:p>
          <a:p>
            <a:r>
              <a:rPr lang="en-US" sz="2400" i="0" dirty="0">
                <a:solidFill>
                  <a:schemeClr val="bg1"/>
                </a:solidFill>
              </a:rPr>
              <a:t>the Roufs family left </a:t>
            </a:r>
          </a:p>
          <a:p>
            <a:r>
              <a:rPr lang="en-US" sz="2400" i="0" dirty="0" err="1">
                <a:solidFill>
                  <a:schemeClr val="bg1"/>
                </a:solidFill>
              </a:rPr>
              <a:t>Sittard</a:t>
            </a:r>
            <a:r>
              <a:rPr lang="en-US" sz="2400" i="0" dirty="0">
                <a:solidFill>
                  <a:schemeClr val="bg1"/>
                </a:solidFill>
              </a:rPr>
              <a:t> / </a:t>
            </a:r>
            <a:r>
              <a:rPr lang="en-US" sz="2400" i="0" dirty="0" err="1">
                <a:solidFill>
                  <a:schemeClr val="bg1"/>
                </a:solidFill>
              </a:rPr>
              <a:t>Nieuwstadt</a:t>
            </a:r>
            <a:r>
              <a:rPr lang="en-US" sz="2400" i="0" dirty="0">
                <a:solidFill>
                  <a:schemeClr val="bg1"/>
                </a:solidFill>
              </a:rPr>
              <a:t>, Netherlands, in 1842</a:t>
            </a:r>
          </a:p>
          <a:p>
            <a:r>
              <a:rPr lang="en-US" sz="2400" i="0" dirty="0">
                <a:solidFill>
                  <a:schemeClr val="bg1"/>
                </a:solidFill>
              </a:rPr>
              <a:t> </a:t>
            </a:r>
          </a:p>
          <a:p>
            <a:endParaRPr lang="en-US" sz="2400" i="0" dirty="0">
              <a:solidFill>
                <a:schemeClr val="bg1"/>
              </a:solidFill>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75842" name="Picture 2"/>
          <p:cNvPicPr>
            <a:picLocks noChangeAspect="1" noChangeArrowheads="1"/>
          </p:cNvPicPr>
          <p:nvPr/>
        </p:nvPicPr>
        <p:blipFill>
          <a:blip r:embed="rId3" cstate="print"/>
          <a:srcRect/>
          <a:stretch>
            <a:fillRect/>
          </a:stretch>
        </p:blipFill>
        <p:spPr bwMode="auto">
          <a:xfrm>
            <a:off x="685800" y="838200"/>
            <a:ext cx="7772400" cy="5181600"/>
          </a:xfrm>
          <a:prstGeom prst="rect">
            <a:avLst/>
          </a:prstGeom>
          <a:noFill/>
          <a:ln w="9525">
            <a:noFill/>
            <a:miter lim="800000"/>
            <a:headEnd/>
            <a:tailEnd/>
          </a:ln>
        </p:spPr>
      </p:pic>
      <p:sp>
        <p:nvSpPr>
          <p:cNvPr id="6" name="Rectangle 5"/>
          <p:cNvSpPr/>
          <p:nvPr/>
        </p:nvSpPr>
        <p:spPr>
          <a:xfrm>
            <a:off x="2286000" y="5181600"/>
            <a:ext cx="4572000" cy="769441"/>
          </a:xfrm>
          <a:prstGeom prst="rect">
            <a:avLst/>
          </a:prstGeom>
        </p:spPr>
        <p:txBody>
          <a:bodyPr>
            <a:spAutoFit/>
          </a:bodyPr>
          <a:lstStyle/>
          <a:p>
            <a:r>
              <a:rPr lang="en-US" sz="2000" i="0" dirty="0">
                <a:solidFill>
                  <a:schemeClr val="bg1"/>
                </a:solidFill>
              </a:rPr>
              <a:t>Roufs Mill</a:t>
            </a:r>
          </a:p>
          <a:p>
            <a:r>
              <a:rPr lang="en-US" sz="2000" i="0" dirty="0" err="1">
                <a:solidFill>
                  <a:schemeClr val="bg1"/>
                </a:solidFill>
              </a:rPr>
              <a:t>Sittard</a:t>
            </a:r>
            <a:r>
              <a:rPr lang="en-US" sz="2000" i="0" dirty="0">
                <a:solidFill>
                  <a:schemeClr val="bg1"/>
                </a:solidFill>
              </a:rPr>
              <a:t>, Netherlands </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2" name="Rectangle 1"/>
          <p:cNvSpPr/>
          <p:nvPr/>
        </p:nvSpPr>
        <p:spPr>
          <a:xfrm>
            <a:off x="1752600" y="6440404"/>
            <a:ext cx="5638800" cy="230832"/>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hlinkClick r:id="rId5"/>
              </a:rPr>
              <a:t>https://www.worldometers.info/world-population/italy-population/</a:t>
            </a: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Rectangle 4">
            <a:extLst>
              <a:ext uri="{FF2B5EF4-FFF2-40B4-BE49-F238E27FC236}">
                <a16:creationId xmlns:a16="http://schemas.microsoft.com/office/drawing/2014/main" id="{E2055A2E-96AD-4929-AEA3-D006F9A9999E}"/>
              </a:ext>
            </a:extLst>
          </p:cNvPr>
          <p:cNvSpPr/>
          <p:nvPr/>
        </p:nvSpPr>
        <p:spPr>
          <a:xfrm>
            <a:off x="1592480" y="3538073"/>
            <a:ext cx="5722720" cy="1643527"/>
          </a:xfrm>
          <a:prstGeom prst="rect">
            <a:avLst/>
          </a:prstGeom>
          <a:solidFill>
            <a:srgbClr val="94D7E7"/>
          </a:solidFill>
        </p:spPr>
        <p:txBody>
          <a:bodyPr wrap="non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Verdana" pitchFamily="34" charset="0"/>
                <a:ea typeface="+mn-ea"/>
                <a:cs typeface="+mn-cs"/>
              </a:rPr>
              <a:t>population size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62,390,364 </a:t>
            </a:r>
            <a:r>
              <a:rPr kumimoji="0" lang="en-US" sz="1400" b="1" i="0" u="none" strike="noStrike" kern="1200" cap="none" spc="0" normalizeH="0" baseline="0" noProof="0" dirty="0">
                <a:ln>
                  <a:noFill/>
                </a:ln>
                <a:solidFill>
                  <a:srgbClr val="FF0000"/>
                </a:solidFill>
                <a:effectLst/>
                <a:uLnTx/>
                <a:uFillTx/>
                <a:latin typeface="Verdana" pitchFamily="34" charset="0"/>
                <a:ea typeface="+mn-ea"/>
                <a:cs typeface="+mn-cs"/>
              </a:rPr>
              <a:t>(July 2021 est.)</a:t>
            </a:r>
          </a:p>
        </p:txBody>
      </p:sp>
    </p:spTree>
    <p:extLst>
      <p:ext uri="{BB962C8B-B14F-4D97-AF65-F5344CB8AC3E}">
        <p14:creationId xmlns:p14="http://schemas.microsoft.com/office/powerpoint/2010/main" val="242159692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39" name="Oval 3"/>
          <p:cNvSpPr>
            <a:spLocks noChangeArrowheads="1"/>
          </p:cNvSpPr>
          <p:nvPr/>
        </p:nvSpPr>
        <p:spPr bwMode="auto">
          <a:xfrm rot="-4238316">
            <a:off x="4391025" y="4219575"/>
            <a:ext cx="1066800" cy="1524000"/>
          </a:xfrm>
          <a:prstGeom prst="ellipse">
            <a:avLst/>
          </a:prstGeom>
          <a:noFill/>
          <a:ln w="76200">
            <a:solidFill>
              <a:srgbClr val="CE2B37"/>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 name="Right Arrow 1"/>
          <p:cNvSpPr/>
          <p:nvPr/>
        </p:nvSpPr>
        <p:spPr bwMode="auto">
          <a:xfrm>
            <a:off x="814583" y="4739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5" name="Text Box 7">
            <a:extLst>
              <a:ext uri="{FF2B5EF4-FFF2-40B4-BE49-F238E27FC236}">
                <a16:creationId xmlns:a16="http://schemas.microsoft.com/office/drawing/2014/main" id="{8D3DB598-ECF2-4E93-95AA-0BC3C19209DB}"/>
              </a:ext>
            </a:extLst>
          </p:cNvPr>
          <p:cNvSpPr txBox="1">
            <a:spLocks noChangeArrowheads="1"/>
          </p:cNvSpPr>
          <p:nvPr/>
        </p:nvSpPr>
        <p:spPr bwMode="auto">
          <a:xfrm>
            <a:off x="5807216" y="4767302"/>
            <a:ext cx="1101584"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Sicily</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40" name="Oval 4"/>
          <p:cNvSpPr>
            <a:spLocks noChangeArrowheads="1"/>
          </p:cNvSpPr>
          <p:nvPr/>
        </p:nvSpPr>
        <p:spPr bwMode="auto">
          <a:xfrm rot="232075">
            <a:off x="2667000" y="3200400"/>
            <a:ext cx="1066800" cy="1524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Right Arrow 4"/>
          <p:cNvSpPr/>
          <p:nvPr/>
        </p:nvSpPr>
        <p:spPr bwMode="auto">
          <a:xfrm>
            <a:off x="814583" y="35200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7" name="Text Box 7">
            <a:extLst>
              <a:ext uri="{FF2B5EF4-FFF2-40B4-BE49-F238E27FC236}">
                <a16:creationId xmlns:a16="http://schemas.microsoft.com/office/drawing/2014/main" id="{C13D4795-DA49-430F-ACE9-F1D2DE41FF36}"/>
              </a:ext>
            </a:extLst>
          </p:cNvPr>
          <p:cNvSpPr txBox="1">
            <a:spLocks noChangeArrowheads="1"/>
          </p:cNvSpPr>
          <p:nvPr/>
        </p:nvSpPr>
        <p:spPr bwMode="auto">
          <a:xfrm>
            <a:off x="3875061" y="3687802"/>
            <a:ext cx="1611339"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Sardinia</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88697015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5" name="Right Arrow 4"/>
          <p:cNvSpPr/>
          <p:nvPr/>
        </p:nvSpPr>
        <p:spPr bwMode="auto">
          <a:xfrm>
            <a:off x="814583" y="34438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6" name="Oval 6">
            <a:extLst>
              <a:ext uri="{FF2B5EF4-FFF2-40B4-BE49-F238E27FC236}">
                <a16:creationId xmlns:a16="http://schemas.microsoft.com/office/drawing/2014/main" id="{1CF881ED-E969-4346-A0E9-E41AFCB89A28}"/>
              </a:ext>
            </a:extLst>
          </p:cNvPr>
          <p:cNvSpPr>
            <a:spLocks noChangeArrowheads="1"/>
          </p:cNvSpPr>
          <p:nvPr/>
        </p:nvSpPr>
        <p:spPr bwMode="auto">
          <a:xfrm rot="232075">
            <a:off x="3315027" y="3729760"/>
            <a:ext cx="233219" cy="237744"/>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7" name="Text Box 7">
            <a:extLst>
              <a:ext uri="{FF2B5EF4-FFF2-40B4-BE49-F238E27FC236}">
                <a16:creationId xmlns:a16="http://schemas.microsoft.com/office/drawing/2014/main" id="{4E5289B1-0F34-4388-9610-AEB69B57CD5D}"/>
              </a:ext>
            </a:extLst>
          </p:cNvPr>
          <p:cNvSpPr txBox="1">
            <a:spLocks noChangeArrowheads="1"/>
          </p:cNvSpPr>
          <p:nvPr/>
        </p:nvSpPr>
        <p:spPr bwMode="auto">
          <a:xfrm>
            <a:off x="3657600" y="3651004"/>
            <a:ext cx="3762568" cy="886397"/>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Kingdom of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Tavolara</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(unrecognized micronation)</a:t>
            </a:r>
            <a:endPar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Box 7">
            <a:extLst>
              <a:ext uri="{FF2B5EF4-FFF2-40B4-BE49-F238E27FC236}">
                <a16:creationId xmlns:a16="http://schemas.microsoft.com/office/drawing/2014/main" id="{89C85D35-81F0-4756-B43D-A2412F6E2927}"/>
              </a:ext>
            </a:extLst>
          </p:cNvPr>
          <p:cNvSpPr txBox="1"/>
          <p:nvPr/>
        </p:nvSpPr>
        <p:spPr>
          <a:xfrm>
            <a:off x="2286000" y="64135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5"/>
              </a:rPr>
              <a:t>https://en.wikipedia.org/wiki/Kingdom_of_Tavolara</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99855199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2872018" y="2692541"/>
            <a:ext cx="782962" cy="762000"/>
          </a:xfrm>
          <a:prstGeom prst="ellipse">
            <a:avLst/>
          </a:prstGeom>
          <a:noFill/>
          <a:ln w="76200">
            <a:solidFill>
              <a:srgbClr val="002395"/>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3610275" y="3438625"/>
            <a:ext cx="1552028" cy="886397"/>
          </a:xfrm>
          <a:prstGeom prst="rect">
            <a:avLst/>
          </a:prstGeom>
          <a:solidFill>
            <a:schemeClr val="bg1"/>
          </a:solidFill>
          <a:ln w="76200">
            <a:solidFill>
              <a:srgbClr val="002395"/>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Corsica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(French)</a:t>
            </a:r>
          </a:p>
        </p:txBody>
      </p:sp>
      <p:sp>
        <p:nvSpPr>
          <p:cNvPr id="5" name="Right Arrow 4"/>
          <p:cNvSpPr/>
          <p:nvPr/>
        </p:nvSpPr>
        <p:spPr bwMode="auto">
          <a:xfrm>
            <a:off x="814583" y="2743200"/>
            <a:ext cx="1395217" cy="594741"/>
          </a:xfrm>
          <a:prstGeom prst="rightArrow">
            <a:avLst/>
          </a:prstGeom>
          <a:solidFill>
            <a:srgbClr val="ED2939"/>
          </a:solidFill>
          <a:ln w="38100" cap="flat" cmpd="sng" algn="ctr">
            <a:solidFill>
              <a:srgbClr val="002395"/>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Note</a:t>
            </a:r>
          </a:p>
        </p:txBody>
      </p:sp>
    </p:spTree>
    <p:extLst>
      <p:ext uri="{BB962C8B-B14F-4D97-AF65-F5344CB8AC3E}">
        <p14:creationId xmlns:p14="http://schemas.microsoft.com/office/powerpoint/2010/main" val="4004766634"/>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2757304" y="2097447"/>
            <a:ext cx="233219" cy="237744"/>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3124200" y="1778037"/>
            <a:ext cx="4121641" cy="886397"/>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Principality of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Seborga</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(unrecognized micronation)</a:t>
            </a:r>
          </a:p>
        </p:txBody>
      </p:sp>
      <p:sp>
        <p:nvSpPr>
          <p:cNvPr id="5" name="Right Arrow 4"/>
          <p:cNvSpPr/>
          <p:nvPr/>
        </p:nvSpPr>
        <p:spPr bwMode="auto">
          <a:xfrm>
            <a:off x="814583" y="1918063"/>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6" name="TextBox 5">
            <a:extLst>
              <a:ext uri="{FF2B5EF4-FFF2-40B4-BE49-F238E27FC236}">
                <a16:creationId xmlns:a16="http://schemas.microsoft.com/office/drawing/2014/main" id="{7D8C3A12-AAC3-45AE-9236-8CB84FEA1EE1}"/>
              </a:ext>
            </a:extLst>
          </p:cNvPr>
          <p:cNvSpPr txBox="1"/>
          <p:nvPr/>
        </p:nvSpPr>
        <p:spPr>
          <a:xfrm>
            <a:off x="2286000" y="64135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5"/>
              </a:rPr>
              <a:t>https://en.wikipedia.org/wiki/Seborga</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95407128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41" name="Oval 5"/>
          <p:cNvSpPr>
            <a:spLocks noChangeArrowheads="1"/>
          </p:cNvSpPr>
          <p:nvPr/>
        </p:nvSpPr>
        <p:spPr bwMode="auto">
          <a:xfrm rot="232075">
            <a:off x="3733800" y="2895600"/>
            <a:ext cx="838200" cy="5334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Right Arrow 3"/>
          <p:cNvSpPr/>
          <p:nvPr/>
        </p:nvSpPr>
        <p:spPr bwMode="auto">
          <a:xfrm>
            <a:off x="814583" y="2834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8" name="Text Box 7">
            <a:extLst>
              <a:ext uri="{FF2B5EF4-FFF2-40B4-BE49-F238E27FC236}">
                <a16:creationId xmlns:a16="http://schemas.microsoft.com/office/drawing/2014/main" id="{D0021F5C-2952-4B90-BC03-47C69465829C}"/>
              </a:ext>
            </a:extLst>
          </p:cNvPr>
          <p:cNvSpPr txBox="1">
            <a:spLocks noChangeArrowheads="1"/>
          </p:cNvSpPr>
          <p:nvPr/>
        </p:nvSpPr>
        <p:spPr bwMode="auto">
          <a:xfrm>
            <a:off x="4700093" y="2900402"/>
            <a:ext cx="1167307"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Rome</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8263749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6387" name="Text Box 7"/>
          <p:cNvSpPr txBox="1">
            <a:spLocks noChangeArrowheads="1"/>
          </p:cNvSpPr>
          <p:nvPr/>
        </p:nvSpPr>
        <p:spPr bwMode="auto">
          <a:xfrm>
            <a:off x="4754598" y="2673493"/>
            <a:ext cx="3182281" cy="1341906"/>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 Holy See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(The Vatican)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an independent country</a:t>
            </a:r>
          </a:p>
        </p:txBody>
      </p:sp>
      <p:sp>
        <p:nvSpPr>
          <p:cNvPr id="16388" name="Oval 5"/>
          <p:cNvSpPr>
            <a:spLocks noChangeArrowheads="1"/>
          </p:cNvSpPr>
          <p:nvPr/>
        </p:nvSpPr>
        <p:spPr bwMode="auto">
          <a:xfrm rot="232075">
            <a:off x="3733800" y="2895600"/>
            <a:ext cx="838200" cy="5334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Right Arrow 4"/>
          <p:cNvSpPr/>
          <p:nvPr/>
        </p:nvSpPr>
        <p:spPr bwMode="auto">
          <a:xfrm>
            <a:off x="814583" y="2834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4032250" y="1825625"/>
            <a:ext cx="1066800" cy="762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Right Arrow 3"/>
          <p:cNvSpPr/>
          <p:nvPr/>
        </p:nvSpPr>
        <p:spPr bwMode="auto">
          <a:xfrm>
            <a:off x="814583" y="18436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4032250" y="1825625"/>
            <a:ext cx="1066800" cy="762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4097968" y="2792849"/>
            <a:ext cx="4761240" cy="125572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The Most Serene Republic </a:t>
            </a:r>
            <a:b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b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of San Marino</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an independent country</a:t>
            </a:r>
          </a:p>
        </p:txBody>
      </p:sp>
      <p:sp>
        <p:nvSpPr>
          <p:cNvPr id="5" name="Right Arrow 4"/>
          <p:cNvSpPr/>
          <p:nvPr/>
        </p:nvSpPr>
        <p:spPr bwMode="auto">
          <a:xfrm>
            <a:off x="814583" y="18436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extLst>
      <p:ext uri="{BB962C8B-B14F-4D97-AF65-F5344CB8AC3E}">
        <p14:creationId xmlns:p14="http://schemas.microsoft.com/office/powerpoint/2010/main" val="3459428726"/>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22531" name="Text Box 3"/>
          <p:cNvSpPr txBox="1">
            <a:spLocks noChangeArrowheads="1"/>
          </p:cNvSpPr>
          <p:nvPr/>
        </p:nvSpPr>
        <p:spPr bwMode="auto">
          <a:xfrm>
            <a:off x="2030413" y="5073650"/>
            <a:ext cx="1398587" cy="641350"/>
          </a:xfrm>
          <a:prstGeom prst="rect">
            <a:avLst/>
          </a:prstGeom>
          <a:noFill/>
          <a:ln w="9525">
            <a:noFill/>
            <a:miter lim="800000"/>
            <a:headEnd/>
            <a:tailEnd/>
          </a:ln>
        </p:spPr>
        <p:txBody>
          <a:bodyPr wrap="none">
            <a:spAutoFit/>
          </a:bodyPr>
          <a:lstStyle/>
          <a:p>
            <a:r>
              <a:rPr lang="en-US" sz="3600" i="0"/>
              <a:t>Italy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22531" name="Text Box 3"/>
          <p:cNvSpPr txBox="1">
            <a:spLocks noChangeArrowheads="1"/>
          </p:cNvSpPr>
          <p:nvPr/>
        </p:nvSpPr>
        <p:spPr bwMode="auto">
          <a:xfrm>
            <a:off x="2030413" y="5073650"/>
            <a:ext cx="1398587" cy="641350"/>
          </a:xfrm>
          <a:prstGeom prst="rect">
            <a:avLst/>
          </a:prstGeom>
          <a:noFill/>
          <a:ln w="9525">
            <a:noFill/>
            <a:miter lim="800000"/>
            <a:headEnd/>
            <a:tailEnd/>
          </a:ln>
        </p:spPr>
        <p:txBody>
          <a:bodyPr wrap="none">
            <a:spAutoFit/>
          </a:bodyPr>
          <a:lstStyle/>
          <a:p>
            <a:r>
              <a:rPr lang="en-US" sz="3600" i="0"/>
              <a:t>Italy</a:t>
            </a:r>
          </a:p>
        </p:txBody>
      </p:sp>
      <p:sp>
        <p:nvSpPr>
          <p:cNvPr id="746501" name="Text Box 5"/>
          <p:cNvSpPr txBox="1">
            <a:spLocks noChangeArrowheads="1"/>
          </p:cNvSpPr>
          <p:nvPr/>
        </p:nvSpPr>
        <p:spPr bwMode="auto">
          <a:xfrm>
            <a:off x="1276150" y="1676400"/>
            <a:ext cx="6629400" cy="2037481"/>
          </a:xfrm>
          <a:prstGeom prst="rect">
            <a:avLst/>
          </a:prstGeom>
          <a:solidFill>
            <a:schemeClr val="bg1"/>
          </a:solidFill>
          <a:ln w="76200">
            <a:solidFill>
              <a:srgbClr val="C00000"/>
            </a:solidFill>
            <a:miter lim="800000"/>
            <a:headEnd/>
            <a:tailEnd/>
          </a:ln>
        </p:spPr>
        <p:txBody>
          <a:bodyPr lIns="228600" tIns="228600" rIns="228600" bIns="228600">
            <a:spAutoFit/>
          </a:bodyPr>
          <a:lstStyle/>
          <a:p>
            <a:r>
              <a:rPr lang="en-US" i="0" dirty="0"/>
              <a:t>An Introduction to Italy </a:t>
            </a:r>
          </a:p>
          <a:p>
            <a:r>
              <a:rPr lang="en-US" i="0" dirty="0"/>
              <a:t>and The Making of a Metaphor</a:t>
            </a:r>
          </a:p>
        </p:txBody>
      </p:sp>
    </p:spTree>
    <p:extLst>
      <p:ext uri="{BB962C8B-B14F-4D97-AF65-F5344CB8AC3E}">
        <p14:creationId xmlns:p14="http://schemas.microsoft.com/office/powerpoint/2010/main" val="28751702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4542"/>
            <a:ext cx="8686800" cy="6419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3"/>
              </a:rPr>
              <a:t>http://www.d.umn.edu/cla/faculty/troufs/anth1095/index.html#text</a:t>
            </a:r>
            <a:endParaRPr kumimoji="1" lang="en-US" sz="800" b="0" i="0" dirty="0">
              <a:solidFill>
                <a:schemeClr val="folHlink"/>
              </a:solidFill>
              <a:latin typeface="Arial"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4542"/>
            <a:ext cx="8686800" cy="6419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3"/>
              </a:rPr>
              <a:t>http://www.d.umn.edu/cla/faculty/troufs/anth1095/index.html#text</a:t>
            </a:r>
            <a:endParaRPr kumimoji="1" lang="en-US" sz="800" b="0" i="0" dirty="0">
              <a:solidFill>
                <a:schemeClr val="folHlink"/>
              </a:solidFill>
              <a:latin typeface="Arial" charset="0"/>
            </a:endParaRPr>
          </a:p>
        </p:txBody>
      </p:sp>
      <p:sp>
        <p:nvSpPr>
          <p:cNvPr id="3" name="Freeform 2"/>
          <p:cNvSpPr/>
          <p:nvPr/>
        </p:nvSpPr>
        <p:spPr bwMode="auto">
          <a:xfrm rot="21379882">
            <a:off x="1632829" y="5077006"/>
            <a:ext cx="3302179" cy="668125"/>
          </a:xfrm>
          <a:custGeom>
            <a:avLst/>
            <a:gdLst>
              <a:gd name="connsiteX0" fmla="*/ 638628 w 3004457"/>
              <a:gd name="connsiteY0" fmla="*/ 31712 h 568741"/>
              <a:gd name="connsiteX1" fmla="*/ 522514 w 3004457"/>
              <a:gd name="connsiteY1" fmla="*/ 31712 h 568741"/>
              <a:gd name="connsiteX2" fmla="*/ 290286 w 3004457"/>
              <a:gd name="connsiteY2" fmla="*/ 46227 h 568741"/>
              <a:gd name="connsiteX3" fmla="*/ 188686 w 3004457"/>
              <a:gd name="connsiteY3" fmla="*/ 75255 h 568741"/>
              <a:gd name="connsiteX4" fmla="*/ 101600 w 3004457"/>
              <a:gd name="connsiteY4" fmla="*/ 104284 h 568741"/>
              <a:gd name="connsiteX5" fmla="*/ 58057 w 3004457"/>
              <a:gd name="connsiteY5" fmla="*/ 133312 h 568741"/>
              <a:gd name="connsiteX6" fmla="*/ 29028 w 3004457"/>
              <a:gd name="connsiteY6" fmla="*/ 176855 h 568741"/>
              <a:gd name="connsiteX7" fmla="*/ 0 w 3004457"/>
              <a:gd name="connsiteY7" fmla="*/ 278455 h 568741"/>
              <a:gd name="connsiteX8" fmla="*/ 14514 w 3004457"/>
              <a:gd name="connsiteY8" fmla="*/ 365541 h 568741"/>
              <a:gd name="connsiteX9" fmla="*/ 101600 w 3004457"/>
              <a:gd name="connsiteY9" fmla="*/ 423598 h 568741"/>
              <a:gd name="connsiteX10" fmla="*/ 188686 w 3004457"/>
              <a:gd name="connsiteY10" fmla="*/ 467141 h 568741"/>
              <a:gd name="connsiteX11" fmla="*/ 246743 w 3004457"/>
              <a:gd name="connsiteY11" fmla="*/ 496169 h 568741"/>
              <a:gd name="connsiteX12" fmla="*/ 362857 w 3004457"/>
              <a:gd name="connsiteY12" fmla="*/ 525198 h 568741"/>
              <a:gd name="connsiteX13" fmla="*/ 595086 w 3004457"/>
              <a:gd name="connsiteY13" fmla="*/ 510684 h 568741"/>
              <a:gd name="connsiteX14" fmla="*/ 638628 w 3004457"/>
              <a:gd name="connsiteY14" fmla="*/ 496169 h 568741"/>
              <a:gd name="connsiteX15" fmla="*/ 986971 w 3004457"/>
              <a:gd name="connsiteY15" fmla="*/ 510684 h 568741"/>
              <a:gd name="connsiteX16" fmla="*/ 1161143 w 3004457"/>
              <a:gd name="connsiteY16" fmla="*/ 539712 h 568741"/>
              <a:gd name="connsiteX17" fmla="*/ 1494971 w 3004457"/>
              <a:gd name="connsiteY17" fmla="*/ 554227 h 568741"/>
              <a:gd name="connsiteX18" fmla="*/ 1872343 w 3004457"/>
              <a:gd name="connsiteY18" fmla="*/ 568741 h 568741"/>
              <a:gd name="connsiteX19" fmla="*/ 2133600 w 3004457"/>
              <a:gd name="connsiteY19" fmla="*/ 554227 h 568741"/>
              <a:gd name="connsiteX20" fmla="*/ 2206171 w 3004457"/>
              <a:gd name="connsiteY20" fmla="*/ 539712 h 568741"/>
              <a:gd name="connsiteX21" fmla="*/ 2322286 w 3004457"/>
              <a:gd name="connsiteY21" fmla="*/ 525198 h 568741"/>
              <a:gd name="connsiteX22" fmla="*/ 2380343 w 3004457"/>
              <a:gd name="connsiteY22" fmla="*/ 510684 h 568741"/>
              <a:gd name="connsiteX23" fmla="*/ 2844800 w 3004457"/>
              <a:gd name="connsiteY23" fmla="*/ 496169 h 568741"/>
              <a:gd name="connsiteX24" fmla="*/ 2917371 w 3004457"/>
              <a:gd name="connsiteY24" fmla="*/ 409084 h 568741"/>
              <a:gd name="connsiteX25" fmla="*/ 2960914 w 3004457"/>
              <a:gd name="connsiteY25" fmla="*/ 307484 h 568741"/>
              <a:gd name="connsiteX26" fmla="*/ 3004457 w 3004457"/>
              <a:gd name="connsiteY26" fmla="*/ 278455 h 568741"/>
              <a:gd name="connsiteX27" fmla="*/ 2960914 w 3004457"/>
              <a:gd name="connsiteY27" fmla="*/ 249427 h 568741"/>
              <a:gd name="connsiteX28" fmla="*/ 2873828 w 3004457"/>
              <a:gd name="connsiteY28" fmla="*/ 220398 h 568741"/>
              <a:gd name="connsiteX29" fmla="*/ 2714171 w 3004457"/>
              <a:gd name="connsiteY29" fmla="*/ 176855 h 568741"/>
              <a:gd name="connsiteX30" fmla="*/ 2641600 w 3004457"/>
              <a:gd name="connsiteY30" fmla="*/ 162341 h 568741"/>
              <a:gd name="connsiteX31" fmla="*/ 2510971 w 3004457"/>
              <a:gd name="connsiteY31" fmla="*/ 133312 h 568741"/>
              <a:gd name="connsiteX32" fmla="*/ 2409371 w 3004457"/>
              <a:gd name="connsiteY32" fmla="*/ 118798 h 568741"/>
              <a:gd name="connsiteX33" fmla="*/ 2336800 w 3004457"/>
              <a:gd name="connsiteY33" fmla="*/ 104284 h 568741"/>
              <a:gd name="connsiteX34" fmla="*/ 2249714 w 3004457"/>
              <a:gd name="connsiteY34" fmla="*/ 89769 h 568741"/>
              <a:gd name="connsiteX35" fmla="*/ 2032000 w 3004457"/>
              <a:gd name="connsiteY35" fmla="*/ 104284 h 568741"/>
              <a:gd name="connsiteX36" fmla="*/ 1756228 w 3004457"/>
              <a:gd name="connsiteY36" fmla="*/ 89769 h 568741"/>
              <a:gd name="connsiteX37" fmla="*/ 1422400 w 3004457"/>
              <a:gd name="connsiteY37" fmla="*/ 75255 h 568741"/>
              <a:gd name="connsiteX38" fmla="*/ 856343 w 3004457"/>
              <a:gd name="connsiteY38" fmla="*/ 31712 h 568741"/>
              <a:gd name="connsiteX39" fmla="*/ 769257 w 3004457"/>
              <a:gd name="connsiteY39" fmla="*/ 17198 h 568741"/>
              <a:gd name="connsiteX40" fmla="*/ 725714 w 3004457"/>
              <a:gd name="connsiteY40" fmla="*/ 2684 h 568741"/>
              <a:gd name="connsiteX41" fmla="*/ 478971 w 3004457"/>
              <a:gd name="connsiteY41" fmla="*/ 31712 h 568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004457" h="568741">
                <a:moveTo>
                  <a:pt x="638628" y="31712"/>
                </a:moveTo>
                <a:cubicBezTo>
                  <a:pt x="371145" y="85211"/>
                  <a:pt x="701037" y="31712"/>
                  <a:pt x="522514" y="31712"/>
                </a:cubicBezTo>
                <a:cubicBezTo>
                  <a:pt x="444954" y="31712"/>
                  <a:pt x="367695" y="41389"/>
                  <a:pt x="290286" y="46227"/>
                </a:cubicBezTo>
                <a:cubicBezTo>
                  <a:pt x="143922" y="95014"/>
                  <a:pt x="370973" y="20569"/>
                  <a:pt x="188686" y="75255"/>
                </a:cubicBezTo>
                <a:cubicBezTo>
                  <a:pt x="159378" y="84048"/>
                  <a:pt x="127060" y="87311"/>
                  <a:pt x="101600" y="104284"/>
                </a:cubicBezTo>
                <a:lnTo>
                  <a:pt x="58057" y="133312"/>
                </a:lnTo>
                <a:cubicBezTo>
                  <a:pt x="48381" y="147826"/>
                  <a:pt x="36829" y="161253"/>
                  <a:pt x="29028" y="176855"/>
                </a:cubicBezTo>
                <a:cubicBezTo>
                  <a:pt x="18617" y="197676"/>
                  <a:pt x="4650" y="259855"/>
                  <a:pt x="0" y="278455"/>
                </a:cubicBezTo>
                <a:cubicBezTo>
                  <a:pt x="4838" y="307484"/>
                  <a:pt x="-2362" y="341432"/>
                  <a:pt x="14514" y="365541"/>
                </a:cubicBezTo>
                <a:cubicBezTo>
                  <a:pt x="34521" y="394122"/>
                  <a:pt x="72571" y="404246"/>
                  <a:pt x="101600" y="423598"/>
                </a:cubicBezTo>
                <a:cubicBezTo>
                  <a:pt x="185280" y="479385"/>
                  <a:pt x="104557" y="431086"/>
                  <a:pt x="188686" y="467141"/>
                </a:cubicBezTo>
                <a:cubicBezTo>
                  <a:pt x="208573" y="475664"/>
                  <a:pt x="226217" y="489327"/>
                  <a:pt x="246743" y="496169"/>
                </a:cubicBezTo>
                <a:cubicBezTo>
                  <a:pt x="284592" y="508785"/>
                  <a:pt x="362857" y="525198"/>
                  <a:pt x="362857" y="525198"/>
                </a:cubicBezTo>
                <a:cubicBezTo>
                  <a:pt x="440267" y="520360"/>
                  <a:pt x="517951" y="518804"/>
                  <a:pt x="595086" y="510684"/>
                </a:cubicBezTo>
                <a:cubicBezTo>
                  <a:pt x="610301" y="509082"/>
                  <a:pt x="623329" y="496169"/>
                  <a:pt x="638628" y="496169"/>
                </a:cubicBezTo>
                <a:cubicBezTo>
                  <a:pt x="754843" y="496169"/>
                  <a:pt x="870857" y="505846"/>
                  <a:pt x="986971" y="510684"/>
                </a:cubicBezTo>
                <a:cubicBezTo>
                  <a:pt x="1041160" y="521521"/>
                  <a:pt x="1107134" y="536111"/>
                  <a:pt x="1161143" y="539712"/>
                </a:cubicBezTo>
                <a:cubicBezTo>
                  <a:pt x="1272277" y="547121"/>
                  <a:pt x="1383683" y="549685"/>
                  <a:pt x="1494971" y="554227"/>
                </a:cubicBezTo>
                <a:lnTo>
                  <a:pt x="1872343" y="568741"/>
                </a:lnTo>
                <a:cubicBezTo>
                  <a:pt x="1959429" y="563903"/>
                  <a:pt x="2046708" y="561783"/>
                  <a:pt x="2133600" y="554227"/>
                </a:cubicBezTo>
                <a:cubicBezTo>
                  <a:pt x="2158177" y="552090"/>
                  <a:pt x="2181788" y="543463"/>
                  <a:pt x="2206171" y="539712"/>
                </a:cubicBezTo>
                <a:cubicBezTo>
                  <a:pt x="2244724" y="533781"/>
                  <a:pt x="2283581" y="530036"/>
                  <a:pt x="2322286" y="525198"/>
                </a:cubicBezTo>
                <a:cubicBezTo>
                  <a:pt x="2341638" y="520360"/>
                  <a:pt x="2360426" y="511791"/>
                  <a:pt x="2380343" y="510684"/>
                </a:cubicBezTo>
                <a:cubicBezTo>
                  <a:pt x="2534999" y="502092"/>
                  <a:pt x="2690907" y="513757"/>
                  <a:pt x="2844800" y="496169"/>
                </a:cubicBezTo>
                <a:cubicBezTo>
                  <a:pt x="2864964" y="493865"/>
                  <a:pt x="2907308" y="424178"/>
                  <a:pt x="2917371" y="409084"/>
                </a:cubicBezTo>
                <a:cubicBezTo>
                  <a:pt x="2928475" y="364671"/>
                  <a:pt x="2927504" y="340895"/>
                  <a:pt x="2960914" y="307484"/>
                </a:cubicBezTo>
                <a:cubicBezTo>
                  <a:pt x="2973249" y="295149"/>
                  <a:pt x="2989943" y="288131"/>
                  <a:pt x="3004457" y="278455"/>
                </a:cubicBezTo>
                <a:cubicBezTo>
                  <a:pt x="2989943" y="268779"/>
                  <a:pt x="2976854" y="256512"/>
                  <a:pt x="2960914" y="249427"/>
                </a:cubicBezTo>
                <a:cubicBezTo>
                  <a:pt x="2932952" y="237000"/>
                  <a:pt x="2902857" y="230074"/>
                  <a:pt x="2873828" y="220398"/>
                </a:cubicBezTo>
                <a:cubicBezTo>
                  <a:pt x="2801856" y="196407"/>
                  <a:pt x="2820567" y="201408"/>
                  <a:pt x="2714171" y="176855"/>
                </a:cubicBezTo>
                <a:cubicBezTo>
                  <a:pt x="2690133" y="171308"/>
                  <a:pt x="2665682" y="167692"/>
                  <a:pt x="2641600" y="162341"/>
                </a:cubicBezTo>
                <a:cubicBezTo>
                  <a:pt x="2563324" y="144947"/>
                  <a:pt x="2598510" y="147902"/>
                  <a:pt x="2510971" y="133312"/>
                </a:cubicBezTo>
                <a:cubicBezTo>
                  <a:pt x="2477226" y="127688"/>
                  <a:pt x="2443116" y="124422"/>
                  <a:pt x="2409371" y="118798"/>
                </a:cubicBezTo>
                <a:cubicBezTo>
                  <a:pt x="2385037" y="114742"/>
                  <a:pt x="2361071" y="108697"/>
                  <a:pt x="2336800" y="104284"/>
                </a:cubicBezTo>
                <a:cubicBezTo>
                  <a:pt x="2307846" y="99019"/>
                  <a:pt x="2278743" y="94607"/>
                  <a:pt x="2249714" y="89769"/>
                </a:cubicBezTo>
                <a:cubicBezTo>
                  <a:pt x="2177143" y="94607"/>
                  <a:pt x="2104732" y="104284"/>
                  <a:pt x="2032000" y="104284"/>
                </a:cubicBezTo>
                <a:cubicBezTo>
                  <a:pt x="1939949" y="104284"/>
                  <a:pt x="1848175" y="94147"/>
                  <a:pt x="1756228" y="89769"/>
                </a:cubicBezTo>
                <a:lnTo>
                  <a:pt x="1422400" y="75255"/>
                </a:lnTo>
                <a:cubicBezTo>
                  <a:pt x="1021034" y="38768"/>
                  <a:pt x="1209778" y="52503"/>
                  <a:pt x="856343" y="31712"/>
                </a:cubicBezTo>
                <a:cubicBezTo>
                  <a:pt x="827314" y="26874"/>
                  <a:pt x="797985" y="23582"/>
                  <a:pt x="769257" y="17198"/>
                </a:cubicBezTo>
                <a:cubicBezTo>
                  <a:pt x="754322" y="13879"/>
                  <a:pt x="741013" y="2684"/>
                  <a:pt x="725714" y="2684"/>
                </a:cubicBezTo>
                <a:cubicBezTo>
                  <a:pt x="527674" y="2684"/>
                  <a:pt x="568522" y="-13062"/>
                  <a:pt x="478971" y="31712"/>
                </a:cubicBezTo>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225949124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body" idx="4294967295"/>
          </p:nvPr>
        </p:nvSpPr>
        <p:spPr>
          <a:xfrm>
            <a:off x="460375" y="1598613"/>
            <a:ext cx="8226425" cy="4570412"/>
          </a:xfrm>
        </p:spPr>
        <p:txBody>
          <a:bodyPr/>
          <a:lstStyle/>
          <a:p>
            <a:pPr algn="ctr" eaLnBrk="1" hangingPunct="1">
              <a:buFontTx/>
              <a:buNone/>
            </a:pPr>
            <a:r>
              <a:rPr lang="en-US" sz="4400" b="1" dirty="0">
                <a:solidFill>
                  <a:srgbClr val="FF0000"/>
                </a:solidFill>
              </a:rPr>
              <a:t>a cultural metaphor</a:t>
            </a:r>
          </a:p>
          <a:p>
            <a:pPr algn="ctr" eaLnBrk="1" hangingPunct="1">
              <a:buFontTx/>
              <a:buNone/>
            </a:pPr>
            <a:r>
              <a:rPr lang="en-US" sz="2000" dirty="0">
                <a:solidFill>
                  <a:srgbClr val="FF3300"/>
                </a:solidFill>
              </a:rPr>
              <a:t>(analogy, by means of cultural metaphors)</a:t>
            </a:r>
            <a:endParaRPr lang="en-US" sz="1800" dirty="0">
              <a:solidFill>
                <a:srgbClr val="FF3300"/>
              </a:solidFill>
            </a:endParaRPr>
          </a:p>
          <a:p>
            <a:pPr algn="ctr" eaLnBrk="1" hangingPunct="1">
              <a:buFontTx/>
              <a:buNone/>
            </a:pPr>
            <a:r>
              <a:rPr lang="en-US" sz="4400" b="1" dirty="0">
                <a:solidFill>
                  <a:srgbClr val="FF0000"/>
                </a:solidFill>
              </a:rPr>
              <a:t>as a</a:t>
            </a:r>
          </a:p>
          <a:p>
            <a:pPr algn="ctr" eaLnBrk="1" hangingPunct="1">
              <a:buFontTx/>
              <a:buNone/>
            </a:pPr>
            <a:r>
              <a:rPr lang="en-US" sz="4400" b="1" dirty="0">
                <a:solidFill>
                  <a:srgbClr val="FF0000"/>
                </a:solidFill>
              </a:rPr>
              <a:t>Unit of Analysis</a:t>
            </a:r>
          </a:p>
        </p:txBody>
      </p:sp>
    </p:spTree>
    <p:extLst>
      <p:ext uri="{BB962C8B-B14F-4D97-AF65-F5344CB8AC3E}">
        <p14:creationId xmlns:p14="http://schemas.microsoft.com/office/powerpoint/2010/main" val="131185897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b="1" dirty="0">
                <a:solidFill>
                  <a:schemeClr val="accent1">
                    <a:lumMod val="90000"/>
                  </a:schemeClr>
                </a:solidFill>
                <a:latin typeface="Verdana" pitchFamily="34" charset="0"/>
              </a:rPr>
              <a:t>a nation / region</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Tree>
    <p:extLst>
      <p:ext uri="{BB962C8B-B14F-4D97-AF65-F5344CB8AC3E}">
        <p14:creationId xmlns:p14="http://schemas.microsoft.com/office/powerpoint/2010/main" val="296780655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900566" y="859526"/>
            <a:ext cx="7315200" cy="4439677"/>
          </a:xfrm>
        </p:spPr>
        <p:txBody>
          <a:bodyPr>
            <a:spAutoFit/>
          </a:bodyPr>
          <a:lstStyle/>
          <a:p>
            <a:pPr algn="ctr" eaLnBrk="1" hangingPunct="1">
              <a:lnSpc>
                <a:spcPct val="90000"/>
              </a:lnSpc>
              <a:buFontTx/>
              <a:buNone/>
              <a:defRPr/>
            </a:pPr>
            <a:r>
              <a:rPr lang="en-US" sz="2400" dirty="0">
                <a:solidFill>
                  <a:schemeClr val="bg1">
                    <a:lumMod val="65000"/>
                  </a:schemeClr>
                </a:solidFill>
                <a:latin typeface="Verdana" pitchFamily="34" charset="0"/>
              </a:rPr>
              <a:t>as mentioned in the “Orientation” </a:t>
            </a:r>
          </a:p>
          <a:p>
            <a:pPr algn="ctr" eaLnBrk="1" hangingPunct="1">
              <a:lnSpc>
                <a:spcPct val="90000"/>
              </a:lnSpc>
              <a:buFontTx/>
              <a:buNone/>
              <a:defRPr/>
            </a:pPr>
            <a:r>
              <a:rPr lang="en-US" b="1" dirty="0">
                <a:solidFill>
                  <a:schemeClr val="bg1">
                    <a:lumMod val="65000"/>
                  </a:schemeClr>
                </a:solidFill>
                <a:latin typeface="Verdana" pitchFamily="34" charset="0"/>
              </a:rPr>
              <a:t>units of analysis may include:</a:t>
            </a:r>
          </a:p>
          <a:p>
            <a:pPr marL="1538288" indent="-158750" eaLnBrk="1" hangingPunct="1">
              <a:lnSpc>
                <a:spcPct val="60000"/>
              </a:lnSpc>
              <a:spcBef>
                <a:spcPts val="300"/>
              </a:spcBef>
              <a:buFontTx/>
              <a:buNone/>
              <a:tabLst>
                <a:tab pos="1030288" algn="l"/>
              </a:tabLst>
              <a:defRPr/>
            </a:pPr>
            <a:endParaRPr lang="en-US" sz="2000" b="1" dirty="0">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one person</a:t>
            </a:r>
            <a:endParaRPr lang="en-US" sz="1400" dirty="0">
              <a:solidFill>
                <a:schemeClr val="bg1">
                  <a:lumMod val="65000"/>
                </a:schemeClr>
              </a:solidFill>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the family</a:t>
            </a:r>
            <a:endParaRPr lang="en-US" sz="1200" dirty="0">
              <a:solidFill>
                <a:schemeClr val="bg1">
                  <a:lumMod val="65000"/>
                </a:schemeClr>
              </a:solidFill>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the community</a:t>
            </a:r>
          </a:p>
          <a:p>
            <a:pPr marL="1712913" lvl="1" indent="-333375" eaLnBrk="1" hangingPunct="1">
              <a:lnSpc>
                <a:spcPct val="90000"/>
              </a:lnSpc>
              <a:defRPr/>
            </a:pPr>
            <a:r>
              <a:rPr lang="en-US" sz="2000" b="1" dirty="0">
                <a:solidFill>
                  <a:schemeClr val="bg1">
                    <a:lumMod val="65000"/>
                  </a:schemeClr>
                </a:solidFill>
                <a:latin typeface="Verdana" pitchFamily="34" charset="0"/>
              </a:rPr>
              <a:t>a region</a:t>
            </a:r>
          </a:p>
          <a:p>
            <a:pPr marL="1712913" lvl="1" indent="-333375" eaLnBrk="1" hangingPunct="1">
              <a:lnSpc>
                <a:spcPct val="90000"/>
              </a:lnSpc>
              <a:defRPr/>
            </a:pPr>
            <a:r>
              <a:rPr lang="en-US" sz="2000" b="1" dirty="0">
                <a:solidFill>
                  <a:schemeClr val="bg1">
                    <a:lumMod val="65000"/>
                  </a:schemeClr>
                </a:solidFill>
                <a:latin typeface="Verdana" pitchFamily="34" charset="0"/>
              </a:rPr>
              <a:t>a “culture area”</a:t>
            </a:r>
          </a:p>
          <a:p>
            <a:pPr marL="1712913" lvl="1" indent="-333375" eaLnBrk="1" hangingPunct="1">
              <a:lnSpc>
                <a:spcPct val="90000"/>
              </a:lnSpc>
              <a:defRPr/>
            </a:pPr>
            <a:r>
              <a:rPr lang="en-US" sz="2000" b="1" dirty="0">
                <a:solidFill>
                  <a:schemeClr val="bg1">
                    <a:lumMod val="65000"/>
                  </a:schemeClr>
                </a:solidFill>
                <a:latin typeface="Verdana" pitchFamily="34" charset="0"/>
              </a:rPr>
              <a:t>a culture / “subculture”</a:t>
            </a:r>
          </a:p>
          <a:p>
            <a:pPr marL="1712913" lvl="1" indent="-333375" eaLnBrk="1" hangingPunct="1">
              <a:lnSpc>
                <a:spcPct val="90000"/>
              </a:lnSpc>
              <a:defRPr/>
            </a:pPr>
            <a:r>
              <a:rPr lang="en-US" sz="2000" b="1" dirty="0">
                <a:solidFill>
                  <a:schemeClr val="bg1">
                    <a:lumMod val="65000"/>
                  </a:schemeClr>
                </a:solidFill>
                <a:latin typeface="Verdana" pitchFamily="34" charset="0"/>
              </a:rPr>
              <a:t>a nation</a:t>
            </a:r>
          </a:p>
          <a:p>
            <a:pPr marL="1712913" lvl="1" indent="-333375" eaLnBrk="1" hangingPunct="1">
              <a:lnSpc>
                <a:spcPct val="90000"/>
              </a:lnSpc>
              <a:defRPr/>
            </a:pPr>
            <a:r>
              <a:rPr lang="en-US" sz="2000" b="1" dirty="0">
                <a:solidFill>
                  <a:schemeClr val="bg1">
                    <a:lumMod val="65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
        <p:nvSpPr>
          <p:cNvPr id="4" name="TextBox 3"/>
          <p:cNvSpPr txBox="1">
            <a:spLocks noChangeArrowheads="1"/>
          </p:cNvSpPr>
          <p:nvPr/>
        </p:nvSpPr>
        <p:spPr bwMode="auto">
          <a:xfrm>
            <a:off x="914644" y="2082602"/>
            <a:ext cx="7315200" cy="243143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spcBef>
                <a:spcPct val="0"/>
              </a:spcBef>
            </a:pPr>
            <a:r>
              <a:rPr lang="en-US" i="0" dirty="0">
                <a:solidFill>
                  <a:srgbClr val="000000"/>
                </a:solidFill>
                <a:latin typeface="Arial" pitchFamily="34" charset="0"/>
              </a:rPr>
              <a:t>cultural metaphors use an item or event representative of a culture and analyze the culture with reference to that item or event</a:t>
            </a:r>
          </a:p>
        </p:txBody>
      </p:sp>
    </p:spTree>
    <p:extLst>
      <p:ext uri="{BB962C8B-B14F-4D97-AF65-F5344CB8AC3E}">
        <p14:creationId xmlns:p14="http://schemas.microsoft.com/office/powerpoint/2010/main" val="2401225585"/>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1784997"/>
            <a:ext cx="7315200" cy="4844403"/>
          </a:xfrm>
          <a:prstGeom prst="rect">
            <a:avLst/>
          </a:prstGeom>
          <a:noFill/>
          <a:ln w="9525">
            <a:noFill/>
            <a:miter lim="800000"/>
            <a:headEnd/>
            <a:tailEnd/>
          </a:ln>
        </p:spPr>
        <p:txBody>
          <a:bodyPr>
            <a:spAutoFit/>
          </a:bodyPr>
          <a:lstStyle/>
          <a:p>
            <a:r>
              <a:rPr lang="en-US" sz="5400" i="0" dirty="0">
                <a:solidFill>
                  <a:srgbClr val="FF0000"/>
                </a:solidFill>
                <a:latin typeface="Arial" charset="0"/>
              </a:rPr>
              <a:t>metaphor</a:t>
            </a:r>
            <a:r>
              <a:rPr lang="en-US" sz="1800" i="0" dirty="0">
                <a:solidFill>
                  <a:srgbClr val="FF0000"/>
                </a:solidFill>
                <a:latin typeface="Arial" charset="0"/>
              </a:rPr>
              <a:t> </a:t>
            </a:r>
          </a:p>
          <a:p>
            <a:endParaRPr lang="en-US" sz="700" i="0" dirty="0">
              <a:solidFill>
                <a:srgbClr val="FF0000"/>
              </a:solidFill>
              <a:latin typeface="Arial" charset="0"/>
            </a:endParaRPr>
          </a:p>
          <a:p>
            <a:pPr>
              <a:lnSpc>
                <a:spcPct val="150000"/>
              </a:lnSpc>
            </a:pPr>
            <a:r>
              <a:rPr lang="en-US" i="0" dirty="0">
                <a:solidFill>
                  <a:srgbClr val="FF0000"/>
                </a:solidFill>
                <a:latin typeface="Arial" charset="0"/>
              </a:rPr>
              <a:t>“The use of a word or phrase to refer to something that it isn’t, invoking a direct similarity between the word or phrase used and the thing described . . . “</a:t>
            </a:r>
            <a:endParaRPr lang="en-US" sz="5400" i="0" dirty="0">
              <a:solidFill>
                <a:srgbClr val="FF0000"/>
              </a:solidFill>
              <a:latin typeface="Arial" charset="0"/>
            </a:endParaRPr>
          </a:p>
        </p:txBody>
      </p:sp>
      <p:sp>
        <p:nvSpPr>
          <p:cNvPr id="2" name="Rectangle 1"/>
          <p:cNvSpPr/>
          <p:nvPr/>
        </p:nvSpPr>
        <p:spPr>
          <a:xfrm>
            <a:off x="2271486" y="6551842"/>
            <a:ext cx="4572000" cy="215444"/>
          </a:xfrm>
          <a:prstGeom prst="rect">
            <a:avLst/>
          </a:prstGeom>
        </p:spPr>
        <p:txBody>
          <a:bodyPr>
            <a:spAutoFit/>
          </a:bodyPr>
          <a:lstStyle/>
          <a:p>
            <a:r>
              <a:rPr lang="en-US" sz="800" dirty="0">
                <a:hlinkClick r:id="rId2"/>
              </a:rPr>
              <a:t>https://en.wiktionary.org/wiki/metaphor</a:t>
            </a:r>
            <a:endParaRPr lang="en-US" sz="800" dirty="0"/>
          </a:p>
        </p:txBody>
      </p:sp>
    </p:spTree>
    <p:extLst>
      <p:ext uri="{BB962C8B-B14F-4D97-AF65-F5344CB8AC3E}">
        <p14:creationId xmlns:p14="http://schemas.microsoft.com/office/powerpoint/2010/main" val="3554116472"/>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6866" name="Rectangle 2"/>
          <p:cNvSpPr>
            <a:spLocks noGrp="1" noChangeArrowheads="1"/>
          </p:cNvSpPr>
          <p:nvPr>
            <p:ph type="body" idx="1"/>
          </p:nvPr>
        </p:nvSpPr>
        <p:spPr>
          <a:xfrm>
            <a:off x="457200" y="228398"/>
            <a:ext cx="8991600" cy="6167842"/>
          </a:xfrm>
        </p:spPr>
        <p:txBody>
          <a:bodyPr>
            <a:spAutoFit/>
          </a:bodyPr>
          <a:lstStyle/>
          <a:p>
            <a:pPr eaLnBrk="1" hangingPunct="1">
              <a:lnSpc>
                <a:spcPct val="70000"/>
              </a:lnSpc>
              <a:buFontTx/>
              <a:buNone/>
            </a:pPr>
            <a:r>
              <a:rPr lang="en-US" sz="2800" b="1" dirty="0">
                <a:latin typeface="Verdana" pitchFamily="34" charset="0"/>
              </a:rPr>
              <a:t>“units of analysis” may also include:</a:t>
            </a:r>
          </a:p>
          <a:p>
            <a:pPr eaLnBrk="1" hangingPunct="1">
              <a:buFontTx/>
              <a:buNone/>
            </a:pPr>
            <a:endParaRPr lang="en-US" sz="2800" b="1" dirty="0">
              <a:latin typeface="Verdana" pitchFamily="34" charset="0"/>
            </a:endParaRPr>
          </a:p>
          <a:p>
            <a:pPr marL="865188" lvl="1" indent="-407988" eaLnBrk="1" hangingPunct="1"/>
            <a:r>
              <a:rPr lang="en-US" sz="3200" b="1" dirty="0">
                <a:solidFill>
                  <a:schemeClr val="accent1"/>
                </a:solidFill>
                <a:latin typeface="Verdana" pitchFamily="34" charset="0"/>
              </a:rPr>
              <a:t>a nation</a:t>
            </a:r>
          </a:p>
          <a:p>
            <a:pPr marL="1208088" lvl="2" eaLnBrk="1" hangingPunct="1">
              <a:buFontTx/>
              <a:buNone/>
            </a:pPr>
            <a:r>
              <a:rPr lang="en-US" b="1" dirty="0">
                <a:solidFill>
                  <a:schemeClr val="accent1"/>
                </a:solidFill>
                <a:latin typeface="Verdana" pitchFamily="34" charset="0"/>
              </a:rPr>
              <a:t> </a:t>
            </a:r>
            <a:r>
              <a:rPr lang="en-US" sz="2000" b="1" dirty="0">
                <a:solidFill>
                  <a:schemeClr val="accent1"/>
                </a:solidFill>
                <a:latin typeface="Verdana" pitchFamily="34" charset="0"/>
              </a:rPr>
              <a:t>(“national character studies”)</a:t>
            </a:r>
            <a:endParaRPr lang="en-US" b="1" dirty="0">
              <a:solidFill>
                <a:schemeClr val="accent1"/>
              </a:solidFill>
              <a:latin typeface="Verdana" pitchFamily="34" charset="0"/>
            </a:endParaRPr>
          </a:p>
          <a:p>
            <a:pPr marL="865188" lvl="1" indent="-407988" eaLnBrk="1" hangingPunct="1"/>
            <a:r>
              <a:rPr lang="en-US" sz="3200" b="1" dirty="0">
                <a:solidFill>
                  <a:schemeClr val="accent1"/>
                </a:solidFill>
                <a:latin typeface="Verdana" pitchFamily="34" charset="0"/>
              </a:rPr>
              <a:t>the item or action itself</a:t>
            </a:r>
            <a:endParaRPr lang="en-US" b="1" dirty="0">
              <a:solidFill>
                <a:schemeClr val="accent1"/>
              </a:solidFill>
              <a:latin typeface="Verdana" pitchFamily="34" charset="0"/>
            </a:endParaRPr>
          </a:p>
          <a:p>
            <a:pPr marL="1208088" lvl="2" eaLnBrk="1" hangingPunct="1">
              <a:buFontTx/>
              <a:buNone/>
            </a:pPr>
            <a:r>
              <a:rPr lang="en-US" b="1" dirty="0">
                <a:solidFill>
                  <a:schemeClr val="accent1"/>
                </a:solidFill>
                <a:latin typeface="Verdana" pitchFamily="34" charset="0"/>
              </a:rPr>
              <a:t> </a:t>
            </a:r>
            <a:r>
              <a:rPr lang="en-US" sz="2000" b="1" dirty="0">
                <a:solidFill>
                  <a:schemeClr val="accent1"/>
                </a:solidFill>
                <a:latin typeface="Verdana" pitchFamily="34" charset="0"/>
              </a:rPr>
              <a:t>(including “processes”)</a:t>
            </a:r>
            <a:endParaRPr lang="en-US" sz="3200" b="1" dirty="0">
              <a:solidFill>
                <a:schemeClr val="accent1"/>
              </a:solidFill>
              <a:latin typeface="Verdana" pitchFamily="34" charset="0"/>
            </a:endParaRPr>
          </a:p>
          <a:p>
            <a:pPr marL="865188" lvl="1" indent="-407988" eaLnBrk="1" hangingPunct="1"/>
            <a:r>
              <a:rPr lang="en-US" sz="3200" b="1" dirty="0">
                <a:solidFill>
                  <a:srgbClr val="FF0000"/>
                </a:solidFill>
                <a:latin typeface="Verdana" pitchFamily="34" charset="0"/>
              </a:rPr>
              <a:t>a “cultural metaphor”</a:t>
            </a:r>
          </a:p>
          <a:p>
            <a:pPr marL="865188" lvl="1" indent="-407988" eaLnBrk="1" hangingPunct="1">
              <a:buFontTx/>
              <a:buNone/>
            </a:pPr>
            <a:r>
              <a:rPr lang="en-US" sz="3200" b="1" dirty="0">
                <a:latin typeface="Verdana" pitchFamily="34" charset="0"/>
              </a:rPr>
              <a:t>	</a:t>
            </a:r>
            <a:r>
              <a:rPr lang="en-US" sz="3600" b="1" dirty="0">
                <a:latin typeface="Verdana" pitchFamily="34" charset="0"/>
              </a:rPr>
              <a:t>	</a:t>
            </a:r>
            <a:r>
              <a:rPr lang="en-US" sz="2000" b="1" dirty="0">
                <a:latin typeface="Verdana" pitchFamily="34" charset="0"/>
              </a:rPr>
              <a:t>(</a:t>
            </a:r>
            <a:r>
              <a:rPr lang="en-US" b="1" dirty="0">
                <a:solidFill>
                  <a:srgbClr val="FF0000"/>
                </a:solidFill>
                <a:latin typeface="Verdana" pitchFamily="34" charset="0"/>
              </a:rPr>
              <a:t>analogy</a:t>
            </a:r>
            <a:r>
              <a:rPr lang="en-US" sz="2000" b="1" dirty="0">
                <a:latin typeface="Verdana" pitchFamily="34" charset="0"/>
              </a:rPr>
              <a:t>, by means of cultural metaphors)</a:t>
            </a:r>
            <a:endParaRPr lang="en-US" sz="3200" b="1" dirty="0">
              <a:latin typeface="Verdana" pitchFamily="34" charset="0"/>
            </a:endParaRPr>
          </a:p>
        </p:txBody>
      </p:sp>
    </p:spTree>
    <p:extLst>
      <p:ext uri="{BB962C8B-B14F-4D97-AF65-F5344CB8AC3E}">
        <p14:creationId xmlns:p14="http://schemas.microsoft.com/office/powerpoint/2010/main" val="3521998499"/>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80" y="132577"/>
            <a:ext cx="8226425" cy="5940088"/>
          </a:xfrm>
        </p:spPr>
        <p:txBody>
          <a:bodyPr wrap="square">
            <a:spAutoFit/>
          </a:bodyPr>
          <a:lstStyle/>
          <a:p>
            <a:pPr algn="ctr" eaLnBrk="1" hangingPunct="1">
              <a:buFontTx/>
              <a:buNone/>
            </a:pPr>
            <a:r>
              <a:rPr lang="en-US" sz="4000" b="1" dirty="0">
                <a:solidFill>
                  <a:srgbClr val="FF0000"/>
                </a:solidFill>
              </a:rPr>
              <a:t>a </a:t>
            </a:r>
          </a:p>
          <a:p>
            <a:pPr algn="ctr" eaLnBrk="1" hangingPunct="1">
              <a:buFontTx/>
              <a:buNone/>
            </a:pPr>
            <a:r>
              <a:rPr lang="en-US" sz="6000" b="1" dirty="0">
                <a:solidFill>
                  <a:srgbClr val="FF0000"/>
                </a:solidFill>
              </a:rPr>
              <a:t>cultural metaphor</a:t>
            </a:r>
            <a:r>
              <a:rPr lang="en-US" sz="4000" b="1" dirty="0">
                <a:solidFill>
                  <a:srgbClr val="FF0000"/>
                </a:solidFill>
              </a:rPr>
              <a:t> is a specialized use of an item or action or idea itself </a:t>
            </a:r>
          </a:p>
          <a:p>
            <a:pPr algn="ctr" eaLnBrk="1" hangingPunct="1">
              <a:buFontTx/>
              <a:buNone/>
            </a:pPr>
            <a:r>
              <a:rPr lang="en-US" sz="4000" b="1" dirty="0">
                <a:solidFill>
                  <a:srgbClr val="FF0000"/>
                </a:solidFill>
              </a:rPr>
              <a:t>as a Unit of Analysis . . .</a:t>
            </a:r>
            <a:endParaRPr lang="en-US" sz="4400" dirty="0">
              <a:solidFill>
                <a:srgbClr val="FF0000"/>
              </a:solidFill>
            </a:endParaRPr>
          </a:p>
        </p:txBody>
      </p:sp>
    </p:spTree>
    <p:extLst>
      <p:ext uri="{BB962C8B-B14F-4D97-AF65-F5344CB8AC3E}">
        <p14:creationId xmlns:p14="http://schemas.microsoft.com/office/powerpoint/2010/main" val="401069823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80" y="871240"/>
            <a:ext cx="8226425" cy="4462760"/>
          </a:xfrm>
        </p:spPr>
        <p:txBody>
          <a:bodyPr wrap="square">
            <a:spAutoFit/>
          </a:bodyPr>
          <a:lstStyle/>
          <a:p>
            <a:pPr algn="ctr" eaLnBrk="1" hangingPunct="1">
              <a:buFontTx/>
              <a:buNone/>
            </a:pPr>
            <a:r>
              <a:rPr lang="en-US" sz="4000" b="1" dirty="0">
                <a:solidFill>
                  <a:srgbClr val="FFC000"/>
                </a:solidFill>
              </a:rPr>
              <a:t>a cultural metaphor is a specialized use of an item or action or idea itself </a:t>
            </a:r>
          </a:p>
          <a:p>
            <a:pPr algn="ctr" eaLnBrk="1" hangingPunct="1">
              <a:buFontTx/>
              <a:buNone/>
            </a:pPr>
            <a:r>
              <a:rPr lang="en-US" sz="4000" b="1" dirty="0">
                <a:solidFill>
                  <a:srgbClr val="FFC000"/>
                </a:solidFill>
              </a:rPr>
              <a:t>as a Unit of Analysis . . .</a:t>
            </a:r>
            <a:endParaRPr lang="en-US" sz="4400" dirty="0">
              <a:solidFill>
                <a:srgbClr val="FFC000"/>
              </a:solidFill>
            </a:endParaRPr>
          </a:p>
        </p:txBody>
      </p:sp>
      <p:sp>
        <p:nvSpPr>
          <p:cNvPr id="3" name="Rectangle 2"/>
          <p:cNvSpPr/>
          <p:nvPr/>
        </p:nvSpPr>
        <p:spPr>
          <a:xfrm>
            <a:off x="2507022" y="4724400"/>
            <a:ext cx="4198585" cy="707886"/>
          </a:xfrm>
          <a:prstGeom prst="rect">
            <a:avLst/>
          </a:prstGeom>
        </p:spPr>
        <p:txBody>
          <a:bodyPr wrap="none">
            <a:spAutoFit/>
          </a:bodyPr>
          <a:lstStyle/>
          <a:p>
            <a:r>
              <a:rPr lang="en-US" sz="4000" i="0" dirty="0">
                <a:solidFill>
                  <a:srgbClr val="FF3300"/>
                </a:solidFill>
                <a:latin typeface="Arial"/>
              </a:rPr>
              <a:t>through analogy</a:t>
            </a:r>
          </a:p>
        </p:txBody>
      </p:sp>
    </p:spTree>
    <p:extLst>
      <p:ext uri="{BB962C8B-B14F-4D97-AF65-F5344CB8AC3E}">
        <p14:creationId xmlns:p14="http://schemas.microsoft.com/office/powerpoint/2010/main" val="250449455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1708797"/>
            <a:ext cx="7315200" cy="4844403"/>
          </a:xfrm>
          <a:prstGeom prst="rect">
            <a:avLst/>
          </a:prstGeom>
          <a:noFill/>
          <a:ln w="9525">
            <a:noFill/>
            <a:miter lim="800000"/>
            <a:headEnd/>
            <a:tailEnd/>
          </a:ln>
        </p:spPr>
        <p:txBody>
          <a:bodyPr>
            <a:spAutoFit/>
          </a:bodyPr>
          <a:lstStyle/>
          <a:p>
            <a:r>
              <a:rPr lang="en-US" sz="5400" i="0" dirty="0">
                <a:solidFill>
                  <a:srgbClr val="FF0000"/>
                </a:solidFill>
                <a:latin typeface="Arial" charset="0"/>
              </a:rPr>
              <a:t>analogy</a:t>
            </a:r>
            <a:r>
              <a:rPr lang="en-US" sz="1800" i="0" dirty="0">
                <a:solidFill>
                  <a:srgbClr val="FF0000"/>
                </a:solidFill>
                <a:latin typeface="Arial" charset="0"/>
              </a:rPr>
              <a:t> </a:t>
            </a:r>
          </a:p>
          <a:p>
            <a:endParaRPr lang="en-US" sz="100" i="0" dirty="0">
              <a:solidFill>
                <a:srgbClr val="FF0000"/>
              </a:solidFill>
              <a:latin typeface="Arial" charset="0"/>
            </a:endParaRPr>
          </a:p>
          <a:p>
            <a:pPr>
              <a:lnSpc>
                <a:spcPct val="150000"/>
              </a:lnSpc>
            </a:pPr>
            <a:r>
              <a:rPr lang="en-US" i="0" dirty="0">
                <a:solidFill>
                  <a:srgbClr val="FF0000"/>
                </a:solidFill>
                <a:latin typeface="Arial" charset="0"/>
              </a:rPr>
              <a:t>“A relationship of resemblance or equivalence between two situations, people, or objects, especially when used as a basis for explanation or extrapolation.“</a:t>
            </a:r>
            <a:endParaRPr lang="en-US" sz="5400" i="0" dirty="0">
              <a:solidFill>
                <a:srgbClr val="FF0000"/>
              </a:solidFill>
              <a:latin typeface="Arial" charset="0"/>
            </a:endParaRPr>
          </a:p>
        </p:txBody>
      </p:sp>
      <p:sp>
        <p:nvSpPr>
          <p:cNvPr id="2" name="Rectangle 1"/>
          <p:cNvSpPr/>
          <p:nvPr/>
        </p:nvSpPr>
        <p:spPr>
          <a:xfrm>
            <a:off x="2271486" y="6551842"/>
            <a:ext cx="4572000" cy="215444"/>
          </a:xfrm>
          <a:prstGeom prst="rect">
            <a:avLst/>
          </a:prstGeom>
        </p:spPr>
        <p:txBody>
          <a:bodyPr>
            <a:spAutoFit/>
          </a:bodyPr>
          <a:lstStyle/>
          <a:p>
            <a:r>
              <a:rPr lang="en-US" sz="800" dirty="0">
                <a:hlinkClick r:id="rId2"/>
              </a:rPr>
              <a:t>https://en.wiktionary.org/wiki/metaphor</a:t>
            </a:r>
            <a:endParaRPr lang="en-US" sz="800" dirty="0"/>
          </a:p>
        </p:txBody>
      </p:sp>
    </p:spTree>
    <p:extLst>
      <p:ext uri="{BB962C8B-B14F-4D97-AF65-F5344CB8AC3E}">
        <p14:creationId xmlns:p14="http://schemas.microsoft.com/office/powerpoint/2010/main" val="2660761031"/>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4542"/>
            <a:ext cx="8686800" cy="6419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rgbClr val="99CC00"/>
                </a:solidFill>
                <a:latin typeface="Arial" charset="0"/>
                <a:hlinkClick r:id="rId3"/>
              </a:rPr>
              <a:t>http://www.d.umn.edu/cla/faculty/troufs/anth1095/index.html#text</a:t>
            </a:r>
            <a:endParaRPr kumimoji="1" lang="en-US" sz="800" b="0" i="0" dirty="0">
              <a:solidFill>
                <a:srgbClr val="99CC00"/>
              </a:solidFill>
              <a:latin typeface="Arial" charset="0"/>
            </a:endParaRPr>
          </a:p>
        </p:txBody>
      </p:sp>
      <p:sp>
        <p:nvSpPr>
          <p:cNvPr id="3" name="Freeform 2"/>
          <p:cNvSpPr/>
          <p:nvPr/>
        </p:nvSpPr>
        <p:spPr bwMode="auto">
          <a:xfrm rot="21379882">
            <a:off x="4577286" y="5119480"/>
            <a:ext cx="2841319" cy="607386"/>
          </a:xfrm>
          <a:custGeom>
            <a:avLst/>
            <a:gdLst>
              <a:gd name="connsiteX0" fmla="*/ 638628 w 3004457"/>
              <a:gd name="connsiteY0" fmla="*/ 31712 h 568741"/>
              <a:gd name="connsiteX1" fmla="*/ 522514 w 3004457"/>
              <a:gd name="connsiteY1" fmla="*/ 31712 h 568741"/>
              <a:gd name="connsiteX2" fmla="*/ 290286 w 3004457"/>
              <a:gd name="connsiteY2" fmla="*/ 46227 h 568741"/>
              <a:gd name="connsiteX3" fmla="*/ 188686 w 3004457"/>
              <a:gd name="connsiteY3" fmla="*/ 75255 h 568741"/>
              <a:gd name="connsiteX4" fmla="*/ 101600 w 3004457"/>
              <a:gd name="connsiteY4" fmla="*/ 104284 h 568741"/>
              <a:gd name="connsiteX5" fmla="*/ 58057 w 3004457"/>
              <a:gd name="connsiteY5" fmla="*/ 133312 h 568741"/>
              <a:gd name="connsiteX6" fmla="*/ 29028 w 3004457"/>
              <a:gd name="connsiteY6" fmla="*/ 176855 h 568741"/>
              <a:gd name="connsiteX7" fmla="*/ 0 w 3004457"/>
              <a:gd name="connsiteY7" fmla="*/ 278455 h 568741"/>
              <a:gd name="connsiteX8" fmla="*/ 14514 w 3004457"/>
              <a:gd name="connsiteY8" fmla="*/ 365541 h 568741"/>
              <a:gd name="connsiteX9" fmla="*/ 101600 w 3004457"/>
              <a:gd name="connsiteY9" fmla="*/ 423598 h 568741"/>
              <a:gd name="connsiteX10" fmla="*/ 188686 w 3004457"/>
              <a:gd name="connsiteY10" fmla="*/ 467141 h 568741"/>
              <a:gd name="connsiteX11" fmla="*/ 246743 w 3004457"/>
              <a:gd name="connsiteY11" fmla="*/ 496169 h 568741"/>
              <a:gd name="connsiteX12" fmla="*/ 362857 w 3004457"/>
              <a:gd name="connsiteY12" fmla="*/ 525198 h 568741"/>
              <a:gd name="connsiteX13" fmla="*/ 595086 w 3004457"/>
              <a:gd name="connsiteY13" fmla="*/ 510684 h 568741"/>
              <a:gd name="connsiteX14" fmla="*/ 638628 w 3004457"/>
              <a:gd name="connsiteY14" fmla="*/ 496169 h 568741"/>
              <a:gd name="connsiteX15" fmla="*/ 986971 w 3004457"/>
              <a:gd name="connsiteY15" fmla="*/ 510684 h 568741"/>
              <a:gd name="connsiteX16" fmla="*/ 1161143 w 3004457"/>
              <a:gd name="connsiteY16" fmla="*/ 539712 h 568741"/>
              <a:gd name="connsiteX17" fmla="*/ 1494971 w 3004457"/>
              <a:gd name="connsiteY17" fmla="*/ 554227 h 568741"/>
              <a:gd name="connsiteX18" fmla="*/ 1872343 w 3004457"/>
              <a:gd name="connsiteY18" fmla="*/ 568741 h 568741"/>
              <a:gd name="connsiteX19" fmla="*/ 2133600 w 3004457"/>
              <a:gd name="connsiteY19" fmla="*/ 554227 h 568741"/>
              <a:gd name="connsiteX20" fmla="*/ 2206171 w 3004457"/>
              <a:gd name="connsiteY20" fmla="*/ 539712 h 568741"/>
              <a:gd name="connsiteX21" fmla="*/ 2322286 w 3004457"/>
              <a:gd name="connsiteY21" fmla="*/ 525198 h 568741"/>
              <a:gd name="connsiteX22" fmla="*/ 2380343 w 3004457"/>
              <a:gd name="connsiteY22" fmla="*/ 510684 h 568741"/>
              <a:gd name="connsiteX23" fmla="*/ 2844800 w 3004457"/>
              <a:gd name="connsiteY23" fmla="*/ 496169 h 568741"/>
              <a:gd name="connsiteX24" fmla="*/ 2917371 w 3004457"/>
              <a:gd name="connsiteY24" fmla="*/ 409084 h 568741"/>
              <a:gd name="connsiteX25" fmla="*/ 2960914 w 3004457"/>
              <a:gd name="connsiteY25" fmla="*/ 307484 h 568741"/>
              <a:gd name="connsiteX26" fmla="*/ 3004457 w 3004457"/>
              <a:gd name="connsiteY26" fmla="*/ 278455 h 568741"/>
              <a:gd name="connsiteX27" fmla="*/ 2960914 w 3004457"/>
              <a:gd name="connsiteY27" fmla="*/ 249427 h 568741"/>
              <a:gd name="connsiteX28" fmla="*/ 2873828 w 3004457"/>
              <a:gd name="connsiteY28" fmla="*/ 220398 h 568741"/>
              <a:gd name="connsiteX29" fmla="*/ 2714171 w 3004457"/>
              <a:gd name="connsiteY29" fmla="*/ 176855 h 568741"/>
              <a:gd name="connsiteX30" fmla="*/ 2641600 w 3004457"/>
              <a:gd name="connsiteY30" fmla="*/ 162341 h 568741"/>
              <a:gd name="connsiteX31" fmla="*/ 2510971 w 3004457"/>
              <a:gd name="connsiteY31" fmla="*/ 133312 h 568741"/>
              <a:gd name="connsiteX32" fmla="*/ 2409371 w 3004457"/>
              <a:gd name="connsiteY32" fmla="*/ 118798 h 568741"/>
              <a:gd name="connsiteX33" fmla="*/ 2336800 w 3004457"/>
              <a:gd name="connsiteY33" fmla="*/ 104284 h 568741"/>
              <a:gd name="connsiteX34" fmla="*/ 2249714 w 3004457"/>
              <a:gd name="connsiteY34" fmla="*/ 89769 h 568741"/>
              <a:gd name="connsiteX35" fmla="*/ 2032000 w 3004457"/>
              <a:gd name="connsiteY35" fmla="*/ 104284 h 568741"/>
              <a:gd name="connsiteX36" fmla="*/ 1756228 w 3004457"/>
              <a:gd name="connsiteY36" fmla="*/ 89769 h 568741"/>
              <a:gd name="connsiteX37" fmla="*/ 1422400 w 3004457"/>
              <a:gd name="connsiteY37" fmla="*/ 75255 h 568741"/>
              <a:gd name="connsiteX38" fmla="*/ 856343 w 3004457"/>
              <a:gd name="connsiteY38" fmla="*/ 31712 h 568741"/>
              <a:gd name="connsiteX39" fmla="*/ 769257 w 3004457"/>
              <a:gd name="connsiteY39" fmla="*/ 17198 h 568741"/>
              <a:gd name="connsiteX40" fmla="*/ 725714 w 3004457"/>
              <a:gd name="connsiteY40" fmla="*/ 2684 h 568741"/>
              <a:gd name="connsiteX41" fmla="*/ 478971 w 3004457"/>
              <a:gd name="connsiteY41" fmla="*/ 31712 h 568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004457" h="568741">
                <a:moveTo>
                  <a:pt x="638628" y="31712"/>
                </a:moveTo>
                <a:cubicBezTo>
                  <a:pt x="371145" y="85211"/>
                  <a:pt x="701037" y="31712"/>
                  <a:pt x="522514" y="31712"/>
                </a:cubicBezTo>
                <a:cubicBezTo>
                  <a:pt x="444954" y="31712"/>
                  <a:pt x="367695" y="41389"/>
                  <a:pt x="290286" y="46227"/>
                </a:cubicBezTo>
                <a:cubicBezTo>
                  <a:pt x="143922" y="95014"/>
                  <a:pt x="370973" y="20569"/>
                  <a:pt x="188686" y="75255"/>
                </a:cubicBezTo>
                <a:cubicBezTo>
                  <a:pt x="159378" y="84048"/>
                  <a:pt x="127060" y="87311"/>
                  <a:pt x="101600" y="104284"/>
                </a:cubicBezTo>
                <a:lnTo>
                  <a:pt x="58057" y="133312"/>
                </a:lnTo>
                <a:cubicBezTo>
                  <a:pt x="48381" y="147826"/>
                  <a:pt x="36829" y="161253"/>
                  <a:pt x="29028" y="176855"/>
                </a:cubicBezTo>
                <a:cubicBezTo>
                  <a:pt x="18617" y="197676"/>
                  <a:pt x="4650" y="259855"/>
                  <a:pt x="0" y="278455"/>
                </a:cubicBezTo>
                <a:cubicBezTo>
                  <a:pt x="4838" y="307484"/>
                  <a:pt x="-2362" y="341432"/>
                  <a:pt x="14514" y="365541"/>
                </a:cubicBezTo>
                <a:cubicBezTo>
                  <a:pt x="34521" y="394122"/>
                  <a:pt x="72571" y="404246"/>
                  <a:pt x="101600" y="423598"/>
                </a:cubicBezTo>
                <a:cubicBezTo>
                  <a:pt x="185280" y="479385"/>
                  <a:pt x="104557" y="431086"/>
                  <a:pt x="188686" y="467141"/>
                </a:cubicBezTo>
                <a:cubicBezTo>
                  <a:pt x="208573" y="475664"/>
                  <a:pt x="226217" y="489327"/>
                  <a:pt x="246743" y="496169"/>
                </a:cubicBezTo>
                <a:cubicBezTo>
                  <a:pt x="284592" y="508785"/>
                  <a:pt x="362857" y="525198"/>
                  <a:pt x="362857" y="525198"/>
                </a:cubicBezTo>
                <a:cubicBezTo>
                  <a:pt x="440267" y="520360"/>
                  <a:pt x="517951" y="518804"/>
                  <a:pt x="595086" y="510684"/>
                </a:cubicBezTo>
                <a:cubicBezTo>
                  <a:pt x="610301" y="509082"/>
                  <a:pt x="623329" y="496169"/>
                  <a:pt x="638628" y="496169"/>
                </a:cubicBezTo>
                <a:cubicBezTo>
                  <a:pt x="754843" y="496169"/>
                  <a:pt x="870857" y="505846"/>
                  <a:pt x="986971" y="510684"/>
                </a:cubicBezTo>
                <a:cubicBezTo>
                  <a:pt x="1041160" y="521521"/>
                  <a:pt x="1107134" y="536111"/>
                  <a:pt x="1161143" y="539712"/>
                </a:cubicBezTo>
                <a:cubicBezTo>
                  <a:pt x="1272277" y="547121"/>
                  <a:pt x="1383683" y="549685"/>
                  <a:pt x="1494971" y="554227"/>
                </a:cubicBezTo>
                <a:lnTo>
                  <a:pt x="1872343" y="568741"/>
                </a:lnTo>
                <a:cubicBezTo>
                  <a:pt x="1959429" y="563903"/>
                  <a:pt x="2046708" y="561783"/>
                  <a:pt x="2133600" y="554227"/>
                </a:cubicBezTo>
                <a:cubicBezTo>
                  <a:pt x="2158177" y="552090"/>
                  <a:pt x="2181788" y="543463"/>
                  <a:pt x="2206171" y="539712"/>
                </a:cubicBezTo>
                <a:cubicBezTo>
                  <a:pt x="2244724" y="533781"/>
                  <a:pt x="2283581" y="530036"/>
                  <a:pt x="2322286" y="525198"/>
                </a:cubicBezTo>
                <a:cubicBezTo>
                  <a:pt x="2341638" y="520360"/>
                  <a:pt x="2360426" y="511791"/>
                  <a:pt x="2380343" y="510684"/>
                </a:cubicBezTo>
                <a:cubicBezTo>
                  <a:pt x="2534999" y="502092"/>
                  <a:pt x="2690907" y="513757"/>
                  <a:pt x="2844800" y="496169"/>
                </a:cubicBezTo>
                <a:cubicBezTo>
                  <a:pt x="2864964" y="493865"/>
                  <a:pt x="2907308" y="424178"/>
                  <a:pt x="2917371" y="409084"/>
                </a:cubicBezTo>
                <a:cubicBezTo>
                  <a:pt x="2928475" y="364671"/>
                  <a:pt x="2927504" y="340895"/>
                  <a:pt x="2960914" y="307484"/>
                </a:cubicBezTo>
                <a:cubicBezTo>
                  <a:pt x="2973249" y="295149"/>
                  <a:pt x="2989943" y="288131"/>
                  <a:pt x="3004457" y="278455"/>
                </a:cubicBezTo>
                <a:cubicBezTo>
                  <a:pt x="2989943" y="268779"/>
                  <a:pt x="2976854" y="256512"/>
                  <a:pt x="2960914" y="249427"/>
                </a:cubicBezTo>
                <a:cubicBezTo>
                  <a:pt x="2932952" y="237000"/>
                  <a:pt x="2902857" y="230074"/>
                  <a:pt x="2873828" y="220398"/>
                </a:cubicBezTo>
                <a:cubicBezTo>
                  <a:pt x="2801856" y="196407"/>
                  <a:pt x="2820567" y="201408"/>
                  <a:pt x="2714171" y="176855"/>
                </a:cubicBezTo>
                <a:cubicBezTo>
                  <a:pt x="2690133" y="171308"/>
                  <a:pt x="2665682" y="167692"/>
                  <a:pt x="2641600" y="162341"/>
                </a:cubicBezTo>
                <a:cubicBezTo>
                  <a:pt x="2563324" y="144947"/>
                  <a:pt x="2598510" y="147902"/>
                  <a:pt x="2510971" y="133312"/>
                </a:cubicBezTo>
                <a:cubicBezTo>
                  <a:pt x="2477226" y="127688"/>
                  <a:pt x="2443116" y="124422"/>
                  <a:pt x="2409371" y="118798"/>
                </a:cubicBezTo>
                <a:cubicBezTo>
                  <a:pt x="2385037" y="114742"/>
                  <a:pt x="2361071" y="108697"/>
                  <a:pt x="2336800" y="104284"/>
                </a:cubicBezTo>
                <a:cubicBezTo>
                  <a:pt x="2307846" y="99019"/>
                  <a:pt x="2278743" y="94607"/>
                  <a:pt x="2249714" y="89769"/>
                </a:cubicBezTo>
                <a:cubicBezTo>
                  <a:pt x="2177143" y="94607"/>
                  <a:pt x="2104732" y="104284"/>
                  <a:pt x="2032000" y="104284"/>
                </a:cubicBezTo>
                <a:cubicBezTo>
                  <a:pt x="1939949" y="104284"/>
                  <a:pt x="1848175" y="94147"/>
                  <a:pt x="1756228" y="89769"/>
                </a:cubicBezTo>
                <a:lnTo>
                  <a:pt x="1422400" y="75255"/>
                </a:lnTo>
                <a:cubicBezTo>
                  <a:pt x="1021034" y="38768"/>
                  <a:pt x="1209778" y="52503"/>
                  <a:pt x="856343" y="31712"/>
                </a:cubicBezTo>
                <a:cubicBezTo>
                  <a:pt x="827314" y="26874"/>
                  <a:pt x="797985" y="23582"/>
                  <a:pt x="769257" y="17198"/>
                </a:cubicBezTo>
                <a:cubicBezTo>
                  <a:pt x="754322" y="13879"/>
                  <a:pt x="741013" y="2684"/>
                  <a:pt x="725714" y="2684"/>
                </a:cubicBezTo>
                <a:cubicBezTo>
                  <a:pt x="527674" y="2684"/>
                  <a:pt x="568522" y="-13062"/>
                  <a:pt x="478971" y="31712"/>
                </a:cubicBezTo>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endParaRPr>
          </a:p>
        </p:txBody>
      </p:sp>
    </p:spTree>
    <p:extLst>
      <p:ext uri="{BB962C8B-B14F-4D97-AF65-F5344CB8AC3E}">
        <p14:creationId xmlns:p14="http://schemas.microsoft.com/office/powerpoint/2010/main" val="6898152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dirty="0">
                <a:latin typeface="Verdana" pitchFamily="34" charset="0"/>
              </a:rPr>
              <a:t> Cultural Metaphors</a:t>
            </a:r>
          </a:p>
        </p:txBody>
      </p:sp>
      <p:sp>
        <p:nvSpPr>
          <p:cNvPr id="24579" name="Rectangle 3"/>
          <p:cNvSpPr>
            <a:spLocks noGrp="1" noChangeArrowheads="1"/>
          </p:cNvSpPr>
          <p:nvPr>
            <p:ph type="body" idx="1"/>
          </p:nvPr>
        </p:nvSpPr>
        <p:spPr>
          <a:xfrm>
            <a:off x="914400" y="1821186"/>
            <a:ext cx="7315200" cy="4884414"/>
          </a:xfrm>
        </p:spPr>
        <p:txBody>
          <a:bodyPr>
            <a:spAutoFit/>
          </a:bodyPr>
          <a:lstStyle/>
          <a:p>
            <a:pPr eaLnBrk="1" hangingPunct="1">
              <a:lnSpc>
                <a:spcPct val="130000"/>
              </a:lnSpc>
            </a:pPr>
            <a:r>
              <a:rPr lang="en-US" sz="2800" b="1" dirty="0">
                <a:latin typeface="Verdana" pitchFamily="34" charset="0"/>
              </a:rPr>
              <a:t>unit of analysis is usually the </a:t>
            </a:r>
            <a:r>
              <a:rPr lang="en-US" sz="3600" b="1" dirty="0">
                <a:latin typeface="Verdana" pitchFamily="34" charset="0"/>
              </a:rPr>
              <a:t>nation or national culture</a:t>
            </a:r>
            <a:endParaRPr lang="en-US" sz="2800" b="1" dirty="0">
              <a:latin typeface="Verdana" pitchFamily="34" charset="0"/>
            </a:endParaRPr>
          </a:p>
          <a:p>
            <a:pPr marL="865188" lvl="1" indent="-407988" eaLnBrk="1" hangingPunct="1">
              <a:lnSpc>
                <a:spcPct val="130000"/>
              </a:lnSpc>
            </a:pPr>
            <a:r>
              <a:rPr lang="en-US" sz="2400" b="1" i="1" dirty="0">
                <a:latin typeface="Verdana" pitchFamily="34" charset="0"/>
              </a:rPr>
              <a:t>Understanding Global Cultures</a:t>
            </a:r>
            <a:r>
              <a:rPr lang="en-US" sz="2400" b="1" dirty="0">
                <a:latin typeface="Verdana" pitchFamily="34" charset="0"/>
              </a:rPr>
              <a:t> features 34 nations</a:t>
            </a:r>
          </a:p>
          <a:p>
            <a:pPr marL="865188" lvl="1" indent="-407988" eaLnBrk="1" hangingPunct="1">
              <a:lnSpc>
                <a:spcPct val="130000"/>
              </a:lnSpc>
              <a:buFontTx/>
              <a:buNone/>
            </a:pPr>
            <a:r>
              <a:rPr lang="en-US" sz="2400" b="1" dirty="0">
                <a:latin typeface="Verdana" pitchFamily="34" charset="0"/>
              </a:rPr>
              <a:t>		</a:t>
            </a:r>
            <a:r>
              <a:rPr lang="en-US" sz="1800" b="1" dirty="0">
                <a:latin typeface="Verdana" pitchFamily="34" charset="0"/>
              </a:rPr>
              <a:t>(14 or 15 of the 34 are from Europe)</a:t>
            </a:r>
          </a:p>
          <a:p>
            <a:pPr marL="865188" lvl="1" indent="-407988" eaLnBrk="1" hangingPunct="1">
              <a:lnSpc>
                <a:spcPct val="130000"/>
              </a:lnSpc>
              <a:buNone/>
              <a:tabLst>
                <a:tab pos="3773488" algn="l"/>
              </a:tabLst>
            </a:pPr>
            <a:r>
              <a:rPr lang="en-US" sz="1800" b="1" dirty="0">
                <a:latin typeface="Verdana" pitchFamily="34" charset="0"/>
              </a:rPr>
              <a:t>      (6 / 37 cultures relate to food and food events) </a:t>
            </a:r>
          </a:p>
          <a:p>
            <a:pPr marL="865188" lvl="1" indent="-407988" eaLnBrk="1" hangingPunct="1"/>
            <a:endParaRPr lang="en-US" sz="100" b="1" dirty="0">
              <a:latin typeface="Verdana" pitchFamily="34" charset="0"/>
            </a:endParaRPr>
          </a:p>
          <a:p>
            <a:pPr marL="865188" lvl="1" indent="-407988" eaLnBrk="1" hangingPunct="1"/>
            <a:r>
              <a:rPr lang="en-US" sz="2400" b="1" dirty="0">
                <a:solidFill>
                  <a:schemeClr val="accent1"/>
                </a:solidFill>
                <a:latin typeface="Verdana" pitchFamily="34" charset="0"/>
              </a:rPr>
              <a:t>there are approximately 200 nations in the world </a:t>
            </a:r>
          </a:p>
          <a:p>
            <a:pPr marL="1208088" lvl="2" eaLnBrk="1" hangingPunct="1"/>
            <a:r>
              <a:rPr lang="en-US" sz="2000" b="1" dirty="0">
                <a:solidFill>
                  <a:schemeClr val="accent1"/>
                </a:solidFill>
                <a:latin typeface="Verdana" pitchFamily="34" charset="0"/>
              </a:rPr>
              <a:t>193 according to </a:t>
            </a:r>
            <a:r>
              <a:rPr lang="en-US" sz="2000" b="1" i="1" dirty="0">
                <a:solidFill>
                  <a:schemeClr val="accent1"/>
                </a:solidFill>
                <a:latin typeface="Verdana" pitchFamily="34" charset="0"/>
              </a:rPr>
              <a:t>The Times World Atlas </a:t>
            </a:r>
            <a:r>
              <a:rPr lang="en-US" sz="2000" b="1" dirty="0">
                <a:solidFill>
                  <a:schemeClr val="accent1"/>
                </a:solidFill>
                <a:latin typeface="Verdana" pitchFamily="34" charset="0"/>
              </a:rPr>
              <a:t>(2004)</a:t>
            </a:r>
          </a:p>
        </p:txBody>
      </p:sp>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r>
              <a:rPr lang="en-US" sz="4000" i="0" dirty="0">
                <a:solidFill>
                  <a:srgbClr val="FF0000"/>
                </a:solidFill>
                <a:latin typeface="Arial" charset="0"/>
              </a:rPr>
              <a:t>a country / nation</a:t>
            </a:r>
            <a:endParaRPr lang="en-US" sz="1200" i="0" dirty="0">
              <a:solidFill>
                <a:srgbClr val="FF0000"/>
              </a:solidFill>
              <a:latin typeface="Arial" charset="0"/>
            </a:endParaRPr>
          </a:p>
          <a:p>
            <a:endParaRPr lang="en-US" sz="2000" i="0" dirty="0">
              <a:solidFill>
                <a:srgbClr val="FF0000"/>
              </a:solidFill>
              <a:latin typeface="Arial" charset="0"/>
            </a:endParaRPr>
          </a:p>
          <a:p>
            <a:r>
              <a:rPr lang="en-US" sz="2000" i="0" dirty="0">
                <a:solidFill>
                  <a:srgbClr val="FF0000"/>
                </a:solidFill>
                <a:latin typeface="Arial" charset="0"/>
              </a:rPr>
              <a:t>as a</a:t>
            </a:r>
          </a:p>
          <a:p>
            <a:r>
              <a:rPr lang="en-US" sz="4000" i="0" dirty="0">
                <a:solidFill>
                  <a:srgbClr val="FF0000"/>
                </a:solidFill>
                <a:latin typeface="Arial" charset="0"/>
              </a:rPr>
              <a:t>Unit of Analysis:</a:t>
            </a:r>
          </a:p>
          <a:p>
            <a:r>
              <a:rPr lang="en-US" sz="4000" i="0" dirty="0">
                <a:solidFill>
                  <a:srgbClr val="FF0000"/>
                </a:solidFill>
                <a:latin typeface="Arial" charset="0"/>
              </a:rPr>
              <a:t>Italy</a:t>
            </a:r>
          </a:p>
        </p:txBody>
      </p:sp>
    </p:spTree>
    <p:extLst>
      <p:ext uri="{BB962C8B-B14F-4D97-AF65-F5344CB8AC3E}">
        <p14:creationId xmlns:p14="http://schemas.microsoft.com/office/powerpoint/2010/main" val="4030878520"/>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sz="4000" b="1" dirty="0">
                <a:solidFill>
                  <a:srgbClr val="FF0000"/>
                </a:solidFill>
                <a:latin typeface="Verdana" pitchFamily="34" charset="0"/>
              </a:rPr>
              <a:t>a country / nation </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b="1" dirty="0">
                <a:solidFill>
                  <a:schemeClr val="accent1">
                    <a:lumMod val="90000"/>
                  </a:schemeClr>
                </a:solidFill>
                <a:latin typeface="Verdana" pitchFamily="34" charset="0"/>
              </a:rPr>
              <a:t>a “cultural metaphor”</a:t>
            </a:r>
          </a:p>
        </p:txBody>
      </p:sp>
    </p:spTree>
    <p:extLst>
      <p:ext uri="{BB962C8B-B14F-4D97-AF65-F5344CB8AC3E}">
        <p14:creationId xmlns:p14="http://schemas.microsoft.com/office/powerpoint/2010/main" val="1278921173"/>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Freeform 7"/>
          <p:cNvSpPr/>
          <p:nvPr/>
        </p:nvSpPr>
        <p:spPr bwMode="auto">
          <a:xfrm>
            <a:off x="6979408" y="2219681"/>
            <a:ext cx="1193781" cy="523519"/>
          </a:xfrm>
          <a:custGeom>
            <a:avLst/>
            <a:gdLst>
              <a:gd name="connsiteX0" fmla="*/ 822489 w 1193781"/>
              <a:gd name="connsiteY0" fmla="*/ 457458 h 523519"/>
              <a:gd name="connsiteX1" fmla="*/ 365289 w 1193781"/>
              <a:gd name="connsiteY1" fmla="*/ 516452 h 523519"/>
              <a:gd name="connsiteX2" fmla="*/ 11327 w 1193781"/>
              <a:gd name="connsiteY2" fmla="*/ 280477 h 523519"/>
              <a:gd name="connsiteX3" fmla="*/ 129315 w 1193781"/>
              <a:gd name="connsiteY3" fmla="*/ 59252 h 523519"/>
              <a:gd name="connsiteX4" fmla="*/ 542269 w 1193781"/>
              <a:gd name="connsiteY4" fmla="*/ 258 h 523519"/>
              <a:gd name="connsiteX5" fmla="*/ 851986 w 1193781"/>
              <a:gd name="connsiteY5" fmla="*/ 74000 h 523519"/>
              <a:gd name="connsiteX6" fmla="*/ 1176450 w 1193781"/>
              <a:gd name="connsiteY6" fmla="*/ 191987 h 523519"/>
              <a:gd name="connsiteX7" fmla="*/ 1132205 w 1193781"/>
              <a:gd name="connsiteY7" fmla="*/ 354219 h 523519"/>
              <a:gd name="connsiteX8" fmla="*/ 984721 w 1193781"/>
              <a:gd name="connsiteY8" fmla="*/ 413213 h 523519"/>
              <a:gd name="connsiteX9" fmla="*/ 822489 w 1193781"/>
              <a:gd name="connsiteY9" fmla="*/ 457458 h 52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93781" h="523519">
                <a:moveTo>
                  <a:pt x="822489" y="457458"/>
                </a:moveTo>
                <a:cubicBezTo>
                  <a:pt x="719251" y="474664"/>
                  <a:pt x="500483" y="545949"/>
                  <a:pt x="365289" y="516452"/>
                </a:cubicBezTo>
                <a:cubicBezTo>
                  <a:pt x="230095" y="486955"/>
                  <a:pt x="50656" y="356677"/>
                  <a:pt x="11327" y="280477"/>
                </a:cubicBezTo>
                <a:cubicBezTo>
                  <a:pt x="-28002" y="204277"/>
                  <a:pt x="40825" y="105955"/>
                  <a:pt x="129315" y="59252"/>
                </a:cubicBezTo>
                <a:cubicBezTo>
                  <a:pt x="217805" y="12549"/>
                  <a:pt x="421824" y="-2200"/>
                  <a:pt x="542269" y="258"/>
                </a:cubicBezTo>
                <a:cubicBezTo>
                  <a:pt x="662714" y="2716"/>
                  <a:pt x="746289" y="42045"/>
                  <a:pt x="851986" y="74000"/>
                </a:cubicBezTo>
                <a:cubicBezTo>
                  <a:pt x="957683" y="105955"/>
                  <a:pt x="1129747" y="145284"/>
                  <a:pt x="1176450" y="191987"/>
                </a:cubicBezTo>
                <a:cubicBezTo>
                  <a:pt x="1223153" y="238690"/>
                  <a:pt x="1164160" y="317348"/>
                  <a:pt x="1132205" y="354219"/>
                </a:cubicBezTo>
                <a:cubicBezTo>
                  <a:pt x="1100250" y="391090"/>
                  <a:pt x="1028966" y="396007"/>
                  <a:pt x="984721" y="413213"/>
                </a:cubicBezTo>
                <a:cubicBezTo>
                  <a:pt x="940476" y="430419"/>
                  <a:pt x="925727" y="440252"/>
                  <a:pt x="822489" y="457458"/>
                </a:cubicBezTo>
                <a:close/>
              </a:path>
            </a:pathLst>
          </a:cu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62127"/>
            <a:ext cx="9144000" cy="54910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Freeform 8"/>
          <p:cNvSpPr/>
          <p:nvPr/>
        </p:nvSpPr>
        <p:spPr bwMode="auto">
          <a:xfrm>
            <a:off x="6934200" y="4724400"/>
            <a:ext cx="2133600" cy="890007"/>
          </a:xfrm>
          <a:custGeom>
            <a:avLst/>
            <a:gdLst>
              <a:gd name="connsiteX0" fmla="*/ 701791 w 1267991"/>
              <a:gd name="connsiteY0" fmla="*/ 520870 h 552624"/>
              <a:gd name="connsiteX1" fmla="*/ 141352 w 1267991"/>
              <a:gd name="connsiteY1" fmla="*/ 461877 h 552624"/>
              <a:gd name="connsiteX2" fmla="*/ 8617 w 1267991"/>
              <a:gd name="connsiteY2" fmla="*/ 181658 h 552624"/>
              <a:gd name="connsiteX3" fmla="*/ 318333 w 1267991"/>
              <a:gd name="connsiteY3" fmla="*/ 4677 h 552624"/>
              <a:gd name="connsiteX4" fmla="*/ 834526 w 1267991"/>
              <a:gd name="connsiteY4" fmla="*/ 63670 h 552624"/>
              <a:gd name="connsiteX5" fmla="*/ 1247481 w 1267991"/>
              <a:gd name="connsiteY5" fmla="*/ 196406 h 552624"/>
              <a:gd name="connsiteX6" fmla="*/ 1188488 w 1267991"/>
              <a:gd name="connsiteY6" fmla="*/ 358638 h 552624"/>
              <a:gd name="connsiteX7" fmla="*/ 1041004 w 1267991"/>
              <a:gd name="connsiteY7" fmla="*/ 476625 h 552624"/>
              <a:gd name="connsiteX8" fmla="*/ 923017 w 1267991"/>
              <a:gd name="connsiteY8" fmla="*/ 550367 h 552624"/>
              <a:gd name="connsiteX9" fmla="*/ 701791 w 1267991"/>
              <a:gd name="connsiteY9" fmla="*/ 520870 h 55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7991" h="552624">
                <a:moveTo>
                  <a:pt x="701791" y="520870"/>
                </a:moveTo>
                <a:cubicBezTo>
                  <a:pt x="571514" y="506122"/>
                  <a:pt x="256881" y="518412"/>
                  <a:pt x="141352" y="461877"/>
                </a:cubicBezTo>
                <a:cubicBezTo>
                  <a:pt x="25823" y="405342"/>
                  <a:pt x="-20880" y="257858"/>
                  <a:pt x="8617" y="181658"/>
                </a:cubicBezTo>
                <a:cubicBezTo>
                  <a:pt x="38114" y="105458"/>
                  <a:pt x="180682" y="24342"/>
                  <a:pt x="318333" y="4677"/>
                </a:cubicBezTo>
                <a:cubicBezTo>
                  <a:pt x="455984" y="-14988"/>
                  <a:pt x="679668" y="31715"/>
                  <a:pt x="834526" y="63670"/>
                </a:cubicBezTo>
                <a:cubicBezTo>
                  <a:pt x="989384" y="95625"/>
                  <a:pt x="1188487" y="147245"/>
                  <a:pt x="1247481" y="196406"/>
                </a:cubicBezTo>
                <a:cubicBezTo>
                  <a:pt x="1306475" y="245567"/>
                  <a:pt x="1222901" y="311935"/>
                  <a:pt x="1188488" y="358638"/>
                </a:cubicBezTo>
                <a:cubicBezTo>
                  <a:pt x="1154075" y="405341"/>
                  <a:pt x="1085249" y="444670"/>
                  <a:pt x="1041004" y="476625"/>
                </a:cubicBezTo>
                <a:cubicBezTo>
                  <a:pt x="996759" y="508580"/>
                  <a:pt x="982011" y="540535"/>
                  <a:pt x="923017" y="550367"/>
                </a:cubicBezTo>
                <a:cubicBezTo>
                  <a:pt x="864023" y="560199"/>
                  <a:pt x="832068" y="535618"/>
                  <a:pt x="701791" y="520870"/>
                </a:cubicBezTo>
                <a:close/>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0428" y="1485863"/>
            <a:ext cx="1885950" cy="2690623"/>
          </a:xfrm>
          <a:prstGeom prst="rect">
            <a:avLst/>
          </a:prstGeom>
        </p:spPr>
      </p:pic>
    </p:spTree>
    <p:extLst>
      <p:ext uri="{BB962C8B-B14F-4D97-AF65-F5344CB8AC3E}">
        <p14:creationId xmlns:p14="http://schemas.microsoft.com/office/powerpoint/2010/main" val="4226323154"/>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667661" y="1132116"/>
            <a:ext cx="7772400" cy="4857750"/>
          </a:xfrm>
          <a:prstGeom prst="rect">
            <a:avLst/>
          </a:prstGeom>
          <a:noFill/>
          <a:ln w="9525">
            <a:noFill/>
            <a:miter lim="800000"/>
            <a:headEnd/>
            <a:tailEnd/>
          </a:ln>
        </p:spPr>
      </p:pic>
      <p:sp>
        <p:nvSpPr>
          <p:cNvPr id="4" name="Text Box 2"/>
          <p:cNvSpPr txBox="1">
            <a:spLocks noChangeArrowheads="1"/>
          </p:cNvSpPr>
          <p:nvPr/>
        </p:nvSpPr>
        <p:spPr bwMode="auto">
          <a:xfrm>
            <a:off x="2669039" y="6395609"/>
            <a:ext cx="3778599" cy="215444"/>
          </a:xfrm>
          <a:prstGeom prst="rect">
            <a:avLst/>
          </a:prstGeom>
          <a:noFill/>
          <a:ln w="9525">
            <a:noFill/>
            <a:miter lim="800000"/>
            <a:headEnd/>
            <a:tailEnd/>
          </a:ln>
        </p:spPr>
        <p:txBody>
          <a:bodyPr wrap="none">
            <a:spAutoFit/>
          </a:bodyPr>
          <a:lstStyle/>
          <a:p>
            <a:pPr algn="l" eaLnBrk="0" hangingPunct="0">
              <a:spcBef>
                <a:spcPct val="0"/>
              </a:spcBef>
            </a:pPr>
            <a:r>
              <a:rPr kumimoji="1" lang="en-US" sz="800" b="0" i="0" dirty="0">
                <a:solidFill>
                  <a:srgbClr val="FFFFFF"/>
                </a:solidFill>
                <a:latin typeface="Arial" pitchFamily="34" charset="0"/>
                <a:hlinkClick r:id="rId3"/>
              </a:rPr>
              <a:t>http://www.d.umn.edu/cla/faculty/troufs/anth1095/fscountrysites_food.html#title</a:t>
            </a:r>
            <a:endParaRPr kumimoji="1" lang="en-US" sz="800" b="0" i="0" dirty="0">
              <a:solidFill>
                <a:srgbClr val="FFFFFF"/>
              </a:solidFill>
              <a:latin typeface="Arial" pitchFamily="34" charset="0"/>
            </a:endParaRPr>
          </a:p>
        </p:txBody>
      </p:sp>
      <p:sp>
        <p:nvSpPr>
          <p:cNvPr id="2" name="Rectangle 1"/>
          <p:cNvSpPr/>
          <p:nvPr/>
        </p:nvSpPr>
        <p:spPr>
          <a:xfrm>
            <a:off x="2286000" y="2398455"/>
            <a:ext cx="4572000" cy="2554545"/>
          </a:xfrm>
          <a:prstGeom prst="rect">
            <a:avLst/>
          </a:prstGeom>
        </p:spPr>
        <p:txBody>
          <a:bodyPr>
            <a:spAutoFit/>
          </a:bodyPr>
          <a:lstStyle/>
          <a:p>
            <a:r>
              <a:rPr lang="en-US" i="0" dirty="0">
                <a:solidFill>
                  <a:srgbClr val="FF0000"/>
                </a:solidFill>
              </a:rPr>
              <a:t>Countries have class web sites with up-to-date sources of information</a:t>
            </a:r>
          </a:p>
        </p:txBody>
      </p:sp>
    </p:spTree>
    <p:extLst>
      <p:ext uri="{BB962C8B-B14F-4D97-AF65-F5344CB8AC3E}">
        <p14:creationId xmlns:p14="http://schemas.microsoft.com/office/powerpoint/2010/main" val="2928014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1066800" y="2921000"/>
            <a:ext cx="7772400" cy="1016000"/>
          </a:xfrm>
        </p:spPr>
        <p:txBody>
          <a:bodyPr/>
          <a:lstStyle/>
          <a:p>
            <a:pPr eaLnBrk="1" hangingPunct="1"/>
            <a:br>
              <a:rPr lang="en-US" i="1"/>
            </a:br>
            <a:endParaRPr lang="en-US" i="1"/>
          </a:p>
        </p:txBody>
      </p:sp>
      <p:sp>
        <p:nvSpPr>
          <p:cNvPr id="421891" name="Rectangle 3"/>
          <p:cNvSpPr>
            <a:spLocks noChangeArrowheads="1"/>
          </p:cNvSpPr>
          <p:nvPr/>
        </p:nvSpPr>
        <p:spPr bwMode="auto">
          <a:xfrm>
            <a:off x="1304672" y="1644876"/>
            <a:ext cx="6502400" cy="4166205"/>
          </a:xfrm>
          <a:prstGeom prst="rect">
            <a:avLst/>
          </a:prstGeom>
          <a:noFill/>
          <a:ln w="9525">
            <a:noFill/>
            <a:miter lim="800000"/>
            <a:headEnd/>
            <a:tailEnd/>
          </a:ln>
        </p:spPr>
        <p:txBody>
          <a:bodyPr anchor="ctr">
            <a:spAutoFit/>
          </a:bodyPr>
          <a:lstStyle/>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to get to that course </a:t>
            </a:r>
            <a:r>
              <a:rPr kumimoji="0" lang="en-US" sz="3200" b="1" i="0" u="none" strike="noStrike" kern="1200" cap="none" spc="0" normalizeH="0" baseline="0" noProof="0" dirty="0" err="1">
                <a:ln>
                  <a:noFill/>
                </a:ln>
                <a:solidFill>
                  <a:srgbClr val="000000"/>
                </a:solidFill>
                <a:effectLst/>
                <a:uLnTx/>
                <a:uFillTx/>
                <a:latin typeface="Verdana" pitchFamily="34" charset="0"/>
                <a:ea typeface="+mn-ea"/>
                <a:cs typeface="+mn-cs"/>
              </a:rPr>
              <a:t>WebPage</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just click on the </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“Countries / Cultures . . .” link in the middle section </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of your Canvas Home Page,</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or the </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A-Z listing </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at the top . . .</a:t>
            </a: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25986" name="Text Box 2"/>
          <p:cNvSpPr txBox="1">
            <a:spLocks noChangeArrowheads="1"/>
          </p:cNvSpPr>
          <p:nvPr/>
        </p:nvSpPr>
        <p:spPr bwMode="auto">
          <a:xfrm>
            <a:off x="4986931" y="4910728"/>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sp>
        <p:nvSpPr>
          <p:cNvPr id="425987" name="Text Box 4"/>
          <p:cNvSpPr txBox="1">
            <a:spLocks noChangeArrowheads="1"/>
          </p:cNvSpPr>
          <p:nvPr/>
        </p:nvSpPr>
        <p:spPr bwMode="auto">
          <a:xfrm>
            <a:off x="6207541" y="2675528"/>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pic>
        <p:nvPicPr>
          <p:cNvPr id="4" name="Picture 3"/>
          <p:cNvPicPr>
            <a:picLocks noChangeAspect="1"/>
          </p:cNvPicPr>
          <p:nvPr/>
        </p:nvPicPr>
        <p:blipFill>
          <a:blip r:embed="rId2"/>
          <a:stretch>
            <a:fillRect/>
          </a:stretch>
        </p:blipFill>
        <p:spPr>
          <a:xfrm>
            <a:off x="293511" y="990600"/>
            <a:ext cx="8534400" cy="4844360"/>
          </a:xfrm>
          <a:prstGeom prst="rect">
            <a:avLst/>
          </a:prstGeom>
        </p:spPr>
      </p:pic>
      <p:sp>
        <p:nvSpPr>
          <p:cNvPr id="11" name="Rectangle 10"/>
          <p:cNvSpPr/>
          <p:nvPr/>
        </p:nvSpPr>
        <p:spPr bwMode="auto">
          <a:xfrm>
            <a:off x="3665415" y="4741795"/>
            <a:ext cx="4564185" cy="719205"/>
          </a:xfrm>
          <a:prstGeom prst="rect">
            <a:avLst/>
          </a:prstGeom>
          <a:noFill/>
          <a:ln w="76200" cap="flat" cmpd="sng" algn="ctr">
            <a:solidFill>
              <a:srgbClr val="FFC000"/>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2" name="Down Arrow 11"/>
          <p:cNvSpPr/>
          <p:nvPr/>
        </p:nvSpPr>
        <p:spPr>
          <a:xfrm rot="18309312">
            <a:off x="2317800" y="2830675"/>
            <a:ext cx="722953" cy="2298253"/>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812810" rtl="0" eaLnBrk="1" fontAlgn="base" latinLnBrk="0" hangingPunct="1">
              <a:lnSpc>
                <a:spcPct val="100000"/>
              </a:lnSpc>
              <a:spcBef>
                <a:spcPct val="0"/>
              </a:spcBef>
              <a:spcAft>
                <a:spcPct val="0"/>
              </a:spcAft>
              <a:buClrTx/>
              <a:buSzTx/>
              <a:buFontTx/>
              <a:buNone/>
              <a:tabLst/>
              <a:defRPr/>
            </a:pPr>
            <a:endParaRPr kumimoji="0" lang="en-US" sz="2844"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24642" name="Text Box 2"/>
          <p:cNvSpPr txBox="1">
            <a:spLocks noChangeArrowheads="1"/>
          </p:cNvSpPr>
          <p:nvPr/>
        </p:nvSpPr>
        <p:spPr bwMode="auto">
          <a:xfrm>
            <a:off x="4986931" y="4910719"/>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sp>
        <p:nvSpPr>
          <p:cNvPr id="624643" name="Text Box 3"/>
          <p:cNvSpPr txBox="1">
            <a:spLocks noChangeArrowheads="1"/>
          </p:cNvSpPr>
          <p:nvPr/>
        </p:nvSpPr>
        <p:spPr bwMode="auto">
          <a:xfrm>
            <a:off x="6207541" y="2675519"/>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pic>
        <p:nvPicPr>
          <p:cNvPr id="5" name="Picture 4">
            <a:extLst>
              <a:ext uri="{FF2B5EF4-FFF2-40B4-BE49-F238E27FC236}">
                <a16:creationId xmlns:a16="http://schemas.microsoft.com/office/drawing/2014/main" id="{C20B3F03-1603-4B9D-B304-B7FA41762CA1}"/>
              </a:ext>
            </a:extLst>
          </p:cNvPr>
          <p:cNvPicPr>
            <a:picLocks noChangeAspect="1"/>
          </p:cNvPicPr>
          <p:nvPr/>
        </p:nvPicPr>
        <p:blipFill>
          <a:blip r:embed="rId2"/>
          <a:stretch>
            <a:fillRect/>
          </a:stretch>
        </p:blipFill>
        <p:spPr>
          <a:xfrm>
            <a:off x="338667" y="1532467"/>
            <a:ext cx="8534400" cy="4291515"/>
          </a:xfrm>
          <a:prstGeom prst="rect">
            <a:avLst/>
          </a:prstGeom>
          <a:ln>
            <a:solidFill>
              <a:schemeClr val="accent1">
                <a:lumMod val="50000"/>
              </a:schemeClr>
            </a:solidFill>
          </a:ln>
        </p:spPr>
      </p:pic>
      <p:sp>
        <p:nvSpPr>
          <p:cNvPr id="7" name="Freeform 2">
            <a:extLst>
              <a:ext uri="{FF2B5EF4-FFF2-40B4-BE49-F238E27FC236}">
                <a16:creationId xmlns:a16="http://schemas.microsoft.com/office/drawing/2014/main" id="{B9D5F187-AE24-4F61-A79A-ACED08033493}"/>
              </a:ext>
            </a:extLst>
          </p:cNvPr>
          <p:cNvSpPr/>
          <p:nvPr/>
        </p:nvSpPr>
        <p:spPr bwMode="auto">
          <a:xfrm>
            <a:off x="3014134" y="3186342"/>
            <a:ext cx="5466015" cy="948267"/>
          </a:xfrm>
          <a:custGeom>
            <a:avLst/>
            <a:gdLst>
              <a:gd name="connsiteX0" fmla="*/ 3376382 w 5867334"/>
              <a:gd name="connsiteY0" fmla="*/ 1051035 h 1166648"/>
              <a:gd name="connsiteX1" fmla="*/ 4522010 w 5867334"/>
              <a:gd name="connsiteY1" fmla="*/ 1040524 h 1166648"/>
              <a:gd name="connsiteX2" fmla="*/ 4721706 w 5867334"/>
              <a:gd name="connsiteY2" fmla="*/ 1051035 h 1166648"/>
              <a:gd name="connsiteX3" fmla="*/ 4816299 w 5867334"/>
              <a:gd name="connsiteY3" fmla="*/ 1072055 h 1166648"/>
              <a:gd name="connsiteX4" fmla="*/ 5100079 w 5867334"/>
              <a:gd name="connsiteY4" fmla="*/ 1082566 h 1166648"/>
              <a:gd name="connsiteX5" fmla="*/ 5310285 w 5867334"/>
              <a:gd name="connsiteY5" fmla="*/ 1093076 h 1166648"/>
              <a:gd name="connsiteX6" fmla="*/ 5394368 w 5867334"/>
              <a:gd name="connsiteY6" fmla="*/ 1103586 h 1166648"/>
              <a:gd name="connsiteX7" fmla="*/ 5509982 w 5867334"/>
              <a:gd name="connsiteY7" fmla="*/ 1114097 h 1166648"/>
              <a:gd name="connsiteX8" fmla="*/ 5562534 w 5867334"/>
              <a:gd name="connsiteY8" fmla="*/ 1124607 h 1166648"/>
              <a:gd name="connsiteX9" fmla="*/ 5678147 w 5867334"/>
              <a:gd name="connsiteY9" fmla="*/ 1114097 h 1166648"/>
              <a:gd name="connsiteX10" fmla="*/ 5751720 w 5867334"/>
              <a:gd name="connsiteY10" fmla="*/ 1072055 h 1166648"/>
              <a:gd name="connsiteX11" fmla="*/ 5793761 w 5867334"/>
              <a:gd name="connsiteY11" fmla="*/ 1008993 h 1166648"/>
              <a:gd name="connsiteX12" fmla="*/ 5814782 w 5867334"/>
              <a:gd name="connsiteY12" fmla="*/ 977462 h 1166648"/>
              <a:gd name="connsiteX13" fmla="*/ 5846313 w 5867334"/>
              <a:gd name="connsiteY13" fmla="*/ 882869 h 1166648"/>
              <a:gd name="connsiteX14" fmla="*/ 5856823 w 5867334"/>
              <a:gd name="connsiteY14" fmla="*/ 851338 h 1166648"/>
              <a:gd name="connsiteX15" fmla="*/ 5867334 w 5867334"/>
              <a:gd name="connsiteY15" fmla="*/ 819807 h 1166648"/>
              <a:gd name="connsiteX16" fmla="*/ 5856823 w 5867334"/>
              <a:gd name="connsiteY16" fmla="*/ 735724 h 1166648"/>
              <a:gd name="connsiteX17" fmla="*/ 5835803 w 5867334"/>
              <a:gd name="connsiteY17" fmla="*/ 651641 h 1166648"/>
              <a:gd name="connsiteX18" fmla="*/ 5814782 w 5867334"/>
              <a:gd name="connsiteY18" fmla="*/ 536028 h 1166648"/>
              <a:gd name="connsiteX19" fmla="*/ 5793761 w 5867334"/>
              <a:gd name="connsiteY19" fmla="*/ 472966 h 1166648"/>
              <a:gd name="connsiteX20" fmla="*/ 5783251 w 5867334"/>
              <a:gd name="connsiteY20" fmla="*/ 441435 h 1166648"/>
              <a:gd name="connsiteX21" fmla="*/ 5720189 w 5867334"/>
              <a:gd name="connsiteY21" fmla="*/ 388883 h 1166648"/>
              <a:gd name="connsiteX22" fmla="*/ 5636106 w 5867334"/>
              <a:gd name="connsiteY22" fmla="*/ 325821 h 1166648"/>
              <a:gd name="connsiteX23" fmla="*/ 5573044 w 5867334"/>
              <a:gd name="connsiteY23" fmla="*/ 283779 h 1166648"/>
              <a:gd name="connsiteX24" fmla="*/ 5499472 w 5867334"/>
              <a:gd name="connsiteY24" fmla="*/ 231228 h 1166648"/>
              <a:gd name="connsiteX25" fmla="*/ 5467941 w 5867334"/>
              <a:gd name="connsiteY25" fmla="*/ 220717 h 1166648"/>
              <a:gd name="connsiteX26" fmla="*/ 5383858 w 5867334"/>
              <a:gd name="connsiteY26" fmla="*/ 199697 h 1166648"/>
              <a:gd name="connsiteX27" fmla="*/ 5352327 w 5867334"/>
              <a:gd name="connsiteY27" fmla="*/ 189186 h 1166648"/>
              <a:gd name="connsiteX28" fmla="*/ 5247223 w 5867334"/>
              <a:gd name="connsiteY28" fmla="*/ 168166 h 1166648"/>
              <a:gd name="connsiteX29" fmla="*/ 5131610 w 5867334"/>
              <a:gd name="connsiteY29" fmla="*/ 147145 h 1166648"/>
              <a:gd name="connsiteX30" fmla="*/ 4942423 w 5867334"/>
              <a:gd name="connsiteY30" fmla="*/ 115614 h 1166648"/>
              <a:gd name="connsiteX31" fmla="*/ 4868851 w 5867334"/>
              <a:gd name="connsiteY31" fmla="*/ 105104 h 1166648"/>
              <a:gd name="connsiteX32" fmla="*/ 4585072 w 5867334"/>
              <a:gd name="connsiteY32" fmla="*/ 84083 h 1166648"/>
              <a:gd name="connsiteX33" fmla="*/ 4059554 w 5867334"/>
              <a:gd name="connsiteY33" fmla="*/ 84083 h 1166648"/>
              <a:gd name="connsiteX34" fmla="*/ 3901899 w 5867334"/>
              <a:gd name="connsiteY34" fmla="*/ 63062 h 1166648"/>
              <a:gd name="connsiteX35" fmla="*/ 3649651 w 5867334"/>
              <a:gd name="connsiteY35" fmla="*/ 42041 h 1166648"/>
              <a:gd name="connsiteX36" fmla="*/ 3239747 w 5867334"/>
              <a:gd name="connsiteY36" fmla="*/ 31531 h 1166648"/>
              <a:gd name="connsiteX37" fmla="*/ 3176685 w 5867334"/>
              <a:gd name="connsiteY37" fmla="*/ 21021 h 1166648"/>
              <a:gd name="connsiteX38" fmla="*/ 2966479 w 5867334"/>
              <a:gd name="connsiteY38" fmla="*/ 0 h 1166648"/>
              <a:gd name="connsiteX39" fmla="*/ 2567085 w 5867334"/>
              <a:gd name="connsiteY39" fmla="*/ 10510 h 1166648"/>
              <a:gd name="connsiteX40" fmla="*/ 2493513 w 5867334"/>
              <a:gd name="connsiteY40" fmla="*/ 21021 h 1166648"/>
              <a:gd name="connsiteX41" fmla="*/ 2409430 w 5867334"/>
              <a:gd name="connsiteY41" fmla="*/ 31531 h 1166648"/>
              <a:gd name="connsiteX42" fmla="*/ 2377899 w 5867334"/>
              <a:gd name="connsiteY42" fmla="*/ 42041 h 1166648"/>
              <a:gd name="connsiteX43" fmla="*/ 2283306 w 5867334"/>
              <a:gd name="connsiteY43" fmla="*/ 63062 h 1166648"/>
              <a:gd name="connsiteX44" fmla="*/ 2209734 w 5867334"/>
              <a:gd name="connsiteY44" fmla="*/ 73572 h 1166648"/>
              <a:gd name="connsiteX45" fmla="*/ 2167692 w 5867334"/>
              <a:gd name="connsiteY45" fmla="*/ 84083 h 1166648"/>
              <a:gd name="connsiteX46" fmla="*/ 1989016 w 5867334"/>
              <a:gd name="connsiteY46" fmla="*/ 105104 h 1166648"/>
              <a:gd name="connsiteX47" fmla="*/ 1768299 w 5867334"/>
              <a:gd name="connsiteY47" fmla="*/ 126124 h 1166648"/>
              <a:gd name="connsiteX48" fmla="*/ 1694727 w 5867334"/>
              <a:gd name="connsiteY48" fmla="*/ 136635 h 1166648"/>
              <a:gd name="connsiteX49" fmla="*/ 1589623 w 5867334"/>
              <a:gd name="connsiteY49" fmla="*/ 147145 h 1166648"/>
              <a:gd name="connsiteX50" fmla="*/ 1505541 w 5867334"/>
              <a:gd name="connsiteY50" fmla="*/ 157655 h 1166648"/>
              <a:gd name="connsiteX51" fmla="*/ 1431968 w 5867334"/>
              <a:gd name="connsiteY51" fmla="*/ 178676 h 1166648"/>
              <a:gd name="connsiteX52" fmla="*/ 1200741 w 5867334"/>
              <a:gd name="connsiteY52" fmla="*/ 199697 h 1166648"/>
              <a:gd name="connsiteX53" fmla="*/ 1053596 w 5867334"/>
              <a:gd name="connsiteY53" fmla="*/ 220717 h 1166648"/>
              <a:gd name="connsiteX54" fmla="*/ 959003 w 5867334"/>
              <a:gd name="connsiteY54" fmla="*/ 231228 h 1166648"/>
              <a:gd name="connsiteX55" fmla="*/ 727775 w 5867334"/>
              <a:gd name="connsiteY55" fmla="*/ 220717 h 1166648"/>
              <a:gd name="connsiteX56" fmla="*/ 643692 w 5867334"/>
              <a:gd name="connsiteY56" fmla="*/ 210207 h 1166648"/>
              <a:gd name="connsiteX57" fmla="*/ 517568 w 5867334"/>
              <a:gd name="connsiteY57" fmla="*/ 199697 h 1166648"/>
              <a:gd name="connsiteX58" fmla="*/ 380934 w 5867334"/>
              <a:gd name="connsiteY58" fmla="*/ 210207 h 1166648"/>
              <a:gd name="connsiteX59" fmla="*/ 317872 w 5867334"/>
              <a:gd name="connsiteY59" fmla="*/ 252248 h 1166648"/>
              <a:gd name="connsiteX60" fmla="*/ 286341 w 5867334"/>
              <a:gd name="connsiteY60" fmla="*/ 273269 h 1166648"/>
              <a:gd name="connsiteX61" fmla="*/ 212768 w 5867334"/>
              <a:gd name="connsiteY61" fmla="*/ 315310 h 1166648"/>
              <a:gd name="connsiteX62" fmla="*/ 202258 w 5867334"/>
              <a:gd name="connsiteY62" fmla="*/ 346841 h 1166648"/>
              <a:gd name="connsiteX63" fmla="*/ 160216 w 5867334"/>
              <a:gd name="connsiteY63" fmla="*/ 409904 h 1166648"/>
              <a:gd name="connsiteX64" fmla="*/ 128685 w 5867334"/>
              <a:gd name="connsiteY64" fmla="*/ 472966 h 1166648"/>
              <a:gd name="connsiteX65" fmla="*/ 118175 w 5867334"/>
              <a:gd name="connsiteY65" fmla="*/ 504497 h 1166648"/>
              <a:gd name="connsiteX66" fmla="*/ 76134 w 5867334"/>
              <a:gd name="connsiteY66" fmla="*/ 567559 h 1166648"/>
              <a:gd name="connsiteX67" fmla="*/ 55113 w 5867334"/>
              <a:gd name="connsiteY67" fmla="*/ 599090 h 1166648"/>
              <a:gd name="connsiteX68" fmla="*/ 23582 w 5867334"/>
              <a:gd name="connsiteY68" fmla="*/ 693683 h 1166648"/>
              <a:gd name="connsiteX69" fmla="*/ 13072 w 5867334"/>
              <a:gd name="connsiteY69" fmla="*/ 725214 h 1166648"/>
              <a:gd name="connsiteX70" fmla="*/ 13072 w 5867334"/>
              <a:gd name="connsiteY70" fmla="*/ 1019504 h 1166648"/>
              <a:gd name="connsiteX71" fmla="*/ 44603 w 5867334"/>
              <a:gd name="connsiteY71" fmla="*/ 1051035 h 1166648"/>
              <a:gd name="connsiteX72" fmla="*/ 97154 w 5867334"/>
              <a:gd name="connsiteY72" fmla="*/ 1072055 h 1166648"/>
              <a:gd name="connsiteX73" fmla="*/ 191747 w 5867334"/>
              <a:gd name="connsiteY73" fmla="*/ 1103586 h 1166648"/>
              <a:gd name="connsiteX74" fmla="*/ 317872 w 5867334"/>
              <a:gd name="connsiteY74" fmla="*/ 1135117 h 1166648"/>
              <a:gd name="connsiteX75" fmla="*/ 359913 w 5867334"/>
              <a:gd name="connsiteY75" fmla="*/ 1145628 h 1166648"/>
              <a:gd name="connsiteX76" fmla="*/ 486037 w 5867334"/>
              <a:gd name="connsiteY76" fmla="*/ 1166648 h 1166648"/>
              <a:gd name="connsiteX77" fmla="*/ 801347 w 5867334"/>
              <a:gd name="connsiteY77" fmla="*/ 1156138 h 1166648"/>
              <a:gd name="connsiteX78" fmla="*/ 1095637 w 5867334"/>
              <a:gd name="connsiteY78" fmla="*/ 1135117 h 1166648"/>
              <a:gd name="connsiteX79" fmla="*/ 1158699 w 5867334"/>
              <a:gd name="connsiteY79" fmla="*/ 1124607 h 1166648"/>
              <a:gd name="connsiteX80" fmla="*/ 1326865 w 5867334"/>
              <a:gd name="connsiteY80" fmla="*/ 1103586 h 1166648"/>
              <a:gd name="connsiteX81" fmla="*/ 1537072 w 5867334"/>
              <a:gd name="connsiteY81" fmla="*/ 1072055 h 1166648"/>
              <a:gd name="connsiteX82" fmla="*/ 1610644 w 5867334"/>
              <a:gd name="connsiteY82" fmla="*/ 1061545 h 1166648"/>
              <a:gd name="connsiteX83" fmla="*/ 1820851 w 5867334"/>
              <a:gd name="connsiteY83" fmla="*/ 1030014 h 1166648"/>
              <a:gd name="connsiteX84" fmla="*/ 1852382 w 5867334"/>
              <a:gd name="connsiteY84" fmla="*/ 1019504 h 1166648"/>
              <a:gd name="connsiteX85" fmla="*/ 2262285 w 5867334"/>
              <a:gd name="connsiteY85" fmla="*/ 1030014 h 1166648"/>
              <a:gd name="connsiteX86" fmla="*/ 2367389 w 5867334"/>
              <a:gd name="connsiteY86" fmla="*/ 1040524 h 1166648"/>
              <a:gd name="connsiteX87" fmla="*/ 2493513 w 5867334"/>
              <a:gd name="connsiteY87" fmla="*/ 1051035 h 1166648"/>
              <a:gd name="connsiteX88" fmla="*/ 3050561 w 5867334"/>
              <a:gd name="connsiteY88" fmla="*/ 1051035 h 1166648"/>
              <a:gd name="connsiteX89" fmla="*/ 3124134 w 5867334"/>
              <a:gd name="connsiteY89" fmla="*/ 1040524 h 1166648"/>
              <a:gd name="connsiteX90" fmla="*/ 3281789 w 5867334"/>
              <a:gd name="connsiteY90" fmla="*/ 1030014 h 1166648"/>
              <a:gd name="connsiteX91" fmla="*/ 3439444 w 5867334"/>
              <a:gd name="connsiteY91" fmla="*/ 1019504 h 116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5867334" h="1166648">
                <a:moveTo>
                  <a:pt x="3376382" y="1051035"/>
                </a:moveTo>
                <a:lnTo>
                  <a:pt x="4522010" y="1040524"/>
                </a:lnTo>
                <a:cubicBezTo>
                  <a:pt x="4588667" y="1040524"/>
                  <a:pt x="4655299" y="1045260"/>
                  <a:pt x="4721706" y="1051035"/>
                </a:cubicBezTo>
                <a:cubicBezTo>
                  <a:pt x="4873587" y="1064242"/>
                  <a:pt x="4635176" y="1060735"/>
                  <a:pt x="4816299" y="1072055"/>
                </a:cubicBezTo>
                <a:cubicBezTo>
                  <a:pt x="4910773" y="1077960"/>
                  <a:pt x="5005506" y="1078542"/>
                  <a:pt x="5100079" y="1082566"/>
                </a:cubicBezTo>
                <a:lnTo>
                  <a:pt x="5310285" y="1093076"/>
                </a:lnTo>
                <a:lnTo>
                  <a:pt x="5394368" y="1103586"/>
                </a:lnTo>
                <a:cubicBezTo>
                  <a:pt x="5432852" y="1107637"/>
                  <a:pt x="5471584" y="1109297"/>
                  <a:pt x="5509982" y="1114097"/>
                </a:cubicBezTo>
                <a:cubicBezTo>
                  <a:pt x="5527708" y="1116313"/>
                  <a:pt x="5545017" y="1121104"/>
                  <a:pt x="5562534" y="1124607"/>
                </a:cubicBezTo>
                <a:cubicBezTo>
                  <a:pt x="5601072" y="1121104"/>
                  <a:pt x="5640202" y="1121686"/>
                  <a:pt x="5678147" y="1114097"/>
                </a:cubicBezTo>
                <a:cubicBezTo>
                  <a:pt x="5697198" y="1110287"/>
                  <a:pt x="5734797" y="1083337"/>
                  <a:pt x="5751720" y="1072055"/>
                </a:cubicBezTo>
                <a:lnTo>
                  <a:pt x="5793761" y="1008993"/>
                </a:lnTo>
                <a:lnTo>
                  <a:pt x="5814782" y="977462"/>
                </a:lnTo>
                <a:lnTo>
                  <a:pt x="5846313" y="882869"/>
                </a:lnTo>
                <a:lnTo>
                  <a:pt x="5856823" y="851338"/>
                </a:lnTo>
                <a:lnTo>
                  <a:pt x="5867334" y="819807"/>
                </a:lnTo>
                <a:cubicBezTo>
                  <a:pt x="5863830" y="791779"/>
                  <a:pt x="5862028" y="763486"/>
                  <a:pt x="5856823" y="735724"/>
                </a:cubicBezTo>
                <a:cubicBezTo>
                  <a:pt x="5851499" y="707329"/>
                  <a:pt x="5840553" y="680138"/>
                  <a:pt x="5835803" y="651641"/>
                </a:cubicBezTo>
                <a:cubicBezTo>
                  <a:pt x="5832371" y="631050"/>
                  <a:pt x="5821075" y="559104"/>
                  <a:pt x="5814782" y="536028"/>
                </a:cubicBezTo>
                <a:cubicBezTo>
                  <a:pt x="5808952" y="514651"/>
                  <a:pt x="5800768" y="493987"/>
                  <a:pt x="5793761" y="472966"/>
                </a:cubicBezTo>
                <a:cubicBezTo>
                  <a:pt x="5790258" y="462456"/>
                  <a:pt x="5791085" y="449269"/>
                  <a:pt x="5783251" y="441435"/>
                </a:cubicBezTo>
                <a:cubicBezTo>
                  <a:pt x="5731311" y="389495"/>
                  <a:pt x="5773841" y="427903"/>
                  <a:pt x="5720189" y="388883"/>
                </a:cubicBezTo>
                <a:cubicBezTo>
                  <a:pt x="5691855" y="368277"/>
                  <a:pt x="5665256" y="345255"/>
                  <a:pt x="5636106" y="325821"/>
                </a:cubicBezTo>
                <a:cubicBezTo>
                  <a:pt x="5615085" y="311807"/>
                  <a:pt x="5593255" y="298937"/>
                  <a:pt x="5573044" y="283779"/>
                </a:cubicBezTo>
                <a:cubicBezTo>
                  <a:pt x="5563517" y="276633"/>
                  <a:pt x="5514845" y="238915"/>
                  <a:pt x="5499472" y="231228"/>
                </a:cubicBezTo>
                <a:cubicBezTo>
                  <a:pt x="5489563" y="226273"/>
                  <a:pt x="5478630" y="223632"/>
                  <a:pt x="5467941" y="220717"/>
                </a:cubicBezTo>
                <a:cubicBezTo>
                  <a:pt x="5440069" y="213116"/>
                  <a:pt x="5411265" y="208833"/>
                  <a:pt x="5383858" y="199697"/>
                </a:cubicBezTo>
                <a:cubicBezTo>
                  <a:pt x="5373348" y="196193"/>
                  <a:pt x="5363122" y="191677"/>
                  <a:pt x="5352327" y="189186"/>
                </a:cubicBezTo>
                <a:cubicBezTo>
                  <a:pt x="5317514" y="181152"/>
                  <a:pt x="5282465" y="174040"/>
                  <a:pt x="5247223" y="168166"/>
                </a:cubicBezTo>
                <a:cubicBezTo>
                  <a:pt x="5201594" y="160561"/>
                  <a:pt x="5175674" y="156937"/>
                  <a:pt x="5131610" y="147145"/>
                </a:cubicBezTo>
                <a:cubicBezTo>
                  <a:pt x="5009967" y="120114"/>
                  <a:pt x="5212029" y="154129"/>
                  <a:pt x="4942423" y="115614"/>
                </a:cubicBezTo>
                <a:cubicBezTo>
                  <a:pt x="4917899" y="112111"/>
                  <a:pt x="4893556" y="106934"/>
                  <a:pt x="4868851" y="105104"/>
                </a:cubicBezTo>
                <a:lnTo>
                  <a:pt x="4585072" y="84083"/>
                </a:lnTo>
                <a:cubicBezTo>
                  <a:pt x="4304457" y="94876"/>
                  <a:pt x="4332027" y="101113"/>
                  <a:pt x="4059554" y="84083"/>
                </a:cubicBezTo>
                <a:cubicBezTo>
                  <a:pt x="4015027" y="81300"/>
                  <a:pt x="3947181" y="68093"/>
                  <a:pt x="3901899" y="63062"/>
                </a:cubicBezTo>
                <a:cubicBezTo>
                  <a:pt x="3864191" y="58872"/>
                  <a:pt x="3679205" y="43178"/>
                  <a:pt x="3649651" y="42041"/>
                </a:cubicBezTo>
                <a:cubicBezTo>
                  <a:pt x="3513072" y="36788"/>
                  <a:pt x="3376382" y="35034"/>
                  <a:pt x="3239747" y="31531"/>
                </a:cubicBezTo>
                <a:cubicBezTo>
                  <a:pt x="3218726" y="28028"/>
                  <a:pt x="3197809" y="23838"/>
                  <a:pt x="3176685" y="21021"/>
                </a:cubicBezTo>
                <a:cubicBezTo>
                  <a:pt x="3113304" y="12570"/>
                  <a:pt x="3028705" y="5657"/>
                  <a:pt x="2966479" y="0"/>
                </a:cubicBezTo>
                <a:lnTo>
                  <a:pt x="2567085" y="10510"/>
                </a:lnTo>
                <a:cubicBezTo>
                  <a:pt x="2542336" y="11610"/>
                  <a:pt x="2518069" y="17747"/>
                  <a:pt x="2493513" y="21021"/>
                </a:cubicBezTo>
                <a:lnTo>
                  <a:pt x="2409430" y="31531"/>
                </a:lnTo>
                <a:cubicBezTo>
                  <a:pt x="2398920" y="35034"/>
                  <a:pt x="2388552" y="38997"/>
                  <a:pt x="2377899" y="42041"/>
                </a:cubicBezTo>
                <a:cubicBezTo>
                  <a:pt x="2351434" y="49603"/>
                  <a:pt x="2309327" y="58725"/>
                  <a:pt x="2283306" y="63062"/>
                </a:cubicBezTo>
                <a:cubicBezTo>
                  <a:pt x="2258870" y="67135"/>
                  <a:pt x="2234107" y="69140"/>
                  <a:pt x="2209734" y="73572"/>
                </a:cubicBezTo>
                <a:cubicBezTo>
                  <a:pt x="2195522" y="76156"/>
                  <a:pt x="2181941" y="81708"/>
                  <a:pt x="2167692" y="84083"/>
                </a:cubicBezTo>
                <a:cubicBezTo>
                  <a:pt x="2123807" y="91397"/>
                  <a:pt x="2031175" y="99483"/>
                  <a:pt x="1989016" y="105104"/>
                </a:cubicBezTo>
                <a:cubicBezTo>
                  <a:pt x="1816510" y="128105"/>
                  <a:pt x="2089308" y="104724"/>
                  <a:pt x="1768299" y="126124"/>
                </a:cubicBezTo>
                <a:cubicBezTo>
                  <a:pt x="1743775" y="129628"/>
                  <a:pt x="1719330" y="133740"/>
                  <a:pt x="1694727" y="136635"/>
                </a:cubicBezTo>
                <a:cubicBezTo>
                  <a:pt x="1659759" y="140749"/>
                  <a:pt x="1624617" y="143257"/>
                  <a:pt x="1589623" y="147145"/>
                </a:cubicBezTo>
                <a:cubicBezTo>
                  <a:pt x="1561550" y="150264"/>
                  <a:pt x="1533568" y="154152"/>
                  <a:pt x="1505541" y="157655"/>
                </a:cubicBezTo>
                <a:cubicBezTo>
                  <a:pt x="1481017" y="164662"/>
                  <a:pt x="1457086" y="174243"/>
                  <a:pt x="1431968" y="178676"/>
                </a:cubicBezTo>
                <a:cubicBezTo>
                  <a:pt x="1402658" y="183848"/>
                  <a:pt x="1220841" y="197687"/>
                  <a:pt x="1200741" y="199697"/>
                </a:cubicBezTo>
                <a:cubicBezTo>
                  <a:pt x="1053930" y="214378"/>
                  <a:pt x="1175892" y="204411"/>
                  <a:pt x="1053596" y="220717"/>
                </a:cubicBezTo>
                <a:cubicBezTo>
                  <a:pt x="1022149" y="224910"/>
                  <a:pt x="990534" y="227724"/>
                  <a:pt x="959003" y="231228"/>
                </a:cubicBezTo>
                <a:cubicBezTo>
                  <a:pt x="881927" y="227724"/>
                  <a:pt x="804760" y="225849"/>
                  <a:pt x="727775" y="220717"/>
                </a:cubicBezTo>
                <a:cubicBezTo>
                  <a:pt x="699592" y="218838"/>
                  <a:pt x="671798" y="213017"/>
                  <a:pt x="643692" y="210207"/>
                </a:cubicBezTo>
                <a:cubicBezTo>
                  <a:pt x="601714" y="206009"/>
                  <a:pt x="559609" y="203200"/>
                  <a:pt x="517568" y="199697"/>
                </a:cubicBezTo>
                <a:cubicBezTo>
                  <a:pt x="472023" y="203200"/>
                  <a:pt x="425109" y="198582"/>
                  <a:pt x="380934" y="210207"/>
                </a:cubicBezTo>
                <a:cubicBezTo>
                  <a:pt x="356502" y="216636"/>
                  <a:pt x="338893" y="238234"/>
                  <a:pt x="317872" y="252248"/>
                </a:cubicBezTo>
                <a:cubicBezTo>
                  <a:pt x="307362" y="259255"/>
                  <a:pt x="297639" y="267620"/>
                  <a:pt x="286341" y="273269"/>
                </a:cubicBezTo>
                <a:cubicBezTo>
                  <a:pt x="233001" y="299939"/>
                  <a:pt x="257336" y="285599"/>
                  <a:pt x="212768" y="315310"/>
                </a:cubicBezTo>
                <a:cubicBezTo>
                  <a:pt x="209265" y="325820"/>
                  <a:pt x="207638" y="337156"/>
                  <a:pt x="202258" y="346841"/>
                </a:cubicBezTo>
                <a:cubicBezTo>
                  <a:pt x="189989" y="368926"/>
                  <a:pt x="160216" y="409904"/>
                  <a:pt x="160216" y="409904"/>
                </a:cubicBezTo>
                <a:cubicBezTo>
                  <a:pt x="133799" y="489158"/>
                  <a:pt x="169434" y="391468"/>
                  <a:pt x="128685" y="472966"/>
                </a:cubicBezTo>
                <a:cubicBezTo>
                  <a:pt x="123730" y="482875"/>
                  <a:pt x="123555" y="494812"/>
                  <a:pt x="118175" y="504497"/>
                </a:cubicBezTo>
                <a:cubicBezTo>
                  <a:pt x="105906" y="526581"/>
                  <a:pt x="90148" y="546538"/>
                  <a:pt x="76134" y="567559"/>
                </a:cubicBezTo>
                <a:lnTo>
                  <a:pt x="55113" y="599090"/>
                </a:lnTo>
                <a:lnTo>
                  <a:pt x="23582" y="693683"/>
                </a:lnTo>
                <a:lnTo>
                  <a:pt x="13072" y="725214"/>
                </a:lnTo>
                <a:cubicBezTo>
                  <a:pt x="2085" y="835076"/>
                  <a:pt x="-9813" y="899361"/>
                  <a:pt x="13072" y="1019504"/>
                </a:cubicBezTo>
                <a:cubicBezTo>
                  <a:pt x="15853" y="1034105"/>
                  <a:pt x="31998" y="1043157"/>
                  <a:pt x="44603" y="1051035"/>
                </a:cubicBezTo>
                <a:cubicBezTo>
                  <a:pt x="60602" y="1061034"/>
                  <a:pt x="79914" y="1064393"/>
                  <a:pt x="97154" y="1072055"/>
                </a:cubicBezTo>
                <a:cubicBezTo>
                  <a:pt x="168361" y="1103702"/>
                  <a:pt x="108797" y="1086996"/>
                  <a:pt x="191747" y="1103586"/>
                </a:cubicBezTo>
                <a:cubicBezTo>
                  <a:pt x="265962" y="1140694"/>
                  <a:pt x="205786" y="1116436"/>
                  <a:pt x="317872" y="1135117"/>
                </a:cubicBezTo>
                <a:cubicBezTo>
                  <a:pt x="332120" y="1137492"/>
                  <a:pt x="345812" y="1142494"/>
                  <a:pt x="359913" y="1145628"/>
                </a:cubicBezTo>
                <a:cubicBezTo>
                  <a:pt x="415232" y="1157921"/>
                  <a:pt x="424630" y="1157876"/>
                  <a:pt x="486037" y="1166648"/>
                </a:cubicBezTo>
                <a:lnTo>
                  <a:pt x="801347" y="1156138"/>
                </a:lnTo>
                <a:cubicBezTo>
                  <a:pt x="865561" y="1153284"/>
                  <a:pt x="1027061" y="1140392"/>
                  <a:pt x="1095637" y="1135117"/>
                </a:cubicBezTo>
                <a:cubicBezTo>
                  <a:pt x="1116658" y="1131614"/>
                  <a:pt x="1137584" y="1127486"/>
                  <a:pt x="1158699" y="1124607"/>
                </a:cubicBezTo>
                <a:cubicBezTo>
                  <a:pt x="1214673" y="1116974"/>
                  <a:pt x="1271142" y="1112873"/>
                  <a:pt x="1326865" y="1103586"/>
                </a:cubicBezTo>
                <a:cubicBezTo>
                  <a:pt x="1438793" y="1084932"/>
                  <a:pt x="1368844" y="1096088"/>
                  <a:pt x="1537072" y="1072055"/>
                </a:cubicBezTo>
                <a:lnTo>
                  <a:pt x="1610644" y="1061545"/>
                </a:lnTo>
                <a:cubicBezTo>
                  <a:pt x="1655384" y="1055953"/>
                  <a:pt x="1790048" y="1040281"/>
                  <a:pt x="1820851" y="1030014"/>
                </a:cubicBezTo>
                <a:lnTo>
                  <a:pt x="1852382" y="1019504"/>
                </a:lnTo>
                <a:lnTo>
                  <a:pt x="2262285" y="1030014"/>
                </a:lnTo>
                <a:cubicBezTo>
                  <a:pt x="2297465" y="1031450"/>
                  <a:pt x="2332324" y="1037336"/>
                  <a:pt x="2367389" y="1040524"/>
                </a:cubicBezTo>
                <a:lnTo>
                  <a:pt x="2493513" y="1051035"/>
                </a:lnTo>
                <a:cubicBezTo>
                  <a:pt x="2707355" y="1093802"/>
                  <a:pt x="2562530" y="1068782"/>
                  <a:pt x="3050561" y="1051035"/>
                </a:cubicBezTo>
                <a:cubicBezTo>
                  <a:pt x="3075318" y="1050135"/>
                  <a:pt x="3099462" y="1042767"/>
                  <a:pt x="3124134" y="1040524"/>
                </a:cubicBezTo>
                <a:cubicBezTo>
                  <a:pt x="3176586" y="1035756"/>
                  <a:pt x="3229237" y="1033517"/>
                  <a:pt x="3281789" y="1030014"/>
                </a:cubicBezTo>
                <a:cubicBezTo>
                  <a:pt x="3368695" y="1012633"/>
                  <a:pt x="3316477" y="1019504"/>
                  <a:pt x="3439444" y="1019504"/>
                </a:cubicBezTo>
              </a:path>
            </a:pathLst>
          </a:custGeom>
          <a:noFill/>
          <a:ln w="76200" cap="flat" cmpd="sng" algn="ctr">
            <a:solidFill>
              <a:srgbClr val="FF0000"/>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5867" b="0" i="1" u="none" strike="noStrike" kern="1200" cap="none" spc="0" normalizeH="0" baseline="0" noProof="0">
              <a:ln>
                <a:noFill/>
              </a:ln>
              <a:solidFill>
                <a:srgbClr val="FF0000"/>
              </a:solidFill>
              <a:effectLst/>
              <a:uLnTx/>
              <a:uFillTx/>
              <a:latin typeface="Arial" charset="0"/>
              <a:ea typeface="+mn-ea"/>
              <a:cs typeface="+mn-cs"/>
            </a:endParaRPr>
          </a:p>
        </p:txBody>
      </p:sp>
      <p:sp>
        <p:nvSpPr>
          <p:cNvPr id="10" name="Right Arrow 7">
            <a:extLst>
              <a:ext uri="{FF2B5EF4-FFF2-40B4-BE49-F238E27FC236}">
                <a16:creationId xmlns:a16="http://schemas.microsoft.com/office/drawing/2014/main" id="{2A089B3E-7195-424F-BD99-17A92E66AA84}"/>
              </a:ext>
            </a:extLst>
          </p:cNvPr>
          <p:cNvSpPr/>
          <p:nvPr/>
        </p:nvSpPr>
        <p:spPr bwMode="auto">
          <a:xfrm rot="19510465">
            <a:off x="-129474" y="4604970"/>
            <a:ext cx="3958672" cy="788106"/>
          </a:xfrm>
          <a:prstGeom prst="rightArrow">
            <a:avLst/>
          </a:prstGeom>
          <a:solidFill>
            <a:schemeClr val="accent2"/>
          </a:solidFill>
          <a:ln w="76200" cap="flat" cmpd="sng" algn="ctr">
            <a:solidFill>
              <a:schemeClr val="accent1">
                <a:lumMod val="50000"/>
              </a:schemeClr>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rPr>
              <a:t>A-Z Subject Index Links</a:t>
            </a:r>
          </a:p>
        </p:txBody>
      </p:sp>
    </p:spTree>
    <p:extLst>
      <p:ext uri="{BB962C8B-B14F-4D97-AF65-F5344CB8AC3E}">
        <p14:creationId xmlns:p14="http://schemas.microsoft.com/office/powerpoint/2010/main" val="919727880"/>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910324" y="2428397"/>
            <a:ext cx="7315200" cy="2985433"/>
          </a:xfrm>
        </p:spPr>
        <p:txBody>
          <a:bodyPr>
            <a:spAutoFit/>
          </a:bodyPr>
          <a:lstStyle/>
          <a:p>
            <a:pPr algn="ctr" eaLnBrk="1" hangingPunct="1">
              <a:buFontTx/>
              <a:buNone/>
            </a:pPr>
            <a:r>
              <a:rPr lang="en-US" sz="4400" b="1" dirty="0">
                <a:solidFill>
                  <a:srgbClr val="FF0000"/>
                </a:solidFill>
              </a:rPr>
              <a:t>and</a:t>
            </a:r>
            <a:r>
              <a:rPr lang="en-US" dirty="0">
                <a:solidFill>
                  <a:srgbClr val="FF0000"/>
                </a:solidFill>
              </a:rPr>
              <a:t>, of course, </a:t>
            </a:r>
            <a:r>
              <a:rPr lang="en-US" sz="4400" b="1" dirty="0">
                <a:solidFill>
                  <a:srgbClr val="FF0000"/>
                </a:solidFill>
              </a:rPr>
              <a:t>the </a:t>
            </a:r>
          </a:p>
          <a:p>
            <a:pPr algn="ctr" eaLnBrk="1" hangingPunct="1">
              <a:buFontTx/>
              <a:buNone/>
            </a:pPr>
            <a:r>
              <a:rPr lang="en-US" sz="4400" b="1" dirty="0">
                <a:solidFill>
                  <a:srgbClr val="FF0000"/>
                </a:solidFill>
              </a:rPr>
              <a:t>Units of Analysis</a:t>
            </a:r>
          </a:p>
          <a:p>
            <a:pPr algn="ctr" eaLnBrk="1" hangingPunct="1">
              <a:buFontTx/>
              <a:buNone/>
            </a:pPr>
            <a:r>
              <a:rPr lang="en-US" sz="4400" b="1" dirty="0">
                <a:solidFill>
                  <a:srgbClr val="FF0000"/>
                </a:solidFill>
              </a:rPr>
              <a:t>can be combined</a:t>
            </a:r>
          </a:p>
          <a:p>
            <a:pPr algn="ctr" eaLnBrk="1" hangingPunct="1">
              <a:buFontTx/>
              <a:buNone/>
            </a:pPr>
            <a:r>
              <a:rPr lang="en-US" dirty="0">
                <a:solidFill>
                  <a:srgbClr val="FF0000"/>
                </a:solidFill>
              </a:rPr>
              <a:t>(and quite often are)</a:t>
            </a:r>
          </a:p>
        </p:txBody>
      </p:sp>
    </p:spTree>
    <p:extLst>
      <p:ext uri="{BB962C8B-B14F-4D97-AF65-F5344CB8AC3E}">
        <p14:creationId xmlns:p14="http://schemas.microsoft.com/office/powerpoint/2010/main" val="6760566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sz="3200" b="1" dirty="0">
                <a:solidFill>
                  <a:srgbClr val="FF0000"/>
                </a:solidFill>
                <a:latin typeface="Verdana" pitchFamily="34" charset="0"/>
              </a:rPr>
              <a:t>a country / nation </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Tree>
    <p:extLst>
      <p:ext uri="{BB962C8B-B14F-4D97-AF65-F5344CB8AC3E}">
        <p14:creationId xmlns:p14="http://schemas.microsoft.com/office/powerpoint/2010/main" val="373063908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914400" y="2446615"/>
            <a:ext cx="7315200" cy="3877985"/>
          </a:xfrm>
        </p:spPr>
        <p:txBody>
          <a:bodyPr>
            <a:spAutoFit/>
          </a:bodyPr>
          <a:lstStyle/>
          <a:p>
            <a:pPr marL="566738" indent="-566738" eaLnBrk="1" hangingPunct="1">
              <a:spcBef>
                <a:spcPts val="1000"/>
              </a:spcBef>
              <a:buNone/>
              <a:tabLst>
                <a:tab pos="1379538" algn="l"/>
              </a:tabLst>
            </a:pPr>
            <a:r>
              <a:rPr lang="en-US" sz="2800" b="1" dirty="0"/>
              <a:t>Ch.  7 	The Swedish </a:t>
            </a:r>
            <a:r>
              <a:rPr lang="en-US" sz="2800" b="1" i="1" dirty="0" err="1"/>
              <a:t>Stuga</a:t>
            </a:r>
            <a:endParaRPr lang="en-US" sz="2800" b="1" i="1" dirty="0"/>
          </a:p>
          <a:p>
            <a:pPr marL="566738" indent="-566738" eaLnBrk="1" hangingPunct="1">
              <a:spcBef>
                <a:spcPts val="1000"/>
              </a:spcBef>
              <a:buNone/>
              <a:tabLst>
                <a:tab pos="1379538" algn="l"/>
              </a:tabLst>
            </a:pPr>
            <a:r>
              <a:rPr lang="en-US" sz="2800" b="1" dirty="0"/>
              <a:t>Ch.  8 	The Finnish Sauna</a:t>
            </a:r>
          </a:p>
          <a:p>
            <a:pPr marL="566738" indent="-566738" eaLnBrk="1" hangingPunct="1">
              <a:spcBef>
                <a:spcPts val="1000"/>
              </a:spcBef>
              <a:buNone/>
              <a:tabLst>
                <a:tab pos="1379538" algn="l"/>
              </a:tabLst>
            </a:pPr>
            <a:r>
              <a:rPr lang="en-US" sz="2800" b="1" dirty="0"/>
              <a:t>Ch.  9 	The Danish Christmas Luncheon</a:t>
            </a:r>
          </a:p>
          <a:p>
            <a:pPr marL="566738" indent="-566738" eaLnBrk="1" hangingPunct="1">
              <a:spcBef>
                <a:spcPts val="1000"/>
              </a:spcBef>
              <a:buFontTx/>
              <a:buNone/>
              <a:tabLst>
                <a:tab pos="1379538" algn="l"/>
              </a:tabLst>
            </a:pPr>
            <a:r>
              <a:rPr lang="en-US" sz="2800" b="1" dirty="0"/>
              <a:t>Ch. 10 	The German Symphony</a:t>
            </a:r>
            <a:endParaRPr lang="en-US" sz="2800" dirty="0"/>
          </a:p>
          <a:p>
            <a:pPr marL="566738" indent="-566738" eaLnBrk="1" hangingPunct="1">
              <a:spcBef>
                <a:spcPts val="1000"/>
              </a:spcBef>
              <a:buFontTx/>
              <a:buNone/>
              <a:tabLst>
                <a:tab pos="1379538" algn="l"/>
              </a:tabLst>
            </a:pPr>
            <a:r>
              <a:rPr lang="en-US" sz="2800" b="1" dirty="0"/>
              <a:t>Ch. 11 	Irish Conversations</a:t>
            </a:r>
          </a:p>
          <a:p>
            <a:pPr marL="566738" indent="-566738" eaLnBrk="1" hangingPunct="1">
              <a:spcBef>
                <a:spcPts val="1000"/>
              </a:spcBef>
              <a:buNone/>
              <a:tabLst>
                <a:tab pos="1379538" algn="l"/>
              </a:tabLst>
            </a:pPr>
            <a:r>
              <a:rPr lang="en-US" sz="2800" b="1" dirty="0"/>
              <a:t>Ch. 14 	French Wine</a:t>
            </a:r>
            <a:r>
              <a:rPr lang="en-US" sz="2800" dirty="0"/>
              <a:t> . . .</a:t>
            </a:r>
          </a:p>
          <a:p>
            <a:pPr marL="566738" indent="-566738" eaLnBrk="1" hangingPunct="1">
              <a:spcBef>
                <a:spcPts val="1000"/>
              </a:spcBef>
              <a:buFontTx/>
              <a:buNone/>
              <a:tabLst>
                <a:tab pos="1379538" algn="l"/>
              </a:tabLst>
            </a:pPr>
            <a:r>
              <a:rPr lang="en-US" sz="2800" b="1" dirty="0"/>
              <a:t>Ch. 16 	The Traditional British House</a:t>
            </a:r>
          </a:p>
        </p:txBody>
      </p:sp>
      <p:sp>
        <p:nvSpPr>
          <p:cNvPr id="2" name="Rectangle 1"/>
          <p:cNvSpPr/>
          <p:nvPr/>
        </p:nvSpPr>
        <p:spPr>
          <a:xfrm>
            <a:off x="2934300" y="1763484"/>
            <a:ext cx="3985386" cy="523220"/>
          </a:xfrm>
          <a:prstGeom prst="rect">
            <a:avLst/>
          </a:prstGeom>
        </p:spPr>
        <p:txBody>
          <a:bodyPr wrap="none">
            <a:spAutoFit/>
          </a:bodyPr>
          <a:lstStyle/>
          <a:p>
            <a:r>
              <a:rPr lang="en-US" sz="2800" i="0" dirty="0">
                <a:solidFill>
                  <a:srgbClr val="FF0000"/>
                </a:solidFill>
              </a:rPr>
              <a:t>nation + metaphor</a:t>
            </a:r>
          </a:p>
        </p:txBody>
      </p:sp>
      <p:sp>
        <p:nvSpPr>
          <p:cNvPr id="5" name="Rectangle 4"/>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body" idx="1"/>
          </p:nvPr>
        </p:nvSpPr>
        <p:spPr>
          <a:xfrm>
            <a:off x="914400" y="2286000"/>
            <a:ext cx="7315200" cy="4437112"/>
          </a:xfrm>
        </p:spPr>
        <p:txBody>
          <a:bodyPr>
            <a:spAutoFit/>
          </a:bodyPr>
          <a:lstStyle/>
          <a:p>
            <a:pPr marL="566738" indent="-566738" eaLnBrk="1" hangingPunct="1">
              <a:spcBef>
                <a:spcPts val="1000"/>
              </a:spcBef>
              <a:buNone/>
              <a:tabLst>
                <a:tab pos="1379538" algn="l"/>
              </a:tabLst>
            </a:pPr>
            <a:r>
              <a:rPr lang="en-US" sz="2800" b="1" dirty="0">
                <a:solidFill>
                  <a:srgbClr val="FF0000"/>
                </a:solidFill>
              </a:rPr>
              <a:t>Ch. 19	The Italian Opera</a:t>
            </a:r>
            <a:endParaRPr lang="en-US" sz="2800" dirty="0">
              <a:solidFill>
                <a:srgbClr val="FF0000"/>
              </a:solidFill>
            </a:endParaRPr>
          </a:p>
          <a:p>
            <a:pPr marL="566738" indent="-566738" eaLnBrk="1" hangingPunct="1">
              <a:spcBef>
                <a:spcPts val="1000"/>
              </a:spcBef>
              <a:buFontTx/>
              <a:buNone/>
              <a:tabLst>
                <a:tab pos="1379538" algn="l"/>
              </a:tabLst>
            </a:pPr>
            <a:r>
              <a:rPr lang="en-US" sz="2800" b="1" dirty="0"/>
              <a:t>Ch. 20 	Belgian Lace</a:t>
            </a:r>
          </a:p>
          <a:p>
            <a:pPr marL="566738" indent="-566738" eaLnBrk="1" hangingPunct="1">
              <a:spcBef>
                <a:spcPts val="1000"/>
              </a:spcBef>
              <a:buNone/>
              <a:tabLst>
                <a:tab pos="1379538" algn="l"/>
              </a:tabLst>
            </a:pPr>
            <a:r>
              <a:rPr lang="en-US" sz="2800" b="1" dirty="0"/>
              <a:t>Ch. 22	The Turkish </a:t>
            </a:r>
            <a:r>
              <a:rPr lang="en-US" sz="2800" b="1" dirty="0" err="1"/>
              <a:t>Coffehouse</a:t>
            </a:r>
            <a:r>
              <a:rPr lang="en-US" sz="2800" dirty="0"/>
              <a:t> </a:t>
            </a:r>
            <a:endParaRPr lang="en-US" sz="2800" b="1" dirty="0"/>
          </a:p>
          <a:p>
            <a:pPr marL="566738" indent="-566738" eaLnBrk="1" hangingPunct="1">
              <a:spcBef>
                <a:spcPts val="1000"/>
              </a:spcBef>
              <a:buFontTx/>
              <a:buNone/>
              <a:tabLst>
                <a:tab pos="1379538" algn="l"/>
              </a:tabLst>
            </a:pPr>
            <a:r>
              <a:rPr lang="en-US" sz="2800" b="1" dirty="0"/>
              <a:t>Ch. 31 	The Russian Ballet</a:t>
            </a:r>
          </a:p>
          <a:p>
            <a:pPr marL="566738" indent="-566738" eaLnBrk="1" hangingPunct="1">
              <a:spcBef>
                <a:spcPts val="1000"/>
              </a:spcBef>
              <a:buFontTx/>
              <a:buNone/>
              <a:tabLst>
                <a:tab pos="1379538" algn="l"/>
              </a:tabLst>
            </a:pPr>
            <a:r>
              <a:rPr lang="en-US" sz="2800" b="1" dirty="0"/>
              <a:t>Ch. 32	Estonian Singing</a:t>
            </a:r>
          </a:p>
          <a:p>
            <a:pPr marL="566738" indent="-566738" eaLnBrk="1" hangingPunct="1">
              <a:spcBef>
                <a:spcPts val="1000"/>
              </a:spcBef>
              <a:buNone/>
              <a:tabLst>
                <a:tab pos="1379538" algn="l"/>
              </a:tabLst>
            </a:pPr>
            <a:r>
              <a:rPr lang="en-US" sz="2800" b="1" dirty="0"/>
              <a:t>Ch. 33 	The Polish Village Church</a:t>
            </a:r>
          </a:p>
          <a:p>
            <a:pPr marL="566738" indent="-566738" eaLnBrk="1" hangingPunct="1">
              <a:spcBef>
                <a:spcPts val="1000"/>
              </a:spcBef>
              <a:buFontTx/>
              <a:buNone/>
              <a:tabLst>
                <a:tab pos="1379538" algn="l"/>
              </a:tabLst>
            </a:pPr>
            <a:r>
              <a:rPr lang="en-US" sz="2800" b="1" dirty="0"/>
              <a:t>Ch. 34 	The Spanish Bullfight</a:t>
            </a:r>
          </a:p>
          <a:p>
            <a:pPr marL="566738" indent="-566738" eaLnBrk="1" hangingPunct="1">
              <a:spcBef>
                <a:spcPts val="1000"/>
              </a:spcBef>
              <a:buFontTx/>
              <a:buNone/>
              <a:tabLst>
                <a:tab pos="1379538" algn="l"/>
              </a:tabLst>
            </a:pPr>
            <a:r>
              <a:rPr lang="en-US" sz="2800" b="1" dirty="0"/>
              <a:t>Ch. 35 	The Portuguese Bullfight </a:t>
            </a:r>
          </a:p>
        </p:txBody>
      </p:sp>
      <p:sp>
        <p:nvSpPr>
          <p:cNvPr id="6" name="AutoShape 8"/>
          <p:cNvSpPr>
            <a:spLocks noChangeArrowheads="1"/>
          </p:cNvSpPr>
          <p:nvPr/>
        </p:nvSpPr>
        <p:spPr bwMode="auto">
          <a:xfrm rot="16200000">
            <a:off x="163399" y="2333057"/>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
        <p:nvSpPr>
          <p:cNvPr id="7" name="Rectangle 6"/>
          <p:cNvSpPr/>
          <p:nvPr/>
        </p:nvSpPr>
        <p:spPr>
          <a:xfrm>
            <a:off x="2934300" y="1763484"/>
            <a:ext cx="3985386" cy="523220"/>
          </a:xfrm>
          <a:prstGeom prst="rect">
            <a:avLst/>
          </a:prstGeom>
        </p:spPr>
        <p:txBody>
          <a:bodyPr wrap="none">
            <a:spAutoFit/>
          </a:bodyPr>
          <a:lstStyle/>
          <a:p>
            <a:r>
              <a:rPr lang="en-US" sz="2800" i="0" dirty="0">
                <a:solidFill>
                  <a:srgbClr val="FF0000"/>
                </a:solidFill>
              </a:rPr>
              <a:t>nation + metaphor</a:t>
            </a:r>
          </a:p>
        </p:txBody>
      </p:sp>
      <p:sp>
        <p:nvSpPr>
          <p:cNvPr id="8" name="Rectangle 7"/>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586662"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solidFill>
                  <a:srgbClr val="FFFFFF"/>
                </a:solidFill>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sz="3200" b="1" dirty="0">
                <a:solidFill>
                  <a:srgbClr val="FF0000"/>
                </a:solidFill>
                <a:latin typeface="Verdana" pitchFamily="34" charset="0"/>
              </a:rPr>
              <a:t>a</a:t>
            </a:r>
            <a:r>
              <a:rPr lang="en-US" sz="3200" b="1" dirty="0">
                <a:solidFill>
                  <a:srgbClr val="000000"/>
                </a:solidFill>
                <a:latin typeface="Verdana" pitchFamily="34" charset="0"/>
              </a:rPr>
              <a:t> </a:t>
            </a:r>
            <a:r>
              <a:rPr lang="en-US" sz="3200" b="1" dirty="0">
                <a:solidFill>
                  <a:srgbClr val="FF0000"/>
                </a:solidFill>
                <a:latin typeface="Verdana" pitchFamily="34" charset="0"/>
              </a:rPr>
              <a:t>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b="1" dirty="0">
                <a:solidFill>
                  <a:schemeClr val="accent1">
                    <a:lumMod val="90000"/>
                  </a:schemeClr>
                </a:solidFill>
                <a:latin typeface="Verdana" pitchFamily="34" charset="0"/>
              </a:rPr>
              <a:t>a country / nation</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
        <p:nvSpPr>
          <p:cNvPr id="3" name="Rectangle 2"/>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extLst>
      <p:ext uri="{BB962C8B-B14F-4D97-AF65-F5344CB8AC3E}">
        <p14:creationId xmlns:p14="http://schemas.microsoft.com/office/powerpoint/2010/main" val="463647339"/>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609600" y="3062394"/>
            <a:ext cx="8229600" cy="1433406"/>
          </a:xfrm>
        </p:spPr>
        <p:txBody>
          <a:bodyPr wrap="square">
            <a:spAutoFit/>
          </a:bodyPr>
          <a:lstStyle/>
          <a:p>
            <a:pPr marL="566738" indent="-566738" eaLnBrk="1" hangingPunct="1">
              <a:lnSpc>
                <a:spcPct val="150000"/>
              </a:lnSpc>
              <a:spcBef>
                <a:spcPts val="1000"/>
              </a:spcBef>
              <a:buNone/>
              <a:tabLst>
                <a:tab pos="1379538" algn="l"/>
              </a:tabLst>
            </a:pPr>
            <a:r>
              <a:rPr lang="en-US" sz="2800" b="1" dirty="0"/>
              <a:t>Ch.  30 	The Sub-Saharan African Bush Tax</a:t>
            </a:r>
            <a:endParaRPr lang="en-US" sz="1600" b="1" dirty="0"/>
          </a:p>
          <a:p>
            <a:pPr marL="566738" indent="-566738" eaLnBrk="1" hangingPunct="1">
              <a:lnSpc>
                <a:spcPct val="150000"/>
              </a:lnSpc>
              <a:spcBef>
                <a:spcPts val="1000"/>
              </a:spcBef>
              <a:buNone/>
              <a:tabLst>
                <a:tab pos="1379538" algn="l"/>
              </a:tabLst>
            </a:pPr>
            <a:r>
              <a:rPr lang="en-US" sz="2800" b="1" dirty="0">
                <a:solidFill>
                  <a:srgbClr val="000000"/>
                </a:solidFill>
              </a:rPr>
              <a:t>Ch.  38 </a:t>
            </a:r>
            <a:r>
              <a:rPr lang="en-US" sz="2800" b="1" dirty="0">
                <a:solidFill>
                  <a:srgbClr val="FF0000"/>
                </a:solidFill>
              </a:rPr>
              <a:t>	</a:t>
            </a:r>
            <a:r>
              <a:rPr lang="en-US" sz="2800" b="1" dirty="0"/>
              <a:t>Cultural Metaphors for the Caribbean</a:t>
            </a:r>
            <a:endParaRPr lang="en-US" sz="2800" b="1" dirty="0">
              <a:solidFill>
                <a:srgbClr val="FF0000"/>
              </a:solidFill>
            </a:endParaRPr>
          </a:p>
        </p:txBody>
      </p:sp>
      <p:sp>
        <p:nvSpPr>
          <p:cNvPr id="4" name="Rectangle 3"/>
          <p:cNvSpPr/>
          <p:nvPr/>
        </p:nvSpPr>
        <p:spPr>
          <a:xfrm>
            <a:off x="2901265" y="2438400"/>
            <a:ext cx="3993402" cy="523220"/>
          </a:xfrm>
          <a:prstGeom prst="rect">
            <a:avLst/>
          </a:prstGeom>
        </p:spPr>
        <p:txBody>
          <a:bodyPr wrap="none">
            <a:spAutoFit/>
          </a:bodyPr>
          <a:lstStyle/>
          <a:p>
            <a:r>
              <a:rPr lang="en-US" sz="2800" i="0" dirty="0">
                <a:solidFill>
                  <a:srgbClr val="FF0000"/>
                </a:solidFill>
              </a:rPr>
              <a:t>region + metaphor</a:t>
            </a:r>
          </a:p>
        </p:txBody>
      </p:sp>
      <p:sp>
        <p:nvSpPr>
          <p:cNvPr id="6" name="Rectangle 5"/>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extLst>
      <p:ext uri="{BB962C8B-B14F-4D97-AF65-F5344CB8AC3E}">
        <p14:creationId xmlns:p14="http://schemas.microsoft.com/office/powerpoint/2010/main" val="1044361737"/>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586662"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solidFill>
                  <a:srgbClr val="FFFFFF"/>
                </a:solidFill>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dirty="0">
                <a:solidFill>
                  <a:schemeClr val="accent1"/>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sz="3200" b="1" dirty="0">
                <a:solidFill>
                  <a:srgbClr val="FF0000"/>
                </a:solidFill>
                <a:latin typeface="Verdana" pitchFamily="34" charset="0"/>
              </a:rPr>
              <a:t>a</a:t>
            </a:r>
            <a:r>
              <a:rPr lang="en-US" sz="3200" b="1" dirty="0">
                <a:solidFill>
                  <a:srgbClr val="000000"/>
                </a:solidFill>
                <a:latin typeface="Verdana" pitchFamily="34" charset="0"/>
              </a:rPr>
              <a:t> </a:t>
            </a:r>
            <a:r>
              <a:rPr lang="en-US" sz="3200" b="1" dirty="0">
                <a:solidFill>
                  <a:schemeClr val="accent1">
                    <a:lumMod val="90000"/>
                  </a:schemeClr>
                </a:solidFill>
                <a:latin typeface="Verdana" pitchFamily="34" charset="0"/>
              </a:rPr>
              <a:t>culture / </a:t>
            </a:r>
            <a:r>
              <a:rPr lang="en-US" sz="3200" b="1" dirty="0">
                <a:solidFill>
                  <a:srgbClr val="FF0000"/>
                </a:solidFill>
                <a:latin typeface="Verdana" pitchFamily="34" charset="0"/>
              </a:rPr>
              <a:t>“subculture”</a:t>
            </a:r>
          </a:p>
          <a:p>
            <a:pPr marL="1712913" lvl="1" indent="-333375" eaLnBrk="1" hangingPunct="1">
              <a:lnSpc>
                <a:spcPct val="90000"/>
              </a:lnSpc>
              <a:defRPr/>
            </a:pPr>
            <a:r>
              <a:rPr lang="en-US" sz="3200" b="1" dirty="0">
                <a:solidFill>
                  <a:srgbClr val="FF0000"/>
                </a:solidFill>
                <a:latin typeface="Verdana" pitchFamily="34" charset="0"/>
              </a:rPr>
              <a:t>a country / nation</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
        <p:nvSpPr>
          <p:cNvPr id="3" name="Rectangle 2"/>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extLst>
      <p:ext uri="{BB962C8B-B14F-4D97-AF65-F5344CB8AC3E}">
        <p14:creationId xmlns:p14="http://schemas.microsoft.com/office/powerpoint/2010/main" val="92896691"/>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609600" y="3591580"/>
            <a:ext cx="8229600" cy="523220"/>
          </a:xfrm>
        </p:spPr>
        <p:txBody>
          <a:bodyPr wrap="square">
            <a:spAutoFit/>
          </a:bodyPr>
          <a:lstStyle/>
          <a:p>
            <a:pPr marL="566738" indent="-566738" eaLnBrk="1" hangingPunct="1">
              <a:spcBef>
                <a:spcPts val="1000"/>
              </a:spcBef>
              <a:buNone/>
              <a:tabLst>
                <a:tab pos="1379538" algn="l"/>
              </a:tabLst>
            </a:pPr>
            <a:r>
              <a:rPr lang="en-US" sz="2800" b="1" dirty="0"/>
              <a:t>Ch.  23 	Bedouin Jewelry and Saudi Arabia</a:t>
            </a:r>
            <a:endParaRPr lang="en-US" sz="2800" b="1" i="1" dirty="0"/>
          </a:p>
        </p:txBody>
      </p:sp>
      <p:sp>
        <p:nvSpPr>
          <p:cNvPr id="4" name="Rectangle 3"/>
          <p:cNvSpPr/>
          <p:nvPr/>
        </p:nvSpPr>
        <p:spPr>
          <a:xfrm>
            <a:off x="823687" y="2644522"/>
            <a:ext cx="7619999" cy="523220"/>
          </a:xfrm>
          <a:prstGeom prst="rect">
            <a:avLst/>
          </a:prstGeom>
        </p:spPr>
        <p:txBody>
          <a:bodyPr wrap="square">
            <a:spAutoFit/>
          </a:bodyPr>
          <a:lstStyle/>
          <a:p>
            <a:r>
              <a:rPr lang="en-US" sz="2800" i="0" dirty="0">
                <a:solidFill>
                  <a:srgbClr val="FF0000"/>
                </a:solidFill>
              </a:rPr>
              <a:t>“subculture” + metaphor + nation</a:t>
            </a:r>
          </a:p>
        </p:txBody>
      </p:sp>
      <p:sp>
        <p:nvSpPr>
          <p:cNvPr id="6" name="Rectangle 5"/>
          <p:cNvSpPr/>
          <p:nvPr/>
        </p:nvSpPr>
        <p:spPr>
          <a:xfrm>
            <a:off x="1585686" y="924449"/>
            <a:ext cx="5867400" cy="461665"/>
          </a:xfrm>
          <a:prstGeom prst="rect">
            <a:avLst/>
          </a:prstGeom>
        </p:spPr>
        <p:txBody>
          <a:bodyPr wrap="square">
            <a:spAutoFit/>
          </a:bodyPr>
          <a:lstStyle/>
          <a:p>
            <a:r>
              <a:rPr lang="en-US" sz="2400" i="0" dirty="0"/>
              <a:t>“units of analysis” may include:</a:t>
            </a:r>
          </a:p>
        </p:txBody>
      </p:sp>
    </p:spTree>
    <p:extLst>
      <p:ext uri="{BB962C8B-B14F-4D97-AF65-F5344CB8AC3E}">
        <p14:creationId xmlns:p14="http://schemas.microsoft.com/office/powerpoint/2010/main" val="2777427962"/>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910324" y="1554194"/>
            <a:ext cx="7315200" cy="4832092"/>
          </a:xfrm>
        </p:spPr>
        <p:txBody>
          <a:bodyPr>
            <a:spAutoFit/>
          </a:bodyPr>
          <a:lstStyle/>
          <a:p>
            <a:pPr algn="ctr" eaLnBrk="1" hangingPunct="1">
              <a:buFontTx/>
              <a:buNone/>
            </a:pPr>
            <a:r>
              <a:rPr lang="en-US" sz="4400" b="1" dirty="0">
                <a:solidFill>
                  <a:srgbClr val="FF0000"/>
                </a:solidFill>
              </a:rPr>
              <a:t>but the</a:t>
            </a:r>
          </a:p>
          <a:p>
            <a:pPr algn="ctr" eaLnBrk="1" hangingPunct="1">
              <a:buFontTx/>
              <a:buNone/>
            </a:pPr>
            <a:r>
              <a:rPr lang="en-US" sz="4400" b="1" dirty="0">
                <a:solidFill>
                  <a:srgbClr val="FF0000"/>
                </a:solidFill>
              </a:rPr>
              <a:t>Units of Analysis</a:t>
            </a:r>
          </a:p>
          <a:p>
            <a:pPr algn="ctr" eaLnBrk="1" hangingPunct="1">
              <a:buFontTx/>
              <a:buNone/>
            </a:pPr>
            <a:r>
              <a:rPr lang="en-US" sz="4400" b="1" dirty="0">
                <a:solidFill>
                  <a:srgbClr val="FF0000"/>
                </a:solidFill>
              </a:rPr>
              <a:t>are often  </a:t>
            </a:r>
          </a:p>
          <a:p>
            <a:pPr algn="ctr" eaLnBrk="1" hangingPunct="1">
              <a:buFontTx/>
              <a:buNone/>
            </a:pPr>
            <a:r>
              <a:rPr lang="en-US" sz="4400" b="1" dirty="0">
                <a:solidFill>
                  <a:srgbClr val="FF0000"/>
                </a:solidFill>
              </a:rPr>
              <a:t>the nation </a:t>
            </a:r>
          </a:p>
          <a:p>
            <a:pPr algn="ctr" eaLnBrk="1" hangingPunct="1">
              <a:buFontTx/>
              <a:buNone/>
            </a:pPr>
            <a:r>
              <a:rPr lang="en-US" sz="4400" b="1" dirty="0">
                <a:solidFill>
                  <a:srgbClr val="FF0000"/>
                </a:solidFill>
              </a:rPr>
              <a:t>or national culture </a:t>
            </a:r>
          </a:p>
          <a:p>
            <a:pPr algn="ctr" eaLnBrk="1" hangingPunct="1">
              <a:buFontTx/>
              <a:buNone/>
            </a:pPr>
            <a:r>
              <a:rPr lang="en-US" sz="4400" b="1" dirty="0">
                <a:solidFill>
                  <a:srgbClr val="FF0000"/>
                </a:solidFill>
              </a:rPr>
              <a:t>and the metaphor itself . . .</a:t>
            </a:r>
          </a:p>
        </p:txBody>
      </p:sp>
    </p:spTree>
    <p:extLst>
      <p:ext uri="{BB962C8B-B14F-4D97-AF65-F5344CB8AC3E}">
        <p14:creationId xmlns:p14="http://schemas.microsoft.com/office/powerpoint/2010/main" val="39818049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22531" name="Text Box 3"/>
          <p:cNvSpPr txBox="1">
            <a:spLocks noChangeArrowheads="1"/>
          </p:cNvSpPr>
          <p:nvPr/>
        </p:nvSpPr>
        <p:spPr bwMode="auto">
          <a:xfrm>
            <a:off x="2030413" y="5073650"/>
            <a:ext cx="1398587" cy="641350"/>
          </a:xfrm>
          <a:prstGeom prst="rect">
            <a:avLst/>
          </a:prstGeom>
          <a:noFill/>
          <a:ln w="9525">
            <a:noFill/>
            <a:miter lim="800000"/>
            <a:headEnd/>
            <a:tailEnd/>
          </a:ln>
        </p:spPr>
        <p:txBody>
          <a:bodyPr wrap="none">
            <a:spAutoFit/>
          </a:bodyPr>
          <a:lstStyle/>
          <a:p>
            <a:r>
              <a:rPr lang="en-US" sz="3600" i="0">
                <a:solidFill>
                  <a:srgbClr val="000000"/>
                </a:solidFill>
              </a:rPr>
              <a:t>Italy</a:t>
            </a:r>
          </a:p>
        </p:txBody>
      </p:sp>
      <p:sp>
        <p:nvSpPr>
          <p:cNvPr id="5" name="Text Box 5"/>
          <p:cNvSpPr txBox="1">
            <a:spLocks noChangeArrowheads="1"/>
          </p:cNvSpPr>
          <p:nvPr/>
        </p:nvSpPr>
        <p:spPr bwMode="auto">
          <a:xfrm>
            <a:off x="1276150" y="1676400"/>
            <a:ext cx="6629400" cy="2037481"/>
          </a:xfrm>
          <a:prstGeom prst="rect">
            <a:avLst/>
          </a:prstGeom>
          <a:solidFill>
            <a:schemeClr val="bg1"/>
          </a:solidFill>
          <a:ln w="76200">
            <a:solidFill>
              <a:srgbClr val="C00000"/>
            </a:solidFill>
            <a:miter lim="800000"/>
            <a:headEnd/>
            <a:tailEnd/>
          </a:ln>
        </p:spPr>
        <p:txBody>
          <a:bodyPr lIns="228600" tIns="228600" rIns="228600" bIns="228600">
            <a:spAutoFit/>
          </a:bodyPr>
          <a:lstStyle/>
          <a:p>
            <a:r>
              <a:rPr lang="en-US" i="0" dirty="0"/>
              <a:t>An Introduction to Italy </a:t>
            </a:r>
          </a:p>
          <a:p>
            <a:r>
              <a:rPr lang="en-US" i="0" dirty="0"/>
              <a:t>and The Making of a Metaphor</a:t>
            </a:r>
          </a:p>
        </p:txBody>
      </p:sp>
    </p:spTree>
    <p:extLst>
      <p:ext uri="{BB962C8B-B14F-4D97-AF65-F5344CB8AC3E}">
        <p14:creationId xmlns:p14="http://schemas.microsoft.com/office/powerpoint/2010/main" val="26062013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body" idx="1"/>
          </p:nvPr>
        </p:nvSpPr>
        <p:spPr>
          <a:xfrm>
            <a:off x="900752" y="2116088"/>
            <a:ext cx="7315200" cy="4437112"/>
          </a:xfrm>
        </p:spPr>
        <p:txBody>
          <a:bodyPr>
            <a:spAutoFit/>
          </a:bodyPr>
          <a:lstStyle/>
          <a:p>
            <a:pPr marL="566738" indent="-566738" eaLnBrk="1" hangingPunct="1">
              <a:spcBef>
                <a:spcPts val="1000"/>
              </a:spcBef>
              <a:buNone/>
              <a:tabLst>
                <a:tab pos="1379538" algn="l"/>
              </a:tabLst>
            </a:pPr>
            <a:r>
              <a:rPr lang="en-US" sz="2800" b="1" dirty="0">
                <a:solidFill>
                  <a:srgbClr val="FF0000"/>
                </a:solidFill>
              </a:rPr>
              <a:t>Ch. 19	The Italian Opera</a:t>
            </a:r>
            <a:endParaRPr lang="en-US" sz="2800" dirty="0">
              <a:solidFill>
                <a:srgbClr val="FF0000"/>
              </a:solidFill>
            </a:endParaRPr>
          </a:p>
          <a:p>
            <a:pPr marL="566738" indent="-566738" eaLnBrk="1" hangingPunct="1">
              <a:spcBef>
                <a:spcPts val="1000"/>
              </a:spcBef>
              <a:buFontTx/>
              <a:buNone/>
              <a:tabLst>
                <a:tab pos="1379538" algn="l"/>
              </a:tabLst>
            </a:pPr>
            <a:r>
              <a:rPr lang="en-US" sz="2800" b="1" dirty="0"/>
              <a:t>Ch. 20 	Belgian Lace</a:t>
            </a:r>
          </a:p>
          <a:p>
            <a:pPr marL="566738" indent="-566738" eaLnBrk="1" hangingPunct="1">
              <a:spcBef>
                <a:spcPts val="1000"/>
              </a:spcBef>
              <a:buNone/>
              <a:tabLst>
                <a:tab pos="1379538" algn="l"/>
              </a:tabLst>
            </a:pPr>
            <a:r>
              <a:rPr lang="en-US" sz="2800" b="1" dirty="0"/>
              <a:t>Ch. 22	The Turkish </a:t>
            </a:r>
            <a:r>
              <a:rPr lang="en-US" sz="2800" b="1" dirty="0" err="1"/>
              <a:t>Coffehouse</a:t>
            </a:r>
            <a:r>
              <a:rPr lang="en-US" sz="2800" dirty="0"/>
              <a:t> </a:t>
            </a:r>
            <a:endParaRPr lang="en-US" sz="2800" b="1" dirty="0"/>
          </a:p>
          <a:p>
            <a:pPr marL="566738" indent="-566738" eaLnBrk="1" hangingPunct="1">
              <a:spcBef>
                <a:spcPts val="1000"/>
              </a:spcBef>
              <a:buFontTx/>
              <a:buNone/>
              <a:tabLst>
                <a:tab pos="1379538" algn="l"/>
              </a:tabLst>
            </a:pPr>
            <a:r>
              <a:rPr lang="en-US" sz="2800" b="1" dirty="0"/>
              <a:t>Ch. 31 	The Russian Ballet</a:t>
            </a:r>
          </a:p>
          <a:p>
            <a:pPr marL="566738" indent="-566738" eaLnBrk="1" hangingPunct="1">
              <a:spcBef>
                <a:spcPts val="1000"/>
              </a:spcBef>
              <a:buFontTx/>
              <a:buNone/>
              <a:tabLst>
                <a:tab pos="1379538" algn="l"/>
              </a:tabLst>
            </a:pPr>
            <a:r>
              <a:rPr lang="en-US" sz="2800" b="1" dirty="0"/>
              <a:t>Ch. 32	Estonian Singing</a:t>
            </a:r>
          </a:p>
          <a:p>
            <a:pPr marL="566738" indent="-566738" eaLnBrk="1" hangingPunct="1">
              <a:spcBef>
                <a:spcPts val="1000"/>
              </a:spcBef>
              <a:buNone/>
              <a:tabLst>
                <a:tab pos="1379538" algn="l"/>
              </a:tabLst>
            </a:pPr>
            <a:r>
              <a:rPr lang="en-US" sz="2800" b="1" dirty="0"/>
              <a:t>Ch. 33 	The Polish Village Church</a:t>
            </a:r>
          </a:p>
          <a:p>
            <a:pPr marL="566738" indent="-566738" eaLnBrk="1" hangingPunct="1">
              <a:spcBef>
                <a:spcPts val="1000"/>
              </a:spcBef>
              <a:buFontTx/>
              <a:buNone/>
              <a:tabLst>
                <a:tab pos="1379538" algn="l"/>
              </a:tabLst>
            </a:pPr>
            <a:r>
              <a:rPr lang="en-US" sz="2800" b="1" dirty="0"/>
              <a:t>Ch. 34 	The Spanish Bullfight</a:t>
            </a:r>
          </a:p>
          <a:p>
            <a:pPr marL="566738" indent="-566738" eaLnBrk="1" hangingPunct="1">
              <a:spcBef>
                <a:spcPts val="1000"/>
              </a:spcBef>
              <a:buFontTx/>
              <a:buNone/>
              <a:tabLst>
                <a:tab pos="1379538" algn="l"/>
              </a:tabLst>
            </a:pPr>
            <a:r>
              <a:rPr lang="en-US" sz="2800" b="1" dirty="0"/>
              <a:t>Ch. 35 	The Portuguese Bullfight </a:t>
            </a:r>
          </a:p>
        </p:txBody>
      </p:sp>
      <p:sp>
        <p:nvSpPr>
          <p:cNvPr id="5" name="Rectangle 2"/>
          <p:cNvSpPr txBox="1">
            <a:spLocks noChangeArrowheads="1"/>
          </p:cNvSpPr>
          <p:nvPr/>
        </p:nvSpPr>
        <p:spPr bwMode="auto">
          <a:xfrm>
            <a:off x="457200" y="609600"/>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en-US" sz="2400" b="1" i="0" kern="0" dirty="0">
                <a:latin typeface="Verdana" pitchFamily="34" charset="0"/>
              </a:rPr>
              <a:t>Gannon and Pillai’s</a:t>
            </a:r>
            <a:br>
              <a:rPr lang="en-US" sz="2400" b="1" i="0" kern="0" dirty="0">
                <a:latin typeface="Verdana" pitchFamily="34" charset="0"/>
              </a:rPr>
            </a:br>
            <a:r>
              <a:rPr lang="en-US" sz="1800" b="0" i="0" kern="0" dirty="0">
                <a:latin typeface="Verdana" pitchFamily="34" charset="0"/>
              </a:rPr>
              <a:t>for e.g. </a:t>
            </a:r>
            <a:r>
              <a:rPr lang="en-US" sz="3200" b="1" i="0" kern="0" dirty="0">
                <a:latin typeface="Verdana" pitchFamily="34" charset="0"/>
              </a:rPr>
              <a:t>European Cultural Metaphors</a:t>
            </a:r>
            <a:br>
              <a:rPr lang="en-US" sz="3200" b="1" i="0" kern="0" dirty="0">
                <a:latin typeface="Verdana" pitchFamily="34" charset="0"/>
              </a:rPr>
            </a:br>
            <a:r>
              <a:rPr lang="en-US" sz="2000" b="1" i="0" kern="0" dirty="0">
                <a:latin typeface="Verdana" pitchFamily="34" charset="0"/>
              </a:rPr>
              <a:t>include</a:t>
            </a:r>
          </a:p>
        </p:txBody>
      </p:sp>
      <p:sp>
        <p:nvSpPr>
          <p:cNvPr id="6" name="AutoShape 8"/>
          <p:cNvSpPr>
            <a:spLocks noChangeArrowheads="1"/>
          </p:cNvSpPr>
          <p:nvPr/>
        </p:nvSpPr>
        <p:spPr bwMode="auto">
          <a:xfrm rot="16200000">
            <a:off x="163399" y="2137115"/>
            <a:ext cx="485775" cy="47874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1507568873"/>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descr="IMG_0351_ca.jpg"/>
          <p:cNvPicPr>
            <a:picLocks noChangeAspect="1"/>
          </p:cNvPicPr>
          <p:nvPr/>
        </p:nvPicPr>
        <p:blipFill>
          <a:blip r:embed="rId3" cstate="print"/>
          <a:stretch>
            <a:fillRect/>
          </a:stretch>
        </p:blipFill>
        <p:spPr>
          <a:xfrm>
            <a:off x="2346278" y="457200"/>
            <a:ext cx="4435522" cy="5943600"/>
          </a:xfrm>
          <a:prstGeom prst="rect">
            <a:avLst/>
          </a:prstGeom>
        </p:spPr>
      </p:pic>
      <p:sp>
        <p:nvSpPr>
          <p:cNvPr id="3" name="Rectangle 2"/>
          <p:cNvSpPr txBox="1">
            <a:spLocks noChangeArrowheads="1"/>
          </p:cNvSpPr>
          <p:nvPr/>
        </p:nvSpPr>
        <p:spPr>
          <a:xfrm>
            <a:off x="914400" y="5105400"/>
            <a:ext cx="73152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chemeClr val="bg1"/>
                </a:solidFill>
                <a:effectLst/>
                <a:uLnTx/>
                <a:uFillTx/>
                <a:latin typeface="Verdana" pitchFamily="34" charset="0"/>
                <a:ea typeface="+mj-ea"/>
                <a:cs typeface="+mj-cs"/>
              </a:rPr>
              <a:t> </a:t>
            </a:r>
            <a:r>
              <a:rPr kumimoji="0" lang="en-US" i="0" u="none" strike="noStrike" kern="0" cap="none" spc="0" normalizeH="0" baseline="0" noProof="0" dirty="0" err="1">
                <a:ln>
                  <a:noFill/>
                </a:ln>
                <a:solidFill>
                  <a:schemeClr val="bg1"/>
                </a:solidFill>
                <a:effectLst/>
                <a:uLnTx/>
                <a:uFillTx/>
                <a:latin typeface="Verdana" pitchFamily="34" charset="0"/>
                <a:ea typeface="+mj-ea"/>
                <a:cs typeface="+mj-cs"/>
              </a:rPr>
              <a:t>Rigoletto</a:t>
            </a:r>
            <a:br>
              <a:rPr kumimoji="0" lang="en-US" sz="3600" b="0" i="0" u="none" strike="noStrike" kern="0" cap="none" spc="0" normalizeH="0" baseline="0" noProof="0" dirty="0">
                <a:ln>
                  <a:noFill/>
                </a:ln>
                <a:solidFill>
                  <a:schemeClr val="bg1"/>
                </a:solidFill>
                <a:effectLst/>
                <a:uLnTx/>
                <a:uFillTx/>
                <a:latin typeface="Verdana" pitchFamily="34" charset="0"/>
                <a:ea typeface="+mj-ea"/>
                <a:cs typeface="+mj-cs"/>
              </a:rPr>
            </a:br>
            <a:r>
              <a:rPr kumimoji="0" lang="en-US" sz="1800" b="0" i="0" u="none" strike="noStrike" kern="0" cap="none" spc="0" normalizeH="0" baseline="0" noProof="0" dirty="0" err="1">
                <a:ln>
                  <a:noFill/>
                </a:ln>
                <a:solidFill>
                  <a:schemeClr val="bg1"/>
                </a:solidFill>
                <a:effectLst/>
                <a:uLnTx/>
                <a:uFillTx/>
                <a:latin typeface="Verdana" pitchFamily="34" charset="0"/>
                <a:ea typeface="+mj-ea"/>
                <a:cs typeface="+mj-cs"/>
              </a:rPr>
              <a:t>Mantova</a:t>
            </a:r>
            <a:r>
              <a:rPr kumimoji="0" lang="en-US" sz="1800" b="0" i="0" u="none" strike="noStrike" kern="0" cap="none" spc="0" normalizeH="0" baseline="0" noProof="0" dirty="0">
                <a:ln>
                  <a:noFill/>
                </a:ln>
                <a:solidFill>
                  <a:schemeClr val="bg1"/>
                </a:solidFill>
                <a:effectLst/>
                <a:uLnTx/>
                <a:uFillTx/>
                <a:latin typeface="Verdana" pitchFamily="34" charset="0"/>
                <a:ea typeface="+mj-ea"/>
                <a:cs typeface="+mj-cs"/>
              </a:rPr>
              <a:t>, Italy</a:t>
            </a:r>
            <a:endParaRPr kumimoji="0" lang="en-US" sz="3600" b="0" i="0" u="none" strike="noStrike" kern="0" cap="none" spc="0" normalizeH="0" baseline="0" noProof="0" dirty="0">
              <a:ln>
                <a:noFill/>
              </a:ln>
              <a:solidFill>
                <a:schemeClr val="bg1"/>
              </a:solidFill>
              <a:effectLst/>
              <a:uLnTx/>
              <a:uFillTx/>
              <a:latin typeface="Verdana" pitchFamily="34" charset="0"/>
              <a:ea typeface="+mj-ea"/>
              <a:cs typeface="+mj-cs"/>
            </a:endParaRPr>
          </a:p>
        </p:txBody>
      </p:sp>
      <p:pic>
        <p:nvPicPr>
          <p:cNvPr id="8194" name="Picture 2"/>
          <p:cNvPicPr>
            <a:picLocks noChangeAspect="1" noChangeArrowheads="1"/>
          </p:cNvPicPr>
          <p:nvPr/>
        </p:nvPicPr>
        <p:blipFill>
          <a:blip r:embed="rId4" cstate="print"/>
          <a:srcRect/>
          <a:stretch>
            <a:fillRect/>
          </a:stretch>
        </p:blipFill>
        <p:spPr bwMode="auto">
          <a:xfrm>
            <a:off x="5027595" y="609600"/>
            <a:ext cx="3430605" cy="4438650"/>
          </a:xfrm>
          <a:prstGeom prst="rect">
            <a:avLst/>
          </a:prstGeom>
          <a:noFill/>
          <a:ln w="9525">
            <a:noFill/>
            <a:miter lim="800000"/>
            <a:headEnd/>
            <a:tailEnd/>
          </a:ln>
        </p:spPr>
      </p:pic>
      <p:sp>
        <p:nvSpPr>
          <p:cNvPr id="6" name="Rectangle 5"/>
          <p:cNvSpPr/>
          <p:nvPr/>
        </p:nvSpPr>
        <p:spPr>
          <a:xfrm>
            <a:off x="5106853" y="4495800"/>
            <a:ext cx="3239990" cy="523220"/>
          </a:xfrm>
          <a:prstGeom prst="rect">
            <a:avLst/>
          </a:prstGeom>
        </p:spPr>
        <p:txBody>
          <a:bodyPr wrap="none">
            <a:spAutoFit/>
          </a:bodyPr>
          <a:lstStyle/>
          <a:p>
            <a:r>
              <a:rPr lang="en-US" sz="2800" i="0" dirty="0">
                <a:solidFill>
                  <a:schemeClr val="bg1"/>
                </a:solidFill>
              </a:rPr>
              <a:t>Giuseppe Verdi</a:t>
            </a:r>
          </a:p>
        </p:txBody>
      </p:sp>
      <p:sp>
        <p:nvSpPr>
          <p:cNvPr id="2" name="Rectangle 1"/>
          <p:cNvSpPr/>
          <p:nvPr/>
        </p:nvSpPr>
        <p:spPr>
          <a:xfrm>
            <a:off x="381000" y="1752600"/>
            <a:ext cx="1778051" cy="584775"/>
          </a:xfrm>
          <a:prstGeom prst="rect">
            <a:avLst/>
          </a:prstGeom>
        </p:spPr>
        <p:txBody>
          <a:bodyPr wrap="none">
            <a:spAutoFit/>
          </a:bodyPr>
          <a:lstStyle/>
          <a:p>
            <a:r>
              <a:rPr lang="en-US" b="0" i="0" kern="0" dirty="0">
                <a:solidFill>
                  <a:schemeClr val="bg1"/>
                </a:solidFill>
              </a:rPr>
              <a:t>like . . .</a:t>
            </a:r>
            <a:endParaRPr lang="en-US" dirty="0"/>
          </a:p>
        </p:txBody>
      </p:sp>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914400" y="2590800"/>
            <a:ext cx="7315200" cy="3342453"/>
          </a:xfrm>
        </p:spPr>
        <p:txBody>
          <a:bodyPr>
            <a:spAutoFit/>
          </a:bodyPr>
          <a:lstStyle/>
          <a:p>
            <a:pPr algn="ctr" eaLnBrk="1" hangingPunct="1">
              <a:buFontTx/>
              <a:buNone/>
            </a:pPr>
            <a:r>
              <a:rPr lang="en-US" b="1" dirty="0">
                <a:latin typeface="Verdana" pitchFamily="34" charset="0"/>
              </a:rPr>
              <a:t> </a:t>
            </a:r>
            <a:r>
              <a:rPr lang="en-US" sz="4000" b="1" dirty="0">
                <a:solidFill>
                  <a:srgbClr val="FF0000"/>
                </a:solidFill>
                <a:latin typeface="Verdana" pitchFamily="34" charset="0"/>
              </a:rPr>
              <a:t>“Cleft National Culture”</a:t>
            </a:r>
          </a:p>
          <a:p>
            <a:pPr algn="ctr" eaLnBrk="1" hangingPunct="1">
              <a:buFontTx/>
              <a:buNone/>
            </a:pPr>
            <a:endParaRPr lang="en-US" sz="2000" b="1" dirty="0">
              <a:solidFill>
                <a:srgbClr val="FF0000"/>
              </a:solidFill>
              <a:latin typeface="Verdana" pitchFamily="34" charset="0"/>
            </a:endParaRPr>
          </a:p>
          <a:p>
            <a:pPr marL="6350" lvl="2" indent="0" algn="ctr" eaLnBrk="1" hangingPunct="1">
              <a:buNone/>
            </a:pPr>
            <a:r>
              <a:rPr lang="en-US" sz="3200" b="1" dirty="0">
                <a:solidFill>
                  <a:srgbClr val="FF0000"/>
                </a:solidFill>
                <a:latin typeface="Verdana" pitchFamily="34" charset="0"/>
              </a:rPr>
              <a:t>one in which the regions, and subcultures of the diverse ethnic groups, </a:t>
            </a:r>
          </a:p>
          <a:p>
            <a:pPr marL="6350" lvl="2" indent="0" algn="ctr" eaLnBrk="1" hangingPunct="1">
              <a:buNone/>
            </a:pPr>
            <a:r>
              <a:rPr lang="en-US" sz="3200" b="1" dirty="0">
                <a:solidFill>
                  <a:srgbClr val="FF0000"/>
                </a:solidFill>
                <a:latin typeface="Verdana" pitchFamily="34" charset="0"/>
              </a:rPr>
              <a:t>are difficult to integrate</a:t>
            </a:r>
          </a:p>
        </p:txBody>
      </p:sp>
      <p:sp>
        <p:nvSpPr>
          <p:cNvPr id="3" name="Title 2">
            <a:extLst>
              <a:ext uri="{FF2B5EF4-FFF2-40B4-BE49-F238E27FC236}">
                <a16:creationId xmlns:a16="http://schemas.microsoft.com/office/drawing/2014/main" id="{AEE34236-A7C5-4722-A96D-E9305261FCA6}"/>
              </a:ext>
            </a:extLst>
          </p:cNvPr>
          <p:cNvSpPr>
            <a:spLocks noGrp="1"/>
          </p:cNvSpPr>
          <p:nvPr>
            <p:ph type="title"/>
          </p:nvPr>
        </p:nvSpPr>
        <p:spPr/>
        <p:txBody>
          <a:bodyPr/>
          <a:lstStyle/>
          <a:p>
            <a:endParaRPr lang="en-US"/>
          </a:p>
        </p:txBody>
      </p:sp>
      <p:sp>
        <p:nvSpPr>
          <p:cNvPr id="9" name="TextBox 8">
            <a:extLst>
              <a:ext uri="{FF2B5EF4-FFF2-40B4-BE49-F238E27FC236}">
                <a16:creationId xmlns:a16="http://schemas.microsoft.com/office/drawing/2014/main" id="{8D88DF0F-124D-49BD-8E62-33A8A5B675FB}"/>
              </a:ext>
            </a:extLst>
          </p:cNvPr>
          <p:cNvSpPr txBox="1"/>
          <p:nvPr/>
        </p:nvSpPr>
        <p:spPr>
          <a:xfrm>
            <a:off x="914400" y="1610380"/>
            <a:ext cx="7315200" cy="523220"/>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Verdana" pitchFamily="34" charset="0"/>
                <a:ea typeface="+mn-ea"/>
                <a:cs typeface="+mn-cs"/>
              </a:rPr>
              <a:t>Gannon and Pillai classify Italy as a </a:t>
            </a:r>
          </a:p>
        </p:txBody>
      </p:sp>
    </p:spTree>
    <p:extLst>
      <p:ext uri="{BB962C8B-B14F-4D97-AF65-F5344CB8AC3E}">
        <p14:creationId xmlns:p14="http://schemas.microsoft.com/office/powerpoint/2010/main" val="3114177701"/>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2"/>
              </a:rPr>
              <a:t>http://www.d.umn.edu/cla/faculty/troufs/anth1095/index.html#text</a:t>
            </a:r>
            <a:endParaRPr kumimoji="1" lang="en-US" sz="800" b="0" i="0" dirty="0">
              <a:solidFill>
                <a:schemeClr val="folHlink"/>
              </a:solidFill>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631969"/>
            <a:ext cx="8686800" cy="2793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65621" y="304800"/>
            <a:ext cx="2191323" cy="3124200"/>
          </a:xfrm>
          <a:prstGeom prst="rect">
            <a:avLst/>
          </a:prstGeom>
          <a:ln>
            <a:solidFill>
              <a:srgbClr val="C00000"/>
            </a:solidFill>
          </a:ln>
        </p:spPr>
      </p:pic>
      <p:sp>
        <p:nvSpPr>
          <p:cNvPr id="8" name="AutoShape 8">
            <a:extLst>
              <a:ext uri="{FF2B5EF4-FFF2-40B4-BE49-F238E27FC236}">
                <a16:creationId xmlns:a16="http://schemas.microsoft.com/office/drawing/2014/main" id="{C11EE056-B0CB-4DD3-8760-161FE6BB1EA0}"/>
              </a:ext>
            </a:extLst>
          </p:cNvPr>
          <p:cNvSpPr>
            <a:spLocks noChangeArrowheads="1"/>
          </p:cNvSpPr>
          <p:nvPr/>
        </p:nvSpPr>
        <p:spPr bwMode="auto">
          <a:xfrm rot="16200000">
            <a:off x="832390" y="5232740"/>
            <a:ext cx="485775" cy="47874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algn="ctr">
              <a:defRPr/>
            </a:pPr>
            <a:endParaRPr kumimoji="1" lang="en-US" sz="4800" i="1">
              <a:solidFill>
                <a:srgbClr val="FF0000"/>
              </a:solidFill>
            </a:endParaRPr>
          </a:p>
        </p:txBody>
      </p:sp>
      <p:sp>
        <p:nvSpPr>
          <p:cNvPr id="9" name="AutoShape 8">
            <a:extLst>
              <a:ext uri="{FF2B5EF4-FFF2-40B4-BE49-F238E27FC236}">
                <a16:creationId xmlns:a16="http://schemas.microsoft.com/office/drawing/2014/main" id="{D05DB6A6-5E8F-457E-89D5-A294C7345389}"/>
              </a:ext>
            </a:extLst>
          </p:cNvPr>
          <p:cNvSpPr>
            <a:spLocks noChangeArrowheads="1"/>
          </p:cNvSpPr>
          <p:nvPr/>
        </p:nvSpPr>
        <p:spPr bwMode="auto">
          <a:xfrm rot="3160109">
            <a:off x="7759086" y="2156601"/>
            <a:ext cx="485775" cy="181803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1757757287"/>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8824" y="6547159"/>
            <a:ext cx="368562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http://www.d.umn.edu/cla/faculty/troufs/anth1095/Italy.html#title</a:t>
            </a:r>
            <a:endParaRPr lang="en-US" sz="800" b="0" i="0" kern="1200" dirty="0">
              <a:solidFill>
                <a:srgbClr val="000000"/>
              </a:solidFill>
              <a:latin typeface="Verdana" pitchFamily="34" charset="0"/>
              <a:ea typeface="+mn-ea"/>
              <a:cs typeface="+mn-cs"/>
            </a:endParaRPr>
          </a:p>
        </p:txBody>
      </p:sp>
      <p:sp>
        <p:nvSpPr>
          <p:cNvPr id="2" name="Freeform 1"/>
          <p:cNvSpPr/>
          <p:nvPr/>
        </p:nvSpPr>
        <p:spPr bwMode="auto">
          <a:xfrm>
            <a:off x="6121667" y="3513221"/>
            <a:ext cx="1828800" cy="1270535"/>
          </a:xfrm>
          <a:custGeom>
            <a:avLst/>
            <a:gdLst>
              <a:gd name="connsiteX0" fmla="*/ 1029904 w 1828800"/>
              <a:gd name="connsiteY0" fmla="*/ 1193533 h 1270535"/>
              <a:gd name="connsiteX1" fmla="*/ 1116531 w 1828800"/>
              <a:gd name="connsiteY1" fmla="*/ 1164657 h 1270535"/>
              <a:gd name="connsiteX2" fmla="*/ 1260910 w 1828800"/>
              <a:gd name="connsiteY2" fmla="*/ 1183907 h 1270535"/>
              <a:gd name="connsiteX3" fmla="*/ 1491916 w 1828800"/>
              <a:gd name="connsiteY3" fmla="*/ 1174282 h 1270535"/>
              <a:gd name="connsiteX4" fmla="*/ 1549668 w 1828800"/>
              <a:gd name="connsiteY4" fmla="*/ 1155032 h 1270535"/>
              <a:gd name="connsiteX5" fmla="*/ 1665171 w 1828800"/>
              <a:gd name="connsiteY5" fmla="*/ 1145406 h 1270535"/>
              <a:gd name="connsiteX6" fmla="*/ 1694047 w 1828800"/>
              <a:gd name="connsiteY6" fmla="*/ 1116531 h 1270535"/>
              <a:gd name="connsiteX7" fmla="*/ 1732548 w 1828800"/>
              <a:gd name="connsiteY7" fmla="*/ 1087655 h 1270535"/>
              <a:gd name="connsiteX8" fmla="*/ 1771049 w 1828800"/>
              <a:gd name="connsiteY8" fmla="*/ 1029903 h 1270535"/>
              <a:gd name="connsiteX9" fmla="*/ 1790299 w 1828800"/>
              <a:gd name="connsiteY9" fmla="*/ 885524 h 1270535"/>
              <a:gd name="connsiteX10" fmla="*/ 1809550 w 1828800"/>
              <a:gd name="connsiteY10" fmla="*/ 644893 h 1270535"/>
              <a:gd name="connsiteX11" fmla="*/ 1819175 w 1828800"/>
              <a:gd name="connsiteY11" fmla="*/ 539015 h 1270535"/>
              <a:gd name="connsiteX12" fmla="*/ 1828800 w 1828800"/>
              <a:gd name="connsiteY12" fmla="*/ 471638 h 1270535"/>
              <a:gd name="connsiteX13" fmla="*/ 1819175 w 1828800"/>
              <a:gd name="connsiteY13" fmla="*/ 202131 h 1270535"/>
              <a:gd name="connsiteX14" fmla="*/ 1809550 w 1828800"/>
              <a:gd name="connsiteY14" fmla="*/ 154004 h 1270535"/>
              <a:gd name="connsiteX15" fmla="*/ 1713297 w 1828800"/>
              <a:gd name="connsiteY15" fmla="*/ 57752 h 1270535"/>
              <a:gd name="connsiteX16" fmla="*/ 1684421 w 1828800"/>
              <a:gd name="connsiteY16" fmla="*/ 38501 h 1270535"/>
              <a:gd name="connsiteX17" fmla="*/ 1597794 w 1828800"/>
              <a:gd name="connsiteY17" fmla="*/ 19251 h 1270535"/>
              <a:gd name="connsiteX18" fmla="*/ 1520792 w 1828800"/>
              <a:gd name="connsiteY18" fmla="*/ 9625 h 1270535"/>
              <a:gd name="connsiteX19" fmla="*/ 1212784 w 1828800"/>
              <a:gd name="connsiteY19" fmla="*/ 0 h 1270535"/>
              <a:gd name="connsiteX20" fmla="*/ 192506 w 1828800"/>
              <a:gd name="connsiteY20" fmla="*/ 9625 h 1270535"/>
              <a:gd name="connsiteX21" fmla="*/ 173255 w 1828800"/>
              <a:gd name="connsiteY21" fmla="*/ 38501 h 1270535"/>
              <a:gd name="connsiteX22" fmla="*/ 115504 w 1828800"/>
              <a:gd name="connsiteY22" fmla="*/ 86627 h 1270535"/>
              <a:gd name="connsiteX23" fmla="*/ 96253 w 1828800"/>
              <a:gd name="connsiteY23" fmla="*/ 115503 h 1270535"/>
              <a:gd name="connsiteX24" fmla="*/ 67377 w 1828800"/>
              <a:gd name="connsiteY24" fmla="*/ 154004 h 1270535"/>
              <a:gd name="connsiteX25" fmla="*/ 38501 w 1828800"/>
              <a:gd name="connsiteY25" fmla="*/ 221381 h 1270535"/>
              <a:gd name="connsiteX26" fmla="*/ 9626 w 1828800"/>
              <a:gd name="connsiteY26" fmla="*/ 279133 h 1270535"/>
              <a:gd name="connsiteX27" fmla="*/ 0 w 1828800"/>
              <a:gd name="connsiteY27" fmla="*/ 346510 h 1270535"/>
              <a:gd name="connsiteX28" fmla="*/ 9626 w 1828800"/>
              <a:gd name="connsiteY28" fmla="*/ 770021 h 1270535"/>
              <a:gd name="connsiteX29" fmla="*/ 28876 w 1828800"/>
              <a:gd name="connsiteY29" fmla="*/ 875899 h 1270535"/>
              <a:gd name="connsiteX30" fmla="*/ 48127 w 1828800"/>
              <a:gd name="connsiteY30" fmla="*/ 952901 h 1270535"/>
              <a:gd name="connsiteX31" fmla="*/ 77002 w 1828800"/>
              <a:gd name="connsiteY31" fmla="*/ 981777 h 1270535"/>
              <a:gd name="connsiteX32" fmla="*/ 125129 w 1828800"/>
              <a:gd name="connsiteY32" fmla="*/ 1068404 h 1270535"/>
              <a:gd name="connsiteX33" fmla="*/ 154005 w 1828800"/>
              <a:gd name="connsiteY33" fmla="*/ 1106905 h 1270535"/>
              <a:gd name="connsiteX34" fmla="*/ 173255 w 1828800"/>
              <a:gd name="connsiteY34" fmla="*/ 1135781 h 1270535"/>
              <a:gd name="connsiteX35" fmla="*/ 231007 w 1828800"/>
              <a:gd name="connsiteY35" fmla="*/ 1193533 h 1270535"/>
              <a:gd name="connsiteX36" fmla="*/ 288758 w 1828800"/>
              <a:gd name="connsiteY36" fmla="*/ 1212783 h 1270535"/>
              <a:gd name="connsiteX37" fmla="*/ 317634 w 1828800"/>
              <a:gd name="connsiteY37" fmla="*/ 1222408 h 1270535"/>
              <a:gd name="connsiteX38" fmla="*/ 721895 w 1828800"/>
              <a:gd name="connsiteY38" fmla="*/ 1241659 h 1270535"/>
              <a:gd name="connsiteX39" fmla="*/ 760396 w 1828800"/>
              <a:gd name="connsiteY39" fmla="*/ 1251284 h 1270535"/>
              <a:gd name="connsiteX40" fmla="*/ 818148 w 1828800"/>
              <a:gd name="connsiteY40" fmla="*/ 1270535 h 1270535"/>
              <a:gd name="connsiteX41" fmla="*/ 991402 w 1828800"/>
              <a:gd name="connsiteY41" fmla="*/ 1260910 h 1270535"/>
              <a:gd name="connsiteX42" fmla="*/ 1020278 w 1828800"/>
              <a:gd name="connsiteY42" fmla="*/ 1241659 h 1270535"/>
              <a:gd name="connsiteX43" fmla="*/ 1049154 w 1828800"/>
              <a:gd name="connsiteY43" fmla="*/ 1232034 h 1270535"/>
              <a:gd name="connsiteX44" fmla="*/ 1087655 w 1828800"/>
              <a:gd name="connsiteY44" fmla="*/ 1203158 h 1270535"/>
              <a:gd name="connsiteX45" fmla="*/ 1116531 w 1828800"/>
              <a:gd name="connsiteY45" fmla="*/ 1174282 h 1270535"/>
              <a:gd name="connsiteX46" fmla="*/ 1155032 w 1828800"/>
              <a:gd name="connsiteY46" fmla="*/ 1164657 h 1270535"/>
              <a:gd name="connsiteX47" fmla="*/ 1183908 w 1828800"/>
              <a:gd name="connsiteY47" fmla="*/ 1155032 h 127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828800" h="1270535">
                <a:moveTo>
                  <a:pt x="1029904" y="1193533"/>
                </a:moveTo>
                <a:cubicBezTo>
                  <a:pt x="1058780" y="1183908"/>
                  <a:pt x="1086507" y="1159653"/>
                  <a:pt x="1116531" y="1164657"/>
                </a:cubicBezTo>
                <a:cubicBezTo>
                  <a:pt x="1202940" y="1179058"/>
                  <a:pt x="1154885" y="1172127"/>
                  <a:pt x="1260910" y="1183907"/>
                </a:cubicBezTo>
                <a:cubicBezTo>
                  <a:pt x="1337912" y="1180699"/>
                  <a:pt x="1415230" y="1181950"/>
                  <a:pt x="1491916" y="1174282"/>
                </a:cubicBezTo>
                <a:cubicBezTo>
                  <a:pt x="1512107" y="1172263"/>
                  <a:pt x="1529446" y="1156717"/>
                  <a:pt x="1549668" y="1155032"/>
                </a:cubicBezTo>
                <a:lnTo>
                  <a:pt x="1665171" y="1145406"/>
                </a:lnTo>
                <a:cubicBezTo>
                  <a:pt x="1674796" y="1135781"/>
                  <a:pt x="1683712" y="1125390"/>
                  <a:pt x="1694047" y="1116531"/>
                </a:cubicBezTo>
                <a:cubicBezTo>
                  <a:pt x="1706227" y="1106091"/>
                  <a:pt x="1721890" y="1099645"/>
                  <a:pt x="1732548" y="1087655"/>
                </a:cubicBezTo>
                <a:cubicBezTo>
                  <a:pt x="1747919" y="1070363"/>
                  <a:pt x="1771049" y="1029903"/>
                  <a:pt x="1771049" y="1029903"/>
                </a:cubicBezTo>
                <a:cubicBezTo>
                  <a:pt x="1774877" y="1003105"/>
                  <a:pt x="1788640" y="909574"/>
                  <a:pt x="1790299" y="885524"/>
                </a:cubicBezTo>
                <a:cubicBezTo>
                  <a:pt x="1806902" y="644789"/>
                  <a:pt x="1782321" y="753813"/>
                  <a:pt x="1809550" y="644893"/>
                </a:cubicBezTo>
                <a:cubicBezTo>
                  <a:pt x="1812758" y="609600"/>
                  <a:pt x="1815262" y="574236"/>
                  <a:pt x="1819175" y="539015"/>
                </a:cubicBezTo>
                <a:cubicBezTo>
                  <a:pt x="1821680" y="516467"/>
                  <a:pt x="1828800" y="494325"/>
                  <a:pt x="1828800" y="471638"/>
                </a:cubicBezTo>
                <a:cubicBezTo>
                  <a:pt x="1828800" y="381745"/>
                  <a:pt x="1824613" y="291859"/>
                  <a:pt x="1819175" y="202131"/>
                </a:cubicBezTo>
                <a:cubicBezTo>
                  <a:pt x="1818185" y="185801"/>
                  <a:pt x="1816320" y="168898"/>
                  <a:pt x="1809550" y="154004"/>
                </a:cubicBezTo>
                <a:cubicBezTo>
                  <a:pt x="1781651" y="92626"/>
                  <a:pt x="1766863" y="93463"/>
                  <a:pt x="1713297" y="57752"/>
                </a:cubicBezTo>
                <a:cubicBezTo>
                  <a:pt x="1703672" y="51335"/>
                  <a:pt x="1695396" y="42159"/>
                  <a:pt x="1684421" y="38501"/>
                </a:cubicBezTo>
                <a:cubicBezTo>
                  <a:pt x="1641433" y="24172"/>
                  <a:pt x="1657087" y="27722"/>
                  <a:pt x="1597794" y="19251"/>
                </a:cubicBezTo>
                <a:cubicBezTo>
                  <a:pt x="1572187" y="15593"/>
                  <a:pt x="1546627" y="10917"/>
                  <a:pt x="1520792" y="9625"/>
                </a:cubicBezTo>
                <a:cubicBezTo>
                  <a:pt x="1418201" y="4495"/>
                  <a:pt x="1315453" y="3208"/>
                  <a:pt x="1212784" y="0"/>
                </a:cubicBezTo>
                <a:lnTo>
                  <a:pt x="192506" y="9625"/>
                </a:lnTo>
                <a:cubicBezTo>
                  <a:pt x="180946" y="10053"/>
                  <a:pt x="181435" y="30321"/>
                  <a:pt x="173255" y="38501"/>
                </a:cubicBezTo>
                <a:cubicBezTo>
                  <a:pt x="97543" y="114213"/>
                  <a:pt x="194342" y="-7978"/>
                  <a:pt x="115504" y="86627"/>
                </a:cubicBezTo>
                <a:cubicBezTo>
                  <a:pt x="108098" y="95514"/>
                  <a:pt x="102977" y="106090"/>
                  <a:pt x="96253" y="115503"/>
                </a:cubicBezTo>
                <a:cubicBezTo>
                  <a:pt x="86929" y="128557"/>
                  <a:pt x="77002" y="141170"/>
                  <a:pt x="67377" y="154004"/>
                </a:cubicBezTo>
                <a:cubicBezTo>
                  <a:pt x="56578" y="186402"/>
                  <a:pt x="57533" y="188074"/>
                  <a:pt x="38501" y="221381"/>
                </a:cubicBezTo>
                <a:cubicBezTo>
                  <a:pt x="8649" y="273622"/>
                  <a:pt x="27272" y="226194"/>
                  <a:pt x="9626" y="279133"/>
                </a:cubicBezTo>
                <a:cubicBezTo>
                  <a:pt x="6417" y="301592"/>
                  <a:pt x="0" y="323823"/>
                  <a:pt x="0" y="346510"/>
                </a:cubicBezTo>
                <a:cubicBezTo>
                  <a:pt x="0" y="487717"/>
                  <a:pt x="4093" y="628923"/>
                  <a:pt x="9626" y="770021"/>
                </a:cubicBezTo>
                <a:cubicBezTo>
                  <a:pt x="11612" y="820672"/>
                  <a:pt x="19294" y="832777"/>
                  <a:pt x="28876" y="875899"/>
                </a:cubicBezTo>
                <a:cubicBezTo>
                  <a:pt x="30497" y="883194"/>
                  <a:pt x="39525" y="939998"/>
                  <a:pt x="48127" y="952901"/>
                </a:cubicBezTo>
                <a:cubicBezTo>
                  <a:pt x="55678" y="964227"/>
                  <a:pt x="67377" y="972152"/>
                  <a:pt x="77002" y="981777"/>
                </a:cubicBezTo>
                <a:cubicBezTo>
                  <a:pt x="92009" y="1026796"/>
                  <a:pt x="85413" y="1015450"/>
                  <a:pt x="125129" y="1068404"/>
                </a:cubicBezTo>
                <a:cubicBezTo>
                  <a:pt x="134754" y="1081238"/>
                  <a:pt x="144681" y="1093851"/>
                  <a:pt x="154005" y="1106905"/>
                </a:cubicBezTo>
                <a:cubicBezTo>
                  <a:pt x="160729" y="1116318"/>
                  <a:pt x="165570" y="1127135"/>
                  <a:pt x="173255" y="1135781"/>
                </a:cubicBezTo>
                <a:cubicBezTo>
                  <a:pt x="191342" y="1156129"/>
                  <a:pt x="205179" y="1184924"/>
                  <a:pt x="231007" y="1193533"/>
                </a:cubicBezTo>
                <a:lnTo>
                  <a:pt x="288758" y="1212783"/>
                </a:lnTo>
                <a:lnTo>
                  <a:pt x="317634" y="1222408"/>
                </a:lnTo>
                <a:cubicBezTo>
                  <a:pt x="465264" y="1271619"/>
                  <a:pt x="336265" y="1231771"/>
                  <a:pt x="721895" y="1241659"/>
                </a:cubicBezTo>
                <a:cubicBezTo>
                  <a:pt x="734729" y="1244867"/>
                  <a:pt x="747725" y="1247483"/>
                  <a:pt x="760396" y="1251284"/>
                </a:cubicBezTo>
                <a:cubicBezTo>
                  <a:pt x="779832" y="1257115"/>
                  <a:pt x="818148" y="1270535"/>
                  <a:pt x="818148" y="1270535"/>
                </a:cubicBezTo>
                <a:cubicBezTo>
                  <a:pt x="875899" y="1267327"/>
                  <a:pt x="934143" y="1269090"/>
                  <a:pt x="991402" y="1260910"/>
                </a:cubicBezTo>
                <a:cubicBezTo>
                  <a:pt x="1002854" y="1259274"/>
                  <a:pt x="1009931" y="1246832"/>
                  <a:pt x="1020278" y="1241659"/>
                </a:cubicBezTo>
                <a:cubicBezTo>
                  <a:pt x="1029353" y="1237122"/>
                  <a:pt x="1039529" y="1235242"/>
                  <a:pt x="1049154" y="1232034"/>
                </a:cubicBezTo>
                <a:cubicBezTo>
                  <a:pt x="1061988" y="1222409"/>
                  <a:pt x="1075475" y="1213598"/>
                  <a:pt x="1087655" y="1203158"/>
                </a:cubicBezTo>
                <a:cubicBezTo>
                  <a:pt x="1097990" y="1194299"/>
                  <a:pt x="1104712" y="1181036"/>
                  <a:pt x="1116531" y="1174282"/>
                </a:cubicBezTo>
                <a:cubicBezTo>
                  <a:pt x="1128017" y="1167719"/>
                  <a:pt x="1142312" y="1168291"/>
                  <a:pt x="1155032" y="1164657"/>
                </a:cubicBezTo>
                <a:cubicBezTo>
                  <a:pt x="1164788" y="1161870"/>
                  <a:pt x="1183908" y="1155032"/>
                  <a:pt x="1183908" y="1155032"/>
                </a:cubicBezTo>
              </a:path>
            </a:pathLst>
          </a:custGeom>
          <a:noFill/>
          <a:ln w="571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8824" y="6547159"/>
            <a:ext cx="368562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http://www.d.umn.edu/cla/faculty/troufs/anth1095/Italy.html#title</a:t>
            </a:r>
            <a:endParaRPr lang="en-US" sz="800" b="0" i="0" kern="1200" dirty="0">
              <a:solidFill>
                <a:srgbClr val="000000"/>
              </a:solidFill>
              <a:latin typeface="Verdana" pitchFamily="34" charset="0"/>
              <a:ea typeface="+mn-ea"/>
              <a:cs typeface="+mn-cs"/>
            </a:endParaRPr>
          </a:p>
        </p:txBody>
      </p:sp>
      <p:pic>
        <p:nvPicPr>
          <p:cNvPr id="623621" name="Picture 5"/>
          <p:cNvPicPr>
            <a:picLocks noChangeAspect="1" noChangeArrowheads="1"/>
          </p:cNvPicPr>
          <p:nvPr/>
        </p:nvPicPr>
        <p:blipFill>
          <a:blip r:embed="rId5" cstate="print"/>
          <a:srcRect/>
          <a:stretch>
            <a:fillRect/>
          </a:stretch>
        </p:blipFill>
        <p:spPr bwMode="auto">
          <a:xfrm>
            <a:off x="992188" y="3051629"/>
            <a:ext cx="5037071" cy="3352800"/>
          </a:xfrm>
          <a:prstGeom prst="rect">
            <a:avLst/>
          </a:prstGeom>
          <a:noFill/>
          <a:ln w="9525">
            <a:noFill/>
            <a:miter lim="800000"/>
            <a:headEnd/>
            <a:tailEnd/>
          </a:ln>
        </p:spPr>
      </p:pic>
      <p:sp>
        <p:nvSpPr>
          <p:cNvPr id="5" name="Rectangle 4"/>
          <p:cNvSpPr/>
          <p:nvPr/>
        </p:nvSpPr>
        <p:spPr>
          <a:xfrm>
            <a:off x="3103042" y="5269164"/>
            <a:ext cx="2895600" cy="861774"/>
          </a:xfrm>
          <a:prstGeom prst="rect">
            <a:avLst/>
          </a:prstGeom>
        </p:spPr>
        <p:txBody>
          <a:bodyPr wrap="square">
            <a:spAutoFit/>
          </a:bodyPr>
          <a:lstStyle/>
          <a:p>
            <a:pPr>
              <a:spcBef>
                <a:spcPct val="0"/>
              </a:spcBef>
            </a:pPr>
            <a:r>
              <a:rPr lang="it-IT" sz="1800" b="0" i="0" dirty="0">
                <a:solidFill>
                  <a:srgbClr val="EAEAEA"/>
                </a:solidFill>
                <a:latin typeface="Times New Roman" pitchFamily="18" charset="0"/>
              </a:rPr>
              <a:t>Letizia Colajanni </a:t>
            </a:r>
          </a:p>
          <a:p>
            <a:pPr>
              <a:spcBef>
                <a:spcPct val="0"/>
              </a:spcBef>
            </a:pPr>
            <a:r>
              <a:rPr lang="it-IT" sz="1200" b="0" i="0" dirty="0">
                <a:solidFill>
                  <a:srgbClr val="EAEAEA"/>
                </a:solidFill>
                <a:latin typeface="Times New Roman" pitchFamily="18" charset="0"/>
              </a:rPr>
              <a:t>and </a:t>
            </a:r>
          </a:p>
          <a:p>
            <a:pPr>
              <a:spcBef>
                <a:spcPct val="0"/>
              </a:spcBef>
            </a:pPr>
            <a:r>
              <a:rPr lang="it-IT" sz="1800" b="0" i="0" dirty="0">
                <a:solidFill>
                  <a:srgbClr val="EAEAEA"/>
                </a:solidFill>
                <a:latin typeface="Times New Roman" pitchFamily="18" charset="0"/>
              </a:rPr>
              <a:t>Cosimo Vassallo</a:t>
            </a:r>
            <a:endParaRPr lang="en-US" sz="1800" b="0" i="0" dirty="0">
              <a:solidFill>
                <a:srgbClr val="EAEAEA"/>
              </a:solidFill>
              <a:latin typeface="Times New Roman" pitchFamily="18" charset="0"/>
            </a:endParaRPr>
          </a:p>
        </p:txBody>
      </p:sp>
    </p:spTree>
    <p:extLst>
      <p:ext uri="{BB962C8B-B14F-4D97-AF65-F5344CB8AC3E}">
        <p14:creationId xmlns:p14="http://schemas.microsoft.com/office/powerpoint/2010/main" val="663990536"/>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8824" y="6547159"/>
            <a:ext cx="368562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http://www.d.umn.edu/cla/faculty/troufs/anth1095/Italy.html#title</a:t>
            </a:r>
            <a:endParaRPr lang="en-US" sz="800" b="0" i="0" kern="1200" dirty="0">
              <a:solidFill>
                <a:srgbClr val="000000"/>
              </a:solidFill>
              <a:latin typeface="Verdana" pitchFamily="34" charset="0"/>
              <a:ea typeface="+mn-ea"/>
              <a:cs typeface="+mn-cs"/>
            </a:endParaRPr>
          </a:p>
        </p:txBody>
      </p:sp>
      <p:pic>
        <p:nvPicPr>
          <p:cNvPr id="623621" name="Picture 5"/>
          <p:cNvPicPr>
            <a:picLocks noChangeAspect="1" noChangeArrowheads="1"/>
          </p:cNvPicPr>
          <p:nvPr/>
        </p:nvPicPr>
        <p:blipFill>
          <a:blip r:embed="rId5" cstate="print"/>
          <a:srcRect/>
          <a:stretch>
            <a:fillRect/>
          </a:stretch>
        </p:blipFill>
        <p:spPr bwMode="auto">
          <a:xfrm>
            <a:off x="992188" y="3051629"/>
            <a:ext cx="5037071" cy="3352800"/>
          </a:xfrm>
          <a:prstGeom prst="rect">
            <a:avLst/>
          </a:prstGeom>
          <a:noFill/>
          <a:ln w="9525">
            <a:noFill/>
            <a:miter lim="800000"/>
            <a:headEnd/>
            <a:tailEnd/>
          </a:ln>
        </p:spPr>
      </p:pic>
      <p:sp>
        <p:nvSpPr>
          <p:cNvPr id="5" name="Rectangle 4"/>
          <p:cNvSpPr/>
          <p:nvPr/>
        </p:nvSpPr>
        <p:spPr>
          <a:xfrm>
            <a:off x="3103042" y="5269164"/>
            <a:ext cx="2895600" cy="861774"/>
          </a:xfrm>
          <a:prstGeom prst="rect">
            <a:avLst/>
          </a:prstGeom>
        </p:spPr>
        <p:txBody>
          <a:bodyPr wrap="square">
            <a:spAutoFit/>
          </a:bodyPr>
          <a:lstStyle/>
          <a:p>
            <a:pPr>
              <a:spcBef>
                <a:spcPct val="0"/>
              </a:spcBef>
            </a:pPr>
            <a:r>
              <a:rPr lang="it-IT" sz="1800" b="0" i="0" dirty="0">
                <a:solidFill>
                  <a:srgbClr val="EAEAEA"/>
                </a:solidFill>
                <a:latin typeface="Times New Roman" pitchFamily="18" charset="0"/>
              </a:rPr>
              <a:t>Letizia Colajanni </a:t>
            </a:r>
          </a:p>
          <a:p>
            <a:pPr>
              <a:spcBef>
                <a:spcPct val="0"/>
              </a:spcBef>
            </a:pPr>
            <a:r>
              <a:rPr lang="it-IT" sz="1200" b="0" i="0" dirty="0">
                <a:solidFill>
                  <a:srgbClr val="EAEAEA"/>
                </a:solidFill>
                <a:latin typeface="Times New Roman" pitchFamily="18" charset="0"/>
              </a:rPr>
              <a:t>and </a:t>
            </a:r>
          </a:p>
          <a:p>
            <a:pPr>
              <a:spcBef>
                <a:spcPct val="0"/>
              </a:spcBef>
            </a:pPr>
            <a:r>
              <a:rPr lang="it-IT" sz="1800" b="0" i="0" dirty="0">
                <a:solidFill>
                  <a:srgbClr val="EAEAEA"/>
                </a:solidFill>
                <a:latin typeface="Times New Roman" pitchFamily="18" charset="0"/>
              </a:rPr>
              <a:t>Cosimo Vassallo</a:t>
            </a:r>
            <a:endParaRPr lang="en-US" sz="1800" b="0" i="0" dirty="0">
              <a:solidFill>
                <a:srgbClr val="EAEAEA"/>
              </a:solidFill>
              <a:latin typeface="Times New Roman" pitchFamily="18" charset="0"/>
            </a:endParaRPr>
          </a:p>
        </p:txBody>
      </p:sp>
      <p:sp>
        <p:nvSpPr>
          <p:cNvPr id="2" name="Rectangle 1"/>
          <p:cNvSpPr/>
          <p:nvPr/>
        </p:nvSpPr>
        <p:spPr>
          <a:xfrm>
            <a:off x="1393797" y="3228945"/>
            <a:ext cx="4233851" cy="400110"/>
          </a:xfrm>
          <a:prstGeom prst="rect">
            <a:avLst/>
          </a:prstGeom>
        </p:spPr>
        <p:txBody>
          <a:bodyPr wrap="none">
            <a:spAutoFit/>
          </a:bodyPr>
          <a:lstStyle/>
          <a:p>
            <a:r>
              <a:rPr lang="en-US" sz="2000" i="0" dirty="0">
                <a:solidFill>
                  <a:srgbClr val="FF0000"/>
                </a:solidFill>
              </a:rPr>
              <a:t>UMD Summer Italian Opera </a:t>
            </a:r>
            <a:endParaRPr lang="en-US" sz="2000" i="0" dirty="0"/>
          </a:p>
        </p:txBody>
      </p:sp>
    </p:spTree>
    <p:extLst>
      <p:ext uri="{BB962C8B-B14F-4D97-AF65-F5344CB8AC3E}">
        <p14:creationId xmlns:p14="http://schemas.microsoft.com/office/powerpoint/2010/main" val="1238478463"/>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descr="IMG_0351_ca.jpg"/>
          <p:cNvPicPr>
            <a:picLocks noChangeAspect="1"/>
          </p:cNvPicPr>
          <p:nvPr/>
        </p:nvPicPr>
        <p:blipFill>
          <a:blip r:embed="rId3" cstate="print"/>
          <a:stretch>
            <a:fillRect/>
          </a:stretch>
        </p:blipFill>
        <p:spPr>
          <a:xfrm>
            <a:off x="2346278" y="457200"/>
            <a:ext cx="4435522" cy="5943600"/>
          </a:xfrm>
          <a:prstGeom prst="rect">
            <a:avLst/>
          </a:prstGeom>
        </p:spPr>
      </p:pic>
      <p:sp>
        <p:nvSpPr>
          <p:cNvPr id="3" name="Rectangle 2"/>
          <p:cNvSpPr txBox="1">
            <a:spLocks noChangeArrowheads="1"/>
          </p:cNvSpPr>
          <p:nvPr/>
        </p:nvSpPr>
        <p:spPr>
          <a:xfrm>
            <a:off x="914400" y="5105400"/>
            <a:ext cx="73152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chemeClr val="bg1"/>
                </a:solidFill>
                <a:effectLst/>
                <a:uLnTx/>
                <a:uFillTx/>
                <a:latin typeface="Verdana" pitchFamily="34" charset="0"/>
                <a:ea typeface="+mj-ea"/>
                <a:cs typeface="+mj-cs"/>
              </a:rPr>
              <a:t> </a:t>
            </a:r>
            <a:r>
              <a:rPr kumimoji="0" lang="en-US" i="0" u="none" strike="noStrike" kern="0" cap="none" spc="0" normalizeH="0" baseline="0" noProof="0" dirty="0" err="1">
                <a:ln>
                  <a:noFill/>
                </a:ln>
                <a:solidFill>
                  <a:schemeClr val="bg1"/>
                </a:solidFill>
                <a:effectLst/>
                <a:uLnTx/>
                <a:uFillTx/>
                <a:latin typeface="Verdana" pitchFamily="34" charset="0"/>
                <a:ea typeface="+mj-ea"/>
                <a:cs typeface="+mj-cs"/>
              </a:rPr>
              <a:t>Rigoletto</a:t>
            </a:r>
            <a:br>
              <a:rPr kumimoji="0" lang="en-US" sz="3600" b="0" i="0" u="none" strike="noStrike" kern="0" cap="none" spc="0" normalizeH="0" baseline="0" noProof="0" dirty="0">
                <a:ln>
                  <a:noFill/>
                </a:ln>
                <a:solidFill>
                  <a:schemeClr val="bg1"/>
                </a:solidFill>
                <a:effectLst/>
                <a:uLnTx/>
                <a:uFillTx/>
                <a:latin typeface="Verdana" pitchFamily="34" charset="0"/>
                <a:ea typeface="+mj-ea"/>
                <a:cs typeface="+mj-cs"/>
              </a:rPr>
            </a:br>
            <a:r>
              <a:rPr kumimoji="0" lang="en-US" sz="1800" b="0" i="0" u="none" strike="noStrike" kern="0" cap="none" spc="0" normalizeH="0" baseline="0" noProof="0" dirty="0">
                <a:ln>
                  <a:noFill/>
                </a:ln>
                <a:solidFill>
                  <a:schemeClr val="bg1"/>
                </a:solidFill>
                <a:effectLst/>
                <a:uLnTx/>
                <a:uFillTx/>
                <a:latin typeface="Verdana" pitchFamily="34" charset="0"/>
                <a:ea typeface="+mj-ea"/>
                <a:cs typeface="+mj-cs"/>
              </a:rPr>
              <a:t>(on the left)</a:t>
            </a:r>
            <a:br>
              <a:rPr kumimoji="0" lang="en-US" sz="1800" b="0" i="0" u="none" strike="noStrike" kern="0" cap="none" spc="0" normalizeH="0" baseline="0" noProof="0" dirty="0">
                <a:ln>
                  <a:noFill/>
                </a:ln>
                <a:solidFill>
                  <a:schemeClr val="bg1"/>
                </a:solidFill>
                <a:effectLst/>
                <a:uLnTx/>
                <a:uFillTx/>
                <a:latin typeface="Verdana" pitchFamily="34" charset="0"/>
                <a:ea typeface="+mj-ea"/>
                <a:cs typeface="+mj-cs"/>
              </a:rPr>
            </a:br>
            <a:r>
              <a:rPr kumimoji="0" lang="en-US" sz="1800" b="0" i="0" u="none" strike="noStrike" kern="0" cap="none" spc="0" normalizeH="0" baseline="0" noProof="0" dirty="0" err="1">
                <a:ln>
                  <a:noFill/>
                </a:ln>
                <a:solidFill>
                  <a:schemeClr val="bg1"/>
                </a:solidFill>
                <a:effectLst/>
                <a:uLnTx/>
                <a:uFillTx/>
                <a:latin typeface="Verdana" pitchFamily="34" charset="0"/>
                <a:ea typeface="+mj-ea"/>
                <a:cs typeface="+mj-cs"/>
              </a:rPr>
              <a:t>Mantova</a:t>
            </a:r>
            <a:r>
              <a:rPr kumimoji="0" lang="en-US" sz="1800" b="0" i="0" u="none" strike="noStrike" kern="0" cap="none" spc="0" normalizeH="0" baseline="0" noProof="0" dirty="0">
                <a:ln>
                  <a:noFill/>
                </a:ln>
                <a:solidFill>
                  <a:schemeClr val="bg1"/>
                </a:solidFill>
                <a:effectLst/>
                <a:uLnTx/>
                <a:uFillTx/>
                <a:latin typeface="Verdana" pitchFamily="34" charset="0"/>
                <a:ea typeface="+mj-ea"/>
                <a:cs typeface="+mj-cs"/>
              </a:rPr>
              <a:t>, Italy</a:t>
            </a:r>
            <a:endParaRPr kumimoji="0" lang="en-US" sz="3600" b="0" i="0" u="none" strike="noStrike" kern="0" cap="none" spc="0" normalizeH="0" baseline="0" noProof="0" dirty="0">
              <a:ln>
                <a:noFill/>
              </a:ln>
              <a:solidFill>
                <a:schemeClr val="bg1"/>
              </a:solidFill>
              <a:effectLst/>
              <a:uLnTx/>
              <a:uFillTx/>
              <a:latin typeface="Verdana" pitchFamily="34" charset="0"/>
              <a:ea typeface="+mj-ea"/>
              <a:cs typeface="+mj-cs"/>
            </a:endParaRPr>
          </a:p>
        </p:txBody>
      </p:sp>
    </p:spTree>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8824" y="6547159"/>
            <a:ext cx="368562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http://www.d.umn.edu/cla/faculty/troufs/anth1095/Italy.html#title</a:t>
            </a:r>
            <a:endParaRPr lang="en-US" sz="800" b="0" i="0" kern="1200" dirty="0">
              <a:solidFill>
                <a:srgbClr val="000000"/>
              </a:solidFill>
              <a:latin typeface="Verdana" pitchFamily="34" charset="0"/>
              <a:ea typeface="+mn-ea"/>
              <a:cs typeface="+mn-cs"/>
            </a:endParaRPr>
          </a:p>
        </p:txBody>
      </p:sp>
      <p:sp>
        <p:nvSpPr>
          <p:cNvPr id="2" name="Freeform 1"/>
          <p:cNvSpPr/>
          <p:nvPr/>
        </p:nvSpPr>
        <p:spPr bwMode="auto">
          <a:xfrm rot="10800000">
            <a:off x="5999401" y="914400"/>
            <a:ext cx="2011680" cy="2545188"/>
          </a:xfrm>
          <a:custGeom>
            <a:avLst/>
            <a:gdLst>
              <a:gd name="connsiteX0" fmla="*/ 1029904 w 1828800"/>
              <a:gd name="connsiteY0" fmla="*/ 1193533 h 1270535"/>
              <a:gd name="connsiteX1" fmla="*/ 1116531 w 1828800"/>
              <a:gd name="connsiteY1" fmla="*/ 1164657 h 1270535"/>
              <a:gd name="connsiteX2" fmla="*/ 1260910 w 1828800"/>
              <a:gd name="connsiteY2" fmla="*/ 1183907 h 1270535"/>
              <a:gd name="connsiteX3" fmla="*/ 1491916 w 1828800"/>
              <a:gd name="connsiteY3" fmla="*/ 1174282 h 1270535"/>
              <a:gd name="connsiteX4" fmla="*/ 1549668 w 1828800"/>
              <a:gd name="connsiteY4" fmla="*/ 1155032 h 1270535"/>
              <a:gd name="connsiteX5" fmla="*/ 1665171 w 1828800"/>
              <a:gd name="connsiteY5" fmla="*/ 1145406 h 1270535"/>
              <a:gd name="connsiteX6" fmla="*/ 1694047 w 1828800"/>
              <a:gd name="connsiteY6" fmla="*/ 1116531 h 1270535"/>
              <a:gd name="connsiteX7" fmla="*/ 1732548 w 1828800"/>
              <a:gd name="connsiteY7" fmla="*/ 1087655 h 1270535"/>
              <a:gd name="connsiteX8" fmla="*/ 1771049 w 1828800"/>
              <a:gd name="connsiteY8" fmla="*/ 1029903 h 1270535"/>
              <a:gd name="connsiteX9" fmla="*/ 1790299 w 1828800"/>
              <a:gd name="connsiteY9" fmla="*/ 885524 h 1270535"/>
              <a:gd name="connsiteX10" fmla="*/ 1809550 w 1828800"/>
              <a:gd name="connsiteY10" fmla="*/ 644893 h 1270535"/>
              <a:gd name="connsiteX11" fmla="*/ 1819175 w 1828800"/>
              <a:gd name="connsiteY11" fmla="*/ 539015 h 1270535"/>
              <a:gd name="connsiteX12" fmla="*/ 1828800 w 1828800"/>
              <a:gd name="connsiteY12" fmla="*/ 471638 h 1270535"/>
              <a:gd name="connsiteX13" fmla="*/ 1819175 w 1828800"/>
              <a:gd name="connsiteY13" fmla="*/ 202131 h 1270535"/>
              <a:gd name="connsiteX14" fmla="*/ 1809550 w 1828800"/>
              <a:gd name="connsiteY14" fmla="*/ 154004 h 1270535"/>
              <a:gd name="connsiteX15" fmla="*/ 1713297 w 1828800"/>
              <a:gd name="connsiteY15" fmla="*/ 57752 h 1270535"/>
              <a:gd name="connsiteX16" fmla="*/ 1684421 w 1828800"/>
              <a:gd name="connsiteY16" fmla="*/ 38501 h 1270535"/>
              <a:gd name="connsiteX17" fmla="*/ 1597794 w 1828800"/>
              <a:gd name="connsiteY17" fmla="*/ 19251 h 1270535"/>
              <a:gd name="connsiteX18" fmla="*/ 1520792 w 1828800"/>
              <a:gd name="connsiteY18" fmla="*/ 9625 h 1270535"/>
              <a:gd name="connsiteX19" fmla="*/ 1212784 w 1828800"/>
              <a:gd name="connsiteY19" fmla="*/ 0 h 1270535"/>
              <a:gd name="connsiteX20" fmla="*/ 192506 w 1828800"/>
              <a:gd name="connsiteY20" fmla="*/ 9625 h 1270535"/>
              <a:gd name="connsiteX21" fmla="*/ 173255 w 1828800"/>
              <a:gd name="connsiteY21" fmla="*/ 38501 h 1270535"/>
              <a:gd name="connsiteX22" fmla="*/ 115504 w 1828800"/>
              <a:gd name="connsiteY22" fmla="*/ 86627 h 1270535"/>
              <a:gd name="connsiteX23" fmla="*/ 96253 w 1828800"/>
              <a:gd name="connsiteY23" fmla="*/ 115503 h 1270535"/>
              <a:gd name="connsiteX24" fmla="*/ 67377 w 1828800"/>
              <a:gd name="connsiteY24" fmla="*/ 154004 h 1270535"/>
              <a:gd name="connsiteX25" fmla="*/ 38501 w 1828800"/>
              <a:gd name="connsiteY25" fmla="*/ 221381 h 1270535"/>
              <a:gd name="connsiteX26" fmla="*/ 9626 w 1828800"/>
              <a:gd name="connsiteY26" fmla="*/ 279133 h 1270535"/>
              <a:gd name="connsiteX27" fmla="*/ 0 w 1828800"/>
              <a:gd name="connsiteY27" fmla="*/ 346510 h 1270535"/>
              <a:gd name="connsiteX28" fmla="*/ 9626 w 1828800"/>
              <a:gd name="connsiteY28" fmla="*/ 770021 h 1270535"/>
              <a:gd name="connsiteX29" fmla="*/ 28876 w 1828800"/>
              <a:gd name="connsiteY29" fmla="*/ 875899 h 1270535"/>
              <a:gd name="connsiteX30" fmla="*/ 48127 w 1828800"/>
              <a:gd name="connsiteY30" fmla="*/ 952901 h 1270535"/>
              <a:gd name="connsiteX31" fmla="*/ 77002 w 1828800"/>
              <a:gd name="connsiteY31" fmla="*/ 981777 h 1270535"/>
              <a:gd name="connsiteX32" fmla="*/ 125129 w 1828800"/>
              <a:gd name="connsiteY32" fmla="*/ 1068404 h 1270535"/>
              <a:gd name="connsiteX33" fmla="*/ 154005 w 1828800"/>
              <a:gd name="connsiteY33" fmla="*/ 1106905 h 1270535"/>
              <a:gd name="connsiteX34" fmla="*/ 173255 w 1828800"/>
              <a:gd name="connsiteY34" fmla="*/ 1135781 h 1270535"/>
              <a:gd name="connsiteX35" fmla="*/ 231007 w 1828800"/>
              <a:gd name="connsiteY35" fmla="*/ 1193533 h 1270535"/>
              <a:gd name="connsiteX36" fmla="*/ 288758 w 1828800"/>
              <a:gd name="connsiteY36" fmla="*/ 1212783 h 1270535"/>
              <a:gd name="connsiteX37" fmla="*/ 317634 w 1828800"/>
              <a:gd name="connsiteY37" fmla="*/ 1222408 h 1270535"/>
              <a:gd name="connsiteX38" fmla="*/ 721895 w 1828800"/>
              <a:gd name="connsiteY38" fmla="*/ 1241659 h 1270535"/>
              <a:gd name="connsiteX39" fmla="*/ 760396 w 1828800"/>
              <a:gd name="connsiteY39" fmla="*/ 1251284 h 1270535"/>
              <a:gd name="connsiteX40" fmla="*/ 818148 w 1828800"/>
              <a:gd name="connsiteY40" fmla="*/ 1270535 h 1270535"/>
              <a:gd name="connsiteX41" fmla="*/ 991402 w 1828800"/>
              <a:gd name="connsiteY41" fmla="*/ 1260910 h 1270535"/>
              <a:gd name="connsiteX42" fmla="*/ 1020278 w 1828800"/>
              <a:gd name="connsiteY42" fmla="*/ 1241659 h 1270535"/>
              <a:gd name="connsiteX43" fmla="*/ 1049154 w 1828800"/>
              <a:gd name="connsiteY43" fmla="*/ 1232034 h 1270535"/>
              <a:gd name="connsiteX44" fmla="*/ 1087655 w 1828800"/>
              <a:gd name="connsiteY44" fmla="*/ 1203158 h 1270535"/>
              <a:gd name="connsiteX45" fmla="*/ 1116531 w 1828800"/>
              <a:gd name="connsiteY45" fmla="*/ 1174282 h 1270535"/>
              <a:gd name="connsiteX46" fmla="*/ 1155032 w 1828800"/>
              <a:gd name="connsiteY46" fmla="*/ 1164657 h 1270535"/>
              <a:gd name="connsiteX47" fmla="*/ 1183908 w 1828800"/>
              <a:gd name="connsiteY47" fmla="*/ 1155032 h 127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828800" h="1270535">
                <a:moveTo>
                  <a:pt x="1029904" y="1193533"/>
                </a:moveTo>
                <a:cubicBezTo>
                  <a:pt x="1058780" y="1183908"/>
                  <a:pt x="1086507" y="1159653"/>
                  <a:pt x="1116531" y="1164657"/>
                </a:cubicBezTo>
                <a:cubicBezTo>
                  <a:pt x="1202940" y="1179058"/>
                  <a:pt x="1154885" y="1172127"/>
                  <a:pt x="1260910" y="1183907"/>
                </a:cubicBezTo>
                <a:cubicBezTo>
                  <a:pt x="1337912" y="1180699"/>
                  <a:pt x="1415230" y="1181950"/>
                  <a:pt x="1491916" y="1174282"/>
                </a:cubicBezTo>
                <a:cubicBezTo>
                  <a:pt x="1512107" y="1172263"/>
                  <a:pt x="1529446" y="1156717"/>
                  <a:pt x="1549668" y="1155032"/>
                </a:cubicBezTo>
                <a:lnTo>
                  <a:pt x="1665171" y="1145406"/>
                </a:lnTo>
                <a:cubicBezTo>
                  <a:pt x="1674796" y="1135781"/>
                  <a:pt x="1683712" y="1125390"/>
                  <a:pt x="1694047" y="1116531"/>
                </a:cubicBezTo>
                <a:cubicBezTo>
                  <a:pt x="1706227" y="1106091"/>
                  <a:pt x="1721890" y="1099645"/>
                  <a:pt x="1732548" y="1087655"/>
                </a:cubicBezTo>
                <a:cubicBezTo>
                  <a:pt x="1747919" y="1070363"/>
                  <a:pt x="1771049" y="1029903"/>
                  <a:pt x="1771049" y="1029903"/>
                </a:cubicBezTo>
                <a:cubicBezTo>
                  <a:pt x="1774877" y="1003105"/>
                  <a:pt x="1788640" y="909574"/>
                  <a:pt x="1790299" y="885524"/>
                </a:cubicBezTo>
                <a:cubicBezTo>
                  <a:pt x="1806902" y="644789"/>
                  <a:pt x="1782321" y="753813"/>
                  <a:pt x="1809550" y="644893"/>
                </a:cubicBezTo>
                <a:cubicBezTo>
                  <a:pt x="1812758" y="609600"/>
                  <a:pt x="1815262" y="574236"/>
                  <a:pt x="1819175" y="539015"/>
                </a:cubicBezTo>
                <a:cubicBezTo>
                  <a:pt x="1821680" y="516467"/>
                  <a:pt x="1828800" y="494325"/>
                  <a:pt x="1828800" y="471638"/>
                </a:cubicBezTo>
                <a:cubicBezTo>
                  <a:pt x="1828800" y="381745"/>
                  <a:pt x="1824613" y="291859"/>
                  <a:pt x="1819175" y="202131"/>
                </a:cubicBezTo>
                <a:cubicBezTo>
                  <a:pt x="1818185" y="185801"/>
                  <a:pt x="1816320" y="168898"/>
                  <a:pt x="1809550" y="154004"/>
                </a:cubicBezTo>
                <a:cubicBezTo>
                  <a:pt x="1781651" y="92626"/>
                  <a:pt x="1766863" y="93463"/>
                  <a:pt x="1713297" y="57752"/>
                </a:cubicBezTo>
                <a:cubicBezTo>
                  <a:pt x="1703672" y="51335"/>
                  <a:pt x="1695396" y="42159"/>
                  <a:pt x="1684421" y="38501"/>
                </a:cubicBezTo>
                <a:cubicBezTo>
                  <a:pt x="1641433" y="24172"/>
                  <a:pt x="1657087" y="27722"/>
                  <a:pt x="1597794" y="19251"/>
                </a:cubicBezTo>
                <a:cubicBezTo>
                  <a:pt x="1572187" y="15593"/>
                  <a:pt x="1546627" y="10917"/>
                  <a:pt x="1520792" y="9625"/>
                </a:cubicBezTo>
                <a:cubicBezTo>
                  <a:pt x="1418201" y="4495"/>
                  <a:pt x="1315453" y="3208"/>
                  <a:pt x="1212784" y="0"/>
                </a:cubicBezTo>
                <a:lnTo>
                  <a:pt x="192506" y="9625"/>
                </a:lnTo>
                <a:cubicBezTo>
                  <a:pt x="180946" y="10053"/>
                  <a:pt x="181435" y="30321"/>
                  <a:pt x="173255" y="38501"/>
                </a:cubicBezTo>
                <a:cubicBezTo>
                  <a:pt x="97543" y="114213"/>
                  <a:pt x="194342" y="-7978"/>
                  <a:pt x="115504" y="86627"/>
                </a:cubicBezTo>
                <a:cubicBezTo>
                  <a:pt x="108098" y="95514"/>
                  <a:pt x="102977" y="106090"/>
                  <a:pt x="96253" y="115503"/>
                </a:cubicBezTo>
                <a:cubicBezTo>
                  <a:pt x="86929" y="128557"/>
                  <a:pt x="77002" y="141170"/>
                  <a:pt x="67377" y="154004"/>
                </a:cubicBezTo>
                <a:cubicBezTo>
                  <a:pt x="56578" y="186402"/>
                  <a:pt x="57533" y="188074"/>
                  <a:pt x="38501" y="221381"/>
                </a:cubicBezTo>
                <a:cubicBezTo>
                  <a:pt x="8649" y="273622"/>
                  <a:pt x="27272" y="226194"/>
                  <a:pt x="9626" y="279133"/>
                </a:cubicBezTo>
                <a:cubicBezTo>
                  <a:pt x="6417" y="301592"/>
                  <a:pt x="0" y="323823"/>
                  <a:pt x="0" y="346510"/>
                </a:cubicBezTo>
                <a:cubicBezTo>
                  <a:pt x="0" y="487717"/>
                  <a:pt x="4093" y="628923"/>
                  <a:pt x="9626" y="770021"/>
                </a:cubicBezTo>
                <a:cubicBezTo>
                  <a:pt x="11612" y="820672"/>
                  <a:pt x="19294" y="832777"/>
                  <a:pt x="28876" y="875899"/>
                </a:cubicBezTo>
                <a:cubicBezTo>
                  <a:pt x="30497" y="883194"/>
                  <a:pt x="39525" y="939998"/>
                  <a:pt x="48127" y="952901"/>
                </a:cubicBezTo>
                <a:cubicBezTo>
                  <a:pt x="55678" y="964227"/>
                  <a:pt x="67377" y="972152"/>
                  <a:pt x="77002" y="981777"/>
                </a:cubicBezTo>
                <a:cubicBezTo>
                  <a:pt x="92009" y="1026796"/>
                  <a:pt x="85413" y="1015450"/>
                  <a:pt x="125129" y="1068404"/>
                </a:cubicBezTo>
                <a:cubicBezTo>
                  <a:pt x="134754" y="1081238"/>
                  <a:pt x="144681" y="1093851"/>
                  <a:pt x="154005" y="1106905"/>
                </a:cubicBezTo>
                <a:cubicBezTo>
                  <a:pt x="160729" y="1116318"/>
                  <a:pt x="165570" y="1127135"/>
                  <a:pt x="173255" y="1135781"/>
                </a:cubicBezTo>
                <a:cubicBezTo>
                  <a:pt x="191342" y="1156129"/>
                  <a:pt x="205179" y="1184924"/>
                  <a:pt x="231007" y="1193533"/>
                </a:cubicBezTo>
                <a:lnTo>
                  <a:pt x="288758" y="1212783"/>
                </a:lnTo>
                <a:lnTo>
                  <a:pt x="317634" y="1222408"/>
                </a:lnTo>
                <a:cubicBezTo>
                  <a:pt x="465264" y="1271619"/>
                  <a:pt x="336265" y="1231771"/>
                  <a:pt x="721895" y="1241659"/>
                </a:cubicBezTo>
                <a:cubicBezTo>
                  <a:pt x="734729" y="1244867"/>
                  <a:pt x="747725" y="1247483"/>
                  <a:pt x="760396" y="1251284"/>
                </a:cubicBezTo>
                <a:cubicBezTo>
                  <a:pt x="779832" y="1257115"/>
                  <a:pt x="818148" y="1270535"/>
                  <a:pt x="818148" y="1270535"/>
                </a:cubicBezTo>
                <a:cubicBezTo>
                  <a:pt x="875899" y="1267327"/>
                  <a:pt x="934143" y="1269090"/>
                  <a:pt x="991402" y="1260910"/>
                </a:cubicBezTo>
                <a:cubicBezTo>
                  <a:pt x="1002854" y="1259274"/>
                  <a:pt x="1009931" y="1246832"/>
                  <a:pt x="1020278" y="1241659"/>
                </a:cubicBezTo>
                <a:cubicBezTo>
                  <a:pt x="1029353" y="1237122"/>
                  <a:pt x="1039529" y="1235242"/>
                  <a:pt x="1049154" y="1232034"/>
                </a:cubicBezTo>
                <a:cubicBezTo>
                  <a:pt x="1061988" y="1222409"/>
                  <a:pt x="1075475" y="1213598"/>
                  <a:pt x="1087655" y="1203158"/>
                </a:cubicBezTo>
                <a:cubicBezTo>
                  <a:pt x="1097990" y="1194299"/>
                  <a:pt x="1104712" y="1181036"/>
                  <a:pt x="1116531" y="1174282"/>
                </a:cubicBezTo>
                <a:cubicBezTo>
                  <a:pt x="1128017" y="1167719"/>
                  <a:pt x="1142312" y="1168291"/>
                  <a:pt x="1155032" y="1164657"/>
                </a:cubicBezTo>
                <a:cubicBezTo>
                  <a:pt x="1164788" y="1161870"/>
                  <a:pt x="1183908" y="1155032"/>
                  <a:pt x="1183908" y="1155032"/>
                </a:cubicBezTo>
              </a:path>
            </a:pathLst>
          </a:custGeom>
          <a:noFill/>
          <a:ln w="571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398795482"/>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4338" name="Picture 2">
            <a:hlinkClick r:id="rId3"/>
          </p:cNvPr>
          <p:cNvPicPr>
            <a:picLocks noChangeAspect="1" noChangeArrowheads="1"/>
          </p:cNvPicPr>
          <p:nvPr/>
        </p:nvPicPr>
        <p:blipFill>
          <a:blip r:embed="rId4" cstate="print"/>
          <a:srcRect/>
          <a:stretch>
            <a:fillRect/>
          </a:stretch>
        </p:blipFill>
        <p:spPr bwMode="auto">
          <a:xfrm>
            <a:off x="914400" y="838200"/>
            <a:ext cx="7315200" cy="5486400"/>
          </a:xfrm>
          <a:prstGeom prst="rect">
            <a:avLst/>
          </a:prstGeom>
          <a:noFill/>
          <a:ln w="9525">
            <a:noFill/>
            <a:miter lim="800000"/>
            <a:headEnd/>
            <a:tailEnd/>
          </a:ln>
        </p:spPr>
      </p:pic>
      <p:pic>
        <p:nvPicPr>
          <p:cNvPr id="641026" name="Picture 2"/>
          <p:cNvPicPr>
            <a:picLocks noChangeAspect="1" noChangeArrowheads="1"/>
          </p:cNvPicPr>
          <p:nvPr/>
        </p:nvPicPr>
        <p:blipFill>
          <a:blip r:embed="rId5" cstate="print"/>
          <a:srcRect/>
          <a:stretch>
            <a:fillRect/>
          </a:stretch>
        </p:blipFill>
        <p:spPr bwMode="auto">
          <a:xfrm>
            <a:off x="4410075" y="1511777"/>
            <a:ext cx="3819525" cy="4508023"/>
          </a:xfrm>
          <a:prstGeom prst="rect">
            <a:avLst/>
          </a:prstGeom>
          <a:noFill/>
          <a:ln w="9525">
            <a:noFill/>
            <a:miter lim="800000"/>
            <a:headEnd/>
            <a:tailEnd/>
          </a:ln>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1000" y="2695575"/>
            <a:ext cx="4572000" cy="1408176"/>
          </a:xfrm>
          <a:prstGeom prst="rect">
            <a:avLst/>
          </a:prstGeom>
        </p:spPr>
      </p:pic>
      <p:sp>
        <p:nvSpPr>
          <p:cNvPr id="3" name="Rectangle 2"/>
          <p:cNvSpPr/>
          <p:nvPr/>
        </p:nvSpPr>
        <p:spPr>
          <a:xfrm>
            <a:off x="856247" y="4309747"/>
            <a:ext cx="3621504" cy="461665"/>
          </a:xfrm>
          <a:prstGeom prst="rect">
            <a:avLst/>
          </a:prstGeom>
          <a:solidFill>
            <a:srgbClr val="F7E5CA"/>
          </a:solidFill>
          <a:ln w="38100">
            <a:solidFill>
              <a:srgbClr val="6A3D3B"/>
            </a:solidFill>
          </a:ln>
        </p:spPr>
        <p:txBody>
          <a:bodyPr wrap="none">
            <a:spAutoFit/>
          </a:bodyPr>
          <a:lstStyle/>
          <a:p>
            <a:r>
              <a:rPr lang="en-US" sz="2400" i="0" kern="0" dirty="0">
                <a:solidFill>
                  <a:srgbClr val="B29889"/>
                </a:solidFill>
              </a:rPr>
              <a:t>A National Treasure</a:t>
            </a:r>
            <a:endParaRPr lang="en-US" sz="2400" dirty="0">
              <a:solidFill>
                <a:srgbClr val="B29889"/>
              </a:solidFill>
            </a:endParaRPr>
          </a:p>
        </p:txBody>
      </p:sp>
    </p:spTree>
    <p:extLst>
      <p:ext uri="{BB962C8B-B14F-4D97-AF65-F5344CB8AC3E}">
        <p14:creationId xmlns:p14="http://schemas.microsoft.com/office/powerpoint/2010/main" val="4556631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8915" name="Rectangle 3"/>
          <p:cNvSpPr>
            <a:spLocks noGrp="1" noChangeArrowheads="1"/>
          </p:cNvSpPr>
          <p:nvPr>
            <p:ph type="body" idx="1"/>
          </p:nvPr>
        </p:nvSpPr>
        <p:spPr>
          <a:xfrm>
            <a:off x="900752" y="2116088"/>
            <a:ext cx="7315200" cy="4560223"/>
          </a:xfrm>
        </p:spPr>
        <p:txBody>
          <a:bodyPr>
            <a:spAutoFit/>
          </a:bodyPr>
          <a:lstStyle/>
          <a:p>
            <a:pPr marL="566738" indent="-566738" eaLnBrk="1" hangingPunct="1">
              <a:spcBef>
                <a:spcPts val="1000"/>
              </a:spcBef>
              <a:buNone/>
              <a:tabLst>
                <a:tab pos="1379538" algn="l"/>
              </a:tabLst>
            </a:pPr>
            <a:r>
              <a:rPr lang="en-US" sz="3600" b="1" dirty="0">
                <a:solidFill>
                  <a:srgbClr val="FF0000"/>
                </a:solidFill>
              </a:rPr>
              <a:t>Ch. 19 	The Italian Opera</a:t>
            </a:r>
            <a:endParaRPr lang="en-US" sz="3600" dirty="0">
              <a:solidFill>
                <a:srgbClr val="FF0000"/>
              </a:solidFill>
            </a:endParaRPr>
          </a:p>
          <a:p>
            <a:pPr marL="566738" indent="-566738" eaLnBrk="1" hangingPunct="1">
              <a:spcBef>
                <a:spcPts val="1000"/>
              </a:spcBef>
              <a:buFontTx/>
              <a:buNone/>
              <a:tabLst>
                <a:tab pos="1379538" algn="l"/>
              </a:tabLst>
            </a:pPr>
            <a:r>
              <a:rPr lang="en-US" sz="2800" b="1" dirty="0">
                <a:solidFill>
                  <a:schemeClr val="accent1"/>
                </a:solidFill>
              </a:rPr>
              <a:t>Ch. 20 	Belgian Lace</a:t>
            </a:r>
          </a:p>
          <a:p>
            <a:pPr marL="566738" indent="-566738" eaLnBrk="1" hangingPunct="1">
              <a:spcBef>
                <a:spcPts val="1000"/>
              </a:spcBef>
              <a:buNone/>
              <a:tabLst>
                <a:tab pos="1379538" algn="l"/>
              </a:tabLst>
            </a:pPr>
            <a:r>
              <a:rPr lang="en-US" sz="2800" b="1" dirty="0">
                <a:solidFill>
                  <a:schemeClr val="accent1"/>
                </a:solidFill>
              </a:rPr>
              <a:t>Ch. 22	The Turkish </a:t>
            </a:r>
            <a:r>
              <a:rPr lang="en-US" sz="2800" b="1" dirty="0" err="1">
                <a:solidFill>
                  <a:schemeClr val="accent1"/>
                </a:solidFill>
              </a:rPr>
              <a:t>Coffehouse</a:t>
            </a:r>
            <a:r>
              <a:rPr lang="en-US" sz="2800" dirty="0">
                <a:solidFill>
                  <a:schemeClr val="accent1"/>
                </a:solidFill>
              </a:rPr>
              <a:t> </a:t>
            </a:r>
            <a:endParaRPr lang="en-US" sz="2800" b="1" dirty="0">
              <a:solidFill>
                <a:schemeClr val="accent1"/>
              </a:solidFill>
            </a:endParaRPr>
          </a:p>
          <a:p>
            <a:pPr marL="566738" indent="-566738" eaLnBrk="1" hangingPunct="1">
              <a:spcBef>
                <a:spcPts val="1000"/>
              </a:spcBef>
              <a:buFontTx/>
              <a:buNone/>
              <a:tabLst>
                <a:tab pos="1379538" algn="l"/>
              </a:tabLst>
            </a:pPr>
            <a:r>
              <a:rPr lang="en-US" sz="2800" b="1" dirty="0">
                <a:solidFill>
                  <a:schemeClr val="accent1"/>
                </a:solidFill>
              </a:rPr>
              <a:t>Ch. 31 	The Russian Ballet</a:t>
            </a:r>
          </a:p>
          <a:p>
            <a:pPr marL="566738" indent="-566738" eaLnBrk="1" hangingPunct="1">
              <a:spcBef>
                <a:spcPts val="1000"/>
              </a:spcBef>
              <a:buFontTx/>
              <a:buNone/>
              <a:tabLst>
                <a:tab pos="1379538" algn="l"/>
              </a:tabLst>
            </a:pPr>
            <a:r>
              <a:rPr lang="en-US" sz="2800" b="1" dirty="0">
                <a:solidFill>
                  <a:schemeClr val="accent1"/>
                </a:solidFill>
              </a:rPr>
              <a:t>Ch. 32    Estonian Singing</a:t>
            </a:r>
          </a:p>
          <a:p>
            <a:pPr marL="566738" indent="-566738" eaLnBrk="1" hangingPunct="1">
              <a:spcBef>
                <a:spcPts val="1000"/>
              </a:spcBef>
              <a:buNone/>
              <a:tabLst>
                <a:tab pos="1379538" algn="l"/>
              </a:tabLst>
            </a:pPr>
            <a:r>
              <a:rPr lang="en-US" sz="2800" b="1" dirty="0">
                <a:solidFill>
                  <a:schemeClr val="accent1"/>
                </a:solidFill>
              </a:rPr>
              <a:t>Ch. 33 	The Polish Village Church</a:t>
            </a:r>
          </a:p>
          <a:p>
            <a:pPr marL="566738" indent="-566738" eaLnBrk="1" hangingPunct="1">
              <a:spcBef>
                <a:spcPts val="1000"/>
              </a:spcBef>
              <a:buFontTx/>
              <a:buNone/>
              <a:tabLst>
                <a:tab pos="1379538" algn="l"/>
              </a:tabLst>
            </a:pPr>
            <a:r>
              <a:rPr lang="en-US" sz="2800" b="1" dirty="0">
                <a:solidFill>
                  <a:schemeClr val="accent1"/>
                </a:solidFill>
              </a:rPr>
              <a:t>Ch. 34 	The Spanish Bullfight</a:t>
            </a:r>
          </a:p>
          <a:p>
            <a:pPr marL="566738" indent="-566738" eaLnBrk="1" hangingPunct="1">
              <a:spcBef>
                <a:spcPts val="1000"/>
              </a:spcBef>
              <a:buFontTx/>
              <a:buNone/>
              <a:tabLst>
                <a:tab pos="1379538" algn="l"/>
              </a:tabLst>
            </a:pPr>
            <a:r>
              <a:rPr lang="en-US" sz="2800" b="1" dirty="0">
                <a:solidFill>
                  <a:schemeClr val="accent1"/>
                </a:solidFill>
              </a:rPr>
              <a:t>Ch. 35 	The Portuguese Bullfight </a:t>
            </a:r>
          </a:p>
        </p:txBody>
      </p:sp>
      <p:sp>
        <p:nvSpPr>
          <p:cNvPr id="5" name="Rectangle 4"/>
          <p:cNvSpPr/>
          <p:nvPr/>
        </p:nvSpPr>
        <p:spPr>
          <a:xfrm>
            <a:off x="885372" y="3276600"/>
            <a:ext cx="7391400" cy="1938992"/>
          </a:xfrm>
          <a:prstGeom prst="rect">
            <a:avLst/>
          </a:prstGeom>
          <a:solidFill>
            <a:schemeClr val="bg1"/>
          </a:solidFill>
          <a:ln w="76200">
            <a:solidFill>
              <a:srgbClr val="FF0000"/>
            </a:solidFill>
          </a:ln>
        </p:spPr>
        <p:txBody>
          <a:bodyPr wrap="square">
            <a:spAutoFit/>
          </a:bodyPr>
          <a:lstStyle/>
          <a:p>
            <a:r>
              <a:rPr lang="en-US" sz="2400" dirty="0"/>
              <a:t> </a:t>
            </a:r>
            <a:br>
              <a:rPr lang="en-US" sz="2400" dirty="0"/>
            </a:br>
            <a:r>
              <a:rPr lang="en-US" sz="2400" b="0" i="0" dirty="0"/>
              <a:t>Italy is one of the </a:t>
            </a:r>
          </a:p>
          <a:p>
            <a:r>
              <a:rPr lang="en-US" i="0" dirty="0"/>
              <a:t>“Cleft National Cultures”</a:t>
            </a:r>
            <a:br>
              <a:rPr lang="en-US" i="0" dirty="0"/>
            </a:br>
            <a:endParaRPr lang="en-US" i="0" dirty="0"/>
          </a:p>
        </p:txBody>
      </p:sp>
    </p:spTree>
    <p:extLst>
      <p:ext uri="{BB962C8B-B14F-4D97-AF65-F5344CB8AC3E}">
        <p14:creationId xmlns:p14="http://schemas.microsoft.com/office/powerpoint/2010/main" val="1525643540"/>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dirty="0">
                <a:latin typeface="Verdana" pitchFamily="34" charset="0"/>
              </a:rPr>
              <a:t> </a:t>
            </a:r>
            <a:r>
              <a:rPr lang="en-US" dirty="0">
                <a:solidFill>
                  <a:schemeClr val="accent1">
                    <a:lumMod val="90000"/>
                  </a:schemeClr>
                </a:solidFill>
                <a:latin typeface="Verdana" pitchFamily="34" charset="0"/>
              </a:rPr>
              <a:t>Cultural Metaphors</a:t>
            </a:r>
          </a:p>
        </p:txBody>
      </p:sp>
      <p:sp>
        <p:nvSpPr>
          <p:cNvPr id="28675" name="Rectangle 3"/>
          <p:cNvSpPr>
            <a:spLocks noGrp="1" noChangeArrowheads="1"/>
          </p:cNvSpPr>
          <p:nvPr>
            <p:ph type="body" idx="1"/>
          </p:nvPr>
        </p:nvSpPr>
        <p:spPr>
          <a:xfrm>
            <a:off x="914400" y="2667000"/>
            <a:ext cx="7315200" cy="2850011"/>
          </a:xfrm>
        </p:spPr>
        <p:txBody>
          <a:bodyPr>
            <a:spAutoFit/>
          </a:bodyPr>
          <a:lstStyle/>
          <a:p>
            <a:pPr algn="ctr" eaLnBrk="1" hangingPunct="1">
              <a:buFontTx/>
              <a:buNone/>
            </a:pPr>
            <a:r>
              <a:rPr lang="en-US" b="1" dirty="0">
                <a:latin typeface="Verdana" pitchFamily="34" charset="0"/>
              </a:rPr>
              <a:t> </a:t>
            </a:r>
            <a:r>
              <a:rPr lang="en-US" sz="4000" b="1" dirty="0">
                <a:latin typeface="Verdana" pitchFamily="34" charset="0"/>
              </a:rPr>
              <a:t>“Cleft National Culture”</a:t>
            </a:r>
          </a:p>
          <a:p>
            <a:pPr algn="ctr" eaLnBrk="1" hangingPunct="1">
              <a:buFontTx/>
              <a:buNone/>
            </a:pPr>
            <a:endParaRPr lang="en-US" sz="2000" b="1" dirty="0">
              <a:latin typeface="Verdana" pitchFamily="34" charset="0"/>
            </a:endParaRPr>
          </a:p>
          <a:p>
            <a:pPr marL="6350" lvl="2" indent="0" algn="ctr" eaLnBrk="1" hangingPunct="1">
              <a:buNone/>
            </a:pPr>
            <a:r>
              <a:rPr lang="en-US" sz="3200" b="1" dirty="0">
                <a:latin typeface="Verdana" pitchFamily="34" charset="0"/>
              </a:rPr>
              <a:t>one in which the subcultures </a:t>
            </a:r>
          </a:p>
          <a:p>
            <a:pPr marL="6350" lvl="2" indent="0" algn="ctr" eaLnBrk="1" hangingPunct="1">
              <a:buNone/>
            </a:pPr>
            <a:r>
              <a:rPr lang="en-US" sz="3200" b="1" dirty="0">
                <a:latin typeface="Verdana" pitchFamily="34" charset="0"/>
              </a:rPr>
              <a:t>of the diverse ethnic groups </a:t>
            </a:r>
          </a:p>
          <a:p>
            <a:pPr marL="6350" lvl="2" indent="0" algn="ctr" eaLnBrk="1" hangingPunct="1">
              <a:buNone/>
            </a:pPr>
            <a:r>
              <a:rPr lang="en-US" sz="3200" b="1" dirty="0">
                <a:latin typeface="Verdana" pitchFamily="34" charset="0"/>
              </a:rPr>
              <a:t>are difficult to integrate</a:t>
            </a:r>
          </a:p>
        </p:txBody>
      </p:sp>
      <p:sp>
        <p:nvSpPr>
          <p:cNvPr id="4" name="Rectangle 3"/>
          <p:cNvSpPr/>
          <p:nvPr/>
        </p:nvSpPr>
        <p:spPr>
          <a:xfrm>
            <a:off x="3976914" y="1828800"/>
            <a:ext cx="1175323" cy="584775"/>
          </a:xfrm>
          <a:prstGeom prst="rect">
            <a:avLst/>
          </a:prstGeom>
        </p:spPr>
        <p:txBody>
          <a:bodyPr wrap="none">
            <a:spAutoFit/>
          </a:bodyPr>
          <a:lstStyle/>
          <a:p>
            <a:r>
              <a:rPr lang="en-US" i="0" dirty="0"/>
              <a:t>REM</a:t>
            </a:r>
          </a:p>
        </p:txBody>
      </p:sp>
    </p:spTree>
    <p:extLst>
      <p:ext uri="{BB962C8B-B14F-4D97-AF65-F5344CB8AC3E}">
        <p14:creationId xmlns:p14="http://schemas.microsoft.com/office/powerpoint/2010/main" val="4097702918"/>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r>
              <a:rPr lang="en-US" sz="4000" i="0">
                <a:solidFill>
                  <a:srgbClr val="FF0000"/>
                </a:solidFill>
                <a:latin typeface="Arial" charset="0"/>
              </a:rPr>
              <a:t>a country</a:t>
            </a:r>
            <a:r>
              <a:rPr lang="en-US" sz="1200" i="0">
                <a:solidFill>
                  <a:srgbClr val="FF0000"/>
                </a:solidFill>
                <a:latin typeface="Arial" charset="0"/>
              </a:rPr>
              <a:t> </a:t>
            </a:r>
          </a:p>
          <a:p>
            <a:endParaRPr lang="en-US" sz="2000" i="0">
              <a:solidFill>
                <a:srgbClr val="FF0000"/>
              </a:solidFill>
              <a:latin typeface="Arial" charset="0"/>
            </a:endParaRPr>
          </a:p>
          <a:p>
            <a:r>
              <a:rPr lang="en-US" sz="2000" i="0">
                <a:solidFill>
                  <a:srgbClr val="FF0000"/>
                </a:solidFill>
                <a:latin typeface="Arial" charset="0"/>
              </a:rPr>
              <a:t>as a</a:t>
            </a:r>
          </a:p>
          <a:p>
            <a:r>
              <a:rPr lang="en-US" sz="4000" i="0">
                <a:solidFill>
                  <a:srgbClr val="FF0000"/>
                </a:solidFill>
                <a:latin typeface="Arial" charset="0"/>
              </a:rPr>
              <a:t>Unit of Analysis:</a:t>
            </a:r>
          </a:p>
          <a:p>
            <a:r>
              <a:rPr lang="en-US" sz="4000" i="0">
                <a:solidFill>
                  <a:srgbClr val="FF0000"/>
                </a:solidFill>
                <a:latin typeface="Arial" charset="0"/>
              </a:rPr>
              <a:t>Italy</a:t>
            </a:r>
          </a:p>
        </p:txBody>
      </p:sp>
    </p:spTree>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body" idx="1"/>
          </p:nvPr>
        </p:nvSpPr>
        <p:spPr>
          <a:xfrm>
            <a:off x="914400" y="1080448"/>
            <a:ext cx="7315200" cy="5786199"/>
          </a:xfrm>
        </p:spPr>
        <p:txBody>
          <a:bodyPr>
            <a:spAutoFit/>
          </a:bodyPr>
          <a:lstStyle/>
          <a:p>
            <a:pPr eaLnBrk="1" hangingPunct="1">
              <a:lnSpc>
                <a:spcPct val="70000"/>
              </a:lnSpc>
              <a:buFontTx/>
              <a:buNone/>
            </a:pPr>
            <a:r>
              <a:rPr lang="en-US" sz="1800" b="1" dirty="0">
                <a:latin typeface="Verdana" pitchFamily="34" charset="0"/>
              </a:rPr>
              <a:t>REM</a:t>
            </a:r>
            <a:r>
              <a:rPr lang="en-US" sz="2800" b="1" dirty="0">
                <a:latin typeface="Verdana" pitchFamily="34" charset="0"/>
              </a:rPr>
              <a:t> “units of analysis” may include:</a:t>
            </a:r>
          </a:p>
          <a:p>
            <a:pPr eaLnBrk="1" hangingPunct="1">
              <a:lnSpc>
                <a:spcPct val="20000"/>
              </a:lnSpc>
              <a:buFontTx/>
              <a:buNone/>
            </a:pPr>
            <a:endParaRPr lang="en-US" sz="3600" b="1" dirty="0">
              <a:latin typeface="Verdana" pitchFamily="34" charset="0"/>
            </a:endParaRPr>
          </a:p>
          <a:p>
            <a:pPr marL="865188" lvl="1" indent="-407988" eaLnBrk="1" hangingPunct="1"/>
            <a:r>
              <a:rPr lang="en-US" sz="1800" b="1" dirty="0">
                <a:solidFill>
                  <a:schemeClr val="accent1">
                    <a:lumMod val="90000"/>
                  </a:schemeClr>
                </a:solidFill>
                <a:latin typeface="Verdana" pitchFamily="34" charset="0"/>
              </a:rPr>
              <a:t>the world</a:t>
            </a:r>
          </a:p>
          <a:p>
            <a:pPr marL="865188" lvl="1" indent="-407988" eaLnBrk="1" hangingPunct="1"/>
            <a:r>
              <a:rPr lang="en-US" sz="1800" b="1" dirty="0">
                <a:solidFill>
                  <a:schemeClr val="accent1">
                    <a:lumMod val="90000"/>
                  </a:schemeClr>
                </a:solidFill>
                <a:latin typeface="Verdana" pitchFamily="34" charset="0"/>
              </a:rPr>
              <a:t>a “culture area” </a:t>
            </a:r>
            <a:r>
              <a:rPr lang="en-US" sz="1800" dirty="0">
                <a:solidFill>
                  <a:schemeClr val="accent1">
                    <a:lumMod val="90000"/>
                  </a:schemeClr>
                </a:solidFill>
                <a:latin typeface="Verdana" pitchFamily="34" charset="0"/>
              </a:rPr>
              <a:t>(anthropological term)</a:t>
            </a:r>
          </a:p>
          <a:p>
            <a:pPr marL="865188" lvl="1" indent="-407988" eaLnBrk="1" hangingPunct="1"/>
            <a:r>
              <a:rPr lang="en-US" sz="3200" b="1" dirty="0">
                <a:solidFill>
                  <a:srgbClr val="FF0000"/>
                </a:solidFill>
                <a:latin typeface="Verdana" pitchFamily="34" charset="0"/>
              </a:rPr>
              <a:t>a country</a:t>
            </a:r>
          </a:p>
          <a:p>
            <a:pPr marL="865188" lvl="1" indent="-407988" eaLnBrk="1" hangingPunct="1"/>
            <a:r>
              <a:rPr lang="en-US" sz="1800" b="1" dirty="0">
                <a:solidFill>
                  <a:schemeClr val="accent1">
                    <a:lumMod val="90000"/>
                  </a:schemeClr>
                </a:solidFill>
                <a:latin typeface="Verdana" pitchFamily="34" charset="0"/>
              </a:rPr>
              <a:t>a divided/partitioned segment of a nation or country</a:t>
            </a:r>
          </a:p>
          <a:p>
            <a:pPr marL="865188" lvl="1" indent="-407988" eaLnBrk="1" hangingPunct="1"/>
            <a:r>
              <a:rPr lang="en-US" sz="1800" b="1" dirty="0">
                <a:solidFill>
                  <a:schemeClr val="accent1">
                    <a:lumMod val="90000"/>
                  </a:schemeClr>
                </a:solidFill>
                <a:latin typeface="Verdana" pitchFamily="34" charset="0"/>
              </a:rPr>
              <a:t>a culture</a:t>
            </a:r>
          </a:p>
          <a:p>
            <a:pPr marL="1208088" lvl="2" eaLnBrk="1" hangingPunct="1"/>
            <a:r>
              <a:rPr lang="en-US" sz="1400" b="1" dirty="0">
                <a:solidFill>
                  <a:schemeClr val="accent1">
                    <a:lumMod val="90000"/>
                  </a:schemeClr>
                </a:solidFill>
                <a:latin typeface="Verdana" pitchFamily="34" charset="0"/>
              </a:rPr>
              <a:t>“Irish”</a:t>
            </a:r>
          </a:p>
          <a:p>
            <a:pPr marL="865188" lvl="1" indent="-407988" eaLnBrk="1" hangingPunct="1"/>
            <a:r>
              <a:rPr lang="en-US" sz="1800" b="1" dirty="0">
                <a:solidFill>
                  <a:schemeClr val="accent1">
                    <a:lumMod val="90000"/>
                  </a:schemeClr>
                </a:solidFill>
                <a:latin typeface="Verdana" pitchFamily="34" charset="0"/>
              </a:rPr>
              <a:t>a “subculture”</a:t>
            </a:r>
          </a:p>
          <a:p>
            <a:pPr marL="1208088" lvl="2" eaLnBrk="1" hangingPunct="1"/>
            <a:r>
              <a:rPr lang="en-US" sz="1400" b="1" dirty="0">
                <a:solidFill>
                  <a:schemeClr val="accent1">
                    <a:lumMod val="90000"/>
                  </a:schemeClr>
                </a:solidFill>
                <a:latin typeface="Verdana" pitchFamily="34" charset="0"/>
              </a:rPr>
              <a:t>“Irish Travelers” (“Tinkers”, “Gypsies”)</a:t>
            </a:r>
          </a:p>
          <a:p>
            <a:pPr lvl="3" eaLnBrk="1" hangingPunct="1"/>
            <a:r>
              <a:rPr lang="en-US" sz="1100" b="1" dirty="0">
                <a:solidFill>
                  <a:schemeClr val="accent1">
                    <a:lumMod val="90000"/>
                  </a:schemeClr>
                </a:solidFill>
                <a:latin typeface="Verdana" pitchFamily="34" charset="0"/>
              </a:rPr>
              <a:t>(“Travelers” are not “Rom”, “Gypsies”)</a:t>
            </a:r>
          </a:p>
          <a:p>
            <a:pPr marL="1208088" lvl="2" eaLnBrk="1" hangingPunct="1"/>
            <a:r>
              <a:rPr lang="en-US" sz="1400" b="1" dirty="0">
                <a:solidFill>
                  <a:schemeClr val="accent1">
                    <a:lumMod val="90000"/>
                  </a:schemeClr>
                </a:solidFill>
                <a:latin typeface="Verdana" pitchFamily="34" charset="0"/>
              </a:rPr>
              <a:t>Irish Catholics</a:t>
            </a:r>
          </a:p>
          <a:p>
            <a:pPr marL="865188" lvl="1" indent="-407988" eaLnBrk="1" hangingPunct="1"/>
            <a:r>
              <a:rPr lang="en-US" sz="1800" b="1" dirty="0">
                <a:solidFill>
                  <a:schemeClr val="accent1">
                    <a:lumMod val="90000"/>
                  </a:schemeClr>
                </a:solidFill>
                <a:latin typeface="Verdana" pitchFamily="34" charset="0"/>
              </a:rPr>
              <a:t>a region</a:t>
            </a:r>
          </a:p>
          <a:p>
            <a:pPr marL="865188" lvl="1" indent="-407988" eaLnBrk="1" hangingPunct="1"/>
            <a:r>
              <a:rPr lang="en-US" sz="1800" b="1" dirty="0">
                <a:solidFill>
                  <a:schemeClr val="accent1">
                    <a:lumMod val="90000"/>
                  </a:schemeClr>
                </a:solidFill>
                <a:latin typeface="Verdana" pitchFamily="34" charset="0"/>
              </a:rPr>
              <a:t>a community / city</a:t>
            </a:r>
          </a:p>
          <a:p>
            <a:pPr marL="865188" lvl="1" indent="-407988" eaLnBrk="1" hangingPunct="1"/>
            <a:r>
              <a:rPr lang="en-US" sz="1800" b="1" dirty="0">
                <a:solidFill>
                  <a:schemeClr val="accent1">
                    <a:lumMod val="90000"/>
                  </a:schemeClr>
                </a:solidFill>
                <a:latin typeface="Verdana" pitchFamily="34" charset="0"/>
              </a:rPr>
              <a:t>the family</a:t>
            </a:r>
          </a:p>
          <a:p>
            <a:pPr marL="865188" lvl="1" indent="-407988" eaLnBrk="1" hangingPunct="1"/>
            <a:r>
              <a:rPr lang="en-US" sz="1800" b="1" dirty="0">
                <a:solidFill>
                  <a:schemeClr val="accent1">
                    <a:lumMod val="90000"/>
                  </a:schemeClr>
                </a:solidFill>
                <a:latin typeface="Verdana" pitchFamily="34" charset="0"/>
              </a:rPr>
              <a:t>one person</a:t>
            </a:r>
          </a:p>
          <a:p>
            <a:pPr marL="865188" lvl="1" indent="-407988" eaLnBrk="1" hangingPunct="1"/>
            <a:r>
              <a:rPr lang="en-US" sz="1800" b="1" i="1" dirty="0">
                <a:solidFill>
                  <a:schemeClr val="accent1">
                    <a:lumMod val="90000"/>
                  </a:schemeClr>
                </a:solidFill>
                <a:latin typeface="Verdana" pitchFamily="34" charset="0"/>
              </a:rPr>
              <a:t>types </a:t>
            </a:r>
            <a:r>
              <a:rPr lang="en-US" sz="1800" b="1" dirty="0">
                <a:solidFill>
                  <a:schemeClr val="accent1">
                    <a:lumMod val="90000"/>
                  </a:schemeClr>
                </a:solidFill>
                <a:latin typeface="Verdana" pitchFamily="34" charset="0"/>
              </a:rPr>
              <a:t>of people and institutions, cross-culturally</a:t>
            </a:r>
          </a:p>
        </p:txBody>
      </p:sp>
    </p:spTree>
    <p:extLst>
      <p:ext uri="{BB962C8B-B14F-4D97-AF65-F5344CB8AC3E}">
        <p14:creationId xmlns:p14="http://schemas.microsoft.com/office/powerpoint/2010/main" val="3818140045"/>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body" idx="4294967295"/>
          </p:nvPr>
        </p:nvSpPr>
        <p:spPr>
          <a:xfrm>
            <a:off x="460375" y="1598613"/>
            <a:ext cx="8226425" cy="4570412"/>
          </a:xfrm>
        </p:spPr>
        <p:txBody>
          <a:bodyPr/>
          <a:lstStyle/>
          <a:p>
            <a:pPr algn="ctr" eaLnBrk="1" hangingPunct="1">
              <a:buFontTx/>
              <a:buNone/>
            </a:pPr>
            <a:r>
              <a:rPr lang="en-US" sz="4400" b="1">
                <a:solidFill>
                  <a:srgbClr val="FF0000"/>
                </a:solidFill>
              </a:rPr>
              <a:t>a cultural metaphor</a:t>
            </a:r>
          </a:p>
          <a:p>
            <a:pPr algn="ctr" eaLnBrk="1" hangingPunct="1">
              <a:buFontTx/>
              <a:buNone/>
            </a:pPr>
            <a:r>
              <a:rPr lang="en-US" sz="2000">
                <a:solidFill>
                  <a:srgbClr val="FF3300"/>
                </a:solidFill>
              </a:rPr>
              <a:t>(analogy, by means of cultural metaphors)</a:t>
            </a:r>
            <a:endParaRPr lang="en-US" sz="1800">
              <a:solidFill>
                <a:srgbClr val="FF3300"/>
              </a:solidFill>
            </a:endParaRPr>
          </a:p>
          <a:p>
            <a:pPr algn="ctr" eaLnBrk="1" hangingPunct="1">
              <a:buFontTx/>
              <a:buNone/>
            </a:pPr>
            <a:r>
              <a:rPr lang="en-US" sz="4400" b="1">
                <a:solidFill>
                  <a:srgbClr val="FF0000"/>
                </a:solidFill>
              </a:rPr>
              <a:t>as a</a:t>
            </a:r>
          </a:p>
          <a:p>
            <a:pPr algn="ctr" eaLnBrk="1" hangingPunct="1">
              <a:buFontTx/>
              <a:buNone/>
            </a:pPr>
            <a:r>
              <a:rPr lang="en-US" sz="4400" b="1">
                <a:solidFill>
                  <a:srgbClr val="FF0000"/>
                </a:solidFill>
              </a:rPr>
              <a:t>Unit of Analysis</a:t>
            </a:r>
          </a:p>
        </p:txBody>
      </p:sp>
    </p:spTree>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body" idx="1"/>
          </p:nvPr>
        </p:nvSpPr>
        <p:spPr>
          <a:xfrm>
            <a:off x="152400" y="346075"/>
            <a:ext cx="8991600" cy="6015038"/>
          </a:xfrm>
        </p:spPr>
        <p:txBody>
          <a:bodyPr>
            <a:spAutoFit/>
          </a:bodyPr>
          <a:lstStyle/>
          <a:p>
            <a:pPr eaLnBrk="1" hangingPunct="1">
              <a:lnSpc>
                <a:spcPct val="70000"/>
              </a:lnSpc>
              <a:buFontTx/>
              <a:buNone/>
            </a:pPr>
            <a:r>
              <a:rPr lang="en-US" sz="2800" b="1" dirty="0">
                <a:latin typeface="Verdana" pitchFamily="34" charset="0"/>
              </a:rPr>
              <a:t>“units of analysis” may also include:</a:t>
            </a:r>
          </a:p>
          <a:p>
            <a:pPr eaLnBrk="1" hangingPunct="1">
              <a:buFontTx/>
              <a:buNone/>
            </a:pPr>
            <a:endParaRPr lang="en-US" sz="2800" b="1" dirty="0">
              <a:latin typeface="Verdana" pitchFamily="34" charset="0"/>
            </a:endParaRPr>
          </a:p>
          <a:p>
            <a:pPr marL="865188" lvl="1" indent="-407988" eaLnBrk="1" hangingPunct="1"/>
            <a:r>
              <a:rPr lang="en-US" sz="3200" b="1" dirty="0">
                <a:solidFill>
                  <a:schemeClr val="accent1"/>
                </a:solidFill>
                <a:latin typeface="Verdana" pitchFamily="34" charset="0"/>
              </a:rPr>
              <a:t>a nation</a:t>
            </a:r>
          </a:p>
          <a:p>
            <a:pPr marL="1208088" lvl="2" eaLnBrk="1" hangingPunct="1">
              <a:buFontTx/>
              <a:buNone/>
            </a:pPr>
            <a:r>
              <a:rPr lang="en-US" b="1" dirty="0">
                <a:solidFill>
                  <a:schemeClr val="accent1"/>
                </a:solidFill>
                <a:latin typeface="Verdana" pitchFamily="34" charset="0"/>
              </a:rPr>
              <a:t> </a:t>
            </a:r>
            <a:r>
              <a:rPr lang="en-US" sz="2000" b="1" dirty="0">
                <a:solidFill>
                  <a:schemeClr val="accent1"/>
                </a:solidFill>
                <a:latin typeface="Verdana" pitchFamily="34" charset="0"/>
              </a:rPr>
              <a:t>(“national character studies”)</a:t>
            </a:r>
            <a:endParaRPr lang="en-US" b="1" dirty="0">
              <a:solidFill>
                <a:schemeClr val="accent1"/>
              </a:solidFill>
              <a:latin typeface="Verdana" pitchFamily="34" charset="0"/>
            </a:endParaRPr>
          </a:p>
          <a:p>
            <a:pPr marL="865188" lvl="1" indent="-407988" eaLnBrk="1" hangingPunct="1"/>
            <a:r>
              <a:rPr lang="en-US" sz="3200" b="1" dirty="0">
                <a:solidFill>
                  <a:schemeClr val="accent1"/>
                </a:solidFill>
                <a:latin typeface="Verdana" pitchFamily="34" charset="0"/>
              </a:rPr>
              <a:t>the item or action itself</a:t>
            </a:r>
            <a:endParaRPr lang="en-US" b="1" dirty="0">
              <a:solidFill>
                <a:schemeClr val="accent1"/>
              </a:solidFill>
              <a:latin typeface="Verdana" pitchFamily="34" charset="0"/>
            </a:endParaRPr>
          </a:p>
          <a:p>
            <a:pPr marL="1208088" lvl="2" eaLnBrk="1" hangingPunct="1">
              <a:buFontTx/>
              <a:buNone/>
            </a:pPr>
            <a:r>
              <a:rPr lang="en-US" b="1" dirty="0">
                <a:solidFill>
                  <a:schemeClr val="accent1"/>
                </a:solidFill>
                <a:latin typeface="Verdana" pitchFamily="34" charset="0"/>
              </a:rPr>
              <a:t> </a:t>
            </a:r>
            <a:r>
              <a:rPr lang="en-US" sz="2000" b="1" dirty="0">
                <a:solidFill>
                  <a:schemeClr val="accent1"/>
                </a:solidFill>
                <a:latin typeface="Verdana" pitchFamily="34" charset="0"/>
              </a:rPr>
              <a:t>(including “processes”)</a:t>
            </a:r>
            <a:endParaRPr lang="en-US" sz="3200" b="1" dirty="0">
              <a:solidFill>
                <a:schemeClr val="accent1"/>
              </a:solidFill>
              <a:latin typeface="Verdana" pitchFamily="34" charset="0"/>
            </a:endParaRPr>
          </a:p>
          <a:p>
            <a:pPr marL="865188" lvl="1" indent="-407988" eaLnBrk="1" hangingPunct="1"/>
            <a:r>
              <a:rPr lang="en-US" sz="3200" b="1" dirty="0">
                <a:solidFill>
                  <a:srgbClr val="FF0000"/>
                </a:solidFill>
                <a:latin typeface="Verdana" pitchFamily="34" charset="0"/>
              </a:rPr>
              <a:t>a “cultural metaphor”</a:t>
            </a:r>
          </a:p>
          <a:p>
            <a:pPr marL="865188" lvl="1" indent="-407988" eaLnBrk="1" hangingPunct="1">
              <a:buFontTx/>
              <a:buNone/>
            </a:pPr>
            <a:r>
              <a:rPr lang="en-US" sz="3200" b="1" dirty="0">
                <a:latin typeface="Verdana" pitchFamily="34" charset="0"/>
              </a:rPr>
              <a:t>		</a:t>
            </a:r>
            <a:r>
              <a:rPr lang="en-US" sz="1800" b="1" dirty="0">
                <a:latin typeface="Verdana" pitchFamily="34" charset="0"/>
              </a:rPr>
              <a:t>(analogy, by means of cultural metaphors)</a:t>
            </a:r>
            <a:endParaRPr lang="en-US" b="1" dirty="0">
              <a:latin typeface="Verdana" pitchFamily="34" charset="0"/>
            </a:endParaRPr>
          </a:p>
        </p:txBody>
      </p:sp>
    </p:spTree>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body" idx="1"/>
          </p:nvPr>
        </p:nvSpPr>
        <p:spPr>
          <a:xfrm>
            <a:off x="914400" y="2286000"/>
            <a:ext cx="7315200" cy="4437112"/>
          </a:xfrm>
        </p:spPr>
        <p:txBody>
          <a:bodyPr>
            <a:spAutoFit/>
          </a:bodyPr>
          <a:lstStyle/>
          <a:p>
            <a:pPr marL="566738" indent="-566738" eaLnBrk="1" hangingPunct="1">
              <a:spcBef>
                <a:spcPts val="1000"/>
              </a:spcBef>
              <a:buNone/>
              <a:tabLst>
                <a:tab pos="1379538" algn="l"/>
              </a:tabLst>
            </a:pPr>
            <a:r>
              <a:rPr lang="en-US" sz="2800" b="1" dirty="0">
                <a:solidFill>
                  <a:srgbClr val="FF0000"/>
                </a:solidFill>
              </a:rPr>
              <a:t>Ch. 19	The Italian Opera</a:t>
            </a:r>
            <a:endParaRPr lang="en-US" sz="2800" dirty="0">
              <a:solidFill>
                <a:srgbClr val="FF0000"/>
              </a:solidFill>
            </a:endParaRPr>
          </a:p>
          <a:p>
            <a:pPr marL="566738" indent="-566738" eaLnBrk="1" hangingPunct="1">
              <a:spcBef>
                <a:spcPts val="1000"/>
              </a:spcBef>
              <a:buFontTx/>
              <a:buNone/>
              <a:tabLst>
                <a:tab pos="1379538" algn="l"/>
              </a:tabLst>
            </a:pPr>
            <a:r>
              <a:rPr lang="en-US" sz="2800" b="1" dirty="0"/>
              <a:t>Ch. 20 	Belgian Lace</a:t>
            </a:r>
          </a:p>
          <a:p>
            <a:pPr marL="566738" indent="-566738" eaLnBrk="1" hangingPunct="1">
              <a:spcBef>
                <a:spcPts val="1000"/>
              </a:spcBef>
              <a:buNone/>
              <a:tabLst>
                <a:tab pos="1379538" algn="l"/>
              </a:tabLst>
            </a:pPr>
            <a:r>
              <a:rPr lang="en-US" sz="2800" b="1" dirty="0"/>
              <a:t>Ch. 22	The Turkish </a:t>
            </a:r>
            <a:r>
              <a:rPr lang="en-US" sz="2800" b="1" dirty="0" err="1"/>
              <a:t>Coffehouse</a:t>
            </a:r>
            <a:r>
              <a:rPr lang="en-US" sz="2800" dirty="0"/>
              <a:t> </a:t>
            </a:r>
            <a:endParaRPr lang="en-US" sz="2800" b="1" dirty="0"/>
          </a:p>
          <a:p>
            <a:pPr marL="566738" indent="-566738" eaLnBrk="1" hangingPunct="1">
              <a:spcBef>
                <a:spcPts val="1000"/>
              </a:spcBef>
              <a:buFontTx/>
              <a:buNone/>
              <a:tabLst>
                <a:tab pos="1379538" algn="l"/>
              </a:tabLst>
            </a:pPr>
            <a:r>
              <a:rPr lang="en-US" sz="2800" b="1" dirty="0"/>
              <a:t>Ch. 31 	The Russian Ballet</a:t>
            </a:r>
          </a:p>
          <a:p>
            <a:pPr marL="566738" indent="-566738" eaLnBrk="1" hangingPunct="1">
              <a:spcBef>
                <a:spcPts val="1000"/>
              </a:spcBef>
              <a:buFontTx/>
              <a:buNone/>
              <a:tabLst>
                <a:tab pos="1379538" algn="l"/>
              </a:tabLst>
            </a:pPr>
            <a:r>
              <a:rPr lang="en-US" sz="2800" b="1" dirty="0"/>
              <a:t>Ch. 32	Estonian Singing</a:t>
            </a:r>
          </a:p>
          <a:p>
            <a:pPr marL="566738" indent="-566738" eaLnBrk="1" hangingPunct="1">
              <a:spcBef>
                <a:spcPts val="1000"/>
              </a:spcBef>
              <a:buNone/>
              <a:tabLst>
                <a:tab pos="1379538" algn="l"/>
              </a:tabLst>
            </a:pPr>
            <a:r>
              <a:rPr lang="en-US" sz="2800" b="1" dirty="0"/>
              <a:t>Ch. 33 	The Polish Village Church</a:t>
            </a:r>
          </a:p>
          <a:p>
            <a:pPr marL="566738" indent="-566738" eaLnBrk="1" hangingPunct="1">
              <a:spcBef>
                <a:spcPts val="1000"/>
              </a:spcBef>
              <a:buFontTx/>
              <a:buNone/>
              <a:tabLst>
                <a:tab pos="1379538" algn="l"/>
              </a:tabLst>
            </a:pPr>
            <a:r>
              <a:rPr lang="en-US" sz="2800" b="1" dirty="0"/>
              <a:t>Ch. 34 	The Spanish Bullfight</a:t>
            </a:r>
          </a:p>
          <a:p>
            <a:pPr marL="566738" indent="-566738" eaLnBrk="1" hangingPunct="1">
              <a:spcBef>
                <a:spcPts val="1000"/>
              </a:spcBef>
              <a:buFontTx/>
              <a:buNone/>
              <a:tabLst>
                <a:tab pos="1379538" algn="l"/>
              </a:tabLst>
            </a:pPr>
            <a:r>
              <a:rPr lang="en-US" sz="2800" b="1" dirty="0"/>
              <a:t>Ch. 35 	The Portuguese Bullfight </a:t>
            </a:r>
          </a:p>
        </p:txBody>
      </p:sp>
      <p:sp>
        <p:nvSpPr>
          <p:cNvPr id="7" name="Rectangle 6"/>
          <p:cNvSpPr/>
          <p:nvPr/>
        </p:nvSpPr>
        <p:spPr>
          <a:xfrm>
            <a:off x="2934300" y="1763484"/>
            <a:ext cx="3985386" cy="523220"/>
          </a:xfrm>
          <a:prstGeom prst="rect">
            <a:avLst/>
          </a:prstGeom>
        </p:spPr>
        <p:txBody>
          <a:bodyPr wrap="none">
            <a:spAutoFit/>
          </a:bodyPr>
          <a:lstStyle/>
          <a:p>
            <a:r>
              <a:rPr lang="en-US" sz="2800" i="0" dirty="0">
                <a:solidFill>
                  <a:srgbClr val="FF0000"/>
                </a:solidFill>
              </a:rPr>
              <a:t>nation + metaphor</a:t>
            </a:r>
          </a:p>
        </p:txBody>
      </p:sp>
      <p:sp>
        <p:nvSpPr>
          <p:cNvPr id="8" name="Rectangle 7"/>
          <p:cNvSpPr/>
          <p:nvPr/>
        </p:nvSpPr>
        <p:spPr>
          <a:xfrm>
            <a:off x="1585686" y="924449"/>
            <a:ext cx="5867400" cy="461665"/>
          </a:xfrm>
          <a:prstGeom prst="rect">
            <a:avLst/>
          </a:prstGeom>
        </p:spPr>
        <p:txBody>
          <a:bodyPr wrap="square">
            <a:spAutoFit/>
          </a:bodyPr>
          <a:lstStyle/>
          <a:p>
            <a:r>
              <a:rPr lang="en-US" sz="2400" i="0" dirty="0">
                <a:solidFill>
                  <a:srgbClr val="000000"/>
                </a:solidFill>
              </a:rPr>
              <a:t>“units of analysis” may include:</a:t>
            </a:r>
          </a:p>
        </p:txBody>
      </p:sp>
      <p:sp>
        <p:nvSpPr>
          <p:cNvPr id="11" name="AutoShape 8">
            <a:extLst>
              <a:ext uri="{FF2B5EF4-FFF2-40B4-BE49-F238E27FC236}">
                <a16:creationId xmlns:a16="http://schemas.microsoft.com/office/drawing/2014/main" id="{724CC631-237C-4C88-B714-4388EBA2D73F}"/>
              </a:ext>
            </a:extLst>
          </p:cNvPr>
          <p:cNvSpPr>
            <a:spLocks noChangeArrowheads="1"/>
          </p:cNvSpPr>
          <p:nvPr/>
        </p:nvSpPr>
        <p:spPr bwMode="auto">
          <a:xfrm rot="16200000">
            <a:off x="453685" y="2317890"/>
            <a:ext cx="485775" cy="47874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algn="ctr">
              <a:defRPr/>
            </a:pPr>
            <a:endParaRPr kumimoji="1" lang="en-US" sz="4800" i="1">
              <a:solidFill>
                <a:srgbClr val="FF0000"/>
              </a:solidFill>
            </a:endParaRPr>
          </a:p>
        </p:txBody>
      </p:sp>
      <p:sp>
        <p:nvSpPr>
          <p:cNvPr id="13" name="AutoShape 8">
            <a:extLst>
              <a:ext uri="{FF2B5EF4-FFF2-40B4-BE49-F238E27FC236}">
                <a16:creationId xmlns:a16="http://schemas.microsoft.com/office/drawing/2014/main" id="{07A4961F-FC49-4577-878B-DB96E0E2959C}"/>
              </a:ext>
            </a:extLst>
          </p:cNvPr>
          <p:cNvSpPr>
            <a:spLocks noChangeArrowheads="1"/>
          </p:cNvSpPr>
          <p:nvPr/>
        </p:nvSpPr>
        <p:spPr bwMode="auto">
          <a:xfrm rot="3160109">
            <a:off x="7485202" y="444964"/>
            <a:ext cx="485775" cy="181803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4023464444"/>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Pillai’s</a:t>
            </a:r>
            <a:br>
              <a:rPr lang="en-US" sz="2400" b="1" dirty="0">
                <a:latin typeface="Verdana" pitchFamily="34" charset="0"/>
              </a:rPr>
            </a:br>
            <a:r>
              <a:rPr lang="en-US" sz="1800" dirty="0">
                <a:latin typeface="Verdana" pitchFamily="34" charset="0"/>
              </a:rPr>
              <a:t>for e.g. </a:t>
            </a: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9939" name="Rectangle 3"/>
          <p:cNvSpPr>
            <a:spLocks noGrp="1" noChangeArrowheads="1"/>
          </p:cNvSpPr>
          <p:nvPr>
            <p:ph type="body" idx="1"/>
          </p:nvPr>
        </p:nvSpPr>
        <p:spPr>
          <a:xfrm>
            <a:off x="914400" y="2209800"/>
            <a:ext cx="7315200" cy="3877985"/>
          </a:xfrm>
        </p:spPr>
        <p:txBody>
          <a:bodyPr>
            <a:spAutoFit/>
          </a:bodyPr>
          <a:lstStyle/>
          <a:p>
            <a:pPr marL="566738" indent="-566738" eaLnBrk="1" hangingPunct="1">
              <a:spcBef>
                <a:spcPts val="1000"/>
              </a:spcBef>
              <a:buNone/>
              <a:tabLst>
                <a:tab pos="1379538" algn="l"/>
              </a:tabLst>
            </a:pPr>
            <a:r>
              <a:rPr lang="en-US" sz="2800" b="1" dirty="0"/>
              <a:t>Ch.  7 	The Swedish </a:t>
            </a:r>
            <a:r>
              <a:rPr lang="en-US" sz="2800" b="1" i="1" dirty="0" err="1"/>
              <a:t>Stuga</a:t>
            </a:r>
            <a:endParaRPr lang="en-US" sz="2800" b="1" i="1" dirty="0"/>
          </a:p>
          <a:p>
            <a:pPr marL="566738" indent="-566738" eaLnBrk="1" hangingPunct="1">
              <a:spcBef>
                <a:spcPts val="1000"/>
              </a:spcBef>
              <a:buNone/>
              <a:tabLst>
                <a:tab pos="1379538" algn="l"/>
              </a:tabLst>
            </a:pPr>
            <a:r>
              <a:rPr lang="en-US" sz="2800" b="1" dirty="0"/>
              <a:t>Ch.  8 	The Finnish Sauna</a:t>
            </a:r>
          </a:p>
          <a:p>
            <a:pPr marL="566738" indent="-566738" eaLnBrk="1" hangingPunct="1">
              <a:spcBef>
                <a:spcPts val="1000"/>
              </a:spcBef>
              <a:buNone/>
              <a:tabLst>
                <a:tab pos="1379538" algn="l"/>
              </a:tabLst>
            </a:pPr>
            <a:r>
              <a:rPr lang="en-US" sz="2800" b="1" dirty="0"/>
              <a:t>Ch.  9 	The Danish Christmas Luncheon</a:t>
            </a:r>
          </a:p>
          <a:p>
            <a:pPr marL="566738" indent="-566738" eaLnBrk="1" hangingPunct="1">
              <a:spcBef>
                <a:spcPts val="1000"/>
              </a:spcBef>
              <a:buFontTx/>
              <a:buNone/>
              <a:tabLst>
                <a:tab pos="1379538" algn="l"/>
              </a:tabLst>
            </a:pPr>
            <a:r>
              <a:rPr lang="en-US" sz="2800" b="1" dirty="0"/>
              <a:t>Ch. 10 	The German Symphony</a:t>
            </a:r>
            <a:endParaRPr lang="en-US" sz="2800" dirty="0"/>
          </a:p>
          <a:p>
            <a:pPr marL="566738" indent="-566738" eaLnBrk="1" hangingPunct="1">
              <a:spcBef>
                <a:spcPts val="1000"/>
              </a:spcBef>
              <a:buFontTx/>
              <a:buNone/>
              <a:tabLst>
                <a:tab pos="1379538" algn="l"/>
              </a:tabLst>
            </a:pPr>
            <a:r>
              <a:rPr lang="en-US" sz="2800" b="1" dirty="0"/>
              <a:t>Ch. 11 	Irish Conversations</a:t>
            </a:r>
          </a:p>
          <a:p>
            <a:pPr marL="566738" indent="-566738" eaLnBrk="1" hangingPunct="1">
              <a:spcBef>
                <a:spcPts val="1000"/>
              </a:spcBef>
              <a:buNone/>
              <a:tabLst>
                <a:tab pos="1379538" algn="l"/>
              </a:tabLst>
            </a:pPr>
            <a:r>
              <a:rPr lang="en-US" sz="2800" b="1" dirty="0"/>
              <a:t>Ch. 14 	French Wine</a:t>
            </a:r>
            <a:r>
              <a:rPr lang="en-US" sz="2800" dirty="0"/>
              <a:t> . . .</a:t>
            </a:r>
          </a:p>
          <a:p>
            <a:pPr marL="566738" indent="-566738" eaLnBrk="1" hangingPunct="1">
              <a:spcBef>
                <a:spcPts val="1000"/>
              </a:spcBef>
              <a:buFontTx/>
              <a:buNone/>
              <a:tabLst>
                <a:tab pos="1379538" algn="l"/>
              </a:tabLst>
            </a:pPr>
            <a:r>
              <a:rPr lang="en-US" sz="2800" b="1" dirty="0"/>
              <a:t>Ch. 16 	The Traditional British House</a:t>
            </a:r>
          </a:p>
        </p:txBody>
      </p:sp>
    </p:spTree>
    <p:extLst>
      <p:ext uri="{BB962C8B-B14F-4D97-AF65-F5344CB8AC3E}">
        <p14:creationId xmlns:p14="http://schemas.microsoft.com/office/powerpoint/2010/main" val="456328864"/>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atin typeface="Verdana" pitchFamily="34" charset="0"/>
              </a:rPr>
              <a:t> Cultural Metaphors</a:t>
            </a:r>
          </a:p>
        </p:txBody>
      </p:sp>
      <p:sp>
        <p:nvSpPr>
          <p:cNvPr id="40963" name="Rectangle 3"/>
          <p:cNvSpPr>
            <a:spLocks noGrp="1" noChangeArrowheads="1"/>
          </p:cNvSpPr>
          <p:nvPr>
            <p:ph type="body" idx="1"/>
          </p:nvPr>
        </p:nvSpPr>
        <p:spPr>
          <a:xfrm>
            <a:off x="914400" y="2402125"/>
            <a:ext cx="7315200" cy="3200876"/>
          </a:xfrm>
        </p:spPr>
        <p:txBody>
          <a:bodyPr>
            <a:spAutoFit/>
          </a:bodyPr>
          <a:lstStyle/>
          <a:p>
            <a:pPr eaLnBrk="1" hangingPunct="1">
              <a:lnSpc>
                <a:spcPct val="130000"/>
              </a:lnSpc>
            </a:pPr>
            <a:r>
              <a:rPr lang="en-US" sz="2800" b="1" dirty="0">
                <a:latin typeface="Verdana" pitchFamily="34" charset="0"/>
              </a:rPr>
              <a:t>with cultural metaphors the unit of analysis is usually the nation or national culture</a:t>
            </a:r>
          </a:p>
          <a:p>
            <a:pPr eaLnBrk="1" hangingPunct="1">
              <a:buFontTx/>
              <a:buNone/>
            </a:pPr>
            <a:endParaRPr lang="en-US" sz="1200" b="1" dirty="0">
              <a:latin typeface="Verdana" pitchFamily="34" charset="0"/>
            </a:endParaRPr>
          </a:p>
          <a:p>
            <a:pPr eaLnBrk="1" hangingPunct="1">
              <a:lnSpc>
                <a:spcPct val="130000"/>
              </a:lnSpc>
            </a:pPr>
            <a:r>
              <a:rPr lang="en-US" sz="2800" b="1" dirty="0">
                <a:solidFill>
                  <a:srgbClr val="FFFFFF"/>
                </a:solidFill>
                <a:latin typeface="Verdana" pitchFamily="34" charset="0"/>
              </a:rPr>
              <a:t>applies to a group, but not to every individual within it</a:t>
            </a:r>
          </a:p>
        </p:txBody>
      </p:sp>
    </p:spTree>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atin typeface="Verdana" pitchFamily="34" charset="0"/>
              </a:rPr>
              <a:t> Cultural Metaphors</a:t>
            </a:r>
          </a:p>
        </p:txBody>
      </p:sp>
      <p:sp>
        <p:nvSpPr>
          <p:cNvPr id="40963" name="Rectangle 3"/>
          <p:cNvSpPr>
            <a:spLocks noGrp="1" noChangeArrowheads="1"/>
          </p:cNvSpPr>
          <p:nvPr>
            <p:ph type="body" idx="1"/>
          </p:nvPr>
        </p:nvSpPr>
        <p:spPr>
          <a:xfrm>
            <a:off x="914400" y="2402125"/>
            <a:ext cx="7315200" cy="3761030"/>
          </a:xfrm>
        </p:spPr>
        <p:txBody>
          <a:bodyPr>
            <a:spAutoFit/>
          </a:bodyPr>
          <a:lstStyle/>
          <a:p>
            <a:pPr eaLnBrk="1" hangingPunct="1">
              <a:lnSpc>
                <a:spcPct val="130000"/>
              </a:lnSpc>
            </a:pPr>
            <a:r>
              <a:rPr lang="en-US" sz="2800" b="1" dirty="0">
                <a:latin typeface="Verdana" pitchFamily="34" charset="0"/>
              </a:rPr>
              <a:t>with cultural metaphors the unit of analysis is usually the nation or national culture</a:t>
            </a:r>
          </a:p>
          <a:p>
            <a:pPr eaLnBrk="1" hangingPunct="1">
              <a:buFontTx/>
              <a:buNone/>
            </a:pPr>
            <a:endParaRPr lang="en-US" sz="1200" b="1" dirty="0">
              <a:latin typeface="Verdana" pitchFamily="34" charset="0"/>
            </a:endParaRPr>
          </a:p>
          <a:p>
            <a:pPr eaLnBrk="1" hangingPunct="1">
              <a:lnSpc>
                <a:spcPct val="130000"/>
              </a:lnSpc>
            </a:pPr>
            <a:r>
              <a:rPr lang="en-US" sz="2800" b="1" dirty="0">
                <a:latin typeface="Verdana" pitchFamily="34" charset="0"/>
              </a:rPr>
              <a:t>the metaphor applies to </a:t>
            </a:r>
            <a:r>
              <a:rPr lang="en-US" sz="2800" b="1" i="1" dirty="0">
                <a:solidFill>
                  <a:srgbClr val="FF0000"/>
                </a:solidFill>
                <a:latin typeface="Verdana" pitchFamily="34" charset="0"/>
              </a:rPr>
              <a:t>a group</a:t>
            </a:r>
            <a:r>
              <a:rPr lang="en-US" sz="2800" b="1" dirty="0">
                <a:latin typeface="Verdana" pitchFamily="34" charset="0"/>
              </a:rPr>
              <a:t>, but not to every individual within the group</a:t>
            </a:r>
          </a:p>
        </p:txBody>
      </p:sp>
    </p:spTree>
    <p:extLst>
      <p:ext uri="{BB962C8B-B14F-4D97-AF65-F5344CB8AC3E}">
        <p14:creationId xmlns:p14="http://schemas.microsoft.com/office/powerpoint/2010/main" val="3184320136"/>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a:latin typeface="Verdana" pitchFamily="34" charset="0"/>
              </a:rPr>
              <a:t> Cultural Metaphors</a:t>
            </a:r>
          </a:p>
        </p:txBody>
      </p:sp>
      <p:sp>
        <p:nvSpPr>
          <p:cNvPr id="41987" name="Rectangle 3"/>
          <p:cNvSpPr>
            <a:spLocks noGrp="1" noChangeArrowheads="1"/>
          </p:cNvSpPr>
          <p:nvPr>
            <p:ph type="body" idx="1"/>
          </p:nvPr>
        </p:nvSpPr>
        <p:spPr>
          <a:xfrm>
            <a:off x="914400" y="2009775"/>
            <a:ext cx="7315200" cy="4388894"/>
          </a:xfrm>
        </p:spPr>
        <p:txBody>
          <a:bodyPr>
            <a:spAutoFit/>
          </a:bodyPr>
          <a:lstStyle/>
          <a:p>
            <a:pPr eaLnBrk="1" hangingPunct="1">
              <a:lnSpc>
                <a:spcPct val="130000"/>
              </a:lnSpc>
            </a:pPr>
            <a:r>
              <a:rPr lang="en-US" sz="2800" b="1" dirty="0">
                <a:solidFill>
                  <a:schemeClr val="accent1"/>
                </a:solidFill>
                <a:latin typeface="Verdana" pitchFamily="34" charset="0"/>
              </a:rPr>
              <a:t>unit of analysis is usually the nation or national culture</a:t>
            </a:r>
          </a:p>
          <a:p>
            <a:pPr eaLnBrk="1" hangingPunct="1"/>
            <a:endParaRPr lang="en-US" sz="1200" b="1" dirty="0">
              <a:latin typeface="Verdana" pitchFamily="34" charset="0"/>
            </a:endParaRPr>
          </a:p>
          <a:p>
            <a:pPr marL="739775" lvl="1" indent="-274638" eaLnBrk="1" hangingPunct="1">
              <a:lnSpc>
                <a:spcPct val="130000"/>
              </a:lnSpc>
            </a:pPr>
            <a:r>
              <a:rPr lang="en-US" sz="2400" b="1" dirty="0">
                <a:latin typeface="Verdana" pitchFamily="34" charset="0"/>
              </a:rPr>
              <a:t>because a good amount of evidence suggests that there are commonalities across regional, racial, and ethnic groups within each of them that can be captured effectively by cultural metaphors</a:t>
            </a:r>
          </a:p>
        </p:txBody>
      </p:sp>
    </p:spTree>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43011" name="Rectangle 3"/>
          <p:cNvSpPr>
            <a:spLocks noGrp="1" noChangeArrowheads="1"/>
          </p:cNvSpPr>
          <p:nvPr>
            <p:ph type="body" idx="1"/>
          </p:nvPr>
        </p:nvSpPr>
        <p:spPr>
          <a:xfrm>
            <a:off x="914400" y="1600200"/>
            <a:ext cx="7315200" cy="4253472"/>
          </a:xfrm>
        </p:spPr>
        <p:txBody>
          <a:bodyPr/>
          <a:lstStyle/>
          <a:p>
            <a:pPr eaLnBrk="1" hangingPunct="1">
              <a:buFontTx/>
              <a:buNone/>
            </a:pPr>
            <a:endParaRPr lang="en-US" dirty="0"/>
          </a:p>
          <a:p>
            <a:pPr eaLnBrk="1" hangingPunct="1">
              <a:buFontTx/>
              <a:buNone/>
            </a:pPr>
            <a:endParaRPr lang="en-US" dirty="0"/>
          </a:p>
          <a:p>
            <a:pPr algn="ctr" eaLnBrk="1" hangingPunct="1">
              <a:buFontTx/>
              <a:buNone/>
            </a:pPr>
            <a:r>
              <a:rPr lang="en-US" sz="4000" b="1" dirty="0"/>
              <a:t>Why</a:t>
            </a:r>
          </a:p>
          <a:p>
            <a:pPr algn="ctr" eaLnBrk="1" hangingPunct="1">
              <a:lnSpc>
                <a:spcPct val="110000"/>
              </a:lnSpc>
              <a:buFontTx/>
              <a:buNone/>
            </a:pPr>
            <a:r>
              <a:rPr lang="en-US" sz="4000" b="1" dirty="0"/>
              <a:t>is the Opera</a:t>
            </a:r>
          </a:p>
          <a:p>
            <a:pPr algn="ctr" eaLnBrk="1" hangingPunct="1">
              <a:lnSpc>
                <a:spcPct val="110000"/>
              </a:lnSpc>
              <a:buFontTx/>
              <a:buNone/>
            </a:pPr>
            <a:r>
              <a:rPr lang="en-US" sz="4000" b="1" dirty="0"/>
              <a:t>a good metaphor for Italy?</a:t>
            </a:r>
          </a:p>
          <a:p>
            <a:pPr eaLnBrk="1" hangingPunct="1">
              <a:buFontTx/>
              <a:buNone/>
            </a:pPr>
            <a:endParaRPr lang="en-US" sz="4000" dirty="0"/>
          </a:p>
        </p:txBody>
      </p:sp>
      <p:sp>
        <p:nvSpPr>
          <p:cNvPr id="43012" name="Rectangle 4"/>
          <p:cNvSpPr>
            <a:spLocks noChangeArrowheads="1"/>
          </p:cNvSpPr>
          <p:nvPr/>
        </p:nvSpPr>
        <p:spPr bwMode="auto">
          <a:xfrm>
            <a:off x="2776507" y="6566356"/>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sp>
        <p:nvSpPr>
          <p:cNvPr id="331779" name="Rectangle 3"/>
          <p:cNvSpPr>
            <a:spLocks noGrp="1" noChangeArrowheads="1"/>
          </p:cNvSpPr>
          <p:nvPr>
            <p:ph type="body" idx="1"/>
          </p:nvPr>
        </p:nvSpPr>
        <p:spPr>
          <a:xfrm>
            <a:off x="914400" y="1353456"/>
            <a:ext cx="7315200" cy="5016758"/>
          </a:xfrm>
        </p:spPr>
        <p:txBody>
          <a:bodyPr/>
          <a:lstStyle/>
          <a:p>
            <a:pPr marL="0" indent="0" algn="ctr" eaLnBrk="1" hangingPunct="1">
              <a:buNone/>
            </a:pPr>
            <a:r>
              <a:rPr lang="en-US" sz="4000" b="1" dirty="0"/>
              <a:t>“</a:t>
            </a:r>
            <a:r>
              <a:rPr lang="en-US" sz="4000" b="1" dirty="0">
                <a:solidFill>
                  <a:srgbClr val="FF0000"/>
                </a:solidFill>
              </a:rPr>
              <a:t>In Italy life is the theater</a:t>
            </a:r>
            <a:r>
              <a:rPr lang="en-US" sz="4000" b="1" dirty="0"/>
              <a:t>, each act carefully played out for everyone to witness.  Form this perspective the opera is not only helpful but [also] possibly essential for understanding Italian behavior and culture.”</a:t>
            </a:r>
          </a:p>
        </p:txBody>
      </p:sp>
      <p:sp>
        <p:nvSpPr>
          <p:cNvPr id="6" name="Rectangle 5"/>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www.d.umn.edu/cla/faculty/troufs/anth1095/index.html#Gannon</a:t>
            </a:r>
            <a:endParaRPr lang="en-US" sz="800" b="0" i="0" dirty="0">
              <a:solidFill>
                <a:srgbClr val="000000"/>
              </a:solidFill>
            </a:endParaRPr>
          </a:p>
        </p:txBody>
      </p:sp>
      <p:sp>
        <p:nvSpPr>
          <p:cNvPr id="7" name="Rectangle 2"/>
          <p:cNvSpPr txBox="1">
            <a:spLocks noChangeArrowheads="1"/>
          </p:cNvSpPr>
          <p:nvPr/>
        </p:nvSpPr>
        <p:spPr bwMode="auto">
          <a:xfrm>
            <a:off x="457200" y="427038"/>
            <a:ext cx="8229600" cy="56356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it-IT" sz="1400" b="0" i="0" kern="0"/>
              <a:t>Martin J. Gannon and Rajnandini Pillai</a:t>
            </a:r>
            <a:br>
              <a:rPr lang="en-US" sz="1400" b="0" i="0" kern="0"/>
            </a:br>
            <a:r>
              <a:rPr lang="en-US" sz="1400" b="0" i="1" kern="0"/>
              <a:t>Understanding Global Cultures</a:t>
            </a:r>
            <a:endParaRPr lang="en-US" sz="1400" b="0" i="1" kern="0" dirty="0"/>
          </a:p>
        </p:txBody>
      </p:sp>
    </p:spTree>
    <p:extLst>
      <p:ext uri="{BB962C8B-B14F-4D97-AF65-F5344CB8AC3E}">
        <p14:creationId xmlns:p14="http://schemas.microsoft.com/office/powerpoint/2010/main" val="4044786951"/>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8915" name="Rectangle 3"/>
          <p:cNvSpPr>
            <a:spLocks noGrp="1" noChangeArrowheads="1"/>
          </p:cNvSpPr>
          <p:nvPr>
            <p:ph type="body" idx="1"/>
          </p:nvPr>
        </p:nvSpPr>
        <p:spPr>
          <a:xfrm>
            <a:off x="900752" y="2116088"/>
            <a:ext cx="7315200" cy="4560223"/>
          </a:xfrm>
        </p:spPr>
        <p:txBody>
          <a:bodyPr>
            <a:spAutoFit/>
          </a:bodyPr>
          <a:lstStyle/>
          <a:p>
            <a:pPr marL="566738" indent="-566738" eaLnBrk="1" hangingPunct="1">
              <a:spcBef>
                <a:spcPts val="1000"/>
              </a:spcBef>
              <a:buNone/>
              <a:tabLst>
                <a:tab pos="1379538" algn="l"/>
              </a:tabLst>
            </a:pPr>
            <a:r>
              <a:rPr lang="en-US" sz="3600" b="1" dirty="0">
                <a:solidFill>
                  <a:srgbClr val="FF0000"/>
                </a:solidFill>
              </a:rPr>
              <a:t>Ch. 19 	The Italian Opera</a:t>
            </a:r>
            <a:endParaRPr lang="en-US" sz="3600" dirty="0">
              <a:solidFill>
                <a:srgbClr val="FF0000"/>
              </a:solidFill>
            </a:endParaRPr>
          </a:p>
          <a:p>
            <a:pPr marL="566738" indent="-566738" eaLnBrk="1" hangingPunct="1">
              <a:spcBef>
                <a:spcPts val="1000"/>
              </a:spcBef>
              <a:buFontTx/>
              <a:buNone/>
              <a:tabLst>
                <a:tab pos="1379538" algn="l"/>
              </a:tabLst>
            </a:pPr>
            <a:r>
              <a:rPr lang="en-US" sz="2800" b="1" dirty="0">
                <a:solidFill>
                  <a:schemeClr val="accent1"/>
                </a:solidFill>
              </a:rPr>
              <a:t>Ch. 20 	Belgian Lace</a:t>
            </a:r>
          </a:p>
          <a:p>
            <a:pPr marL="566738" indent="-566738" eaLnBrk="1" hangingPunct="1">
              <a:spcBef>
                <a:spcPts val="1000"/>
              </a:spcBef>
              <a:buNone/>
              <a:tabLst>
                <a:tab pos="1379538" algn="l"/>
              </a:tabLst>
            </a:pPr>
            <a:r>
              <a:rPr lang="en-US" sz="2800" b="1" dirty="0">
                <a:solidFill>
                  <a:schemeClr val="accent1"/>
                </a:solidFill>
              </a:rPr>
              <a:t>Ch. 22	The Turkish </a:t>
            </a:r>
            <a:r>
              <a:rPr lang="en-US" sz="2800" b="1" dirty="0" err="1">
                <a:solidFill>
                  <a:schemeClr val="accent1"/>
                </a:solidFill>
              </a:rPr>
              <a:t>Coffehouse</a:t>
            </a:r>
            <a:r>
              <a:rPr lang="en-US" sz="2800" dirty="0">
                <a:solidFill>
                  <a:schemeClr val="accent1"/>
                </a:solidFill>
              </a:rPr>
              <a:t> </a:t>
            </a:r>
            <a:endParaRPr lang="en-US" sz="2800" b="1" dirty="0">
              <a:solidFill>
                <a:schemeClr val="accent1"/>
              </a:solidFill>
            </a:endParaRPr>
          </a:p>
          <a:p>
            <a:pPr marL="566738" indent="-566738" eaLnBrk="1" hangingPunct="1">
              <a:spcBef>
                <a:spcPts val="1000"/>
              </a:spcBef>
              <a:buFontTx/>
              <a:buNone/>
              <a:tabLst>
                <a:tab pos="1379538" algn="l"/>
              </a:tabLst>
            </a:pPr>
            <a:r>
              <a:rPr lang="en-US" sz="2800" b="1" dirty="0">
                <a:solidFill>
                  <a:schemeClr val="accent1"/>
                </a:solidFill>
              </a:rPr>
              <a:t>Ch. 31 	The Russian Ballet</a:t>
            </a:r>
          </a:p>
          <a:p>
            <a:pPr marL="566738" indent="-566738" eaLnBrk="1" hangingPunct="1">
              <a:spcBef>
                <a:spcPts val="1000"/>
              </a:spcBef>
              <a:buFontTx/>
              <a:buNone/>
              <a:tabLst>
                <a:tab pos="1379538" algn="l"/>
              </a:tabLst>
            </a:pPr>
            <a:r>
              <a:rPr lang="en-US" sz="2800" b="1" dirty="0">
                <a:solidFill>
                  <a:schemeClr val="accent1"/>
                </a:solidFill>
              </a:rPr>
              <a:t>Ch. 32    Estonian Singing</a:t>
            </a:r>
          </a:p>
          <a:p>
            <a:pPr marL="566738" indent="-566738" eaLnBrk="1" hangingPunct="1">
              <a:spcBef>
                <a:spcPts val="1000"/>
              </a:spcBef>
              <a:buNone/>
              <a:tabLst>
                <a:tab pos="1379538" algn="l"/>
              </a:tabLst>
            </a:pPr>
            <a:r>
              <a:rPr lang="en-US" sz="2800" b="1" dirty="0">
                <a:solidFill>
                  <a:schemeClr val="accent1"/>
                </a:solidFill>
              </a:rPr>
              <a:t>Ch. 33 	The Polish Village Church</a:t>
            </a:r>
          </a:p>
          <a:p>
            <a:pPr marL="566738" indent="-566738" eaLnBrk="1" hangingPunct="1">
              <a:spcBef>
                <a:spcPts val="1000"/>
              </a:spcBef>
              <a:buFontTx/>
              <a:buNone/>
              <a:tabLst>
                <a:tab pos="1379538" algn="l"/>
              </a:tabLst>
            </a:pPr>
            <a:r>
              <a:rPr lang="en-US" sz="2800" b="1" dirty="0">
                <a:solidFill>
                  <a:schemeClr val="accent1"/>
                </a:solidFill>
              </a:rPr>
              <a:t>Ch. 34 	The Spanish Bullfight</a:t>
            </a:r>
          </a:p>
          <a:p>
            <a:pPr marL="566738" indent="-566738" eaLnBrk="1" hangingPunct="1">
              <a:spcBef>
                <a:spcPts val="1000"/>
              </a:spcBef>
              <a:buFontTx/>
              <a:buNone/>
              <a:tabLst>
                <a:tab pos="1379538" algn="l"/>
              </a:tabLst>
            </a:pPr>
            <a:r>
              <a:rPr lang="en-US" sz="2800" b="1" dirty="0">
                <a:solidFill>
                  <a:schemeClr val="accent1"/>
                </a:solidFill>
              </a:rPr>
              <a:t>Ch. 35 	The Portuguese Bullfight </a:t>
            </a:r>
          </a:p>
        </p:txBody>
      </p:sp>
      <p:sp>
        <p:nvSpPr>
          <p:cNvPr id="4" name="Rectangle 3"/>
          <p:cNvSpPr/>
          <p:nvPr/>
        </p:nvSpPr>
        <p:spPr>
          <a:xfrm>
            <a:off x="885372" y="3276600"/>
            <a:ext cx="7391400" cy="1938992"/>
          </a:xfrm>
          <a:prstGeom prst="rect">
            <a:avLst/>
          </a:prstGeom>
          <a:solidFill>
            <a:schemeClr val="bg1"/>
          </a:solidFill>
          <a:ln w="76200">
            <a:solidFill>
              <a:srgbClr val="FF0000"/>
            </a:solidFill>
          </a:ln>
        </p:spPr>
        <p:txBody>
          <a:bodyPr wrap="square">
            <a:spAutoFit/>
          </a:bodyPr>
          <a:lstStyle/>
          <a:p>
            <a:r>
              <a:rPr lang="en-US" sz="2400" dirty="0">
                <a:solidFill>
                  <a:srgbClr val="000000"/>
                </a:solidFill>
              </a:rPr>
              <a:t> </a:t>
            </a:r>
            <a:br>
              <a:rPr lang="en-US" sz="2400" dirty="0">
                <a:solidFill>
                  <a:srgbClr val="000000"/>
                </a:solidFill>
              </a:rPr>
            </a:br>
            <a:r>
              <a:rPr lang="en-US" sz="2400" b="0" i="0" dirty="0">
                <a:solidFill>
                  <a:srgbClr val="000000"/>
                </a:solidFill>
              </a:rPr>
              <a:t>Italy is one of the </a:t>
            </a:r>
          </a:p>
          <a:p>
            <a:r>
              <a:rPr lang="en-US" i="0" dirty="0">
                <a:solidFill>
                  <a:srgbClr val="000000"/>
                </a:solidFill>
              </a:rPr>
              <a:t>“Cleft National Cultures”</a:t>
            </a:r>
            <a:br>
              <a:rPr lang="en-US" dirty="0">
                <a:solidFill>
                  <a:srgbClr val="000000"/>
                </a:solidFill>
              </a:rPr>
            </a:br>
            <a:endParaRPr lang="en-US" dirty="0">
              <a:solidFill>
                <a:srgbClr val="000000"/>
              </a:solidFill>
            </a:endParaRPr>
          </a:p>
        </p:txBody>
      </p:sp>
    </p:spTree>
    <p:extLst>
      <p:ext uri="{BB962C8B-B14F-4D97-AF65-F5344CB8AC3E}">
        <p14:creationId xmlns:p14="http://schemas.microsoft.com/office/powerpoint/2010/main" val="132585091"/>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8915" name="Rectangle 3"/>
          <p:cNvSpPr>
            <a:spLocks noGrp="1" noChangeArrowheads="1"/>
          </p:cNvSpPr>
          <p:nvPr>
            <p:ph type="body" idx="1"/>
          </p:nvPr>
        </p:nvSpPr>
        <p:spPr>
          <a:xfrm>
            <a:off x="900752" y="2116088"/>
            <a:ext cx="7315200" cy="4560223"/>
          </a:xfrm>
        </p:spPr>
        <p:txBody>
          <a:bodyPr>
            <a:spAutoFit/>
          </a:bodyPr>
          <a:lstStyle/>
          <a:p>
            <a:pPr marL="566738" indent="-566738" eaLnBrk="1" hangingPunct="1">
              <a:spcBef>
                <a:spcPts val="1000"/>
              </a:spcBef>
              <a:buNone/>
              <a:tabLst>
                <a:tab pos="1379538" algn="l"/>
              </a:tabLst>
            </a:pPr>
            <a:r>
              <a:rPr lang="en-US" sz="3600" b="1" dirty="0">
                <a:solidFill>
                  <a:srgbClr val="FF0000"/>
                </a:solidFill>
              </a:rPr>
              <a:t>Ch. 19 	The Italian Opera</a:t>
            </a:r>
            <a:endParaRPr lang="en-US" sz="3600" dirty="0">
              <a:solidFill>
                <a:srgbClr val="FF0000"/>
              </a:solidFill>
            </a:endParaRPr>
          </a:p>
          <a:p>
            <a:pPr marL="566738" indent="-566738" eaLnBrk="1" hangingPunct="1">
              <a:spcBef>
                <a:spcPts val="1000"/>
              </a:spcBef>
              <a:buFontTx/>
              <a:buNone/>
              <a:tabLst>
                <a:tab pos="1379538" algn="l"/>
              </a:tabLst>
            </a:pPr>
            <a:r>
              <a:rPr lang="en-US" sz="2800" b="1" dirty="0">
                <a:solidFill>
                  <a:schemeClr val="accent1"/>
                </a:solidFill>
              </a:rPr>
              <a:t>Ch. 20 	Belgian Lace</a:t>
            </a:r>
          </a:p>
          <a:p>
            <a:pPr marL="566738" indent="-566738" eaLnBrk="1" hangingPunct="1">
              <a:spcBef>
                <a:spcPts val="1000"/>
              </a:spcBef>
              <a:buNone/>
              <a:tabLst>
                <a:tab pos="1379538" algn="l"/>
              </a:tabLst>
            </a:pPr>
            <a:r>
              <a:rPr lang="en-US" sz="2800" b="1" dirty="0">
                <a:solidFill>
                  <a:schemeClr val="accent1"/>
                </a:solidFill>
              </a:rPr>
              <a:t>Ch. 22	The Turkish </a:t>
            </a:r>
            <a:r>
              <a:rPr lang="en-US" sz="2800" b="1" dirty="0" err="1">
                <a:solidFill>
                  <a:schemeClr val="accent1"/>
                </a:solidFill>
              </a:rPr>
              <a:t>Coffehouse</a:t>
            </a:r>
            <a:r>
              <a:rPr lang="en-US" sz="2800" dirty="0">
                <a:solidFill>
                  <a:schemeClr val="accent1"/>
                </a:solidFill>
              </a:rPr>
              <a:t> </a:t>
            </a:r>
            <a:endParaRPr lang="en-US" sz="2800" b="1" dirty="0">
              <a:solidFill>
                <a:schemeClr val="accent1"/>
              </a:solidFill>
            </a:endParaRPr>
          </a:p>
          <a:p>
            <a:pPr marL="566738" indent="-566738" eaLnBrk="1" hangingPunct="1">
              <a:spcBef>
                <a:spcPts val="1000"/>
              </a:spcBef>
              <a:buFontTx/>
              <a:buNone/>
              <a:tabLst>
                <a:tab pos="1379538" algn="l"/>
              </a:tabLst>
            </a:pPr>
            <a:r>
              <a:rPr lang="en-US" sz="2800" b="1" dirty="0">
                <a:solidFill>
                  <a:schemeClr val="accent1"/>
                </a:solidFill>
              </a:rPr>
              <a:t>Ch. 31 	The Russian Ballet</a:t>
            </a:r>
          </a:p>
          <a:p>
            <a:pPr marL="566738" indent="-566738" eaLnBrk="1" hangingPunct="1">
              <a:spcBef>
                <a:spcPts val="1000"/>
              </a:spcBef>
              <a:buFontTx/>
              <a:buNone/>
              <a:tabLst>
                <a:tab pos="1379538" algn="l"/>
              </a:tabLst>
            </a:pPr>
            <a:r>
              <a:rPr lang="en-US" sz="2800" b="1" dirty="0">
                <a:solidFill>
                  <a:schemeClr val="accent1"/>
                </a:solidFill>
              </a:rPr>
              <a:t>Ch. 32    Estonian Singing</a:t>
            </a:r>
          </a:p>
          <a:p>
            <a:pPr marL="566738" indent="-566738" eaLnBrk="1" hangingPunct="1">
              <a:spcBef>
                <a:spcPts val="1000"/>
              </a:spcBef>
              <a:buNone/>
              <a:tabLst>
                <a:tab pos="1379538" algn="l"/>
              </a:tabLst>
            </a:pPr>
            <a:r>
              <a:rPr lang="en-US" sz="2800" b="1" dirty="0">
                <a:solidFill>
                  <a:schemeClr val="accent1"/>
                </a:solidFill>
              </a:rPr>
              <a:t>Ch. 33 	The Polish Village Church</a:t>
            </a:r>
          </a:p>
          <a:p>
            <a:pPr marL="566738" indent="-566738" eaLnBrk="1" hangingPunct="1">
              <a:spcBef>
                <a:spcPts val="1000"/>
              </a:spcBef>
              <a:buFontTx/>
              <a:buNone/>
              <a:tabLst>
                <a:tab pos="1379538" algn="l"/>
              </a:tabLst>
            </a:pPr>
            <a:r>
              <a:rPr lang="en-US" sz="2800" b="1" dirty="0">
                <a:solidFill>
                  <a:schemeClr val="accent1"/>
                </a:solidFill>
              </a:rPr>
              <a:t>Ch. 34 	The Spanish Bullfight</a:t>
            </a:r>
          </a:p>
          <a:p>
            <a:pPr marL="566738" indent="-566738" eaLnBrk="1" hangingPunct="1">
              <a:spcBef>
                <a:spcPts val="1000"/>
              </a:spcBef>
              <a:buFontTx/>
              <a:buNone/>
              <a:tabLst>
                <a:tab pos="1379538" algn="l"/>
              </a:tabLst>
            </a:pPr>
            <a:r>
              <a:rPr lang="en-US" sz="2800" b="1" dirty="0">
                <a:solidFill>
                  <a:schemeClr val="accent1"/>
                </a:solidFill>
              </a:rPr>
              <a:t>Ch. 35 	The Portuguese Bullfight </a:t>
            </a:r>
          </a:p>
        </p:txBody>
      </p:sp>
      <p:sp>
        <p:nvSpPr>
          <p:cNvPr id="4" name="Rectangle 3"/>
          <p:cNvSpPr/>
          <p:nvPr/>
        </p:nvSpPr>
        <p:spPr>
          <a:xfrm>
            <a:off x="885372" y="3276600"/>
            <a:ext cx="7391400" cy="1938992"/>
          </a:xfrm>
          <a:prstGeom prst="rect">
            <a:avLst/>
          </a:prstGeom>
          <a:solidFill>
            <a:schemeClr val="bg1"/>
          </a:solidFill>
          <a:ln w="76200">
            <a:solidFill>
              <a:srgbClr val="FF0000"/>
            </a:solidFill>
          </a:ln>
        </p:spPr>
        <p:txBody>
          <a:bodyPr wrap="square">
            <a:spAutoFit/>
          </a:bodyPr>
          <a:lstStyle/>
          <a:p>
            <a:r>
              <a:rPr lang="en-US" sz="2400" dirty="0">
                <a:solidFill>
                  <a:srgbClr val="000000"/>
                </a:solidFill>
              </a:rPr>
              <a:t> </a:t>
            </a:r>
            <a:br>
              <a:rPr lang="en-US" sz="2400" dirty="0">
                <a:solidFill>
                  <a:srgbClr val="000000"/>
                </a:solidFill>
              </a:rPr>
            </a:br>
            <a:r>
              <a:rPr lang="en-US" sz="2400" b="0" i="0" dirty="0">
                <a:solidFill>
                  <a:srgbClr val="000000"/>
                </a:solidFill>
              </a:rPr>
              <a:t>Italy is culturally divided </a:t>
            </a:r>
          </a:p>
          <a:p>
            <a:r>
              <a:rPr lang="en-US" i="0" dirty="0">
                <a:solidFill>
                  <a:srgbClr val="000000"/>
                </a:solidFill>
              </a:rPr>
              <a:t>“North - South”</a:t>
            </a:r>
            <a:br>
              <a:rPr lang="en-US" i="0" dirty="0">
                <a:solidFill>
                  <a:srgbClr val="000000"/>
                </a:solidFill>
              </a:rPr>
            </a:br>
            <a:endParaRPr lang="en-US" i="0" dirty="0">
              <a:solidFill>
                <a:srgbClr val="000000"/>
              </a:solidFill>
            </a:endParaRPr>
          </a:p>
        </p:txBody>
      </p:sp>
    </p:spTree>
    <p:extLst>
      <p:ext uri="{BB962C8B-B14F-4D97-AF65-F5344CB8AC3E}">
        <p14:creationId xmlns:p14="http://schemas.microsoft.com/office/powerpoint/2010/main" val="2476514501"/>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2748253"/>
          </a:xfrm>
          <a:prstGeom prst="rect">
            <a:avLst/>
          </a:prstGeom>
          <a:noFill/>
          <a:ln w="9525">
            <a:noFill/>
            <a:miter lim="800000"/>
            <a:headEnd/>
            <a:tailEnd/>
          </a:ln>
        </p:spPr>
        <p:txBody>
          <a:bodyPr>
            <a:spAutoFit/>
          </a:bodyPr>
          <a:lstStyle/>
          <a:p>
            <a:pPr>
              <a:lnSpc>
                <a:spcPct val="150000"/>
              </a:lnSpc>
            </a:pPr>
            <a:r>
              <a:rPr lang="en-US" sz="4000" i="0" dirty="0">
                <a:solidFill>
                  <a:srgbClr val="FF0000"/>
                </a:solidFill>
                <a:latin typeface="Arial" charset="0"/>
              </a:rPr>
              <a:t>and major features of the opera include . . .</a:t>
            </a:r>
          </a:p>
        </p:txBody>
      </p:sp>
    </p:spTree>
    <p:extLst>
      <p:ext uri="{BB962C8B-B14F-4D97-AF65-F5344CB8AC3E}">
        <p14:creationId xmlns:p14="http://schemas.microsoft.com/office/powerpoint/2010/main" val="2028714884"/>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solidFill>
                <a:srgbClr val="000000"/>
              </a:solidFill>
            </a:endParaRPr>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lnSpc>
                <a:spcPct val="150000"/>
              </a:lnSpc>
              <a:spcBef>
                <a:spcPts val="0"/>
              </a:spcBef>
              <a:buFontTx/>
              <a:buAutoNum type="arabicPeriod"/>
            </a:pPr>
            <a:r>
              <a:rPr lang="en-US" sz="4000" dirty="0">
                <a:ln w="12700">
                  <a:solidFill>
                    <a:srgbClr val="BBE0E3"/>
                  </a:solidFill>
                </a:ln>
                <a:solidFill>
                  <a:srgbClr val="000000"/>
                </a:solidFill>
                <a:effectLst>
                  <a:outerShdw blurRad="50800" dist="38100" algn="l" rotWithShape="0">
                    <a:prstClr val="black">
                      <a:alpha val="40000"/>
                    </a:prstClr>
                  </a:outerShdw>
                </a:effectLst>
                <a:latin typeface="Arial"/>
              </a:rPr>
              <a:t>The Overture</a:t>
            </a:r>
          </a:p>
          <a:p>
            <a:pPr marL="990600" lvl="1" indent="-533400" algn="l">
              <a:lnSpc>
                <a:spcPct val="150000"/>
              </a:lnSpc>
              <a:spcBef>
                <a:spcPts val="0"/>
              </a:spcBef>
              <a:buFontTx/>
              <a:buAutoNum type="arabicPeriod" startAt="2"/>
            </a:pPr>
            <a:r>
              <a:rPr lang="en-US" sz="4000" kern="0" dirty="0">
                <a:ln w="12700">
                  <a:solidFill>
                    <a:srgbClr val="BBE0E3"/>
                  </a:solidFill>
                </a:ln>
                <a:solidFill>
                  <a:srgbClr val="000000"/>
                </a:solidFill>
                <a:effectLst>
                  <a:outerShdw blurRad="50800" dist="38100" algn="l" rotWithShape="0">
                    <a:prstClr val="black">
                      <a:alpha val="40000"/>
                    </a:prstClr>
                  </a:outerShdw>
                </a:effectLst>
                <a:latin typeface="Arial"/>
              </a:rPr>
              <a:t>Pageantry and Spectacle</a:t>
            </a:r>
          </a:p>
          <a:p>
            <a:pPr marL="990600" lvl="1" indent="-533400" algn="l">
              <a:lnSpc>
                <a:spcPct val="150000"/>
              </a:lnSpc>
              <a:spcBef>
                <a:spcPts val="0"/>
              </a:spcBef>
              <a:buFontTx/>
              <a:buAutoNum type="arabicPeriod" startAt="3"/>
            </a:pPr>
            <a:r>
              <a:rPr lang="en-US" sz="4000" kern="0" dirty="0">
                <a:ln w="12700">
                  <a:solidFill>
                    <a:srgbClr val="BBE0E3"/>
                  </a:solidFill>
                </a:ln>
                <a:solidFill>
                  <a:srgbClr val="000000"/>
                </a:solidFill>
                <a:effectLst>
                  <a:outerShdw blurRad="50800" dist="38100" algn="l" rotWithShape="0">
                    <a:prstClr val="black">
                      <a:alpha val="40000"/>
                    </a:prstClr>
                  </a:outerShdw>
                </a:effectLst>
                <a:latin typeface="Arial"/>
              </a:rPr>
              <a:t>Voice</a:t>
            </a:r>
          </a:p>
          <a:p>
            <a:pPr marL="990600" lvl="1" indent="-533400" algn="l">
              <a:lnSpc>
                <a:spcPct val="150000"/>
              </a:lnSpc>
              <a:spcBef>
                <a:spcPts val="0"/>
              </a:spcBef>
              <a:buFontTx/>
              <a:buAutoNum type="arabicPeriod" startAt="4"/>
            </a:pPr>
            <a:r>
              <a:rPr lang="en-US" sz="4000" kern="0" dirty="0">
                <a:ln w="12700">
                  <a:solidFill>
                    <a:srgbClr val="BBE0E3"/>
                  </a:solidFill>
                </a:ln>
                <a:solidFill>
                  <a:srgbClr val="000000"/>
                </a:solidFill>
                <a:effectLst>
                  <a:outerShdw blurRad="50800" dist="38100" algn="l" rotWithShape="0">
                    <a:prstClr val="black">
                      <a:alpha val="40000"/>
                    </a:prstClr>
                  </a:outerShdw>
                </a:effectLst>
                <a:latin typeface="Arial"/>
              </a:rPr>
              <a:t>Externalization</a:t>
            </a:r>
          </a:p>
          <a:p>
            <a:pPr marL="990600" lvl="1" indent="-533400" algn="l">
              <a:lnSpc>
                <a:spcPct val="150000"/>
              </a:lnSpc>
              <a:spcBef>
                <a:spcPts val="0"/>
              </a:spcBef>
            </a:pPr>
            <a:r>
              <a:rPr lang="en-US" sz="4000" kern="0" dirty="0">
                <a:ln w="12700">
                  <a:solidFill>
                    <a:srgbClr val="BBE0E3"/>
                  </a:solidFill>
                </a:ln>
                <a:solidFill>
                  <a:srgbClr val="000000"/>
                </a:solidFill>
                <a:effectLst>
                  <a:outerShdw blurRad="50800" dist="38100" algn="l" rotWithShape="0">
                    <a:prstClr val="black">
                      <a:alpha val="40000"/>
                    </a:prstClr>
                  </a:outerShdw>
                </a:effectLst>
                <a:latin typeface="Arial"/>
              </a:rPr>
              <a:t>5.	Chorus and Soloists</a:t>
            </a:r>
            <a:endParaRPr lang="en-US" sz="4000" kern="0" dirty="0">
              <a:solidFill>
                <a:srgbClr val="000000"/>
              </a:solidFill>
              <a:latin typeface="Arial"/>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253166601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2691237"/>
            <a:ext cx="7086600" cy="2871363"/>
          </a:xfrm>
          <a:prstGeom prst="rect">
            <a:avLst/>
          </a:prstGeom>
          <a:noFill/>
          <a:ln w="9525">
            <a:noFill/>
            <a:miter lim="800000"/>
            <a:headEnd/>
            <a:tailEnd/>
          </a:ln>
        </p:spPr>
        <p:txBody>
          <a:bodyPr wrap="square">
            <a:spAutoFit/>
          </a:bodyPr>
          <a:lstStyle/>
          <a:p>
            <a:pPr>
              <a:lnSpc>
                <a:spcPct val="150000"/>
              </a:lnSpc>
            </a:pPr>
            <a:r>
              <a:rPr lang="en-US" sz="4000" i="0" dirty="0">
                <a:solidFill>
                  <a:srgbClr val="FF0000"/>
                </a:solidFill>
                <a:latin typeface="Arial" charset="0"/>
              </a:rPr>
              <a:t>More on the metaphor later.</a:t>
            </a:r>
          </a:p>
          <a:p>
            <a:pPr>
              <a:lnSpc>
                <a:spcPct val="150000"/>
              </a:lnSpc>
            </a:pPr>
            <a:r>
              <a:rPr lang="en-US" sz="4000" i="0" dirty="0">
                <a:solidFill>
                  <a:srgbClr val="FF0000"/>
                </a:solidFill>
                <a:latin typeface="Arial" charset="0"/>
              </a:rPr>
              <a:t>First, some important demographics . . .</a:t>
            </a:r>
          </a:p>
        </p:txBody>
      </p:sp>
    </p:spTree>
    <p:extLst>
      <p:ext uri="{BB962C8B-B14F-4D97-AF65-F5344CB8AC3E}">
        <p14:creationId xmlns:p14="http://schemas.microsoft.com/office/powerpoint/2010/main" val="813296071"/>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Basic Demographics</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a:t>
            </a:r>
            <a:r>
              <a:rPr lang="en-US" sz="4000" dirty="0">
                <a:ln w="12700">
                  <a:solidFill>
                    <a:schemeClr val="accent1"/>
                  </a:solidFill>
                </a:ln>
                <a:solidFill>
                  <a:srgbClr val="FF0000"/>
                </a:solidFill>
                <a:effectLst>
                  <a:outerShdw blurRad="50800" dist="38100" algn="l" rotWithShape="0">
                    <a:prstClr val="black">
                      <a:alpha val="40000"/>
                    </a:prstClr>
                  </a:outerShdw>
                </a:effectLst>
              </a:rPr>
              <a:t>Basic Demographics</a:t>
            </a:r>
          </a:p>
        </p:txBody>
      </p:sp>
      <p:sp>
        <p:nvSpPr>
          <p:cNvPr id="7" name="Rectangle 6"/>
          <p:cNvSpPr/>
          <p:nvPr/>
        </p:nvSpPr>
        <p:spPr>
          <a:xfrm>
            <a:off x="1950774" y="3974812"/>
            <a:ext cx="4923143" cy="1471172"/>
          </a:xfrm>
          <a:prstGeom prst="rect">
            <a:avLst/>
          </a:prstGeom>
        </p:spPr>
        <p:txBody>
          <a:bodyPr wrap="none">
            <a:spAutoFit/>
          </a:bodyPr>
          <a:lstStyle/>
          <a:p>
            <a:pPr marL="342900" indent="-342900" eaLnBrk="0" hangingPunct="0">
              <a:defRPr/>
            </a:pPr>
            <a:r>
              <a:rPr lang="en-US" dirty="0">
                <a:ln w="12700">
                  <a:solidFill>
                    <a:srgbClr val="BBE0E3"/>
                  </a:solidFill>
                </a:ln>
                <a:solidFill>
                  <a:srgbClr val="FF0000"/>
                </a:solidFill>
                <a:effectLst>
                  <a:outerShdw blurRad="50800" dist="38100" algn="l" rotWithShape="0">
                    <a:prstClr val="black">
                      <a:alpha val="40000"/>
                    </a:prstClr>
                  </a:outerShdw>
                </a:effectLst>
              </a:rPr>
              <a:t>CAN BE BORING . . . </a:t>
            </a:r>
          </a:p>
          <a:p>
            <a:pPr marL="342900" indent="-342900" eaLnBrk="0" hangingPunct="0">
              <a:defRPr/>
            </a:pPr>
            <a:endParaRPr lang="en-US" sz="1600" dirty="0">
              <a:ln w="12700">
                <a:solidFill>
                  <a:srgbClr val="BBE0E3"/>
                </a:solidFill>
              </a:ln>
              <a:solidFill>
                <a:srgbClr val="FF0000"/>
              </a:solidFill>
              <a:effectLst>
                <a:outerShdw blurRad="50800" dist="38100" algn="l" rotWithShape="0">
                  <a:prstClr val="black">
                    <a:alpha val="40000"/>
                  </a:prstClr>
                </a:outerShdw>
              </a:effectLst>
            </a:endParaRPr>
          </a:p>
          <a:p>
            <a:pPr marL="342900" indent="-342900" eaLnBrk="0" hangingPunct="0">
              <a:defRPr/>
            </a:pPr>
            <a:r>
              <a:rPr lang="en-US" dirty="0">
                <a:ln w="12700">
                  <a:solidFill>
                    <a:srgbClr val="BBE0E3"/>
                  </a:solidFill>
                </a:ln>
                <a:solidFill>
                  <a:srgbClr val="FF0000"/>
                </a:solidFill>
                <a:effectLst>
                  <a:outerShdw blurRad="50800" dist="38100" algn="l" rotWithShape="0">
                    <a:prstClr val="black">
                      <a:alpha val="40000"/>
                    </a:prstClr>
                  </a:outerShdw>
                </a:effectLst>
              </a:rPr>
              <a:t>BUT . . .</a:t>
            </a:r>
          </a:p>
        </p:txBody>
      </p:sp>
    </p:spTree>
    <p:extLst>
      <p:ext uri="{BB962C8B-B14F-4D97-AF65-F5344CB8AC3E}">
        <p14:creationId xmlns:p14="http://schemas.microsoft.com/office/powerpoint/2010/main" val="200624420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152400" y="995232"/>
            <a:ext cx="8891292" cy="2357568"/>
          </a:xfrm>
          <a:prstGeom prst="rect">
            <a:avLst/>
          </a:prstGeom>
          <a:solidFill>
            <a:srgbClr val="FFFFFF"/>
          </a:solidFill>
        </p:spPr>
        <p:txBody>
          <a:bodyPr wrap="squar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demographics are necessary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to get some long-term idea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of where a country has been and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where it is headed . . .</a:t>
            </a:r>
          </a:p>
        </p:txBody>
      </p:sp>
      <p:pic>
        <p:nvPicPr>
          <p:cNvPr id="8" name="Picture 4" descr="File:DTM Pyramids.svg">
            <a:extLst>
              <a:ext uri="{FF2B5EF4-FFF2-40B4-BE49-F238E27FC236}">
                <a16:creationId xmlns:a16="http://schemas.microsoft.com/office/drawing/2014/main" id="{BF49B23C-5C34-4CD7-84D0-CEA06BAE8C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587305"/>
            <a:ext cx="8686800" cy="2356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8246156"/>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152400" y="995232"/>
            <a:ext cx="8891292" cy="2357568"/>
          </a:xfrm>
          <a:prstGeom prst="rect">
            <a:avLst/>
          </a:prstGeom>
          <a:solidFill>
            <a:srgbClr val="FFFFFF"/>
          </a:solidFill>
        </p:spPr>
        <p:txBody>
          <a:bodyPr wrap="squar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demographics are necessary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to get some long-term idea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of where a country has been and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where it is headed . . .</a:t>
            </a:r>
          </a:p>
        </p:txBody>
      </p:sp>
      <p:sp>
        <p:nvSpPr>
          <p:cNvPr id="7" name="Rectangle 6">
            <a:extLst>
              <a:ext uri="{FF2B5EF4-FFF2-40B4-BE49-F238E27FC236}">
                <a16:creationId xmlns:a16="http://schemas.microsoft.com/office/drawing/2014/main" id="{6ED38915-4410-4B6A-82E0-39D54CD122F2}"/>
              </a:ext>
            </a:extLst>
          </p:cNvPr>
          <p:cNvSpPr/>
          <p:nvPr/>
        </p:nvSpPr>
        <p:spPr>
          <a:xfrm>
            <a:off x="2934219" y="3974812"/>
            <a:ext cx="2956259" cy="584775"/>
          </a:xfrm>
          <a:prstGeom prst="rect">
            <a:avLst/>
          </a:prstGeom>
        </p:spPr>
        <p:txBody>
          <a:bodyPr wrap="non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for e.g., . . .</a:t>
            </a:r>
          </a:p>
        </p:txBody>
      </p:sp>
    </p:spTree>
    <p:extLst>
      <p:ext uri="{BB962C8B-B14F-4D97-AF65-F5344CB8AC3E}">
        <p14:creationId xmlns:p14="http://schemas.microsoft.com/office/powerpoint/2010/main" val="2046390584"/>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071533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27109" y="3050072"/>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573469" y="2942432"/>
                <a:ext cx="3903120" cy="274680"/>
              </a:xfrm>
              <a:prstGeom prst="rect">
                <a:avLst/>
              </a:prstGeom>
            </p:spPr>
          </p:pic>
        </mc:Fallback>
      </mc:AlternateContent>
    </p:spTree>
    <p:extLst>
      <p:ext uri="{BB962C8B-B14F-4D97-AF65-F5344CB8AC3E}">
        <p14:creationId xmlns:p14="http://schemas.microsoft.com/office/powerpoint/2010/main" val="184691989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810167" y="4733937"/>
            <a:ext cx="5505033" cy="9048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this is one of the lowest rates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in the world</a:t>
            </a:r>
            <a:endParaRPr kumimoji="0" lang="en-US" sz="16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27109" y="3050072"/>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573109" y="2942072"/>
                <a:ext cx="3903120" cy="2746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DCED3856-414B-4368-B18C-6D204FA3C913}"/>
                  </a:ext>
                </a:extLst>
              </p14:cNvPr>
              <p14:cNvContentPartPr/>
              <p14:nvPr/>
            </p14:nvContentPartPr>
            <p14:xfrm>
              <a:off x="1684251" y="2443472"/>
              <a:ext cx="663840" cy="11520"/>
            </p14:xfrm>
          </p:contentPart>
        </mc:Choice>
        <mc:Fallback xmlns="">
          <p:pic>
            <p:nvPicPr>
              <p:cNvPr id="3" name="Ink 2">
                <a:extLst>
                  <a:ext uri="{FF2B5EF4-FFF2-40B4-BE49-F238E27FC236}">
                    <a16:creationId xmlns:a16="http://schemas.microsoft.com/office/drawing/2014/main" id="{DCED3856-414B-4368-B18C-6D204FA3C913}"/>
                  </a:ext>
                </a:extLst>
              </p:cNvPr>
              <p:cNvPicPr/>
              <p:nvPr/>
            </p:nvPicPr>
            <p:blipFill>
              <a:blip r:embed="rId6"/>
              <a:stretch>
                <a:fillRect/>
              </a:stretch>
            </p:blipFill>
            <p:spPr>
              <a:xfrm>
                <a:off x="1630251" y="2335472"/>
                <a:ext cx="771480" cy="227160"/>
              </a:xfrm>
              <a:prstGeom prst="rect">
                <a:avLst/>
              </a:prstGeom>
            </p:spPr>
          </p:pic>
        </mc:Fallback>
      </mc:AlternateContent>
      <p:sp>
        <p:nvSpPr>
          <p:cNvPr id="4" name="Arrow: Up 3">
            <a:extLst>
              <a:ext uri="{FF2B5EF4-FFF2-40B4-BE49-F238E27FC236}">
                <a16:creationId xmlns:a16="http://schemas.microsoft.com/office/drawing/2014/main" id="{87CA639E-1832-433C-B9A0-C2895F9241E9}"/>
              </a:ext>
            </a:extLst>
          </p:cNvPr>
          <p:cNvSpPr/>
          <p:nvPr/>
        </p:nvSpPr>
        <p:spPr bwMode="auto">
          <a:xfrm rot="2085787">
            <a:off x="5385948" y="3170457"/>
            <a:ext cx="568539" cy="1612169"/>
          </a:xfrm>
          <a:prstGeom prst="upArrow">
            <a:avLst/>
          </a:prstGeom>
          <a:solidFill>
            <a:srgbClr val="FFC0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208469806"/>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81200" y="2943761"/>
            <a:ext cx="5181600" cy="101566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charset="0"/>
                <a:ea typeface="+mn-ea"/>
                <a:cs typeface="+mn-cs"/>
              </a:rPr>
              <a:t>So what?</a:t>
            </a:r>
          </a:p>
        </p:txBody>
      </p:sp>
    </p:spTree>
    <p:extLst>
      <p:ext uri="{BB962C8B-B14F-4D97-AF65-F5344CB8AC3E}">
        <p14:creationId xmlns:p14="http://schemas.microsoft.com/office/powerpoint/2010/main" val="2192403358"/>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1.47</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733800"/>
            <a:ext cx="8349281" cy="1398332"/>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That means not enough children are being born to sustain the population . . .</a:t>
            </a:r>
            <a:endPar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6526924"/>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11"/>
          <p:cNvSpPr>
            <a:spLocks noChangeArrowheads="1"/>
          </p:cNvSpPr>
          <p:nvPr/>
        </p:nvSpPr>
        <p:spPr bwMode="auto">
          <a:xfrm>
            <a:off x="1773049" y="3429000"/>
            <a:ext cx="5586786"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growth rate</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0.09%</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187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3" y="4957870"/>
            <a:ext cx="4556055"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65 years and over: </a:t>
            </a:r>
            <a:r>
              <a:rPr kumimoji="0" lang="en-US" sz="24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22.1%</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(2020 est.)</a:t>
            </a:r>
          </a:p>
        </p:txBody>
      </p:sp>
      <p:sp>
        <p:nvSpPr>
          <p:cNvPr id="9" name="Text Box 10"/>
          <p:cNvSpPr txBox="1">
            <a:spLocks noChangeArrowheads="1"/>
          </p:cNvSpPr>
          <p:nvPr/>
        </p:nvSpPr>
        <p:spPr bwMode="auto">
          <a:xfrm>
            <a:off x="2369547" y="1995404"/>
            <a:ext cx="435728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62,390,364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(July 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17 </a:t>
            </a:r>
          </a:p>
        </p:txBody>
      </p:sp>
      <p:sp>
        <p:nvSpPr>
          <p:cNvPr id="10" name="Rectangle 3">
            <a:extLst>
              <a:ext uri="{FF2B5EF4-FFF2-40B4-BE49-F238E27FC236}">
                <a16:creationId xmlns:a16="http://schemas.microsoft.com/office/drawing/2014/main" id="{C55C4B9D-476A-4AAB-B46B-DEB8B547934F}"/>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4B0AA1F2-5235-4B95-A4CB-8813E18EB236}"/>
                  </a:ext>
                </a:extLst>
              </p14:cNvPr>
              <p14:cNvContentPartPr/>
              <p14:nvPr/>
            </p14:nvContentPartPr>
            <p14:xfrm>
              <a:off x="2617749" y="4244192"/>
              <a:ext cx="3825000" cy="68760"/>
            </p14:xfrm>
          </p:contentPart>
        </mc:Choice>
        <mc:Fallback xmlns="">
          <p:pic>
            <p:nvPicPr>
              <p:cNvPr id="4" name="Ink 3">
                <a:extLst>
                  <a:ext uri="{FF2B5EF4-FFF2-40B4-BE49-F238E27FC236}">
                    <a16:creationId xmlns:a16="http://schemas.microsoft.com/office/drawing/2014/main" id="{4B0AA1F2-5235-4B95-A4CB-8813E18EB236}"/>
                  </a:ext>
                </a:extLst>
              </p:cNvPr>
              <p:cNvPicPr/>
              <p:nvPr/>
            </p:nvPicPr>
            <p:blipFill>
              <a:blip r:embed="rId4"/>
              <a:stretch>
                <a:fillRect/>
              </a:stretch>
            </p:blipFill>
            <p:spPr>
              <a:xfrm>
                <a:off x="2564109" y="4136192"/>
                <a:ext cx="3932640" cy="284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595A7C01-5EFA-4895-A387-4CD5C31C691C}"/>
                  </a:ext>
                </a:extLst>
              </p14:cNvPr>
              <p14:cNvContentPartPr/>
              <p14:nvPr/>
            </p14:nvContentPartPr>
            <p14:xfrm>
              <a:off x="-587691" y="20672"/>
              <a:ext cx="360" cy="17640"/>
            </p14:xfrm>
          </p:contentPart>
        </mc:Choice>
        <mc:Fallback xmlns="">
          <p:pic>
            <p:nvPicPr>
              <p:cNvPr id="5" name="Ink 4">
                <a:extLst>
                  <a:ext uri="{FF2B5EF4-FFF2-40B4-BE49-F238E27FC236}">
                    <a16:creationId xmlns:a16="http://schemas.microsoft.com/office/drawing/2014/main" id="{595A7C01-5EFA-4895-A387-4CD5C31C691C}"/>
                  </a:ext>
                </a:extLst>
              </p:cNvPr>
              <p:cNvPicPr/>
              <p:nvPr/>
            </p:nvPicPr>
            <p:blipFill>
              <a:blip r:embed="rId6"/>
              <a:stretch>
                <a:fillRect/>
              </a:stretch>
            </p:blipFill>
            <p:spPr>
              <a:xfrm>
                <a:off x="-641331" y="-86968"/>
                <a:ext cx="108000" cy="233280"/>
              </a:xfrm>
              <a:prstGeom prst="rect">
                <a:avLst/>
              </a:prstGeom>
            </p:spPr>
          </p:pic>
        </mc:Fallback>
      </mc:AlternateContent>
    </p:spTree>
    <p:extLst>
      <p:ext uri="{BB962C8B-B14F-4D97-AF65-F5344CB8AC3E}">
        <p14:creationId xmlns:p14="http://schemas.microsoft.com/office/powerpoint/2010/main" val="17308082"/>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3D9D3-E9AB-4F84-A0C3-72AFF8F159F8}"/>
              </a:ext>
            </a:extLst>
          </p:cNvPr>
          <p:cNvPicPr>
            <a:picLocks noChangeAspect="1"/>
          </p:cNvPicPr>
          <p:nvPr/>
        </p:nvPicPr>
        <p:blipFill>
          <a:blip r:embed="rId2"/>
          <a:stretch>
            <a:fillRect/>
          </a:stretch>
        </p:blipFill>
        <p:spPr>
          <a:xfrm>
            <a:off x="1600200" y="651642"/>
            <a:ext cx="5943600" cy="5825358"/>
          </a:xfrm>
          <a:prstGeom prst="rect">
            <a:avLst/>
          </a:prstGeom>
        </p:spPr>
      </p:pic>
      <p:sp>
        <p:nvSpPr>
          <p:cNvPr id="5" name="TextBox 4">
            <a:extLst>
              <a:ext uri="{FF2B5EF4-FFF2-40B4-BE49-F238E27FC236}">
                <a16:creationId xmlns:a16="http://schemas.microsoft.com/office/drawing/2014/main" id="{19711147-236C-4D21-8932-024046A90E49}"/>
              </a:ext>
            </a:extLst>
          </p:cNvPr>
          <p:cNvSpPr txBox="1"/>
          <p:nvPr/>
        </p:nvSpPr>
        <p:spPr>
          <a:xfrm>
            <a:off x="228600" y="6629400"/>
            <a:ext cx="86868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https://www.theguardian.com/world/2020/jul/21/italian-village-morterone-celebrates-first-birth-in-eight-years?CMP=Share_iOSApp_Other</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TextBox 6">
            <a:extLst>
              <a:ext uri="{FF2B5EF4-FFF2-40B4-BE49-F238E27FC236}">
                <a16:creationId xmlns:a16="http://schemas.microsoft.com/office/drawing/2014/main" id="{17240E28-1BC5-4D46-B833-DB93ABDB473A}"/>
              </a:ext>
            </a:extLst>
          </p:cNvPr>
          <p:cNvSpPr txBox="1"/>
          <p:nvPr/>
        </p:nvSpPr>
        <p:spPr>
          <a:xfrm>
            <a:off x="1561700" y="1352490"/>
            <a:ext cx="3200400" cy="400110"/>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21 Jul 2020</a:t>
            </a:r>
          </a:p>
        </p:txBody>
      </p:sp>
      <p:pic>
        <p:nvPicPr>
          <p:cNvPr id="9" name="Picture 8" descr="A blue sign with white text&#10;&#10;Description automatically generated with medium confidence">
            <a:extLst>
              <a:ext uri="{FF2B5EF4-FFF2-40B4-BE49-F238E27FC236}">
                <a16:creationId xmlns:a16="http://schemas.microsoft.com/office/drawing/2014/main" id="{AD98ACCB-E107-4E7B-A9B9-5712857E3B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77300" y="1121434"/>
            <a:ext cx="1828800" cy="402566"/>
          </a:xfrm>
          <a:prstGeom prst="rect">
            <a:avLst/>
          </a:prstGeom>
        </p:spPr>
      </p:pic>
    </p:spTree>
    <p:extLst>
      <p:ext uri="{BB962C8B-B14F-4D97-AF65-F5344CB8AC3E}">
        <p14:creationId xmlns:p14="http://schemas.microsoft.com/office/powerpoint/2010/main" val="86938728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711147-236C-4D21-8932-024046A90E49}"/>
              </a:ext>
            </a:extLst>
          </p:cNvPr>
          <p:cNvSpPr txBox="1"/>
          <p:nvPr/>
        </p:nvSpPr>
        <p:spPr>
          <a:xfrm>
            <a:off x="228600" y="6629400"/>
            <a:ext cx="86868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2">
                  <a:extLst>
                    <a:ext uri="{A12FA001-AC4F-418D-AE19-62706E023703}">
                      <ahyp:hlinkClr xmlns:ahyp="http://schemas.microsoft.com/office/drawing/2018/hyperlinkcolor" val="tx"/>
                    </a:ext>
                  </a:extLst>
                </a:hlinkClick>
              </a:rPr>
              <a:t>https://www.bbc.com/news/world-53424726</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24B64AC7-9083-4D98-8A6B-CC3EDF1E9D66}"/>
              </a:ext>
            </a:extLst>
          </p:cNvPr>
          <p:cNvPicPr>
            <a:picLocks noChangeAspect="1"/>
          </p:cNvPicPr>
          <p:nvPr/>
        </p:nvPicPr>
        <p:blipFill>
          <a:blip r:embed="rId3"/>
          <a:stretch>
            <a:fillRect/>
          </a:stretch>
        </p:blipFill>
        <p:spPr>
          <a:xfrm>
            <a:off x="1752600" y="593469"/>
            <a:ext cx="5669280" cy="5807331"/>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0BC3B902-8D47-48B5-827A-236ACDF586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14475" y="1143000"/>
            <a:ext cx="1828800" cy="877824"/>
          </a:xfrm>
          <a:prstGeom prst="rect">
            <a:avLst/>
          </a:prstGeom>
        </p:spPr>
      </p:pic>
      <p:sp>
        <p:nvSpPr>
          <p:cNvPr id="12" name="TextBox 11">
            <a:extLst>
              <a:ext uri="{FF2B5EF4-FFF2-40B4-BE49-F238E27FC236}">
                <a16:creationId xmlns:a16="http://schemas.microsoft.com/office/drawing/2014/main" id="{B8ECA0CF-6E31-4CE4-AD54-41E4A922E1F3}"/>
              </a:ext>
            </a:extLst>
          </p:cNvPr>
          <p:cNvSpPr txBox="1"/>
          <p:nvPr/>
        </p:nvSpPr>
        <p:spPr>
          <a:xfrm>
            <a:off x="1732550" y="1439732"/>
            <a:ext cx="3200400" cy="541468"/>
          </a:xfrm>
          <a:prstGeom prst="rect">
            <a:avLst/>
          </a:prstGeom>
          <a:solidFill>
            <a:schemeClr val="bg1"/>
          </a:solidFill>
        </p:spPr>
        <p:txBody>
          <a:bodyPr wrap="square">
            <a:no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16 Jul 2020</a:t>
            </a:r>
          </a:p>
        </p:txBody>
      </p:sp>
      <p:sp>
        <p:nvSpPr>
          <p:cNvPr id="6" name="Text Box 5">
            <a:extLst>
              <a:ext uri="{FF2B5EF4-FFF2-40B4-BE49-F238E27FC236}">
                <a16:creationId xmlns:a16="http://schemas.microsoft.com/office/drawing/2014/main" id="{5B18C2CD-1167-46E4-9B9D-0E1F9B128CA5}"/>
              </a:ext>
            </a:extLst>
          </p:cNvPr>
          <p:cNvSpPr txBox="1">
            <a:spLocks noChangeArrowheads="1"/>
          </p:cNvSpPr>
          <p:nvPr/>
        </p:nvSpPr>
        <p:spPr bwMode="auto">
          <a:xfrm>
            <a:off x="2524225" y="4648200"/>
            <a:ext cx="4095550" cy="954107"/>
          </a:xfrm>
          <a:prstGeom prst="rect">
            <a:avLst/>
          </a:prstGeom>
          <a:solidFill>
            <a:schemeClr val="bg1"/>
          </a:solidFill>
          <a:ln w="76200">
            <a:solidFill>
              <a:srgbClr val="C00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Including Italy</a:t>
            </a:r>
          </a:p>
        </p:txBody>
      </p:sp>
    </p:spTree>
    <p:extLst>
      <p:ext uri="{BB962C8B-B14F-4D97-AF65-F5344CB8AC3E}">
        <p14:creationId xmlns:p14="http://schemas.microsoft.com/office/powerpoint/2010/main" val="345478704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1.47</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200400"/>
            <a:ext cx="8349281" cy="2641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an overall total fertility rate of </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2.1</a:t>
            </a:r>
            <a:r>
              <a:rPr kumimoji="0" lang="en-US" sz="2800" b="1" i="0" u="none" strike="noStrike" kern="1200" cap="none" spc="0" normalizeH="0" baseline="0" noProof="0" dirty="0">
                <a:ln>
                  <a:noFill/>
                </a:ln>
                <a:effectLst/>
                <a:uLnTx/>
                <a:uFillTx/>
                <a:latin typeface="Verdana" pitchFamily="34" charset="0"/>
                <a:ea typeface="+mn-ea"/>
                <a:cs typeface="+mn-cs"/>
              </a:rPr>
              <a:t> is needed for the population in an area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to remain stable,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000" b="1" i="0" u="none" strike="noStrike" kern="1200" cap="none" spc="0" normalizeH="0" baseline="0" noProof="0" dirty="0">
                <a:ln>
                  <a:noFill/>
                </a:ln>
                <a:effectLst/>
                <a:uLnTx/>
                <a:uFillTx/>
                <a:latin typeface="Verdana" pitchFamily="34" charset="0"/>
                <a:ea typeface="+mn-ea"/>
                <a:cs typeface="+mn-cs"/>
              </a:rPr>
              <a:t>assuming no immigration or emigration occurs . . .</a:t>
            </a:r>
            <a:endParaRPr kumimoji="0" lang="en-US" sz="1400" b="0" i="0"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1912185025"/>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1.47</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505200"/>
            <a:ext cx="8349281" cy="2641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2" name="Text Box 10">
            <a:extLst>
              <a:ext uri="{FF2B5EF4-FFF2-40B4-BE49-F238E27FC236}">
                <a16:creationId xmlns:a16="http://schemas.microsoft.com/office/drawing/2014/main" id="{7098DFCF-3F26-4BDC-B56D-0190D6885435}"/>
              </a:ext>
            </a:extLst>
          </p:cNvPr>
          <p:cNvSpPr txBox="1">
            <a:spLocks noChangeArrowheads="1"/>
          </p:cNvSpPr>
          <p:nvPr/>
        </p:nvSpPr>
        <p:spPr bwMode="auto">
          <a:xfrm>
            <a:off x="404504" y="3048000"/>
            <a:ext cx="8349281" cy="2819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That is a </a:t>
            </a:r>
            <a:r>
              <a:rPr kumimoji="0" lang="en-US" sz="2800" b="1" i="1" u="none" strike="noStrike" kern="1200" cap="none" spc="0" normalizeH="0" baseline="0" noProof="0" dirty="0">
                <a:ln>
                  <a:noFill/>
                </a:ln>
                <a:effectLst/>
                <a:uLnTx/>
                <a:uFillTx/>
                <a:latin typeface="Verdana" pitchFamily="34" charset="0"/>
                <a:ea typeface="+mn-ea"/>
                <a:cs typeface="+mn-cs"/>
              </a:rPr>
              <a:t>huge</a:t>
            </a:r>
            <a:r>
              <a:rPr kumimoji="0" lang="en-US" sz="2800" b="1" i="0" u="none" strike="noStrike" kern="1200" cap="none" spc="0" normalizeH="0" baseline="0" noProof="0" dirty="0">
                <a:ln>
                  <a:noFill/>
                </a:ln>
                <a:effectLst/>
                <a:uLnTx/>
                <a:uFillTx/>
                <a:latin typeface="Verdana" pitchFamily="34" charset="0"/>
                <a:ea typeface="+mn-ea"/>
                <a:cs typeface="+mn-cs"/>
              </a:rPr>
              <a:t> slow-moving crisis . .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and unless something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is eventually done,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Italy as we know it will disappear . . . </a:t>
            </a:r>
            <a:endParaRPr kumimoji="0" lang="en-US" sz="18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517537335"/>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8191" y="198783"/>
            <a:ext cx="6490531" cy="6400800"/>
          </a:xfrm>
          <a:prstGeom prst="rect">
            <a:avLst/>
          </a:prstGeom>
        </p:spPr>
      </p:pic>
      <p:sp>
        <p:nvSpPr>
          <p:cNvPr id="3" name="Rectangle 3"/>
          <p:cNvSpPr>
            <a:spLocks noChangeArrowheads="1"/>
          </p:cNvSpPr>
          <p:nvPr/>
        </p:nvSpPr>
        <p:spPr bwMode="auto">
          <a:xfrm>
            <a:off x="1463609" y="6552708"/>
            <a:ext cx="621837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https://www.theguardian.com/world/2019/sep/11/underpopulated-italian-region-molise?CMP=Share_iOSApp_Other</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4322" y="762000"/>
            <a:ext cx="1828800" cy="402566"/>
          </a:xfrm>
          <a:prstGeom prst="rect">
            <a:avLst/>
          </a:prstGeom>
        </p:spPr>
      </p:pic>
      <p:sp>
        <p:nvSpPr>
          <p:cNvPr id="5" name="Rectangle 4"/>
          <p:cNvSpPr/>
          <p:nvPr/>
        </p:nvSpPr>
        <p:spPr>
          <a:xfrm>
            <a:off x="6914322" y="1295400"/>
            <a:ext cx="1752403" cy="276999"/>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rPr>
              <a:t>Wed 11 Sep 2019 </a:t>
            </a:r>
          </a:p>
        </p:txBody>
      </p:sp>
    </p:spTree>
    <p:extLst>
      <p:ext uri="{BB962C8B-B14F-4D97-AF65-F5344CB8AC3E}">
        <p14:creationId xmlns:p14="http://schemas.microsoft.com/office/powerpoint/2010/main" val="19611722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2277935" y="6552708"/>
            <a:ext cx="458971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http://edition.cnn.com/travel/article/italy-one-euro-homes-maenza-rome/index.html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7" name="Picture 6" descr="A picture containing text, mountain, valley, canyon&#10;&#10;Description automatically generated">
            <a:extLst>
              <a:ext uri="{FF2B5EF4-FFF2-40B4-BE49-F238E27FC236}">
                <a16:creationId xmlns:a16="http://schemas.microsoft.com/office/drawing/2014/main" id="{EDE08179-36F9-4703-A232-456213EF30A6}"/>
              </a:ext>
            </a:extLst>
          </p:cNvPr>
          <p:cNvPicPr>
            <a:picLocks noChangeAspect="1"/>
          </p:cNvPicPr>
          <p:nvPr/>
        </p:nvPicPr>
        <p:blipFill>
          <a:blip r:embed="rId3"/>
          <a:stretch>
            <a:fillRect/>
          </a:stretch>
        </p:blipFill>
        <p:spPr>
          <a:xfrm>
            <a:off x="914400" y="533400"/>
            <a:ext cx="7315200" cy="6013095"/>
          </a:xfrm>
          <a:prstGeom prst="rect">
            <a:avLst/>
          </a:prstGeom>
        </p:spPr>
      </p:pic>
      <p:sp>
        <p:nvSpPr>
          <p:cNvPr id="8" name="Rectangle 7">
            <a:extLst>
              <a:ext uri="{FF2B5EF4-FFF2-40B4-BE49-F238E27FC236}">
                <a16:creationId xmlns:a16="http://schemas.microsoft.com/office/drawing/2014/main" id="{1C22329A-F548-41BB-8938-180519285266}"/>
              </a:ext>
            </a:extLst>
          </p:cNvPr>
          <p:cNvSpPr/>
          <p:nvPr/>
        </p:nvSpPr>
        <p:spPr>
          <a:xfrm>
            <a:off x="2295625" y="6266576"/>
            <a:ext cx="2179320" cy="276999"/>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rPr>
              <a:t>23 August 2021 </a:t>
            </a:r>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508EA5F0-7FE6-471C-BFBF-66D5DAD05134}"/>
                  </a:ext>
                </a:extLst>
              </p14:cNvPr>
              <p14:cNvContentPartPr/>
              <p14:nvPr/>
            </p14:nvContentPartPr>
            <p14:xfrm>
              <a:off x="5572971" y="5543792"/>
              <a:ext cx="1179720" cy="49320"/>
            </p14:xfrm>
          </p:contentPart>
        </mc:Choice>
        <mc:Fallback xmlns="">
          <p:pic>
            <p:nvPicPr>
              <p:cNvPr id="9" name="Ink 8">
                <a:extLst>
                  <a:ext uri="{FF2B5EF4-FFF2-40B4-BE49-F238E27FC236}">
                    <a16:creationId xmlns:a16="http://schemas.microsoft.com/office/drawing/2014/main" id="{508EA5F0-7FE6-471C-BFBF-66D5DAD05134}"/>
                  </a:ext>
                </a:extLst>
              </p:cNvPr>
              <p:cNvPicPr/>
              <p:nvPr/>
            </p:nvPicPr>
            <p:blipFill>
              <a:blip r:embed="rId5"/>
              <a:stretch>
                <a:fillRect/>
              </a:stretch>
            </p:blipFill>
            <p:spPr>
              <a:xfrm>
                <a:off x="5518971" y="5436152"/>
                <a:ext cx="128736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B6F6E821-86C8-4939-8A28-5619350D665F}"/>
                  </a:ext>
                </a:extLst>
              </p14:cNvPr>
              <p14:cNvContentPartPr/>
              <p14:nvPr/>
            </p14:nvContentPartPr>
            <p14:xfrm>
              <a:off x="5562891" y="5715872"/>
              <a:ext cx="1229760" cy="41400"/>
            </p14:xfrm>
          </p:contentPart>
        </mc:Choice>
        <mc:Fallback xmlns="">
          <p:pic>
            <p:nvPicPr>
              <p:cNvPr id="10" name="Ink 9">
                <a:extLst>
                  <a:ext uri="{FF2B5EF4-FFF2-40B4-BE49-F238E27FC236}">
                    <a16:creationId xmlns:a16="http://schemas.microsoft.com/office/drawing/2014/main" id="{B6F6E821-86C8-4939-8A28-5619350D665F}"/>
                  </a:ext>
                </a:extLst>
              </p:cNvPr>
              <p:cNvPicPr/>
              <p:nvPr/>
            </p:nvPicPr>
            <p:blipFill>
              <a:blip r:embed="rId7"/>
              <a:stretch>
                <a:fillRect/>
              </a:stretch>
            </p:blipFill>
            <p:spPr>
              <a:xfrm>
                <a:off x="5509251" y="5607872"/>
                <a:ext cx="1337400" cy="2570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3D294408-0B51-4DE2-A277-0772988F6437}"/>
                  </a:ext>
                </a:extLst>
              </p14:cNvPr>
              <p14:cNvContentPartPr/>
              <p14:nvPr/>
            </p14:nvContentPartPr>
            <p14:xfrm>
              <a:off x="2425131" y="5880032"/>
              <a:ext cx="1686960" cy="20520"/>
            </p14:xfrm>
          </p:contentPart>
        </mc:Choice>
        <mc:Fallback xmlns="">
          <p:pic>
            <p:nvPicPr>
              <p:cNvPr id="11" name="Ink 10">
                <a:extLst>
                  <a:ext uri="{FF2B5EF4-FFF2-40B4-BE49-F238E27FC236}">
                    <a16:creationId xmlns:a16="http://schemas.microsoft.com/office/drawing/2014/main" id="{3D294408-0B51-4DE2-A277-0772988F6437}"/>
                  </a:ext>
                </a:extLst>
              </p:cNvPr>
              <p:cNvPicPr/>
              <p:nvPr/>
            </p:nvPicPr>
            <p:blipFill>
              <a:blip r:embed="rId9"/>
              <a:stretch>
                <a:fillRect/>
              </a:stretch>
            </p:blipFill>
            <p:spPr>
              <a:xfrm>
                <a:off x="2371491" y="5772392"/>
                <a:ext cx="179460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073D1CFB-D88A-4ABE-A04C-090C884CE4E2}"/>
                  </a:ext>
                </a:extLst>
              </p14:cNvPr>
              <p14:cNvContentPartPr/>
              <p14:nvPr/>
            </p14:nvContentPartPr>
            <p14:xfrm>
              <a:off x="2415411" y="6015392"/>
              <a:ext cx="1671840" cy="58680"/>
            </p14:xfrm>
          </p:contentPart>
        </mc:Choice>
        <mc:Fallback xmlns="">
          <p:pic>
            <p:nvPicPr>
              <p:cNvPr id="12" name="Ink 11">
                <a:extLst>
                  <a:ext uri="{FF2B5EF4-FFF2-40B4-BE49-F238E27FC236}">
                    <a16:creationId xmlns:a16="http://schemas.microsoft.com/office/drawing/2014/main" id="{073D1CFB-D88A-4ABE-A04C-090C884CE4E2}"/>
                  </a:ext>
                </a:extLst>
              </p:cNvPr>
              <p:cNvPicPr/>
              <p:nvPr/>
            </p:nvPicPr>
            <p:blipFill>
              <a:blip r:embed="rId11"/>
              <a:stretch>
                <a:fillRect/>
              </a:stretch>
            </p:blipFill>
            <p:spPr>
              <a:xfrm>
                <a:off x="2361771" y="5907392"/>
                <a:ext cx="1779480" cy="274320"/>
              </a:xfrm>
              <a:prstGeom prst="rect">
                <a:avLst/>
              </a:prstGeom>
            </p:spPr>
          </p:pic>
        </mc:Fallback>
      </mc:AlternateContent>
      <p:sp>
        <p:nvSpPr>
          <p:cNvPr id="13" name="Rectangle 12">
            <a:extLst>
              <a:ext uri="{FF2B5EF4-FFF2-40B4-BE49-F238E27FC236}">
                <a16:creationId xmlns:a16="http://schemas.microsoft.com/office/drawing/2014/main" id="{D0D76155-EF06-4430-91EE-AACBA3289EE8}"/>
              </a:ext>
            </a:extLst>
          </p:cNvPr>
          <p:cNvSpPr/>
          <p:nvPr/>
        </p:nvSpPr>
        <p:spPr>
          <a:xfrm>
            <a:off x="5821680" y="5867400"/>
            <a:ext cx="2179320" cy="461665"/>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badi Extra Light" panose="020B0604020202020204" pitchFamily="34" charset="0"/>
                <a:ea typeface="+mn-ea"/>
                <a:cs typeface="+mn-cs"/>
              </a:rPr>
              <a:t>$1.18 USD</a:t>
            </a:r>
          </a:p>
        </p:txBody>
      </p:sp>
      <mc:AlternateContent xmlns:mc="http://schemas.openxmlformats.org/markup-compatibility/2006" xmlns:p14="http://schemas.microsoft.com/office/powerpoint/2010/main">
        <mc:Choice Requires="p14">
          <p:contentPart p14:bwMode="auto" r:id="rId12">
            <p14:nvContentPartPr>
              <p14:cNvPr id="4" name="Ink 3">
                <a:extLst>
                  <a:ext uri="{FF2B5EF4-FFF2-40B4-BE49-F238E27FC236}">
                    <a16:creationId xmlns:a16="http://schemas.microsoft.com/office/drawing/2014/main" id="{18FF0D88-EC34-4EED-A33F-B0D450A86692}"/>
                  </a:ext>
                </a:extLst>
              </p14:cNvPr>
              <p14:cNvContentPartPr/>
              <p14:nvPr/>
            </p14:nvContentPartPr>
            <p14:xfrm>
              <a:off x="5871429" y="6043832"/>
              <a:ext cx="1332360" cy="42120"/>
            </p14:xfrm>
          </p:contentPart>
        </mc:Choice>
        <mc:Fallback xmlns="">
          <p:pic>
            <p:nvPicPr>
              <p:cNvPr id="4" name="Ink 3">
                <a:extLst>
                  <a:ext uri="{FF2B5EF4-FFF2-40B4-BE49-F238E27FC236}">
                    <a16:creationId xmlns:a16="http://schemas.microsoft.com/office/drawing/2014/main" id="{18FF0D88-EC34-4EED-A33F-B0D450A86692}"/>
                  </a:ext>
                </a:extLst>
              </p:cNvPr>
              <p:cNvPicPr/>
              <p:nvPr/>
            </p:nvPicPr>
            <p:blipFill>
              <a:blip r:embed="rId13"/>
              <a:stretch>
                <a:fillRect/>
              </a:stretch>
            </p:blipFill>
            <p:spPr>
              <a:xfrm>
                <a:off x="5817429" y="5936192"/>
                <a:ext cx="1440000" cy="257760"/>
              </a:xfrm>
              <a:prstGeom prst="rect">
                <a:avLst/>
              </a:prstGeom>
            </p:spPr>
          </p:pic>
        </mc:Fallback>
      </mc:AlternateContent>
    </p:spTree>
    <p:extLst>
      <p:ext uri="{BB962C8B-B14F-4D97-AF65-F5344CB8AC3E}">
        <p14:creationId xmlns:p14="http://schemas.microsoft.com/office/powerpoint/2010/main" val="239370544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1.47</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505200"/>
            <a:ext cx="8349281" cy="2641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2" name="Text Box 10">
            <a:extLst>
              <a:ext uri="{FF2B5EF4-FFF2-40B4-BE49-F238E27FC236}">
                <a16:creationId xmlns:a16="http://schemas.microsoft.com/office/drawing/2014/main" id="{7098DFCF-3F26-4BDC-B56D-0190D6885435}"/>
              </a:ext>
            </a:extLst>
          </p:cNvPr>
          <p:cNvSpPr txBox="1">
            <a:spLocks noChangeArrowheads="1"/>
          </p:cNvSpPr>
          <p:nvPr/>
        </p:nvSpPr>
        <p:spPr bwMode="auto">
          <a:xfrm>
            <a:off x="404504" y="3352800"/>
            <a:ext cx="8349281" cy="2057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in the meantime, there will be big problems trying to support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 aging population . . . </a:t>
            </a:r>
            <a:endParaRPr kumimoji="0" lang="en-US" sz="18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934772764"/>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3" y="4957870"/>
            <a:ext cx="4556055"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65 years and over</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22.1%</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 est.)</a:t>
            </a:r>
          </a:p>
        </p:txBody>
      </p:sp>
      <p:sp>
        <p:nvSpPr>
          <p:cNvPr id="9" name="Text Box 10"/>
          <p:cNvSpPr txBox="1">
            <a:spLocks noChangeArrowheads="1"/>
          </p:cNvSpPr>
          <p:nvPr/>
        </p:nvSpPr>
        <p:spPr bwMode="auto">
          <a:xfrm>
            <a:off x="2369547" y="1995404"/>
            <a:ext cx="435728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62,390,364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(July 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17 </a:t>
            </a:r>
          </a:p>
        </p:txBody>
      </p:sp>
      <p:sp>
        <p:nvSpPr>
          <p:cNvPr id="10" name="Rectangle 11"/>
          <p:cNvSpPr>
            <a:spLocks noChangeArrowheads="1"/>
          </p:cNvSpPr>
          <p:nvPr/>
        </p:nvSpPr>
        <p:spPr bwMode="auto">
          <a:xfrm>
            <a:off x="1773049" y="3429000"/>
            <a:ext cx="5586786"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growth rate: 0.09%</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187 </a:t>
            </a:r>
          </a:p>
        </p:txBody>
      </p:sp>
      <p:sp>
        <p:nvSpPr>
          <p:cNvPr id="11" name="Rectangle 3">
            <a:extLst>
              <a:ext uri="{FF2B5EF4-FFF2-40B4-BE49-F238E27FC236}">
                <a16:creationId xmlns:a16="http://schemas.microsoft.com/office/drawing/2014/main" id="{55157765-E56B-471A-8354-5B568B7F0496}"/>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9009990"/>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2194" name="Text Box 2"/>
          <p:cNvSpPr txBox="1">
            <a:spLocks noChangeArrowheads="1"/>
          </p:cNvSpPr>
          <p:nvPr/>
        </p:nvSpPr>
        <p:spPr bwMode="auto">
          <a:xfrm>
            <a:off x="2732485" y="6642556"/>
            <a:ext cx="3659976"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http://www.d.umn.edu/cla/faculty/troufs/anth3635/cetexts.html#CrisisofBirths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392195" name="Picture 3"/>
          <p:cNvPicPr>
            <a:picLocks noChangeAspect="1" noChangeArrowheads="1"/>
          </p:cNvPicPr>
          <p:nvPr/>
        </p:nvPicPr>
        <p:blipFill>
          <a:blip r:embed="rId3" cstate="print"/>
          <a:srcRect/>
          <a:stretch>
            <a:fillRect/>
          </a:stretch>
        </p:blipFill>
        <p:spPr bwMode="auto">
          <a:xfrm>
            <a:off x="2743200" y="239713"/>
            <a:ext cx="3638550" cy="5260975"/>
          </a:xfrm>
          <a:prstGeom prst="rect">
            <a:avLst/>
          </a:prstGeom>
          <a:noFill/>
          <a:ln w="28575">
            <a:noFill/>
            <a:miter lim="800000"/>
            <a:headEnd/>
            <a:tailEnd/>
          </a:ln>
        </p:spPr>
      </p:pic>
      <p:sp>
        <p:nvSpPr>
          <p:cNvPr id="392196" name="Text Box 4"/>
          <p:cNvSpPr txBox="1">
            <a:spLocks noChangeArrowheads="1"/>
          </p:cNvSpPr>
          <p:nvPr/>
        </p:nvSpPr>
        <p:spPr bwMode="auto">
          <a:xfrm>
            <a:off x="2785471" y="5496782"/>
            <a:ext cx="3536546" cy="113261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mn-cs"/>
              </a:rPr>
              <a:t>Elizabeth L. Krause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000000"/>
                </a:solidFill>
                <a:effectLst/>
                <a:uLnTx/>
                <a:uFillTx/>
                <a:latin typeface="Arial" charset="0"/>
                <a:ea typeface="+mn-ea"/>
                <a:cs typeface="+mn-cs"/>
              </a:rPr>
              <a:t>A Crisis of Births: </a:t>
            </a:r>
          </a:p>
          <a:p>
            <a:pPr marL="0" marR="0" lvl="0" indent="0" algn="ctr" defTabSz="914400" rtl="0" eaLnBrk="1" fontAlgn="base" latinLnBrk="0" hangingPunct="1">
              <a:lnSpc>
                <a:spcPct val="90000"/>
              </a:lnSpc>
              <a:spcBef>
                <a:spcPct val="20000"/>
              </a:spcBef>
              <a:spcAft>
                <a:spcPct val="0"/>
              </a:spcAft>
              <a:buClrTx/>
              <a:buSzTx/>
              <a:buFontTx/>
              <a:buNone/>
              <a:tabLst/>
              <a:defRPr/>
            </a:pPr>
            <a:r>
              <a:rPr kumimoji="0" lang="en-US" sz="1200" b="1" i="1" u="none" strike="noStrike" kern="1200" cap="none" spc="0" normalizeH="0" baseline="0" noProof="0" dirty="0">
                <a:ln>
                  <a:noFill/>
                </a:ln>
                <a:solidFill>
                  <a:srgbClr val="000000"/>
                </a:solidFill>
                <a:effectLst/>
                <a:uLnTx/>
                <a:uFillTx/>
                <a:latin typeface="Arial" charset="0"/>
                <a:ea typeface="+mn-ea"/>
                <a:cs typeface="+mn-cs"/>
              </a:rPr>
              <a:t>Population Politics and Family-Making in Italy</a:t>
            </a:r>
          </a:p>
          <a:p>
            <a:pPr marL="0" marR="0" lvl="0" indent="0" algn="ctr" defTabSz="914400" rtl="0" eaLnBrk="1" fontAlgn="base" latinLnBrk="0" hangingPunct="1">
              <a:lnSpc>
                <a:spcPct val="9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charset="0"/>
                <a:ea typeface="+mn-ea"/>
                <a:cs typeface="+mn-cs"/>
              </a:rPr>
              <a:t>Belmont, CA: Thompson Wadsworth,  2005. </a:t>
            </a:r>
          </a:p>
        </p:txBody>
      </p:sp>
      <p:sp>
        <p:nvSpPr>
          <p:cNvPr id="6" name="TextBox 5">
            <a:extLst>
              <a:ext uri="{FF2B5EF4-FFF2-40B4-BE49-F238E27FC236}">
                <a16:creationId xmlns:a16="http://schemas.microsoft.com/office/drawing/2014/main" id="{B0233B6A-D8D8-4590-8CCB-D9A770697DB2}"/>
              </a:ext>
            </a:extLst>
          </p:cNvPr>
          <p:cNvSpPr txBox="1"/>
          <p:nvPr/>
        </p:nvSpPr>
        <p:spPr>
          <a:xfrm>
            <a:off x="266300" y="1305025"/>
            <a:ext cx="2362200" cy="3883179"/>
          </a:xfrm>
          <a:prstGeom prst="rect">
            <a:avLst/>
          </a:prstGeom>
          <a:noFill/>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E32237"/>
                </a:solidFill>
                <a:effectLst/>
                <a:uLnTx/>
                <a:uFillTx/>
                <a:latin typeface="Verdana" pitchFamily="34" charset="0"/>
                <a:ea typeface="+mn-ea"/>
                <a:cs typeface="+mn-cs"/>
              </a:rPr>
              <a:t>This is all detailed in Betsy Krause’s excellent book</a:t>
            </a:r>
            <a:endParaRPr kumimoji="0" lang="en-US" sz="1800" b="0" i="0" u="none" strike="noStrike" kern="1200" cap="none" spc="0" normalizeH="0" baseline="0" noProof="0" dirty="0">
              <a:ln>
                <a:noFill/>
              </a:ln>
              <a:solidFill>
                <a:srgbClr val="E32237"/>
              </a:solidFill>
              <a:effectLst/>
              <a:uLnTx/>
              <a:uFillTx/>
              <a:latin typeface="Verdana" pitchFamily="34" charset="0"/>
              <a:ea typeface="+mn-ea"/>
              <a:cs typeface="+mn-cs"/>
            </a:endParaRPr>
          </a:p>
        </p:txBody>
      </p:sp>
    </p:spTree>
    <p:extLst>
      <p:ext uri="{BB962C8B-B14F-4D97-AF65-F5344CB8AC3E}">
        <p14:creationId xmlns:p14="http://schemas.microsoft.com/office/powerpoint/2010/main" val="1007525467"/>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182492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Here’s how that works . . .</a:t>
            </a:r>
          </a:p>
        </p:txBody>
      </p:sp>
    </p:spTree>
    <p:extLst>
      <p:ext uri="{BB962C8B-B14F-4D97-AF65-F5344CB8AC3E}">
        <p14:creationId xmlns:p14="http://schemas.microsoft.com/office/powerpoint/2010/main" val="405346377"/>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686566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2140239"/>
            <a:ext cx="7048500" cy="35747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Population change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births minus deaths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plus net migration</a:t>
            </a:r>
          </a:p>
          <a:p>
            <a:pPr marL="0" marR="0" lvl="0" indent="0" algn="ctr" defTabSz="914400" rtl="0" eaLnBrk="1" fontAlgn="base" latinLnBrk="0" hangingPunct="1">
              <a:lnSpc>
                <a:spcPct val="150000"/>
              </a:lnSpc>
              <a:spcBef>
                <a:spcPct val="20000"/>
              </a:spcBef>
              <a:spcAft>
                <a:spcPct val="0"/>
              </a:spcAft>
              <a:buClrTx/>
              <a:buSzTx/>
              <a:buFontTx/>
              <a:buNone/>
              <a:tabLst/>
              <a:defRPr/>
            </a:pPr>
            <a:r>
              <a:rPr lang="en-US" sz="2000" i="0" dirty="0">
                <a:solidFill>
                  <a:schemeClr val="bg1"/>
                </a:solidFill>
                <a:latin typeface="Arial" charset="0"/>
              </a:rPr>
              <a:t>(immigration minus emigration) </a:t>
            </a:r>
            <a:endParaRPr kumimoji="0" lang="en-US" sz="2000" b="1" i="0" u="none" strike="noStrike" kern="1200" cap="none" spc="0" normalizeH="0" baseline="0" noProof="0" dirty="0">
              <a:ln>
                <a:noFill/>
              </a:ln>
              <a:solidFill>
                <a:schemeClr val="bg1"/>
              </a:solidFill>
              <a:effectLst/>
              <a:uLnTx/>
              <a:uFillTx/>
              <a:latin typeface="Arial" charset="0"/>
              <a:ea typeface="+mn-ea"/>
              <a:cs typeface="+mn-cs"/>
            </a:endParaRPr>
          </a:p>
        </p:txBody>
      </p:sp>
    </p:spTree>
    <p:extLst>
      <p:ext uri="{BB962C8B-B14F-4D97-AF65-F5344CB8AC3E}">
        <p14:creationId xmlns:p14="http://schemas.microsoft.com/office/powerpoint/2010/main" val="1710449869"/>
      </p:ext>
    </p:extLst>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905000"/>
            <a:ext cx="7048500" cy="389645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If you like formulas, here’s the formula:</a:t>
            </a:r>
          </a:p>
          <a:p>
            <a:pPr marL="0" marR="0" lvl="0" indent="0" algn="ctr" defTabSz="914400" rtl="0" eaLnBrk="1" fontAlgn="base" latinLnBrk="0" hangingPunct="1">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∆p = (b-d) + (</a:t>
            </a:r>
            <a:r>
              <a:rPr kumimoji="0" lang="en-US" sz="4800" b="1" i="0" u="none" strike="noStrike" kern="1200" cap="none" spc="0" normalizeH="0" baseline="0" noProof="0" dirty="0" err="1">
                <a:ln>
                  <a:noFill/>
                </a:ln>
                <a:solidFill>
                  <a:srgbClr val="FF0000"/>
                </a:solidFill>
                <a:effectLst/>
                <a:uLnTx/>
                <a:uFillTx/>
                <a:latin typeface="Arial" charset="0"/>
                <a:ea typeface="+mn-ea"/>
                <a:cs typeface="+mn-cs"/>
              </a:rPr>
              <a:t>i</a:t>
            </a:r>
            <a:r>
              <a:rPr kumimoji="0" lang="en-US" sz="4800" b="1" i="0" u="none" strike="noStrike" kern="1200" cap="none" spc="0" normalizeH="0" baseline="0" noProof="0" dirty="0">
                <a:ln>
                  <a:noFill/>
                </a:ln>
                <a:solidFill>
                  <a:srgbClr val="FF0000"/>
                </a:solidFill>
                <a:effectLst/>
                <a:uLnTx/>
                <a:uFillTx/>
                <a:latin typeface="Arial" charset="0"/>
                <a:ea typeface="+mn-ea"/>
                <a:cs typeface="+mn-cs"/>
              </a:rPr>
              <a:t>-e)</a:t>
            </a:r>
          </a:p>
          <a:p>
            <a:pPr marL="0" marR="0" lvl="0" indent="0" algn="ctr" defTabSz="914400" rtl="0" eaLnBrk="1" fontAlgn="base" latinLnBrk="0" hangingPunct="1">
              <a:spcBef>
                <a:spcPct val="20000"/>
              </a:spcBef>
              <a:spcAft>
                <a:spcPct val="0"/>
              </a:spcAft>
              <a:buClrTx/>
              <a:buSzTx/>
              <a:buFontTx/>
              <a:buNone/>
              <a:tabLst/>
              <a:defRPr/>
            </a:pPr>
            <a:endParaRPr kumimoji="0" lang="en-US" sz="1800" b="1" i="0" u="none" strike="noStrike" kern="1200" cap="none" spc="0" normalizeH="0" baseline="0" noProof="0" dirty="0">
              <a:ln>
                <a:noFill/>
              </a:ln>
              <a:solidFill>
                <a:schemeClr val="bg1"/>
              </a:solidFill>
              <a:effectLst/>
              <a:uLnTx/>
              <a:uFillTx/>
              <a:latin typeface="Arial" charset="0"/>
              <a:ea typeface="+mn-ea"/>
              <a:cs typeface="+mn-cs"/>
            </a:endParaRP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∆p = </a:t>
            </a:r>
            <a:r>
              <a:rPr lang="en-US" sz="2400" i="0" dirty="0">
                <a:solidFill>
                  <a:schemeClr val="bg1"/>
                </a:solidFill>
                <a:latin typeface="Arial" charset="0"/>
              </a:rPr>
              <a:t>population change</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b = births</a:t>
            </a:r>
          </a:p>
          <a:p>
            <a:pPr marL="0" marR="0" lvl="0" indent="0" algn="ctr" defTabSz="914400" rtl="0" eaLnBrk="1" fontAlgn="base" latinLnBrk="0" hangingPunct="1">
              <a:spcBef>
                <a:spcPct val="20000"/>
              </a:spcBef>
              <a:spcAft>
                <a:spcPct val="0"/>
              </a:spcAft>
              <a:buClrTx/>
              <a:buSzTx/>
              <a:buFontTx/>
              <a:buNone/>
              <a:tabLst/>
              <a:defRPr/>
            </a:pPr>
            <a:r>
              <a:rPr lang="en-US" sz="2400" i="0" dirty="0">
                <a:solidFill>
                  <a:schemeClr val="bg1"/>
                </a:solidFill>
                <a:latin typeface="Arial" charset="0"/>
              </a:rPr>
              <a:t>d = deaths</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 I = </a:t>
            </a:r>
            <a:r>
              <a:rPr lang="en-US" sz="2400" i="0" dirty="0">
                <a:solidFill>
                  <a:schemeClr val="bg1"/>
                </a:solidFill>
                <a:latin typeface="Arial" charset="0"/>
              </a:rPr>
              <a:t>immigration </a:t>
            </a:r>
          </a:p>
          <a:p>
            <a:pPr marL="0" marR="0" lvl="0" indent="0" algn="ctr" defTabSz="914400" rtl="0" eaLnBrk="1" fontAlgn="base" latinLnBrk="0" hangingPunct="1">
              <a:spcBef>
                <a:spcPct val="20000"/>
              </a:spcBef>
              <a:spcAft>
                <a:spcPct val="0"/>
              </a:spcAft>
              <a:buClrTx/>
              <a:buSzTx/>
              <a:buFontTx/>
              <a:buNone/>
              <a:tabLst/>
              <a:defRPr/>
            </a:pPr>
            <a:r>
              <a:rPr lang="en-US" sz="2400" i="0" dirty="0">
                <a:solidFill>
                  <a:schemeClr val="bg1"/>
                </a:solidFill>
                <a:latin typeface="Arial" charset="0"/>
              </a:rPr>
              <a:t>e = emigration </a:t>
            </a:r>
            <a:endParaRPr kumimoji="0" lang="en-US" sz="2400" b="1" i="0" u="none" strike="noStrike" kern="1200" cap="none" spc="0" normalizeH="0" baseline="0" noProof="0" dirty="0">
              <a:ln>
                <a:noFill/>
              </a:ln>
              <a:solidFill>
                <a:schemeClr val="bg1"/>
              </a:solidFill>
              <a:effectLst/>
              <a:uLnTx/>
              <a:uFillTx/>
              <a:latin typeface="Arial" charset="0"/>
              <a:ea typeface="+mn-ea"/>
              <a:cs typeface="+mn-cs"/>
            </a:endParaRPr>
          </a:p>
        </p:txBody>
      </p:sp>
    </p:spTree>
    <p:extLst>
      <p:ext uri="{BB962C8B-B14F-4D97-AF65-F5344CB8AC3E}">
        <p14:creationId xmlns:p14="http://schemas.microsoft.com/office/powerpoint/2010/main" val="3998809898"/>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026" name="Picture 2" descr="File:Population pyramid example.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486" y="1905000"/>
            <a:ext cx="8229600" cy="4056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282205" y="914400"/>
            <a:ext cx="6580909" cy="95410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Verdana" pitchFamily="34" charset="0"/>
                <a:ea typeface="+mn-ea"/>
                <a:cs typeface="+mn-cs"/>
              </a:rPr>
              <a:t>Population Pyramids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reflect population composition and change </a:t>
            </a:r>
          </a:p>
        </p:txBody>
      </p:sp>
    </p:spTree>
    <p:extLst>
      <p:ext uri="{BB962C8B-B14F-4D97-AF65-F5344CB8AC3E}">
        <p14:creationId xmlns:p14="http://schemas.microsoft.com/office/powerpoint/2010/main" val="3643348314"/>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16002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19435F1B-EBEB-4770-9942-4F03FB460821}"/>
              </a:ext>
            </a:extLst>
          </p:cNvPr>
          <p:cNvSpPr txBox="1"/>
          <p:nvPr/>
        </p:nvSpPr>
        <p:spPr>
          <a:xfrm>
            <a:off x="1981200" y="5739825"/>
            <a:ext cx="4419600"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expanding</a:t>
            </a:r>
            <a:endParaRPr lang="en-US" sz="2800" dirty="0">
              <a:solidFill>
                <a:srgbClr val="C00000"/>
              </a:solidFill>
            </a:endParaRPr>
          </a:p>
        </p:txBody>
      </p:sp>
    </p:spTree>
    <p:extLst>
      <p:ext uri="{BB962C8B-B14F-4D97-AF65-F5344CB8AC3E}">
        <p14:creationId xmlns:p14="http://schemas.microsoft.com/office/powerpoint/2010/main" val="4235117105"/>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37338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E5227DA0-6276-4BE9-A773-00D9E58D4EFB}"/>
              </a:ext>
            </a:extLst>
          </p:cNvPr>
          <p:cNvSpPr txBox="1"/>
          <p:nvPr/>
        </p:nvSpPr>
        <p:spPr>
          <a:xfrm>
            <a:off x="4139665" y="5801380"/>
            <a:ext cx="43947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expanding</a:t>
            </a:r>
            <a:endParaRPr lang="en-US" sz="2800" dirty="0">
              <a:solidFill>
                <a:srgbClr val="C00000"/>
              </a:solidFill>
            </a:endParaRPr>
          </a:p>
        </p:txBody>
      </p:sp>
    </p:spTree>
    <p:extLst>
      <p:ext uri="{BB962C8B-B14F-4D97-AF65-F5344CB8AC3E}">
        <p14:creationId xmlns:p14="http://schemas.microsoft.com/office/powerpoint/2010/main" val="736475403"/>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57912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218AA316-5D14-41DB-A1E8-3EB55B16432C}"/>
              </a:ext>
            </a:extLst>
          </p:cNvPr>
          <p:cNvSpPr txBox="1"/>
          <p:nvPr/>
        </p:nvSpPr>
        <p:spPr>
          <a:xfrm>
            <a:off x="1548865" y="5801380"/>
            <a:ext cx="43947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stationary</a:t>
            </a:r>
            <a:endParaRPr lang="en-US" sz="2800" dirty="0">
              <a:solidFill>
                <a:srgbClr val="C00000"/>
              </a:solidFill>
            </a:endParaRPr>
          </a:p>
        </p:txBody>
      </p:sp>
    </p:spTree>
    <p:extLst>
      <p:ext uri="{BB962C8B-B14F-4D97-AF65-F5344CB8AC3E}">
        <p14:creationId xmlns:p14="http://schemas.microsoft.com/office/powerpoint/2010/main" val="3119442381"/>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782935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3288E50F-29C0-4024-8EBC-02EFF3D25EE7}"/>
              </a:ext>
            </a:extLst>
          </p:cNvPr>
          <p:cNvSpPr txBox="1"/>
          <p:nvPr/>
        </p:nvSpPr>
        <p:spPr>
          <a:xfrm>
            <a:off x="3200400" y="5801380"/>
            <a:ext cx="48519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contracting</a:t>
            </a:r>
            <a:endParaRPr lang="en-US" sz="2800" dirty="0">
              <a:solidFill>
                <a:srgbClr val="C00000"/>
              </a:solidFill>
            </a:endParaRPr>
          </a:p>
        </p:txBody>
      </p:sp>
    </p:spTree>
    <p:extLst>
      <p:ext uri="{BB962C8B-B14F-4D97-AF65-F5344CB8AC3E}">
        <p14:creationId xmlns:p14="http://schemas.microsoft.com/office/powerpoint/2010/main" val="4019664490"/>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867548"/>
            <a:ext cx="7048500" cy="366254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“dependent population” </a:t>
            </a:r>
            <a:r>
              <a:rPr kumimoji="0" lang="en-US" sz="4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number of people that have to be supported by those of working age</a:t>
            </a:r>
          </a:p>
          <a:p>
            <a:pPr marL="0" marR="0" lvl="0" indent="0" algn="ctr" defTabSz="914400" rtl="0" eaLnBrk="1" fontAlgn="base" latinLnBrk="0" hangingPunct="1">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1" fontAlgn="base" latinLnBrk="0" hangingPunct="1">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charset="0"/>
                <a:ea typeface="+mn-ea"/>
                <a:cs typeface="+mn-cs"/>
              </a:rPr>
              <a:t>Usually, it’s </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population aged 0-14 + those 65 and over) </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divided by </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total population 15-64)</a:t>
            </a:r>
          </a:p>
        </p:txBody>
      </p:sp>
    </p:spTree>
    <p:extLst>
      <p:ext uri="{BB962C8B-B14F-4D97-AF65-F5344CB8AC3E}">
        <p14:creationId xmlns:p14="http://schemas.microsoft.com/office/powerpoint/2010/main" val="616628513"/>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7704203D-B8A9-4B70-BCED-497EDDADCDEF}"/>
              </a:ext>
            </a:extLst>
          </p:cNvPr>
          <p:cNvSpPr/>
          <p:nvPr/>
        </p:nvSpPr>
        <p:spPr>
          <a:xfrm>
            <a:off x="162025" y="1676400"/>
            <a:ext cx="8229600" cy="13339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F2C09EC-2D4D-46EB-91A1-0B461199A3C1}"/>
              </a:ext>
            </a:extLst>
          </p:cNvPr>
          <p:cNvSpPr/>
          <p:nvPr/>
        </p:nvSpPr>
        <p:spPr>
          <a:xfrm>
            <a:off x="162025" y="4572000"/>
            <a:ext cx="8229600" cy="4572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32091E8C-65CC-43D4-B8E6-01EFFFC4162A}"/>
              </a:ext>
            </a:extLst>
          </p:cNvPr>
          <p:cNvSpPr txBox="1"/>
          <p:nvPr/>
        </p:nvSpPr>
        <p:spPr>
          <a:xfrm>
            <a:off x="1733350" y="2180925"/>
            <a:ext cx="5715000" cy="584775"/>
          </a:xfrm>
          <a:prstGeom prst="rect">
            <a:avLst/>
          </a:prstGeom>
          <a:noFill/>
        </p:spPr>
        <p:txBody>
          <a:bodyPr wrap="square">
            <a:spAutoFit/>
          </a:bodyPr>
          <a:lstStyle/>
          <a:p>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
        <p:nvSpPr>
          <p:cNvPr id="13" name="TextBox 12">
            <a:extLst>
              <a:ext uri="{FF2B5EF4-FFF2-40B4-BE49-F238E27FC236}">
                <a16:creationId xmlns:a16="http://schemas.microsoft.com/office/drawing/2014/main" id="{9F7C6D51-AA3F-415F-AE1C-C4ADFA2FDFF4}"/>
              </a:ext>
            </a:extLst>
          </p:cNvPr>
          <p:cNvSpPr txBox="1"/>
          <p:nvPr/>
        </p:nvSpPr>
        <p:spPr>
          <a:xfrm>
            <a:off x="1733350" y="4515050"/>
            <a:ext cx="5715000" cy="584775"/>
          </a:xfrm>
          <a:prstGeom prst="rect">
            <a:avLst/>
          </a:prstGeom>
          <a:noFill/>
        </p:spPr>
        <p:txBody>
          <a:bodyPr wrap="square">
            <a:spAutoFit/>
          </a:bodyPr>
          <a:lstStyle/>
          <a:p>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Tree>
    <p:extLst>
      <p:ext uri="{BB962C8B-B14F-4D97-AF65-F5344CB8AC3E}">
        <p14:creationId xmlns:p14="http://schemas.microsoft.com/office/powerpoint/2010/main" val="1192989052"/>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7" name="Text Box 12">
            <a:extLst>
              <a:ext uri="{FF2B5EF4-FFF2-40B4-BE49-F238E27FC236}">
                <a16:creationId xmlns:a16="http://schemas.microsoft.com/office/drawing/2014/main" id="{197404A6-71BC-44DB-B636-26F5A7950706}"/>
              </a:ext>
            </a:extLst>
          </p:cNvPr>
          <p:cNvSpPr txBox="1">
            <a:spLocks noChangeArrowheads="1"/>
          </p:cNvSpPr>
          <p:nvPr/>
        </p:nvSpPr>
        <p:spPr bwMode="auto">
          <a:xfrm>
            <a:off x="3200400" y="4110335"/>
            <a:ext cx="936475"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8" name="Text Box 12">
            <a:extLst>
              <a:ext uri="{FF2B5EF4-FFF2-40B4-BE49-F238E27FC236}">
                <a16:creationId xmlns:a16="http://schemas.microsoft.com/office/drawing/2014/main" id="{70446B88-A886-4C62-901B-11877E5F9A00}"/>
              </a:ext>
            </a:extLst>
          </p:cNvPr>
          <p:cNvSpPr txBox="1">
            <a:spLocks noChangeArrowheads="1"/>
          </p:cNvSpPr>
          <p:nvPr/>
        </p:nvSpPr>
        <p:spPr bwMode="auto">
          <a:xfrm>
            <a:off x="5020179" y="4105975"/>
            <a:ext cx="122822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female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6" name="Rectangle 15">
            <a:extLst>
              <a:ext uri="{FF2B5EF4-FFF2-40B4-BE49-F238E27FC236}">
                <a16:creationId xmlns:a16="http://schemas.microsoft.com/office/drawing/2014/main" id="{39A7D0BB-598C-4BAB-AED5-2F260E3FDC87}"/>
              </a:ext>
            </a:extLst>
          </p:cNvPr>
          <p:cNvSpPr/>
          <p:nvPr/>
        </p:nvSpPr>
        <p:spPr>
          <a:xfrm>
            <a:off x="152400" y="2999875"/>
            <a:ext cx="8229600" cy="15625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D0B3DE15-4FB2-4D49-BDD0-F24BD90503A4}"/>
              </a:ext>
            </a:extLst>
          </p:cNvPr>
          <p:cNvSpPr txBox="1"/>
          <p:nvPr/>
        </p:nvSpPr>
        <p:spPr>
          <a:xfrm>
            <a:off x="1295400" y="3170732"/>
            <a:ext cx="6533950" cy="1077218"/>
          </a:xfrm>
          <a:prstGeom prst="rect">
            <a:avLst/>
          </a:prstGeom>
          <a:noFill/>
        </p:spPr>
        <p:txBody>
          <a:bodyPr wrap="square">
            <a:spAutoFit/>
          </a:bodyPr>
          <a:lstStyle/>
          <a:p>
            <a:r>
              <a:rPr lang="en-US" i="0" dirty="0">
                <a:latin typeface="Arial" charset="0"/>
              </a:rPr>
              <a:t>People who have to support the </a:t>
            </a:r>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Tree>
    <p:extLst>
      <p:ext uri="{BB962C8B-B14F-4D97-AF65-F5344CB8AC3E}">
        <p14:creationId xmlns:p14="http://schemas.microsoft.com/office/powerpoint/2010/main" val="3363054145"/>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51F268DF-DF04-4E83-A080-2D731876968E}"/>
              </a:ext>
            </a:extLst>
          </p:cNvPr>
          <p:cNvSpPr/>
          <p:nvPr/>
        </p:nvSpPr>
        <p:spPr>
          <a:xfrm>
            <a:off x="2286000" y="2590800"/>
            <a:ext cx="4572000" cy="1668149"/>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Every 5 years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 lines move up one level</a:t>
            </a:r>
          </a:p>
        </p:txBody>
      </p:sp>
    </p:spTree>
    <p:extLst>
      <p:ext uri="{BB962C8B-B14F-4D97-AF65-F5344CB8AC3E}">
        <p14:creationId xmlns:p14="http://schemas.microsoft.com/office/powerpoint/2010/main" val="1032483330"/>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52400" y="2999875"/>
            <a:ext cx="8229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181F87E-8BD6-4DDA-888A-5141F3689D53}"/>
              </a:ext>
            </a:extLst>
          </p:cNvPr>
          <p:cNvSpPr/>
          <p:nvPr/>
        </p:nvSpPr>
        <p:spPr>
          <a:xfrm>
            <a:off x="152400" y="4871948"/>
            <a:ext cx="8229600"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9" name="Rectangle 18">
            <a:extLst>
              <a:ext uri="{FF2B5EF4-FFF2-40B4-BE49-F238E27FC236}">
                <a16:creationId xmlns:a16="http://schemas.microsoft.com/office/drawing/2014/main" id="{CF1D8BF2-1D49-4988-9313-F5231A2FC998}"/>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lang="en-US" sz="2800" i="0" dirty="0"/>
              <a:t>combined with the shrinking base groups </a:t>
            </a:r>
            <a:r>
              <a:rPr kumimoji="0" lang="en-US" sz="2800" b="1" i="0" u="none" strike="noStrike" kern="1200" cap="none" spc="0" normalizeH="0" baseline="0" noProof="0" dirty="0">
                <a:ln>
                  <a:noFill/>
                </a:ln>
                <a:effectLst/>
                <a:uLnTx/>
                <a:uFillTx/>
                <a:latin typeface="Verdana" pitchFamily="34" charset="0"/>
                <a:ea typeface="+mn-ea"/>
                <a:cs typeface="+mn-cs"/>
              </a:rPr>
              <a:t>could be a </a:t>
            </a:r>
            <a:r>
              <a:rPr kumimoji="0" lang="en-US" sz="2800" b="1" i="1" u="none" strike="noStrike" kern="1200" cap="none" spc="0" normalizeH="0" baseline="0" noProof="0" dirty="0">
                <a:ln>
                  <a:noFill/>
                </a:ln>
                <a:effectLst/>
                <a:uLnTx/>
                <a:uFillTx/>
                <a:latin typeface="Verdana" pitchFamily="34" charset="0"/>
                <a:ea typeface="+mn-ea"/>
                <a:cs typeface="+mn-cs"/>
              </a:rPr>
              <a:t>big</a:t>
            </a:r>
            <a:r>
              <a:rPr kumimoji="0" lang="en-US" sz="2800" b="1" i="0" u="none" strike="noStrike" kern="1200" cap="none" spc="0" normalizeH="0" baseline="0" noProof="0" dirty="0">
                <a:ln>
                  <a:noFill/>
                </a:ln>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3503547221"/>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999875"/>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9" name="Rectangle 18">
            <a:extLst>
              <a:ext uri="{FF2B5EF4-FFF2-40B4-BE49-F238E27FC236}">
                <a16:creationId xmlns:a16="http://schemas.microsoft.com/office/drawing/2014/main" id="{CF1D8BF2-1D49-4988-9313-F5231A2FC998}"/>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2A54410-07C4-47A2-B6FD-BAB184AA97C4}"/>
                  </a:ext>
                </a:extLst>
              </p14:cNvPr>
              <p14:cNvContentPartPr/>
              <p14:nvPr/>
            </p14:nvContentPartPr>
            <p14:xfrm>
              <a:off x="3872880" y="1307240"/>
              <a:ext cx="2227680" cy="77400"/>
            </p14:xfrm>
          </p:contentPart>
        </mc:Choice>
        <mc:Fallback xmlns="">
          <p:pic>
            <p:nvPicPr>
              <p:cNvPr id="3" name="Ink 2">
                <a:extLst>
                  <a:ext uri="{FF2B5EF4-FFF2-40B4-BE49-F238E27FC236}">
                    <a16:creationId xmlns:a16="http://schemas.microsoft.com/office/drawing/2014/main" id="{B2A54410-07C4-47A2-B6FD-BAB184AA97C4}"/>
                  </a:ext>
                </a:extLst>
              </p:cNvPr>
              <p:cNvPicPr/>
              <p:nvPr/>
            </p:nvPicPr>
            <p:blipFill>
              <a:blip r:embed="rId6"/>
              <a:stretch>
                <a:fillRect/>
              </a:stretch>
            </p:blipFill>
            <p:spPr>
              <a:xfrm>
                <a:off x="3818871" y="1199240"/>
                <a:ext cx="2335337" cy="293040"/>
              </a:xfrm>
              <a:prstGeom prst="rect">
                <a:avLst/>
              </a:prstGeom>
            </p:spPr>
          </p:pic>
        </mc:Fallback>
      </mc:AlternateContent>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925833380"/>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999875"/>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44457165"/>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819400"/>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685543204"/>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590800"/>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1009740871"/>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735282" y="2362200"/>
            <a:ext cx="5749636"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2351716320"/>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987004" y="2133600"/>
            <a:ext cx="5226942"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2702302034"/>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2224593" y="1905000"/>
            <a:ext cx="4751765"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1175344168"/>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2440582" y="1676400"/>
            <a:ext cx="4319786"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4042739584"/>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8" name="Rectangle 3"/>
          <p:cNvSpPr>
            <a:spLocks noChangeArrowheads="1"/>
          </p:cNvSpPr>
          <p:nvPr/>
        </p:nvSpPr>
        <p:spPr bwMode="auto">
          <a:xfrm>
            <a:off x="2581704" y="6552708"/>
            <a:ext cx="398218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https://www.cia.gov/library/publications/the-world-factbook/geos/it.html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Text Box 12"/>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p:cNvSpPr/>
          <p:nvPr/>
        </p:nvSpPr>
        <p:spPr>
          <a:xfrm>
            <a:off x="304801" y="2590800"/>
            <a:ext cx="8534399" cy="3434786"/>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This bulge is a big problem</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because it means that there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will eventually be lots of old people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(not working)</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and fewer people who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are in the workforce to support them</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combined with children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not in the workforce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for the workers to also support</a:t>
            </a:r>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4746DFEE-B12D-4852-983D-3469D0D3BEF7}"/>
                  </a:ext>
                </a:extLst>
              </p14:cNvPr>
              <p14:cNvContentPartPr/>
              <p14:nvPr/>
            </p14:nvContentPartPr>
            <p14:xfrm>
              <a:off x="2349360" y="2780360"/>
              <a:ext cx="4385160" cy="104400"/>
            </p14:xfrm>
          </p:contentPart>
        </mc:Choice>
        <mc:Fallback xmlns="">
          <p:pic>
            <p:nvPicPr>
              <p:cNvPr id="2" name="Ink 1">
                <a:extLst>
                  <a:ext uri="{FF2B5EF4-FFF2-40B4-BE49-F238E27FC236}">
                    <a16:creationId xmlns:a16="http://schemas.microsoft.com/office/drawing/2014/main" id="{4746DFEE-B12D-4852-983D-3469D0D3BEF7}"/>
                  </a:ext>
                </a:extLst>
              </p:cNvPr>
              <p:cNvPicPr/>
              <p:nvPr/>
            </p:nvPicPr>
            <p:blipFill>
              <a:blip r:embed="rId5"/>
              <a:stretch>
                <a:fillRect/>
              </a:stretch>
            </p:blipFill>
            <p:spPr>
              <a:xfrm>
                <a:off x="2295720" y="2672720"/>
                <a:ext cx="4492800" cy="320040"/>
              </a:xfrm>
              <a:prstGeom prst="rect">
                <a:avLst/>
              </a:prstGeom>
            </p:spPr>
          </p:pic>
        </mc:Fallback>
      </mc:AlternateContent>
    </p:spTree>
    <p:extLst>
      <p:ext uri="{BB962C8B-B14F-4D97-AF65-F5344CB8AC3E}">
        <p14:creationId xmlns:p14="http://schemas.microsoft.com/office/powerpoint/2010/main" val="923844524"/>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014A7239-0D93-417B-B31E-284161B725B9}"/>
              </a:ext>
            </a:extLst>
          </p:cNvPr>
          <p:cNvSpPr/>
          <p:nvPr/>
        </p:nvSpPr>
        <p:spPr>
          <a:xfrm>
            <a:off x="1905000" y="2133600"/>
            <a:ext cx="5334000" cy="2831544"/>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It also means both your labor force and markets are shrinking over time . . . unless the pattern changes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(which is might with Covid-19)</a:t>
            </a:r>
            <a:endParaRPr kumimoji="0" lang="en-US" sz="1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17248847"/>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014A7239-0D93-417B-B31E-284161B725B9}"/>
              </a:ext>
            </a:extLst>
          </p:cNvPr>
          <p:cNvSpPr/>
          <p:nvPr/>
        </p:nvSpPr>
        <p:spPr>
          <a:xfrm>
            <a:off x="1905000" y="2133600"/>
            <a:ext cx="5334000" cy="2831544"/>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It also means both your labor force and markets are shrinking over time . . . unless the pattern changes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(which is might with Covid-19)</a:t>
            </a:r>
            <a:endParaRPr kumimoji="0" lang="en-US" sz="1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81541748"/>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A4E9BD23-521B-4707-818E-CBB27F267B6D}"/>
              </a:ext>
            </a:extLst>
          </p:cNvPr>
          <p:cNvSpPr/>
          <p:nvPr/>
        </p:nvSpPr>
        <p:spPr>
          <a:xfrm>
            <a:off x="1981200" y="2281059"/>
            <a:ext cx="5105400" cy="393954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they can import people for the work force, </a:t>
            </a:r>
            <a:r>
              <a:rPr kumimoji="0" lang="en-US" sz="3200" b="1" u="none" strike="noStrike" kern="1200" cap="none" spc="0" normalizeH="0" baseline="0" noProof="0" dirty="0">
                <a:ln>
                  <a:noFill/>
                </a:ln>
                <a:solidFill>
                  <a:srgbClr val="FF0000"/>
                </a:solidFill>
                <a:effectLst/>
                <a:uLnTx/>
                <a:uFillTx/>
                <a:latin typeface="Verdana" pitchFamily="34" charset="0"/>
                <a:ea typeface="+mn-ea"/>
                <a:cs typeface="+mn-cs"/>
              </a:rPr>
              <a:t>but</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 they only want </a:t>
            </a:r>
            <a:r>
              <a:rPr kumimoji="0" lang="en-US" sz="3200" b="1" u="none" strike="noStrike" kern="1200" cap="none" spc="0" normalizeH="0" baseline="0" noProof="0" dirty="0">
                <a:ln>
                  <a:noFill/>
                </a:ln>
                <a:solidFill>
                  <a:srgbClr val="FF0000"/>
                </a:solidFill>
                <a:effectLst/>
                <a:uLnTx/>
                <a:uFillTx/>
                <a:latin typeface="Verdana" pitchFamily="34" charset="0"/>
                <a:ea typeface="+mn-ea"/>
                <a:cs typeface="+mn-cs"/>
              </a:rPr>
              <a:t>certain kinds of people</a:t>
            </a:r>
          </a:p>
          <a:p>
            <a:pPr marL="0" marR="0" lvl="0" indent="0" algn="ctr" defTabSz="914400" rtl="0" eaLnBrk="1" fontAlgn="base" latinLnBrk="0" hangingPunct="1">
              <a:lnSpc>
                <a:spcPct val="100000"/>
              </a:lnSpc>
              <a:spcBef>
                <a:spcPts val="0"/>
              </a:spcBef>
              <a:spcAft>
                <a:spcPct val="0"/>
              </a:spcAft>
              <a:buClrTx/>
              <a:buSzTx/>
              <a:buFontTx/>
              <a:buNone/>
              <a:tabLst/>
              <a:defRPr/>
            </a:pPr>
            <a:endPar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(basically skilled, who are not immigrants of the boats from Africa or the Near East, or from Afghanistan)</a:t>
            </a:r>
            <a:endParaRPr kumimoji="0" lang="en-US" sz="1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282720636"/>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A4E9BD23-521B-4707-818E-CBB27F267B6D}"/>
              </a:ext>
            </a:extLst>
          </p:cNvPr>
          <p:cNvSpPr/>
          <p:nvPr/>
        </p:nvSpPr>
        <p:spPr>
          <a:xfrm>
            <a:off x="1981200" y="2281059"/>
            <a:ext cx="5105400" cy="393954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they can import people for the work force, </a:t>
            </a:r>
            <a:r>
              <a:rPr kumimoji="0" lang="en-US" sz="3200" b="1" u="none" strike="noStrike" kern="1200" cap="none" spc="0" normalizeH="0" baseline="0" noProof="0" dirty="0">
                <a:ln>
                  <a:noFill/>
                </a:ln>
                <a:solidFill>
                  <a:srgbClr val="FF0000"/>
                </a:solidFill>
                <a:effectLst/>
                <a:uLnTx/>
                <a:uFillTx/>
                <a:latin typeface="Verdana" pitchFamily="34" charset="0"/>
                <a:ea typeface="+mn-ea"/>
                <a:cs typeface="+mn-cs"/>
              </a:rPr>
              <a:t>but</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 they only want </a:t>
            </a:r>
            <a:r>
              <a:rPr kumimoji="0" lang="en-US" sz="3200" b="1" u="none" strike="noStrike" kern="1200" cap="none" spc="0" normalizeH="0" baseline="0" noProof="0" dirty="0">
                <a:ln>
                  <a:noFill/>
                </a:ln>
                <a:solidFill>
                  <a:srgbClr val="FF0000"/>
                </a:solidFill>
                <a:effectLst/>
                <a:uLnTx/>
                <a:uFillTx/>
                <a:latin typeface="Verdana" pitchFamily="34" charset="0"/>
                <a:ea typeface="+mn-ea"/>
                <a:cs typeface="+mn-cs"/>
              </a:rPr>
              <a:t>certain kinds of people</a:t>
            </a:r>
          </a:p>
          <a:p>
            <a:pPr marL="0" marR="0" lvl="0" indent="0" algn="ctr" defTabSz="914400" rtl="0" eaLnBrk="1" fontAlgn="base" latinLnBrk="0" hangingPunct="1">
              <a:lnSpc>
                <a:spcPct val="100000"/>
              </a:lnSpc>
              <a:spcBef>
                <a:spcPts val="0"/>
              </a:spcBef>
              <a:spcAft>
                <a:spcPct val="0"/>
              </a:spcAft>
              <a:buClrTx/>
              <a:buSzTx/>
              <a:buFontTx/>
              <a:buNone/>
              <a:tabLst/>
              <a:defRPr/>
            </a:pPr>
            <a:endPar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(basically skilled, who are not immigrants of the boats from Africa or the Near East, or from Afghanistan)</a:t>
            </a:r>
            <a:endParaRPr kumimoji="0" lang="en-US" sz="1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01549435"/>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http://en.wikipedia.org/wiki/Italy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7" name="Rectangle 6"/>
          <p:cNvSpPr/>
          <p:nvPr/>
        </p:nvSpPr>
        <p:spPr>
          <a:xfrm>
            <a:off x="889000" y="2362200"/>
            <a:ext cx="7391400" cy="2861104"/>
          </a:xfrm>
          <a:prstGeom prst="rect">
            <a:avLst/>
          </a:prstGeom>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Verdana" pitchFamily="34" charset="0"/>
                <a:ea typeface="+mn-ea"/>
                <a:cs typeface="+mn-cs"/>
              </a:rPr>
              <a:t>the migration picture has been rapidly changing since 2015, with Italy, Greece and Hungary under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rPr>
              <a:t>“unprecedented pressure”</a:t>
            </a:r>
          </a:p>
        </p:txBody>
      </p:sp>
    </p:spTree>
    <p:extLst>
      <p:ext uri="{BB962C8B-B14F-4D97-AF65-F5344CB8AC3E}">
        <p14:creationId xmlns:p14="http://schemas.microsoft.com/office/powerpoint/2010/main" val="2990262037"/>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4302528" y="6642556"/>
            <a:ext cx="54053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Source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6" name="Picture 5"/>
          <p:cNvPicPr>
            <a:picLocks noChangeAspect="1"/>
          </p:cNvPicPr>
          <p:nvPr/>
        </p:nvPicPr>
        <p:blipFill>
          <a:blip r:embed="rId3"/>
          <a:stretch>
            <a:fillRect/>
          </a:stretch>
        </p:blipFill>
        <p:spPr>
          <a:xfrm>
            <a:off x="38500" y="228600"/>
            <a:ext cx="9068404" cy="6400800"/>
          </a:xfrm>
          <a:prstGeom prst="rect">
            <a:avLst/>
          </a:prstGeom>
        </p:spPr>
      </p:pic>
      <p:sp>
        <p:nvSpPr>
          <p:cNvPr id="7" name="Rectangle 6"/>
          <p:cNvSpPr/>
          <p:nvPr/>
        </p:nvSpPr>
        <p:spPr>
          <a:xfrm>
            <a:off x="7186032" y="1295400"/>
            <a:ext cx="1208985" cy="276999"/>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Verdana" pitchFamily="34" charset="0"/>
                <a:ea typeface="+mn-ea"/>
                <a:cs typeface="+mn-cs"/>
              </a:rPr>
              <a:t>5 Dec 2019 </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9479" y="876354"/>
            <a:ext cx="1905000" cy="276225"/>
          </a:xfrm>
          <a:prstGeom prst="rect">
            <a:avLst/>
          </a:prstGeom>
        </p:spPr>
      </p:pic>
      <p:sp>
        <p:nvSpPr>
          <p:cNvPr id="9" name="TextBox 8">
            <a:extLst>
              <a:ext uri="{FF2B5EF4-FFF2-40B4-BE49-F238E27FC236}">
                <a16:creationId xmlns:a16="http://schemas.microsoft.com/office/drawing/2014/main" id="{F3F50C22-2E1E-4126-83F5-C09FB825F2C4}"/>
              </a:ext>
            </a:extLst>
          </p:cNvPr>
          <p:cNvSpPr txBox="1"/>
          <p:nvPr/>
        </p:nvSpPr>
        <p:spPr>
          <a:xfrm>
            <a:off x="1066800" y="1577876"/>
            <a:ext cx="7010400" cy="2677656"/>
          </a:xfrm>
          <a:prstGeom prst="rect">
            <a:avLst/>
          </a:prstGeom>
          <a:noFill/>
        </p:spPr>
        <p:txBody>
          <a:bodyPr wrap="square">
            <a:spAutoFit/>
          </a:bodyPr>
          <a:lstStyle/>
          <a:p>
            <a:r>
              <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rPr>
              <a:t>and issues related to immigration have already severely affected Italian politics . . .</a:t>
            </a:r>
          </a:p>
          <a:p>
            <a:r>
              <a:rPr lang="en-US" sz="2000" i="0" dirty="0">
                <a:solidFill>
                  <a:srgbClr val="FFFFFF"/>
                </a:solidFill>
              </a:rPr>
              <a:t>This is discussed in Betsey Krause’s book . . .</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 </a:t>
            </a:r>
            <a:endParaRPr lang="en-US" sz="2000" dirty="0">
              <a:solidFill>
                <a:srgbClr val="FFFFFF"/>
              </a:solidFill>
            </a:endParaRPr>
          </a:p>
        </p:txBody>
      </p:sp>
    </p:spTree>
    <p:extLst>
      <p:ext uri="{BB962C8B-B14F-4D97-AF65-F5344CB8AC3E}">
        <p14:creationId xmlns:p14="http://schemas.microsoft.com/office/powerpoint/2010/main" val="1405196023"/>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762000" y="2514600"/>
            <a:ext cx="7620000" cy="287136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as immigration to Italy is high,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and immigration is a hot political issue . . .</a:t>
            </a:r>
          </a:p>
        </p:txBody>
      </p:sp>
    </p:spTree>
    <p:extLst>
      <p:ext uri="{BB962C8B-B14F-4D97-AF65-F5344CB8AC3E}">
        <p14:creationId xmlns:p14="http://schemas.microsoft.com/office/powerpoint/2010/main" val="1523935151"/>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4034" y="381000"/>
            <a:ext cx="626216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5033504"/>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6197" y="152400"/>
            <a:ext cx="5176603"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reeform 3"/>
          <p:cNvSpPr/>
          <p:nvPr/>
        </p:nvSpPr>
        <p:spPr bwMode="auto">
          <a:xfrm>
            <a:off x="1846943" y="4885145"/>
            <a:ext cx="3113315" cy="1087483"/>
          </a:xfrm>
          <a:custGeom>
            <a:avLst/>
            <a:gdLst>
              <a:gd name="connsiteX0" fmla="*/ 1190172 w 2830286"/>
              <a:gd name="connsiteY0" fmla="*/ 555798 h 613855"/>
              <a:gd name="connsiteX1" fmla="*/ 1364343 w 2830286"/>
              <a:gd name="connsiteY1" fmla="*/ 584826 h 613855"/>
              <a:gd name="connsiteX2" fmla="*/ 1436914 w 2830286"/>
              <a:gd name="connsiteY2" fmla="*/ 599341 h 613855"/>
              <a:gd name="connsiteX3" fmla="*/ 1596572 w 2830286"/>
              <a:gd name="connsiteY3" fmla="*/ 613855 h 613855"/>
              <a:gd name="connsiteX4" fmla="*/ 1872343 w 2830286"/>
              <a:gd name="connsiteY4" fmla="*/ 599341 h 613855"/>
              <a:gd name="connsiteX5" fmla="*/ 1930400 w 2830286"/>
              <a:gd name="connsiteY5" fmla="*/ 584826 h 613855"/>
              <a:gd name="connsiteX6" fmla="*/ 2090057 w 2830286"/>
              <a:gd name="connsiteY6" fmla="*/ 555798 h 613855"/>
              <a:gd name="connsiteX7" fmla="*/ 2177143 w 2830286"/>
              <a:gd name="connsiteY7" fmla="*/ 526769 h 613855"/>
              <a:gd name="connsiteX8" fmla="*/ 2220686 w 2830286"/>
              <a:gd name="connsiteY8" fmla="*/ 512255 h 613855"/>
              <a:gd name="connsiteX9" fmla="*/ 2264229 w 2830286"/>
              <a:gd name="connsiteY9" fmla="*/ 497741 h 613855"/>
              <a:gd name="connsiteX10" fmla="*/ 2380343 w 2830286"/>
              <a:gd name="connsiteY10" fmla="*/ 483226 h 613855"/>
              <a:gd name="connsiteX11" fmla="*/ 2423886 w 2830286"/>
              <a:gd name="connsiteY11" fmla="*/ 468712 h 613855"/>
              <a:gd name="connsiteX12" fmla="*/ 2583543 w 2830286"/>
              <a:gd name="connsiteY12" fmla="*/ 425169 h 613855"/>
              <a:gd name="connsiteX13" fmla="*/ 2685143 w 2830286"/>
              <a:gd name="connsiteY13" fmla="*/ 367112 h 613855"/>
              <a:gd name="connsiteX14" fmla="*/ 2772229 w 2830286"/>
              <a:gd name="connsiteY14" fmla="*/ 309055 h 613855"/>
              <a:gd name="connsiteX15" fmla="*/ 2801257 w 2830286"/>
              <a:gd name="connsiteY15" fmla="*/ 265512 h 613855"/>
              <a:gd name="connsiteX16" fmla="*/ 2830286 w 2830286"/>
              <a:gd name="connsiteY16" fmla="*/ 178426 h 613855"/>
              <a:gd name="connsiteX17" fmla="*/ 2815772 w 2830286"/>
              <a:gd name="connsiteY17" fmla="*/ 105855 h 613855"/>
              <a:gd name="connsiteX18" fmla="*/ 2772229 w 2830286"/>
              <a:gd name="connsiteY18" fmla="*/ 91341 h 613855"/>
              <a:gd name="connsiteX19" fmla="*/ 2670629 w 2830286"/>
              <a:gd name="connsiteY19" fmla="*/ 47798 h 613855"/>
              <a:gd name="connsiteX20" fmla="*/ 2627086 w 2830286"/>
              <a:gd name="connsiteY20" fmla="*/ 33284 h 613855"/>
              <a:gd name="connsiteX21" fmla="*/ 2046514 w 2830286"/>
              <a:gd name="connsiteY21" fmla="*/ 18769 h 613855"/>
              <a:gd name="connsiteX22" fmla="*/ 1596572 w 2830286"/>
              <a:gd name="connsiteY22" fmla="*/ 18769 h 613855"/>
              <a:gd name="connsiteX23" fmla="*/ 1146629 w 2830286"/>
              <a:gd name="connsiteY23" fmla="*/ 4255 h 613855"/>
              <a:gd name="connsiteX24" fmla="*/ 478972 w 2830286"/>
              <a:gd name="connsiteY24" fmla="*/ 33284 h 613855"/>
              <a:gd name="connsiteX25" fmla="*/ 348343 w 2830286"/>
              <a:gd name="connsiteY25" fmla="*/ 47798 h 613855"/>
              <a:gd name="connsiteX26" fmla="*/ 290286 w 2830286"/>
              <a:gd name="connsiteY26" fmla="*/ 62312 h 613855"/>
              <a:gd name="connsiteX27" fmla="*/ 174172 w 2830286"/>
              <a:gd name="connsiteY27" fmla="*/ 91341 h 613855"/>
              <a:gd name="connsiteX28" fmla="*/ 43543 w 2830286"/>
              <a:gd name="connsiteY28" fmla="*/ 163912 h 613855"/>
              <a:gd name="connsiteX29" fmla="*/ 0 w 2830286"/>
              <a:gd name="connsiteY29" fmla="*/ 250998 h 613855"/>
              <a:gd name="connsiteX30" fmla="*/ 29029 w 2830286"/>
              <a:gd name="connsiteY30" fmla="*/ 381626 h 613855"/>
              <a:gd name="connsiteX31" fmla="*/ 43543 w 2830286"/>
              <a:gd name="connsiteY31" fmla="*/ 439684 h 613855"/>
              <a:gd name="connsiteX32" fmla="*/ 145143 w 2830286"/>
              <a:gd name="connsiteY32" fmla="*/ 555798 h 613855"/>
              <a:gd name="connsiteX33" fmla="*/ 188686 w 2830286"/>
              <a:gd name="connsiteY33" fmla="*/ 570312 h 613855"/>
              <a:gd name="connsiteX34" fmla="*/ 812800 w 2830286"/>
              <a:gd name="connsiteY34" fmla="*/ 555798 h 613855"/>
              <a:gd name="connsiteX35" fmla="*/ 1030514 w 2830286"/>
              <a:gd name="connsiteY35" fmla="*/ 570312 h 613855"/>
              <a:gd name="connsiteX36" fmla="*/ 1088572 w 2830286"/>
              <a:gd name="connsiteY36" fmla="*/ 584826 h 613855"/>
              <a:gd name="connsiteX37" fmla="*/ 1190172 w 2830286"/>
              <a:gd name="connsiteY37" fmla="*/ 599341 h 613855"/>
              <a:gd name="connsiteX38" fmla="*/ 1378857 w 2830286"/>
              <a:gd name="connsiteY38" fmla="*/ 613855 h 613855"/>
              <a:gd name="connsiteX39" fmla="*/ 1654629 w 2830286"/>
              <a:gd name="connsiteY39" fmla="*/ 599341 h 613855"/>
              <a:gd name="connsiteX40" fmla="*/ 1756229 w 2830286"/>
              <a:gd name="connsiteY40" fmla="*/ 584826 h 613855"/>
              <a:gd name="connsiteX41" fmla="*/ 1814286 w 2830286"/>
              <a:gd name="connsiteY41" fmla="*/ 570312 h 613855"/>
              <a:gd name="connsiteX42" fmla="*/ 2162629 w 2830286"/>
              <a:gd name="connsiteY42" fmla="*/ 555798 h 613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30286" h="613855">
                <a:moveTo>
                  <a:pt x="1190172" y="555798"/>
                </a:moveTo>
                <a:cubicBezTo>
                  <a:pt x="1361226" y="590008"/>
                  <a:pt x="1148270" y="548813"/>
                  <a:pt x="1364343" y="584826"/>
                </a:cubicBezTo>
                <a:cubicBezTo>
                  <a:pt x="1388677" y="588882"/>
                  <a:pt x="1412435" y="596281"/>
                  <a:pt x="1436914" y="599341"/>
                </a:cubicBezTo>
                <a:cubicBezTo>
                  <a:pt x="1489940" y="605969"/>
                  <a:pt x="1543353" y="609017"/>
                  <a:pt x="1596572" y="613855"/>
                </a:cubicBezTo>
                <a:cubicBezTo>
                  <a:pt x="1688496" y="609017"/>
                  <a:pt x="1780638" y="607315"/>
                  <a:pt x="1872343" y="599341"/>
                </a:cubicBezTo>
                <a:cubicBezTo>
                  <a:pt x="1892216" y="597613"/>
                  <a:pt x="1910839" y="588738"/>
                  <a:pt x="1930400" y="584826"/>
                </a:cubicBezTo>
                <a:cubicBezTo>
                  <a:pt x="1971891" y="576528"/>
                  <a:pt x="2047247" y="567473"/>
                  <a:pt x="2090057" y="555798"/>
                </a:cubicBezTo>
                <a:cubicBezTo>
                  <a:pt x="2119578" y="547747"/>
                  <a:pt x="2148114" y="536445"/>
                  <a:pt x="2177143" y="526769"/>
                </a:cubicBezTo>
                <a:lnTo>
                  <a:pt x="2220686" y="512255"/>
                </a:lnTo>
                <a:cubicBezTo>
                  <a:pt x="2235200" y="507417"/>
                  <a:pt x="2249048" y="499639"/>
                  <a:pt x="2264229" y="497741"/>
                </a:cubicBezTo>
                <a:lnTo>
                  <a:pt x="2380343" y="483226"/>
                </a:lnTo>
                <a:cubicBezTo>
                  <a:pt x="2394857" y="478388"/>
                  <a:pt x="2409043" y="472423"/>
                  <a:pt x="2423886" y="468712"/>
                </a:cubicBezTo>
                <a:cubicBezTo>
                  <a:pt x="2487594" y="452785"/>
                  <a:pt x="2521263" y="456308"/>
                  <a:pt x="2583543" y="425169"/>
                </a:cubicBezTo>
                <a:cubicBezTo>
                  <a:pt x="2619036" y="407423"/>
                  <a:pt x="2654368" y="392758"/>
                  <a:pt x="2685143" y="367112"/>
                </a:cubicBezTo>
                <a:cubicBezTo>
                  <a:pt x="2757624" y="306711"/>
                  <a:pt x="2695707" y="334562"/>
                  <a:pt x="2772229" y="309055"/>
                </a:cubicBezTo>
                <a:cubicBezTo>
                  <a:pt x="2781905" y="294541"/>
                  <a:pt x="2794172" y="281452"/>
                  <a:pt x="2801257" y="265512"/>
                </a:cubicBezTo>
                <a:cubicBezTo>
                  <a:pt x="2813684" y="237550"/>
                  <a:pt x="2830286" y="178426"/>
                  <a:pt x="2830286" y="178426"/>
                </a:cubicBezTo>
                <a:cubicBezTo>
                  <a:pt x="2825448" y="154236"/>
                  <a:pt x="2829456" y="126381"/>
                  <a:pt x="2815772" y="105855"/>
                </a:cubicBezTo>
                <a:cubicBezTo>
                  <a:pt x="2807285" y="93125"/>
                  <a:pt x="2785913" y="98183"/>
                  <a:pt x="2772229" y="91341"/>
                </a:cubicBezTo>
                <a:cubicBezTo>
                  <a:pt x="2654384" y="32418"/>
                  <a:pt x="2811596" y="88074"/>
                  <a:pt x="2670629" y="47798"/>
                </a:cubicBezTo>
                <a:cubicBezTo>
                  <a:pt x="2655918" y="43595"/>
                  <a:pt x="2642369" y="33995"/>
                  <a:pt x="2627086" y="33284"/>
                </a:cubicBezTo>
                <a:cubicBezTo>
                  <a:pt x="2433711" y="24290"/>
                  <a:pt x="2240038" y="23607"/>
                  <a:pt x="2046514" y="18769"/>
                </a:cubicBezTo>
                <a:cubicBezTo>
                  <a:pt x="1835353" y="-23463"/>
                  <a:pt x="2075906" y="18769"/>
                  <a:pt x="1596572" y="18769"/>
                </a:cubicBezTo>
                <a:cubicBezTo>
                  <a:pt x="1446513" y="18769"/>
                  <a:pt x="1296610" y="9093"/>
                  <a:pt x="1146629" y="4255"/>
                </a:cubicBezTo>
                <a:cubicBezTo>
                  <a:pt x="950585" y="11256"/>
                  <a:pt x="684137" y="18086"/>
                  <a:pt x="478972" y="33284"/>
                </a:cubicBezTo>
                <a:cubicBezTo>
                  <a:pt x="435281" y="36520"/>
                  <a:pt x="391886" y="42960"/>
                  <a:pt x="348343" y="47798"/>
                </a:cubicBezTo>
                <a:cubicBezTo>
                  <a:pt x="328991" y="52636"/>
                  <a:pt x="309759" y="57985"/>
                  <a:pt x="290286" y="62312"/>
                </a:cubicBezTo>
                <a:cubicBezTo>
                  <a:pt x="268832" y="67080"/>
                  <a:pt x="200113" y="76929"/>
                  <a:pt x="174172" y="91341"/>
                </a:cubicBezTo>
                <a:cubicBezTo>
                  <a:pt x="24456" y="174517"/>
                  <a:pt x="142066" y="131072"/>
                  <a:pt x="43543" y="163912"/>
                </a:cubicBezTo>
                <a:cubicBezTo>
                  <a:pt x="28865" y="185928"/>
                  <a:pt x="0" y="220951"/>
                  <a:pt x="0" y="250998"/>
                </a:cubicBezTo>
                <a:cubicBezTo>
                  <a:pt x="0" y="316493"/>
                  <a:pt x="14060" y="329235"/>
                  <a:pt x="29029" y="381626"/>
                </a:cubicBezTo>
                <a:cubicBezTo>
                  <a:pt x="34509" y="400807"/>
                  <a:pt x="35441" y="421455"/>
                  <a:pt x="43543" y="439684"/>
                </a:cubicBezTo>
                <a:cubicBezTo>
                  <a:pt x="70071" y="499373"/>
                  <a:pt x="89780" y="524162"/>
                  <a:pt x="145143" y="555798"/>
                </a:cubicBezTo>
                <a:cubicBezTo>
                  <a:pt x="158427" y="563389"/>
                  <a:pt x="174172" y="565474"/>
                  <a:pt x="188686" y="570312"/>
                </a:cubicBezTo>
                <a:cubicBezTo>
                  <a:pt x="396724" y="565474"/>
                  <a:pt x="604706" y="555798"/>
                  <a:pt x="812800" y="555798"/>
                </a:cubicBezTo>
                <a:cubicBezTo>
                  <a:pt x="885532" y="555798"/>
                  <a:pt x="958181" y="562698"/>
                  <a:pt x="1030514" y="570312"/>
                </a:cubicBezTo>
                <a:cubicBezTo>
                  <a:pt x="1050353" y="572400"/>
                  <a:pt x="1068946" y="581258"/>
                  <a:pt x="1088572" y="584826"/>
                </a:cubicBezTo>
                <a:cubicBezTo>
                  <a:pt x="1122231" y="590946"/>
                  <a:pt x="1156131" y="595937"/>
                  <a:pt x="1190172" y="599341"/>
                </a:cubicBezTo>
                <a:cubicBezTo>
                  <a:pt x="1252940" y="605618"/>
                  <a:pt x="1315962" y="609017"/>
                  <a:pt x="1378857" y="613855"/>
                </a:cubicBezTo>
                <a:cubicBezTo>
                  <a:pt x="1470781" y="609017"/>
                  <a:pt x="1562849" y="606401"/>
                  <a:pt x="1654629" y="599341"/>
                </a:cubicBezTo>
                <a:cubicBezTo>
                  <a:pt x="1688739" y="596717"/>
                  <a:pt x="1722570" y="590946"/>
                  <a:pt x="1756229" y="584826"/>
                </a:cubicBezTo>
                <a:cubicBezTo>
                  <a:pt x="1775855" y="581258"/>
                  <a:pt x="1794402" y="571903"/>
                  <a:pt x="1814286" y="570312"/>
                </a:cubicBezTo>
                <a:cubicBezTo>
                  <a:pt x="2004344" y="555108"/>
                  <a:pt x="2035813" y="555798"/>
                  <a:pt x="2162629" y="555798"/>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5" name="Rectangle 4"/>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EAEAEA"/>
                </a:solidFill>
                <a:effectLst/>
                <a:uLnTx/>
                <a:uFillTx/>
                <a:latin typeface="Verdana" pitchFamily="34" charset="0"/>
                <a:ea typeface="+mn-ea"/>
                <a:cs typeface="+mn-cs"/>
                <a:hlinkClick r:id="rId4"/>
              </a:rPr>
              <a:t>http://www.bbc.com/news/world-europe-24583286</a:t>
            </a:r>
            <a:endParaRPr kumimoji="0" lang="en-US" sz="800" b="1" i="0" u="none" strike="noStrike" kern="1200" cap="none" spc="0" normalizeH="0" baseline="0" noProof="0" dirty="0">
              <a:ln>
                <a:noFill/>
              </a:ln>
              <a:solidFill>
                <a:srgbClr val="EAEAEA"/>
              </a:solidFill>
              <a:effectLst/>
              <a:uLnTx/>
              <a:uFillTx/>
              <a:latin typeface="Verdana" pitchFamily="34" charset="0"/>
              <a:ea typeface="+mn-ea"/>
              <a:cs typeface="+mn-cs"/>
            </a:endParaRPr>
          </a:p>
        </p:txBody>
      </p:sp>
    </p:spTree>
    <p:extLst>
      <p:ext uri="{BB962C8B-B14F-4D97-AF65-F5344CB8AC3E}">
        <p14:creationId xmlns:p14="http://schemas.microsoft.com/office/powerpoint/2010/main" val="3129738020"/>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EAEAEA"/>
                </a:solidFill>
                <a:effectLst/>
                <a:uLnTx/>
                <a:uFillTx/>
                <a:latin typeface="Verdana" pitchFamily="34" charset="0"/>
                <a:ea typeface="+mn-ea"/>
                <a:cs typeface="+mn-cs"/>
                <a:hlinkClick r:id="rId3"/>
              </a:rPr>
              <a:t>http://www.bbc.com/news/in-pictures-37289713</a:t>
            </a:r>
            <a:endParaRPr kumimoji="0" lang="en-US" sz="800" b="0" i="0" u="none" strike="noStrike" kern="1200" cap="none" spc="0" normalizeH="0" baseline="0" noProof="0" dirty="0">
              <a:ln>
                <a:noFill/>
              </a:ln>
              <a:solidFill>
                <a:srgbClr val="EAEAEA"/>
              </a:solidFill>
              <a:effectLst/>
              <a:uLnTx/>
              <a:uFillTx/>
              <a:latin typeface="Verdana" pitchFamily="34" charset="0"/>
              <a:ea typeface="+mn-ea"/>
              <a:cs typeface="+mn-cs"/>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834" y="457200"/>
            <a:ext cx="764016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60498" y="1066800"/>
            <a:ext cx="635000" cy="304800"/>
          </a:xfrm>
          <a:prstGeom prst="rect">
            <a:avLst/>
          </a:prstGeom>
        </p:spPr>
      </p:pic>
      <p:pic>
        <p:nvPicPr>
          <p:cNvPr id="6"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4724400"/>
            <a:ext cx="1463040" cy="1445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2692409"/>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net migration</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3.2</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total fertility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chemeClr val="bg1">
                    <a:lumMod val="75000"/>
                  </a:schemeClr>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479D2D95-687F-41CA-8B45-92D106856C5E}"/>
                  </a:ext>
                </a:extLst>
              </p14:cNvPr>
              <p14:cNvContentPartPr/>
              <p14:nvPr/>
            </p14:nvContentPartPr>
            <p14:xfrm>
              <a:off x="2713851" y="5918552"/>
              <a:ext cx="3709080" cy="77760"/>
            </p14:xfrm>
          </p:contentPart>
        </mc:Choice>
        <mc:Fallback xmlns="">
          <p:pic>
            <p:nvPicPr>
              <p:cNvPr id="2" name="Ink 1">
                <a:extLst>
                  <a:ext uri="{FF2B5EF4-FFF2-40B4-BE49-F238E27FC236}">
                    <a16:creationId xmlns:a16="http://schemas.microsoft.com/office/drawing/2014/main" id="{479D2D95-687F-41CA-8B45-92D106856C5E}"/>
                  </a:ext>
                </a:extLst>
              </p:cNvPr>
              <p:cNvPicPr/>
              <p:nvPr/>
            </p:nvPicPr>
            <p:blipFill>
              <a:blip r:embed="rId4"/>
              <a:stretch>
                <a:fillRect/>
              </a:stretch>
            </p:blipFill>
            <p:spPr>
              <a:xfrm>
                <a:off x="2660211" y="5810912"/>
                <a:ext cx="3816720" cy="293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0F0705E-7FB8-4BE1-8517-0AE3AEFEE9E8}"/>
                  </a:ext>
                </a:extLst>
              </p14:cNvPr>
              <p14:cNvContentPartPr/>
              <p14:nvPr/>
            </p14:nvContentPartPr>
            <p14:xfrm>
              <a:off x="-1434429" y="3493952"/>
              <a:ext cx="360" cy="360"/>
            </p14:xfrm>
          </p:contentPart>
        </mc:Choice>
        <mc:Fallback xmlns="">
          <p:pic>
            <p:nvPicPr>
              <p:cNvPr id="3" name="Ink 2">
                <a:extLst>
                  <a:ext uri="{FF2B5EF4-FFF2-40B4-BE49-F238E27FC236}">
                    <a16:creationId xmlns:a16="http://schemas.microsoft.com/office/drawing/2014/main" id="{B0F0705E-7FB8-4BE1-8517-0AE3AEFEE9E8}"/>
                  </a:ext>
                </a:extLst>
              </p:cNvPr>
              <p:cNvPicPr/>
              <p:nvPr/>
            </p:nvPicPr>
            <p:blipFill>
              <a:blip r:embed="rId6"/>
              <a:stretch>
                <a:fillRect/>
              </a:stretch>
            </p:blipFill>
            <p:spPr>
              <a:xfrm>
                <a:off x="-1488429" y="3385952"/>
                <a:ext cx="108000" cy="216000"/>
              </a:xfrm>
              <a:prstGeom prst="rect">
                <a:avLst/>
              </a:prstGeom>
            </p:spPr>
          </p:pic>
        </mc:Fallback>
      </mc:AlternateContent>
    </p:spTree>
    <p:extLst>
      <p:ext uri="{BB962C8B-B14F-4D97-AF65-F5344CB8AC3E}">
        <p14:creationId xmlns:p14="http://schemas.microsoft.com/office/powerpoint/2010/main" val="1958883252"/>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http://seekingalpha.com/article/1246651-italy-faces-ugly-future-without-reforms-eurozone-exit</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5250"/>
            <a:ext cx="8229600" cy="5830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6514" y="5907613"/>
            <a:ext cx="7543800" cy="56938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hlinkClick r:id="rId3"/>
              </a:rPr>
              <a:t>Italy Faces Ugly Future Without Reforms, Eurozone Exit</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Jake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Capital + Research </a:t>
            </a:r>
          </a:p>
        </p:txBody>
      </p:sp>
    </p:spTree>
    <p:extLst>
      <p:ext uri="{BB962C8B-B14F-4D97-AF65-F5344CB8AC3E}">
        <p14:creationId xmlns:p14="http://schemas.microsoft.com/office/powerpoint/2010/main" val="3941743001"/>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7704203D-B8A9-4B70-BCED-497EDDADCDEF}"/>
              </a:ext>
            </a:extLst>
          </p:cNvPr>
          <p:cNvSpPr/>
          <p:nvPr/>
        </p:nvSpPr>
        <p:spPr>
          <a:xfrm>
            <a:off x="162025" y="1676400"/>
            <a:ext cx="8229600" cy="13339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0F2C09EC-2D4D-46EB-91A1-0B461199A3C1}"/>
              </a:ext>
            </a:extLst>
          </p:cNvPr>
          <p:cNvSpPr/>
          <p:nvPr/>
        </p:nvSpPr>
        <p:spPr>
          <a:xfrm>
            <a:off x="162025" y="4572000"/>
            <a:ext cx="8229600" cy="4572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TextBox 11">
            <a:extLst>
              <a:ext uri="{FF2B5EF4-FFF2-40B4-BE49-F238E27FC236}">
                <a16:creationId xmlns:a16="http://schemas.microsoft.com/office/drawing/2014/main" id="{32091E8C-65CC-43D4-B8E6-01EFFFC4162A}"/>
              </a:ext>
            </a:extLst>
          </p:cNvPr>
          <p:cNvSpPr txBox="1"/>
          <p:nvPr/>
        </p:nvSpPr>
        <p:spPr>
          <a:xfrm>
            <a:off x="1733350" y="2180925"/>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TextBox 12">
            <a:extLst>
              <a:ext uri="{FF2B5EF4-FFF2-40B4-BE49-F238E27FC236}">
                <a16:creationId xmlns:a16="http://schemas.microsoft.com/office/drawing/2014/main" id="{9F7C6D51-AA3F-415F-AE1C-C4ADFA2FDFF4}"/>
              </a:ext>
            </a:extLst>
          </p:cNvPr>
          <p:cNvSpPr txBox="1"/>
          <p:nvPr/>
        </p:nvSpPr>
        <p:spPr>
          <a:xfrm>
            <a:off x="1733350" y="4515050"/>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7" name="Text Box 12">
            <a:extLst>
              <a:ext uri="{FF2B5EF4-FFF2-40B4-BE49-F238E27FC236}">
                <a16:creationId xmlns:a16="http://schemas.microsoft.com/office/drawing/2014/main" id="{197404A6-71BC-44DB-B636-26F5A7950706}"/>
              </a:ext>
            </a:extLst>
          </p:cNvPr>
          <p:cNvSpPr txBox="1">
            <a:spLocks noChangeArrowheads="1"/>
          </p:cNvSpPr>
          <p:nvPr/>
        </p:nvSpPr>
        <p:spPr bwMode="auto">
          <a:xfrm>
            <a:off x="3200400" y="3424535"/>
            <a:ext cx="936475"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8" name="Text Box 12">
            <a:extLst>
              <a:ext uri="{FF2B5EF4-FFF2-40B4-BE49-F238E27FC236}">
                <a16:creationId xmlns:a16="http://schemas.microsoft.com/office/drawing/2014/main" id="{70446B88-A886-4C62-901B-11877E5F9A00}"/>
              </a:ext>
            </a:extLst>
          </p:cNvPr>
          <p:cNvSpPr txBox="1">
            <a:spLocks noChangeArrowheads="1"/>
          </p:cNvSpPr>
          <p:nvPr/>
        </p:nvSpPr>
        <p:spPr bwMode="auto">
          <a:xfrm>
            <a:off x="5020179" y="3429000"/>
            <a:ext cx="122822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female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6" name="Rectangle 15">
            <a:extLst>
              <a:ext uri="{FF2B5EF4-FFF2-40B4-BE49-F238E27FC236}">
                <a16:creationId xmlns:a16="http://schemas.microsoft.com/office/drawing/2014/main" id="{39A7D0BB-598C-4BAB-AED5-2F260E3FDC87}"/>
              </a:ext>
            </a:extLst>
          </p:cNvPr>
          <p:cNvSpPr/>
          <p:nvPr/>
        </p:nvSpPr>
        <p:spPr>
          <a:xfrm>
            <a:off x="152400" y="3009500"/>
            <a:ext cx="8229600" cy="15625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3561214787"/>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650" y="978886"/>
            <a:ext cx="8333875" cy="5574314"/>
          </a:xfrm>
          <a:prstGeom prst="rect">
            <a:avLst/>
          </a:prstGeom>
        </p:spPr>
      </p:pic>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9" name="Text Box 12"/>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5658BBFE-4632-485B-9BDC-7F69013F75C8}"/>
              </a:ext>
            </a:extLst>
          </p:cNvPr>
          <p:cNvSpPr/>
          <p:nvPr/>
        </p:nvSpPr>
        <p:spPr>
          <a:xfrm>
            <a:off x="228600" y="4771725"/>
            <a:ext cx="8229600" cy="4572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FF57C42A-F406-4017-ADA4-4064F0021AB0}"/>
              </a:ext>
            </a:extLst>
          </p:cNvPr>
          <p:cNvSpPr/>
          <p:nvPr/>
        </p:nvSpPr>
        <p:spPr>
          <a:xfrm>
            <a:off x="228600" y="1752600"/>
            <a:ext cx="8229600" cy="13339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12" name="TextBox 11">
            <a:extLst>
              <a:ext uri="{FF2B5EF4-FFF2-40B4-BE49-F238E27FC236}">
                <a16:creationId xmlns:a16="http://schemas.microsoft.com/office/drawing/2014/main" id="{023A8D31-4106-4DDA-99E2-0A730210D248}"/>
              </a:ext>
            </a:extLst>
          </p:cNvPr>
          <p:cNvSpPr txBox="1"/>
          <p:nvPr/>
        </p:nvSpPr>
        <p:spPr>
          <a:xfrm>
            <a:off x="1733350" y="2180925"/>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TextBox 12">
            <a:extLst>
              <a:ext uri="{FF2B5EF4-FFF2-40B4-BE49-F238E27FC236}">
                <a16:creationId xmlns:a16="http://schemas.microsoft.com/office/drawing/2014/main" id="{A33AD2B3-A9FA-4B17-877C-DD12F4A7C410}"/>
              </a:ext>
            </a:extLst>
          </p:cNvPr>
          <p:cNvSpPr txBox="1"/>
          <p:nvPr/>
        </p:nvSpPr>
        <p:spPr>
          <a:xfrm>
            <a:off x="1733350" y="4686700"/>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4" name="Rectangle 13">
            <a:extLst>
              <a:ext uri="{FF2B5EF4-FFF2-40B4-BE49-F238E27FC236}">
                <a16:creationId xmlns:a16="http://schemas.microsoft.com/office/drawing/2014/main" id="{2508386B-8AE0-4CDA-AEDA-28ECAEF25832}"/>
              </a:ext>
            </a:extLst>
          </p:cNvPr>
          <p:cNvSpPr/>
          <p:nvPr/>
        </p:nvSpPr>
        <p:spPr>
          <a:xfrm>
            <a:off x="228600" y="3085699"/>
            <a:ext cx="8229600" cy="168553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215107907"/>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533400" y="2971800"/>
            <a:ext cx="7924800" cy="222234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charset="0"/>
                <a:ea typeface="+mn-ea"/>
                <a:cs typeface="+mn-cs"/>
              </a:rPr>
              <a:t>and Italians often live long lives . . .</a:t>
            </a:r>
          </a:p>
          <a:p>
            <a:pPr marL="0" marR="0" lvl="0" indent="0" algn="ctr" defTabSz="914400" rtl="0" eaLnBrk="1" fontAlgn="base" latinLnBrk="0" hangingPunct="1">
              <a:lnSpc>
                <a:spcPct val="150000"/>
              </a:lnSpc>
              <a:spcBef>
                <a:spcPct val="20000"/>
              </a:spcBef>
              <a:spcAft>
                <a:spcPct val="0"/>
              </a:spcAft>
              <a:buClrTx/>
              <a:buSzTx/>
              <a:buFontTx/>
              <a:buNone/>
              <a:tabLst/>
              <a:defRPr/>
            </a:pPr>
            <a:r>
              <a:rPr lang="en-US" sz="2800" i="0" dirty="0">
                <a:solidFill>
                  <a:srgbClr val="FFFFFF"/>
                </a:solidFill>
                <a:latin typeface="Arial" charset="0"/>
              </a:rPr>
              <a:t>which makes the economics of the demographic situation worse . . .</a:t>
            </a:r>
            <a:endParaRPr kumimoji="0" lang="en-US" sz="1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390797432"/>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2390885" y="4953000"/>
            <a:ext cx="4376519" cy="127522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Life expectancy at birth:</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total population: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82.67 years</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17</a:t>
            </a:r>
          </a:p>
        </p:txBody>
      </p:sp>
      <p:sp>
        <p:nvSpPr>
          <p:cNvPr id="46084" name="Text Box 10"/>
          <p:cNvSpPr txBox="1">
            <a:spLocks noChangeArrowheads="1"/>
          </p:cNvSpPr>
          <p:nvPr/>
        </p:nvSpPr>
        <p:spPr bwMode="auto">
          <a:xfrm>
            <a:off x="1815290" y="1828800"/>
            <a:ext cx="5465792" cy="16558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urban population: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71.3% of total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(2021)</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rate of urbanization: 0.27% annual rate of change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(2020-2025 est.)</a:t>
            </a:r>
          </a:p>
        </p:txBody>
      </p:sp>
      <p:sp>
        <p:nvSpPr>
          <p:cNvPr id="46085" name="Rectangle 11"/>
          <p:cNvSpPr>
            <a:spLocks noChangeArrowheads="1"/>
          </p:cNvSpPr>
          <p:nvPr/>
        </p:nvSpPr>
        <p:spPr bwMode="auto">
          <a:xfrm>
            <a:off x="2341314" y="3581400"/>
            <a:ext cx="4450257" cy="128650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Infant mortality rate: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total: 3.14 deaths/1,000 live births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210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3">
            <a:extLst>
              <a:ext uri="{FF2B5EF4-FFF2-40B4-BE49-F238E27FC236}">
                <a16:creationId xmlns:a16="http://schemas.microsoft.com/office/drawing/2014/main" id="{AA647D61-D2FD-49D4-A194-E3451B4F3CD3}"/>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02E3177D-C2BA-4408-854A-78E7A05DC60E}"/>
                  </a:ext>
                </a:extLst>
              </p14:cNvPr>
              <p14:cNvContentPartPr/>
              <p14:nvPr/>
            </p14:nvContentPartPr>
            <p14:xfrm>
              <a:off x="2665989" y="6023672"/>
              <a:ext cx="3801960" cy="59400"/>
            </p14:xfrm>
          </p:contentPart>
        </mc:Choice>
        <mc:Fallback xmlns="">
          <p:pic>
            <p:nvPicPr>
              <p:cNvPr id="2" name="Ink 1">
                <a:extLst>
                  <a:ext uri="{FF2B5EF4-FFF2-40B4-BE49-F238E27FC236}">
                    <a16:creationId xmlns:a16="http://schemas.microsoft.com/office/drawing/2014/main" id="{02E3177D-C2BA-4408-854A-78E7A05DC60E}"/>
                  </a:ext>
                </a:extLst>
              </p:cNvPr>
              <p:cNvPicPr/>
              <p:nvPr/>
            </p:nvPicPr>
            <p:blipFill>
              <a:blip r:embed="rId4"/>
              <a:stretch>
                <a:fillRect/>
              </a:stretch>
            </p:blipFill>
            <p:spPr>
              <a:xfrm>
                <a:off x="2611989" y="5916032"/>
                <a:ext cx="3909600" cy="275040"/>
              </a:xfrm>
              <a:prstGeom prst="rect">
                <a:avLst/>
              </a:prstGeom>
            </p:spPr>
          </p:pic>
        </mc:Fallback>
      </mc:AlternateContent>
    </p:spTree>
    <p:extLst>
      <p:ext uri="{BB962C8B-B14F-4D97-AF65-F5344CB8AC3E}">
        <p14:creationId xmlns:p14="http://schemas.microsoft.com/office/powerpoint/2010/main" val="2822232964"/>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28600"/>
            <a:ext cx="7525092"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0" y="6550223"/>
            <a:ext cx="6048828" cy="30777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http://www.nytimes.com/2016/10/20/world/what-in-the-world/rosemary-and-time-does-this-italian-hamlet-have-a-recipe-for-long-life.html?emc=edit_ne_20161019&amp;nl=evening-briefing&amp;nlid=60046204&amp;te=1</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86400" y="914400"/>
            <a:ext cx="2514600" cy="364617"/>
          </a:xfrm>
          <a:prstGeom prst="rect">
            <a:avLst/>
          </a:prstGeom>
          <a:solidFill>
            <a:schemeClr val="bg1"/>
          </a:solidFill>
        </p:spPr>
      </p:pic>
    </p:spTree>
    <p:extLst>
      <p:ext uri="{BB962C8B-B14F-4D97-AF65-F5344CB8AC3E}">
        <p14:creationId xmlns:p14="http://schemas.microsoft.com/office/powerpoint/2010/main" val="2551677223"/>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66356"/>
            <a:ext cx="6048828" cy="2000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http://www.telegraph.co.uk/news/2016/09/05/want-to-live-to-be-100-these-italian-villagers-may-hold-the-secr/</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457200"/>
            <a:ext cx="541797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533400"/>
            <a:ext cx="1571625" cy="352425"/>
          </a:xfrm>
          <a:prstGeom prst="rect">
            <a:avLst/>
          </a:prstGeom>
        </p:spPr>
      </p:pic>
    </p:spTree>
    <p:extLst>
      <p:ext uri="{BB962C8B-B14F-4D97-AF65-F5344CB8AC3E}">
        <p14:creationId xmlns:p14="http://schemas.microsoft.com/office/powerpoint/2010/main" val="903711774"/>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4098" name="Picture 2" descr="World's oldest person, Emma Morano, dies at age of 117&#10;16 April 2017&#10;&#10;From the section&#10;Europe&#10;Share this with Facebook&#10;&#10;Share this with Twitter&#10;&#10;Share this with Messenger&#10;&#10;Share this with Email&#10; Share&#10;Image copyright&#10;AFP&#10;Image caption&#10;Emma Morano was officially the last person born in the 1800s still living&#10;The world's oldest person has died in Italy at the age of 117, reports say.&#10;Emma Morano was born on 29 November 1899 in the Piedmont region of Italy. She was officially the last person born in the 1800s still liv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28600"/>
            <a:ext cx="6102457"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524000" y="6566356"/>
            <a:ext cx="6048828" cy="2000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http://www.bbc.com/news/world-europe-39610937</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519054843"/>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10.7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deaths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total fertility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98630631"/>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net migration</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4.1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(2015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29</a:t>
            </a:r>
          </a:p>
        </p:txBody>
      </p:sp>
      <p:sp>
        <p:nvSpPr>
          <p:cNvPr id="46083" name="Rectangle 3"/>
          <p:cNvSpPr>
            <a:spLocks noChangeArrowheads="1"/>
          </p:cNvSpPr>
          <p:nvPr/>
        </p:nvSpPr>
        <p:spPr bwMode="auto">
          <a:xfrm>
            <a:off x="2971233" y="6552708"/>
            <a:ext cx="3203121"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https://www.worldometers.info/coronavirus/country/italy/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10.7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deaths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48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204 </a:t>
            </a:r>
          </a:p>
        </p:txBody>
      </p:sp>
      <p:pic>
        <p:nvPicPr>
          <p:cNvPr id="2" name="Picture 1"/>
          <p:cNvPicPr>
            <a:picLocks noChangeAspect="1"/>
          </p:cNvPicPr>
          <p:nvPr/>
        </p:nvPicPr>
        <p:blipFill>
          <a:blip r:embed="rId3"/>
          <a:stretch>
            <a:fillRect/>
          </a:stretch>
        </p:blipFill>
        <p:spPr>
          <a:xfrm>
            <a:off x="457200" y="206785"/>
            <a:ext cx="8229600" cy="6346415"/>
          </a:xfrm>
          <a:prstGeom prst="rect">
            <a:avLst/>
          </a:prstGeom>
        </p:spPr>
      </p:pic>
      <p:sp>
        <p:nvSpPr>
          <p:cNvPr id="3" name="Rectangle 2"/>
          <p:cNvSpPr/>
          <p:nvPr/>
        </p:nvSpPr>
        <p:spPr>
          <a:xfrm>
            <a:off x="3314284" y="3136613"/>
            <a:ext cx="2515432"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(2020 est.)</a:t>
            </a:r>
          </a:p>
        </p:txBody>
      </p:sp>
      <p:pic>
        <p:nvPicPr>
          <p:cNvPr id="10" name="Picture 9"/>
          <p:cNvPicPr>
            <a:picLocks noChangeAspect="1"/>
          </p:cNvPicPr>
          <p:nvPr/>
        </p:nvPicPr>
        <p:blipFill>
          <a:blip r:embed="rId3"/>
          <a:stretch>
            <a:fillRect/>
          </a:stretch>
        </p:blipFill>
        <p:spPr>
          <a:xfrm>
            <a:off x="457200" y="228600"/>
            <a:ext cx="8229600" cy="6346415"/>
          </a:xfrm>
          <a:prstGeom prst="rect">
            <a:avLst/>
          </a:prstGeom>
        </p:spPr>
      </p:pic>
      <p:sp>
        <p:nvSpPr>
          <p:cNvPr id="11" name="Rectangle 10"/>
          <p:cNvSpPr/>
          <p:nvPr/>
        </p:nvSpPr>
        <p:spPr>
          <a:xfrm>
            <a:off x="3625851" y="6096000"/>
            <a:ext cx="1936749" cy="369332"/>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03 April 2020</a:t>
            </a:r>
          </a:p>
        </p:txBody>
      </p:sp>
      <p:sp>
        <p:nvSpPr>
          <p:cNvPr id="12" name="Right Arrow 11"/>
          <p:cNvSpPr/>
          <p:nvPr/>
        </p:nvSpPr>
        <p:spPr bwMode="auto">
          <a:xfrm rot="16200000">
            <a:off x="7590933" y="5905645"/>
            <a:ext cx="1153072" cy="446838"/>
          </a:xfrm>
          <a:prstGeom prst="rightArrow">
            <a:avLst/>
          </a:prstGeom>
          <a:solidFill>
            <a:schemeClr val="bg1"/>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Up Arrow 12"/>
          <p:cNvSpPr/>
          <p:nvPr/>
        </p:nvSpPr>
        <p:spPr>
          <a:xfrm rot="19730661">
            <a:off x="2742633" y="731044"/>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14" name="Rectangle 13"/>
          <p:cNvSpPr/>
          <p:nvPr/>
        </p:nvSpPr>
        <p:spPr>
          <a:xfrm>
            <a:off x="1905000" y="2667000"/>
            <a:ext cx="5323894" cy="369332"/>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death rates are changing with Covid-19</a:t>
            </a:r>
          </a:p>
        </p:txBody>
      </p:sp>
    </p:spTree>
    <p:extLst>
      <p:ext uri="{BB962C8B-B14F-4D97-AF65-F5344CB8AC3E}">
        <p14:creationId xmlns:p14="http://schemas.microsoft.com/office/powerpoint/2010/main" val="3546136613"/>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00100" y="187787"/>
            <a:ext cx="7543800" cy="659401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0" y="685800"/>
            <a:ext cx="1905000" cy="276225"/>
          </a:xfrm>
          <a:prstGeom prst="rect">
            <a:avLst/>
          </a:prstGeom>
        </p:spPr>
      </p:pic>
      <p:sp>
        <p:nvSpPr>
          <p:cNvPr id="8" name="Rectangle 7"/>
          <p:cNvSpPr/>
          <p:nvPr/>
        </p:nvSpPr>
        <p:spPr>
          <a:xfrm>
            <a:off x="7411233" y="990600"/>
            <a:ext cx="1199367"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March 19, 2020</a:t>
            </a:r>
          </a:p>
        </p:txBody>
      </p:sp>
    </p:spTree>
    <p:extLst>
      <p:ext uri="{BB962C8B-B14F-4D97-AF65-F5344CB8AC3E}">
        <p14:creationId xmlns:p14="http://schemas.microsoft.com/office/powerpoint/2010/main" val="2526427053"/>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8083522"/>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r>
              <a:rPr lang="en-US" sz="4000" i="0" dirty="0">
                <a:solidFill>
                  <a:schemeClr val="bg1"/>
                </a:solidFill>
                <a:latin typeface="Arial" charset="0"/>
              </a:rPr>
              <a:t>demographic features combined with economic indices and policies led to the </a:t>
            </a:r>
          </a:p>
          <a:p>
            <a:r>
              <a:rPr lang="en-US" sz="4000" i="0" dirty="0">
                <a:solidFill>
                  <a:schemeClr val="bg1"/>
                </a:solidFill>
                <a:latin typeface="Arial" charset="0"/>
              </a:rPr>
              <a:t>derogatory classification </a:t>
            </a:r>
          </a:p>
          <a:p>
            <a:r>
              <a:rPr lang="en-US" sz="4000" i="0" dirty="0">
                <a:solidFill>
                  <a:schemeClr val="bg1"/>
                </a:solidFill>
                <a:latin typeface="Arial" charset="0"/>
              </a:rPr>
              <a:t>of Italy as one of the </a:t>
            </a:r>
          </a:p>
          <a:p>
            <a:pPr>
              <a:lnSpc>
                <a:spcPct val="150000"/>
              </a:lnSpc>
            </a:pPr>
            <a:r>
              <a:rPr lang="en-US" sz="6600" i="0" dirty="0">
                <a:solidFill>
                  <a:srgbClr val="FF0000"/>
                </a:solidFill>
                <a:latin typeface="Arial" charset="0"/>
              </a:rPr>
              <a:t>PIIGS</a:t>
            </a:r>
            <a:r>
              <a:rPr lang="en-US" sz="4000" i="0" dirty="0">
                <a:solidFill>
                  <a:srgbClr val="FF0000"/>
                </a:solidFill>
                <a:latin typeface="Arial" charset="0"/>
              </a:rPr>
              <a:t> of Europe . . .</a:t>
            </a:r>
          </a:p>
        </p:txBody>
      </p:sp>
    </p:spTree>
    <p:extLst>
      <p:ext uri="{BB962C8B-B14F-4D97-AF65-F5344CB8AC3E}">
        <p14:creationId xmlns:p14="http://schemas.microsoft.com/office/powerpoint/2010/main" val="3614862560"/>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762000" y="5108138"/>
            <a:ext cx="7620000" cy="1292662"/>
          </a:xfrm>
          <a:prstGeom prst="rect">
            <a:avLst/>
          </a:prstGeom>
          <a:solidFill>
            <a:srgbClr val="FFFFFF"/>
          </a:solidFill>
          <a:ln w="76200">
            <a:solidFill>
              <a:srgbClr val="FF0000"/>
            </a:solidFill>
          </a:ln>
        </p:spPr>
        <p:txBody>
          <a:bodyPr wrap="square" lIns="45720" tIns="457200" rIns="45720" bIns="457200">
            <a:spAutoFit/>
          </a:bodyPr>
          <a:lstStyle/>
          <a:p>
            <a:r>
              <a:rPr lang="en-US" sz="2400" i="0" dirty="0">
                <a:solidFill>
                  <a:srgbClr val="FF0000"/>
                </a:solidFill>
              </a:rPr>
              <a:t>P</a:t>
            </a:r>
            <a:r>
              <a:rPr lang="en-US" sz="2400" i="0" dirty="0"/>
              <a:t>ortugal, </a:t>
            </a:r>
            <a:r>
              <a:rPr lang="en-US" sz="2400" i="0" dirty="0">
                <a:solidFill>
                  <a:srgbClr val="FF0000"/>
                </a:solidFill>
              </a:rPr>
              <a:t>I</a:t>
            </a:r>
            <a:r>
              <a:rPr lang="en-US" sz="2400" i="0" dirty="0"/>
              <a:t>taly,</a:t>
            </a:r>
            <a:r>
              <a:rPr lang="en-US" sz="2400" i="0" dirty="0">
                <a:solidFill>
                  <a:srgbClr val="FF0000"/>
                </a:solidFill>
              </a:rPr>
              <a:t> I</a:t>
            </a:r>
            <a:r>
              <a:rPr lang="en-US" sz="2400" i="0" dirty="0"/>
              <a:t>reland, </a:t>
            </a:r>
            <a:r>
              <a:rPr lang="en-US" sz="2400" i="0" dirty="0">
                <a:solidFill>
                  <a:srgbClr val="FF0000"/>
                </a:solidFill>
              </a:rPr>
              <a:t>G</a:t>
            </a:r>
            <a:r>
              <a:rPr lang="en-US" sz="2400" i="0" dirty="0"/>
              <a:t>reece, and </a:t>
            </a:r>
            <a:r>
              <a:rPr lang="en-US" sz="2400" i="0" dirty="0">
                <a:solidFill>
                  <a:srgbClr val="FF0000"/>
                </a:solidFill>
              </a:rPr>
              <a:t>S</a:t>
            </a:r>
            <a:r>
              <a:rPr lang="en-US" sz="2400" i="0" dirty="0"/>
              <a:t>pain</a:t>
            </a:r>
          </a:p>
        </p:txBody>
      </p:sp>
    </p:spTree>
    <p:extLst>
      <p:ext uri="{BB962C8B-B14F-4D97-AF65-F5344CB8AC3E}">
        <p14:creationId xmlns:p14="http://schemas.microsoft.com/office/powerpoint/2010/main" val="2382138001"/>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r>
              <a:rPr lang="en-US" sz="800" i="0" dirty="0">
                <a:solidFill>
                  <a:srgbClr val="FFFFFF"/>
                </a:solidFill>
                <a:hlinkClick r:id="rId3"/>
              </a:rPr>
              <a:t>https://en.wikipedia.org/wiki/PIGS_%28economics%29</a:t>
            </a:r>
            <a:endParaRPr lang="en-US" sz="800" i="0" dirty="0">
              <a:solidFill>
                <a:srgbClr val="FFFFFF"/>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356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62000" y="5108138"/>
            <a:ext cx="7620000" cy="1292662"/>
          </a:xfrm>
          <a:prstGeom prst="rect">
            <a:avLst/>
          </a:prstGeom>
          <a:solidFill>
            <a:srgbClr val="FFFFFF"/>
          </a:solidFill>
          <a:ln w="76200">
            <a:solidFill>
              <a:srgbClr val="FF0000"/>
            </a:solidFill>
          </a:ln>
        </p:spPr>
        <p:txBody>
          <a:bodyPr wrap="square" lIns="45720" tIns="457200" rIns="45720" bIns="457200">
            <a:spAutoFit/>
          </a:bodyPr>
          <a:lstStyle/>
          <a:p>
            <a:r>
              <a:rPr lang="en-US" sz="2400" i="0" dirty="0">
                <a:solidFill>
                  <a:srgbClr val="FF0000"/>
                </a:solidFill>
              </a:rPr>
              <a:t>P</a:t>
            </a:r>
            <a:r>
              <a:rPr lang="en-US" sz="2400" i="0" dirty="0"/>
              <a:t>ortugal, </a:t>
            </a:r>
            <a:r>
              <a:rPr lang="en-US" sz="2400" i="0" dirty="0">
                <a:solidFill>
                  <a:srgbClr val="FF0000"/>
                </a:solidFill>
              </a:rPr>
              <a:t>I</a:t>
            </a:r>
            <a:r>
              <a:rPr lang="en-US" sz="2400" i="0" dirty="0"/>
              <a:t>taly,</a:t>
            </a:r>
            <a:r>
              <a:rPr lang="en-US" sz="2400" i="0" dirty="0">
                <a:solidFill>
                  <a:srgbClr val="FF0000"/>
                </a:solidFill>
              </a:rPr>
              <a:t> I</a:t>
            </a:r>
            <a:r>
              <a:rPr lang="en-US" sz="2400" i="0" dirty="0"/>
              <a:t>reland, </a:t>
            </a:r>
            <a:r>
              <a:rPr lang="en-US" sz="2400" i="0" dirty="0">
                <a:solidFill>
                  <a:srgbClr val="FF0000"/>
                </a:solidFill>
              </a:rPr>
              <a:t>G</a:t>
            </a:r>
            <a:r>
              <a:rPr lang="en-US" sz="2400" i="0" dirty="0"/>
              <a:t>reece, and </a:t>
            </a:r>
            <a:r>
              <a:rPr lang="en-US" sz="2400" i="0" dirty="0">
                <a:solidFill>
                  <a:srgbClr val="FF0000"/>
                </a:solidFill>
              </a:rPr>
              <a:t>S</a:t>
            </a:r>
            <a:r>
              <a:rPr lang="en-US" sz="2400" i="0" dirty="0"/>
              <a:t>pain</a:t>
            </a:r>
          </a:p>
        </p:txBody>
      </p:sp>
    </p:spTree>
    <p:extLst>
      <p:ext uri="{BB962C8B-B14F-4D97-AF65-F5344CB8AC3E}">
        <p14:creationId xmlns:p14="http://schemas.microsoft.com/office/powerpoint/2010/main" val="3144132239"/>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r>
              <a:rPr lang="en-US" sz="800" i="0" dirty="0">
                <a:solidFill>
                  <a:srgbClr val="FFFFFF"/>
                </a:solidFill>
                <a:hlinkClick r:id="rId3"/>
              </a:rPr>
              <a:t>https://en.wikipedia.org/wiki/PIGS_%28economics%29</a:t>
            </a:r>
            <a:endParaRPr lang="en-US" sz="800" i="0" dirty="0">
              <a:solidFill>
                <a:srgbClr val="FFFFFF"/>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356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4746171" y="4325257"/>
            <a:ext cx="4267200" cy="152400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5257800" y="2057400"/>
            <a:ext cx="3429000" cy="2514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8255780"/>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r>
              <a:rPr lang="en-US" sz="800" i="0" dirty="0">
                <a:solidFill>
                  <a:srgbClr val="FFFFFF"/>
                </a:solidFill>
                <a:hlinkClick r:id="rId3"/>
              </a:rPr>
              <a:t>https://en.wikipedia.org/wiki/PIGS_%28economics%29</a:t>
            </a:r>
            <a:endParaRPr lang="en-US" sz="800" i="0" dirty="0">
              <a:solidFill>
                <a:srgbClr val="FFFFFF"/>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356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descr="File:Piiggs balance sheet 2009.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 y="742949"/>
            <a:ext cx="7620000" cy="5581651"/>
          </a:xfrm>
          <a:prstGeom prst="rect">
            <a:avLst/>
          </a:prstGeom>
          <a:noFill/>
          <a:ln w="76200">
            <a:no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914400" y="5638800"/>
            <a:ext cx="2514600" cy="215444"/>
          </a:xfrm>
          <a:prstGeom prst="rect">
            <a:avLst/>
          </a:prstGeom>
        </p:spPr>
        <p:txBody>
          <a:bodyPr wrap="square">
            <a:spAutoFit/>
          </a:bodyPr>
          <a:lstStyle/>
          <a:p>
            <a:r>
              <a:rPr lang="en-US" sz="800" i="0" dirty="0"/>
              <a:t>Author: </a:t>
            </a:r>
            <a:r>
              <a:rPr lang="en-US" sz="800" i="0" dirty="0" err="1"/>
              <a:t>Rannpháirtí</a:t>
            </a:r>
            <a:r>
              <a:rPr lang="en-US" sz="800" i="0" dirty="0"/>
              <a:t> </a:t>
            </a:r>
            <a:r>
              <a:rPr lang="en-US" sz="800" i="0" dirty="0" err="1"/>
              <a:t>anaithnid</a:t>
            </a:r>
            <a:endParaRPr lang="en-US" sz="800" i="0" dirty="0"/>
          </a:p>
        </p:txBody>
      </p:sp>
      <p:sp>
        <p:nvSpPr>
          <p:cNvPr id="6" name="Freeform 5"/>
          <p:cNvSpPr/>
          <p:nvPr/>
        </p:nvSpPr>
        <p:spPr>
          <a:xfrm>
            <a:off x="5867400" y="1799925"/>
            <a:ext cx="2078182" cy="45720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62200" y="1781475"/>
            <a:ext cx="503802" cy="50292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B7E0EDD9-E9E6-40A2-9549-0C1DF29B10EA}"/>
                  </a:ext>
                </a:extLst>
              </p14:cNvPr>
              <p14:cNvContentPartPr/>
              <p14:nvPr/>
            </p14:nvContentPartPr>
            <p14:xfrm>
              <a:off x="1010349" y="2473352"/>
              <a:ext cx="540360" cy="61200"/>
            </p14:xfrm>
          </p:contentPart>
        </mc:Choice>
        <mc:Fallback xmlns="">
          <p:pic>
            <p:nvPicPr>
              <p:cNvPr id="2" name="Ink 1">
                <a:extLst>
                  <a:ext uri="{FF2B5EF4-FFF2-40B4-BE49-F238E27FC236}">
                    <a16:creationId xmlns:a16="http://schemas.microsoft.com/office/drawing/2014/main" id="{B7E0EDD9-E9E6-40A2-9549-0C1DF29B10EA}"/>
                  </a:ext>
                </a:extLst>
              </p:cNvPr>
              <p:cNvPicPr/>
              <p:nvPr/>
            </p:nvPicPr>
            <p:blipFill>
              <a:blip r:embed="rId7"/>
              <a:stretch>
                <a:fillRect/>
              </a:stretch>
            </p:blipFill>
            <p:spPr>
              <a:xfrm>
                <a:off x="956349" y="2365352"/>
                <a:ext cx="648000" cy="2768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517DA461-9371-4614-9128-7B2BED02AE1E}"/>
                  </a:ext>
                </a:extLst>
              </p14:cNvPr>
              <p14:cNvContentPartPr/>
              <p14:nvPr/>
            </p14:nvContentPartPr>
            <p14:xfrm>
              <a:off x="1222029" y="2934872"/>
              <a:ext cx="371880" cy="43560"/>
            </p14:xfrm>
          </p:contentPart>
        </mc:Choice>
        <mc:Fallback xmlns="">
          <p:pic>
            <p:nvPicPr>
              <p:cNvPr id="4" name="Ink 3">
                <a:extLst>
                  <a:ext uri="{FF2B5EF4-FFF2-40B4-BE49-F238E27FC236}">
                    <a16:creationId xmlns:a16="http://schemas.microsoft.com/office/drawing/2014/main" id="{517DA461-9371-4614-9128-7B2BED02AE1E}"/>
                  </a:ext>
                </a:extLst>
              </p:cNvPr>
              <p:cNvPicPr/>
              <p:nvPr/>
            </p:nvPicPr>
            <p:blipFill>
              <a:blip r:embed="rId9"/>
              <a:stretch>
                <a:fillRect/>
              </a:stretch>
            </p:blipFill>
            <p:spPr>
              <a:xfrm>
                <a:off x="1168029" y="2827232"/>
                <a:ext cx="479520" cy="2592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D5851DC6-607D-4A35-B611-3A022EE57759}"/>
                  </a:ext>
                </a:extLst>
              </p14:cNvPr>
              <p14:cNvContentPartPr/>
              <p14:nvPr/>
            </p14:nvContentPartPr>
            <p14:xfrm>
              <a:off x="1299069" y="2001752"/>
              <a:ext cx="240120" cy="17280"/>
            </p14:xfrm>
          </p:contentPart>
        </mc:Choice>
        <mc:Fallback xmlns="">
          <p:pic>
            <p:nvPicPr>
              <p:cNvPr id="9" name="Ink 8">
                <a:extLst>
                  <a:ext uri="{FF2B5EF4-FFF2-40B4-BE49-F238E27FC236}">
                    <a16:creationId xmlns:a16="http://schemas.microsoft.com/office/drawing/2014/main" id="{D5851DC6-607D-4A35-B611-3A022EE57759}"/>
                  </a:ext>
                </a:extLst>
              </p:cNvPr>
              <p:cNvPicPr/>
              <p:nvPr/>
            </p:nvPicPr>
            <p:blipFill>
              <a:blip r:embed="rId11"/>
              <a:stretch>
                <a:fillRect/>
              </a:stretch>
            </p:blipFill>
            <p:spPr>
              <a:xfrm>
                <a:off x="1245069" y="1894112"/>
                <a:ext cx="347760" cy="2329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3F0B474D-950C-41A8-99D0-E2540F42AD2B}"/>
                  </a:ext>
                </a:extLst>
              </p14:cNvPr>
              <p14:cNvContentPartPr/>
              <p14:nvPr/>
            </p14:nvContentPartPr>
            <p14:xfrm>
              <a:off x="1125909" y="1539512"/>
              <a:ext cx="407880" cy="37800"/>
            </p14:xfrm>
          </p:contentPart>
        </mc:Choice>
        <mc:Fallback xmlns="">
          <p:pic>
            <p:nvPicPr>
              <p:cNvPr id="10" name="Ink 9">
                <a:extLst>
                  <a:ext uri="{FF2B5EF4-FFF2-40B4-BE49-F238E27FC236}">
                    <a16:creationId xmlns:a16="http://schemas.microsoft.com/office/drawing/2014/main" id="{3F0B474D-950C-41A8-99D0-E2540F42AD2B}"/>
                  </a:ext>
                </a:extLst>
              </p:cNvPr>
              <p:cNvPicPr/>
              <p:nvPr/>
            </p:nvPicPr>
            <p:blipFill>
              <a:blip r:embed="rId13"/>
              <a:stretch>
                <a:fillRect/>
              </a:stretch>
            </p:blipFill>
            <p:spPr>
              <a:xfrm>
                <a:off x="1072269" y="1431872"/>
                <a:ext cx="515520" cy="253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C98CD1CC-6C3D-411F-811D-6496F2119174}"/>
                  </a:ext>
                </a:extLst>
              </p14:cNvPr>
              <p14:cNvContentPartPr/>
              <p14:nvPr/>
            </p14:nvContentPartPr>
            <p14:xfrm>
              <a:off x="1087389" y="1076912"/>
              <a:ext cx="457920" cy="29880"/>
            </p14:xfrm>
          </p:contentPart>
        </mc:Choice>
        <mc:Fallback xmlns="">
          <p:pic>
            <p:nvPicPr>
              <p:cNvPr id="11" name="Ink 10">
                <a:extLst>
                  <a:ext uri="{FF2B5EF4-FFF2-40B4-BE49-F238E27FC236}">
                    <a16:creationId xmlns:a16="http://schemas.microsoft.com/office/drawing/2014/main" id="{C98CD1CC-6C3D-411F-811D-6496F2119174}"/>
                  </a:ext>
                </a:extLst>
              </p:cNvPr>
              <p:cNvPicPr/>
              <p:nvPr/>
            </p:nvPicPr>
            <p:blipFill>
              <a:blip r:embed="rId15"/>
              <a:stretch>
                <a:fillRect/>
              </a:stretch>
            </p:blipFill>
            <p:spPr>
              <a:xfrm>
                <a:off x="1033389" y="969272"/>
                <a:ext cx="565560" cy="245520"/>
              </a:xfrm>
              <a:prstGeom prst="rect">
                <a:avLst/>
              </a:prstGeom>
            </p:spPr>
          </p:pic>
        </mc:Fallback>
      </mc:AlternateContent>
    </p:spTree>
    <p:extLst>
      <p:ext uri="{BB962C8B-B14F-4D97-AF65-F5344CB8AC3E}">
        <p14:creationId xmlns:p14="http://schemas.microsoft.com/office/powerpoint/2010/main" val="1646948210"/>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https://en.wikipedia.org/wiki/PIGS_%28economics%29</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Rectangle 7"/>
          <p:cNvSpPr/>
          <p:nvPr/>
        </p:nvSpPr>
        <p:spPr>
          <a:xfrm>
            <a:off x="1600200" y="2438400"/>
            <a:ext cx="5943600" cy="3342453"/>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These are a problem because they have huge public sector debt with no growth . . . and a rapidly expanding “dependent population”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(old people and children not in the work force)</a:t>
            </a:r>
          </a:p>
        </p:txBody>
      </p:sp>
    </p:spTree>
    <p:extLst>
      <p:ext uri="{BB962C8B-B14F-4D97-AF65-F5344CB8AC3E}">
        <p14:creationId xmlns:p14="http://schemas.microsoft.com/office/powerpoint/2010/main" val="2196639971"/>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r>
              <a:rPr lang="en-US" sz="800" i="0" dirty="0">
                <a:solidFill>
                  <a:srgbClr val="FFFFFF"/>
                </a:solidFill>
                <a:hlinkClick r:id="rId3"/>
              </a:rPr>
              <a:t>https://en.wikipedia.org/wiki/PIGS_%28economics%29</a:t>
            </a:r>
            <a:endParaRPr lang="en-US" sz="800" i="0" dirty="0">
              <a:solidFill>
                <a:srgbClr val="FFFFFF"/>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287562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descr="File:Piiggs balance sheet 2009.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 y="742949"/>
            <a:ext cx="7620000" cy="5581651"/>
          </a:xfrm>
          <a:prstGeom prst="rect">
            <a:avLst/>
          </a:prstGeom>
          <a:noFill/>
          <a:ln w="76200">
            <a:solidFill>
              <a:srgbClr val="FF0000"/>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914400" y="5638800"/>
            <a:ext cx="2514600" cy="215444"/>
          </a:xfrm>
          <a:prstGeom prst="rect">
            <a:avLst/>
          </a:prstGeom>
        </p:spPr>
        <p:txBody>
          <a:bodyPr wrap="square">
            <a:spAutoFit/>
          </a:bodyPr>
          <a:lstStyle/>
          <a:p>
            <a:r>
              <a:rPr lang="en-US" sz="800" i="0" dirty="0"/>
              <a:t>Author: </a:t>
            </a:r>
            <a:r>
              <a:rPr lang="en-US" sz="800" i="0" dirty="0" err="1"/>
              <a:t>Rannpháirtí</a:t>
            </a:r>
            <a:r>
              <a:rPr lang="en-US" sz="800" i="0" dirty="0"/>
              <a:t> </a:t>
            </a:r>
            <a:r>
              <a:rPr lang="en-US" sz="800" i="0" dirty="0" err="1"/>
              <a:t>anaithnid</a:t>
            </a:r>
            <a:endParaRPr lang="en-US" sz="800" i="0" dirty="0"/>
          </a:p>
        </p:txBody>
      </p:sp>
      <p:sp>
        <p:nvSpPr>
          <p:cNvPr id="6" name="Freeform 5">
            <a:extLst>
              <a:ext uri="{FF2B5EF4-FFF2-40B4-BE49-F238E27FC236}">
                <a16:creationId xmlns:a16="http://schemas.microsoft.com/office/drawing/2014/main" id="{B3D76408-20CA-4FF5-8B96-3D15DD640D42}"/>
              </a:ext>
            </a:extLst>
          </p:cNvPr>
          <p:cNvSpPr/>
          <p:nvPr/>
        </p:nvSpPr>
        <p:spPr>
          <a:xfrm>
            <a:off x="5867400" y="1799925"/>
            <a:ext cx="2078182" cy="45720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03846469-1ABD-4592-BBB7-AED343514FA7}"/>
              </a:ext>
            </a:extLst>
          </p:cNvPr>
          <p:cNvSpPr/>
          <p:nvPr/>
        </p:nvSpPr>
        <p:spPr>
          <a:xfrm>
            <a:off x="2362200" y="1781475"/>
            <a:ext cx="503802" cy="50292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BDA7C6C1-901C-442E-80E7-C8DDF5830945}"/>
                  </a:ext>
                </a:extLst>
              </p14:cNvPr>
              <p14:cNvContentPartPr/>
              <p14:nvPr/>
            </p14:nvContentPartPr>
            <p14:xfrm>
              <a:off x="1203006" y="2944478"/>
              <a:ext cx="365040" cy="11160"/>
            </p14:xfrm>
          </p:contentPart>
        </mc:Choice>
        <mc:Fallback xmlns="">
          <p:pic>
            <p:nvPicPr>
              <p:cNvPr id="2" name="Ink 1">
                <a:extLst>
                  <a:ext uri="{FF2B5EF4-FFF2-40B4-BE49-F238E27FC236}">
                    <a16:creationId xmlns:a16="http://schemas.microsoft.com/office/drawing/2014/main" id="{BDA7C6C1-901C-442E-80E7-C8DDF5830945}"/>
                  </a:ext>
                </a:extLst>
              </p:cNvPr>
              <p:cNvPicPr/>
              <p:nvPr/>
            </p:nvPicPr>
            <p:blipFill>
              <a:blip r:embed="rId7"/>
              <a:stretch>
                <a:fillRect/>
              </a:stretch>
            </p:blipFill>
            <p:spPr>
              <a:xfrm>
                <a:off x="1149006" y="2836838"/>
                <a:ext cx="47268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04FCF5AF-2E12-4859-A818-5A08794AD18B}"/>
                  </a:ext>
                </a:extLst>
              </p14:cNvPr>
              <p14:cNvContentPartPr/>
              <p14:nvPr/>
            </p14:nvContentPartPr>
            <p14:xfrm>
              <a:off x="1048926" y="2471798"/>
              <a:ext cx="515880" cy="40680"/>
            </p14:xfrm>
          </p:contentPart>
        </mc:Choice>
        <mc:Fallback xmlns="">
          <p:pic>
            <p:nvPicPr>
              <p:cNvPr id="4" name="Ink 3">
                <a:extLst>
                  <a:ext uri="{FF2B5EF4-FFF2-40B4-BE49-F238E27FC236}">
                    <a16:creationId xmlns:a16="http://schemas.microsoft.com/office/drawing/2014/main" id="{04FCF5AF-2E12-4859-A818-5A08794AD18B}"/>
                  </a:ext>
                </a:extLst>
              </p:cNvPr>
              <p:cNvPicPr/>
              <p:nvPr/>
            </p:nvPicPr>
            <p:blipFill>
              <a:blip r:embed="rId9"/>
              <a:stretch>
                <a:fillRect/>
              </a:stretch>
            </p:blipFill>
            <p:spPr>
              <a:xfrm>
                <a:off x="995286" y="2363798"/>
                <a:ext cx="623520" cy="256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99BC924C-076F-43BC-BA89-2F8B72A004A4}"/>
                  </a:ext>
                </a:extLst>
              </p14:cNvPr>
              <p14:cNvContentPartPr/>
              <p14:nvPr/>
            </p14:nvContentPartPr>
            <p14:xfrm>
              <a:off x="1327926" y="2020718"/>
              <a:ext cx="239760" cy="20520"/>
            </p14:xfrm>
          </p:contentPart>
        </mc:Choice>
        <mc:Fallback xmlns="">
          <p:pic>
            <p:nvPicPr>
              <p:cNvPr id="8" name="Ink 7">
                <a:extLst>
                  <a:ext uri="{FF2B5EF4-FFF2-40B4-BE49-F238E27FC236}">
                    <a16:creationId xmlns:a16="http://schemas.microsoft.com/office/drawing/2014/main" id="{99BC924C-076F-43BC-BA89-2F8B72A004A4}"/>
                  </a:ext>
                </a:extLst>
              </p:cNvPr>
              <p:cNvPicPr/>
              <p:nvPr/>
            </p:nvPicPr>
            <p:blipFill>
              <a:blip r:embed="rId11"/>
              <a:stretch>
                <a:fillRect/>
              </a:stretch>
            </p:blipFill>
            <p:spPr>
              <a:xfrm>
                <a:off x="1273926" y="1912718"/>
                <a:ext cx="34740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3156C364-BD3F-4DB8-9568-64820C06EFF7}"/>
                  </a:ext>
                </a:extLst>
              </p14:cNvPr>
              <p14:cNvContentPartPr/>
              <p14:nvPr/>
            </p14:nvContentPartPr>
            <p14:xfrm>
              <a:off x="1106886" y="1539398"/>
              <a:ext cx="455760" cy="20160"/>
            </p14:xfrm>
          </p:contentPart>
        </mc:Choice>
        <mc:Fallback xmlns="">
          <p:pic>
            <p:nvPicPr>
              <p:cNvPr id="9" name="Ink 8">
                <a:extLst>
                  <a:ext uri="{FF2B5EF4-FFF2-40B4-BE49-F238E27FC236}">
                    <a16:creationId xmlns:a16="http://schemas.microsoft.com/office/drawing/2014/main" id="{3156C364-BD3F-4DB8-9568-64820C06EFF7}"/>
                  </a:ext>
                </a:extLst>
              </p:cNvPr>
              <p:cNvPicPr/>
              <p:nvPr/>
            </p:nvPicPr>
            <p:blipFill>
              <a:blip r:embed="rId13"/>
              <a:stretch>
                <a:fillRect/>
              </a:stretch>
            </p:blipFill>
            <p:spPr>
              <a:xfrm>
                <a:off x="1052886" y="1431758"/>
                <a:ext cx="563400" cy="235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AC5A4602-D1C4-46D0-9A55-51C09503964F}"/>
                  </a:ext>
                </a:extLst>
              </p14:cNvPr>
              <p14:cNvContentPartPr/>
              <p14:nvPr/>
            </p14:nvContentPartPr>
            <p14:xfrm>
              <a:off x="1135326" y="1125758"/>
              <a:ext cx="413280" cy="10440"/>
            </p14:xfrm>
          </p:contentPart>
        </mc:Choice>
        <mc:Fallback xmlns="">
          <p:pic>
            <p:nvPicPr>
              <p:cNvPr id="10" name="Ink 9">
                <a:extLst>
                  <a:ext uri="{FF2B5EF4-FFF2-40B4-BE49-F238E27FC236}">
                    <a16:creationId xmlns:a16="http://schemas.microsoft.com/office/drawing/2014/main" id="{AC5A4602-D1C4-46D0-9A55-51C09503964F}"/>
                  </a:ext>
                </a:extLst>
              </p:cNvPr>
              <p:cNvPicPr/>
              <p:nvPr/>
            </p:nvPicPr>
            <p:blipFill>
              <a:blip r:embed="rId15"/>
              <a:stretch>
                <a:fillRect/>
              </a:stretch>
            </p:blipFill>
            <p:spPr>
              <a:xfrm>
                <a:off x="1081326" y="1017758"/>
                <a:ext cx="520920" cy="226080"/>
              </a:xfrm>
              <a:prstGeom prst="rect">
                <a:avLst/>
              </a:prstGeom>
            </p:spPr>
          </p:pic>
        </mc:Fallback>
      </mc:AlternateContent>
    </p:spTree>
    <p:extLst>
      <p:ext uri="{BB962C8B-B14F-4D97-AF65-F5344CB8AC3E}">
        <p14:creationId xmlns:p14="http://schemas.microsoft.com/office/powerpoint/2010/main" val="2835876519"/>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bg>
      <p:bgPr>
        <a:solidFill>
          <a:srgbClr val="FEF9F5"/>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447800" y="152400"/>
            <a:ext cx="6245087" cy="6629400"/>
          </a:xfrm>
          <a:prstGeom prst="rect">
            <a:avLst/>
          </a:prstGeom>
        </p:spPr>
      </p:pic>
      <p:sp>
        <p:nvSpPr>
          <p:cNvPr id="10" name="Rectangle 11"/>
          <p:cNvSpPr>
            <a:spLocks noChangeArrowheads="1"/>
          </p:cNvSpPr>
          <p:nvPr/>
        </p:nvSpPr>
        <p:spPr bwMode="auto">
          <a:xfrm>
            <a:off x="2681514" y="6629400"/>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2009-2023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6661" y="315225"/>
            <a:ext cx="1709764" cy="376363"/>
          </a:xfrm>
          <a:prstGeom prst="rect">
            <a:avLst/>
          </a:prstGeom>
        </p:spPr>
      </p:pic>
      <p:sp>
        <p:nvSpPr>
          <p:cNvPr id="9" name="Rectangle 8"/>
          <p:cNvSpPr/>
          <p:nvPr/>
        </p:nvSpPr>
        <p:spPr>
          <a:xfrm>
            <a:off x="1447800" y="1108995"/>
            <a:ext cx="2819400" cy="72943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rPr>
              <a:t>Thu 26 Mar 2020 10.20 EDT</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p:cNvSpPr/>
          <p:nvPr/>
        </p:nvSpPr>
        <p:spPr>
          <a:xfrm>
            <a:off x="1600200" y="4033897"/>
            <a:ext cx="5943600" cy="1569660"/>
          </a:xfrm>
          <a:prstGeom prst="rect">
            <a:avLst/>
          </a:prstGeom>
        </p:spPr>
        <p:txBody>
          <a:bodyPr wrap="square">
            <a:spAutoFit/>
          </a:bodyPr>
          <a:lstStyle/>
          <a:p>
            <a:r>
              <a:rPr lang="en-US" i="0" dirty="0">
                <a:solidFill>
                  <a:srgbClr val="FF0000"/>
                </a:solidFill>
              </a:rPr>
              <a:t>and to that add one of the worst Covid-19 problems in the world</a:t>
            </a:r>
            <a:endParaRPr lang="en-US" sz="1600" i="0" dirty="0">
              <a:solidFill>
                <a:srgbClr val="FF0000"/>
              </a:solidFill>
            </a:endParaRPr>
          </a:p>
        </p:txBody>
      </p:sp>
    </p:spTree>
    <p:extLst>
      <p:ext uri="{BB962C8B-B14F-4D97-AF65-F5344CB8AC3E}">
        <p14:creationId xmlns:p14="http://schemas.microsoft.com/office/powerpoint/2010/main" val="3649612080"/>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182492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other important demographics . . .</a:t>
            </a:r>
          </a:p>
        </p:txBody>
      </p:sp>
    </p:spTree>
    <p:extLst>
      <p:ext uri="{BB962C8B-B14F-4D97-AF65-F5344CB8AC3E}">
        <p14:creationId xmlns:p14="http://schemas.microsoft.com/office/powerpoint/2010/main" val="1457005773"/>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4" name="Text Box 10"/>
          <p:cNvSpPr txBox="1">
            <a:spLocks noChangeArrowheads="1"/>
          </p:cNvSpPr>
          <p:nvPr/>
        </p:nvSpPr>
        <p:spPr bwMode="auto">
          <a:xfrm>
            <a:off x="2276574" y="1995404"/>
            <a:ext cx="4543231"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Population</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62,390,364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(July 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17 / 25 </a:t>
            </a:r>
          </a:p>
        </p:txBody>
      </p:sp>
      <p:sp>
        <p:nvSpPr>
          <p:cNvPr id="46085" name="Rectangle 11"/>
          <p:cNvSpPr>
            <a:spLocks noChangeArrowheads="1"/>
          </p:cNvSpPr>
          <p:nvPr/>
        </p:nvSpPr>
        <p:spPr bwMode="auto">
          <a:xfrm>
            <a:off x="1773049" y="3429000"/>
            <a:ext cx="5586786"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growth rate: 0.09%</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187 </a:t>
            </a:r>
          </a:p>
        </p:txBody>
      </p:sp>
      <p:sp>
        <p:nvSpPr>
          <p:cNvPr id="46086" name="Text Box 12"/>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3" y="4957870"/>
            <a:ext cx="4556055"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65 years and over: </a:t>
            </a:r>
            <a:r>
              <a:rPr kumimoji="0" lang="en-US" sz="24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22.1%</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(2020 est.)</a:t>
            </a:r>
          </a:p>
        </p:txBody>
      </p:sp>
      <p:sp>
        <p:nvSpPr>
          <p:cNvPr id="9" name="Rectangle 3">
            <a:extLst>
              <a:ext uri="{FF2B5EF4-FFF2-40B4-BE49-F238E27FC236}">
                <a16:creationId xmlns:a16="http://schemas.microsoft.com/office/drawing/2014/main" id="{C621D2DC-C686-455B-9A76-FDDFCFE96284}"/>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1BD4156B-A256-4186-9F44-095509DE5245}"/>
                  </a:ext>
                </a:extLst>
              </p14:cNvPr>
              <p14:cNvContentPartPr/>
              <p14:nvPr/>
            </p14:nvContentPartPr>
            <p14:xfrm>
              <a:off x="2377269" y="2809232"/>
              <a:ext cx="4201560" cy="69840"/>
            </p14:xfrm>
          </p:contentPart>
        </mc:Choice>
        <mc:Fallback xmlns="">
          <p:pic>
            <p:nvPicPr>
              <p:cNvPr id="3" name="Ink 2">
                <a:extLst>
                  <a:ext uri="{FF2B5EF4-FFF2-40B4-BE49-F238E27FC236}">
                    <a16:creationId xmlns:a16="http://schemas.microsoft.com/office/drawing/2014/main" id="{1BD4156B-A256-4186-9F44-095509DE5245}"/>
                  </a:ext>
                </a:extLst>
              </p:cNvPr>
              <p:cNvPicPr/>
              <p:nvPr/>
            </p:nvPicPr>
            <p:blipFill>
              <a:blip r:embed="rId4"/>
              <a:stretch>
                <a:fillRect/>
              </a:stretch>
            </p:blipFill>
            <p:spPr>
              <a:xfrm>
                <a:off x="2323269" y="2701232"/>
                <a:ext cx="4309200" cy="285480"/>
              </a:xfrm>
              <a:prstGeom prst="rect">
                <a:avLst/>
              </a:prstGeom>
            </p:spPr>
          </p:pic>
        </mc:Fallback>
      </mc:AlternateContent>
    </p:spTree>
    <p:extLst>
      <p:ext uri="{BB962C8B-B14F-4D97-AF65-F5344CB8AC3E}">
        <p14:creationId xmlns:p14="http://schemas.microsoft.com/office/powerpoint/2010/main" val="3578927612"/>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http://en.wikipedia.org/wiki/Italy#Demographics</a:t>
            </a:r>
            <a:endParaRPr lang="en-US" sz="800" b="0" i="0" dirty="0">
              <a:solidFill>
                <a:srgbClr val="000000"/>
              </a:solidFill>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r>
              <a:rPr lang="en-US" sz="2400" i="0" dirty="0"/>
              <a:t>Italy has the third-largest population in the European Union and about the 23</a:t>
            </a:r>
            <a:r>
              <a:rPr lang="en-US" sz="2400" i="0" baseline="30000" dirty="0"/>
              <a:t>rd</a:t>
            </a:r>
            <a:r>
              <a:rPr lang="en-US" sz="2400" i="0" dirty="0"/>
              <a:t>-largest population worldwide</a:t>
            </a:r>
            <a:endParaRPr lang="en-US" sz="1800" b="0" i="0" dirty="0"/>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r>
              <a:rPr lang="en-US" sz="800" b="0" dirty="0"/>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t>Demographics</a:t>
            </a:r>
            <a:endParaRPr lang="en-US" sz="3600" b="0" i="0" dirty="0"/>
          </a:p>
        </p:txBody>
      </p:sp>
      <p:sp>
        <p:nvSpPr>
          <p:cNvPr id="8" name="Text Box 10"/>
          <p:cNvSpPr txBox="1">
            <a:spLocks noChangeArrowheads="1"/>
          </p:cNvSpPr>
          <p:nvPr/>
        </p:nvSpPr>
        <p:spPr bwMode="auto">
          <a:xfrm>
            <a:off x="914400" y="3383340"/>
            <a:ext cx="7315200" cy="1680460"/>
          </a:xfrm>
          <a:prstGeom prst="rect">
            <a:avLst/>
          </a:prstGeom>
          <a:noFill/>
          <a:ln w="9525">
            <a:noFill/>
            <a:miter lim="800000"/>
            <a:headEnd/>
            <a:tailEnd/>
          </a:ln>
        </p:spPr>
        <p:txBody>
          <a:bodyPr wrap="square">
            <a:spAutoFit/>
          </a:bodyPr>
          <a:lstStyle/>
          <a:p>
            <a:r>
              <a:rPr lang="en-US" sz="2400" i="0" dirty="0"/>
              <a:t>The </a:t>
            </a:r>
            <a:r>
              <a:rPr lang="en-US" sz="2400" i="0" dirty="0">
                <a:solidFill>
                  <a:srgbClr val="C00000"/>
                </a:solidFill>
              </a:rPr>
              <a:t>population density</a:t>
            </a:r>
            <a:r>
              <a:rPr lang="en-US" sz="2400" i="0" dirty="0"/>
              <a:t>, at over </a:t>
            </a:r>
          </a:p>
          <a:p>
            <a:r>
              <a:rPr lang="en-US" sz="2400" i="0" dirty="0"/>
              <a:t>201.7 persons per km</a:t>
            </a:r>
            <a:r>
              <a:rPr lang="en-US" sz="2400" i="0" baseline="30000" dirty="0"/>
              <a:t>2</a:t>
            </a:r>
            <a:r>
              <a:rPr lang="en-US" sz="2400" i="0" dirty="0"/>
              <a:t> </a:t>
            </a:r>
          </a:p>
          <a:p>
            <a:r>
              <a:rPr lang="en-US" sz="1800" b="0" i="0" dirty="0"/>
              <a:t>(over 522.4 / mi</a:t>
            </a:r>
            <a:r>
              <a:rPr lang="en-US" sz="1800" b="0" i="0" baseline="30000" dirty="0"/>
              <a:t>2</a:t>
            </a:r>
            <a:r>
              <a:rPr lang="en-US" sz="1800" b="0" i="0" dirty="0"/>
              <a:t>) </a:t>
            </a:r>
          </a:p>
          <a:p>
            <a:r>
              <a:rPr lang="en-US" sz="2400" i="0" dirty="0"/>
              <a:t>is the 6</a:t>
            </a:r>
            <a:r>
              <a:rPr lang="en-US" sz="2400" i="0" baseline="30000" dirty="0"/>
              <a:t>th</a:t>
            </a:r>
            <a:r>
              <a:rPr lang="en-US" sz="2400" i="0" dirty="0"/>
              <a:t> highest in the European Union</a:t>
            </a:r>
            <a:endParaRPr lang="en-US" sz="1800" b="0" i="0" dirty="0"/>
          </a:p>
        </p:txBody>
      </p:sp>
    </p:spTree>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466725"/>
            <a:ext cx="7639050" cy="592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Box 10"/>
          <p:cNvSpPr txBox="1">
            <a:spLocks noChangeArrowheads="1"/>
          </p:cNvSpPr>
          <p:nvPr/>
        </p:nvSpPr>
        <p:spPr bwMode="auto">
          <a:xfrm>
            <a:off x="914400" y="3147739"/>
            <a:ext cx="7315200" cy="1348061"/>
          </a:xfrm>
          <a:prstGeom prst="rect">
            <a:avLst/>
          </a:prstGeom>
          <a:noFill/>
          <a:ln w="9525">
            <a:noFill/>
            <a:miter lim="800000"/>
            <a:headEnd/>
            <a:tailEnd/>
          </a:ln>
        </p:spPr>
        <p:txBody>
          <a:bodyPr wrap="square">
            <a:spAutoFit/>
          </a:bodyPr>
          <a:lstStyle/>
          <a:p>
            <a:r>
              <a:rPr lang="en-US" sz="2400" i="0" dirty="0">
                <a:solidFill>
                  <a:srgbClr val="FFFFFF"/>
                </a:solidFill>
              </a:rPr>
              <a:t>Population:  </a:t>
            </a:r>
          </a:p>
          <a:p>
            <a:pPr algn="l">
              <a:tabLst>
                <a:tab pos="2060575" algn="l"/>
              </a:tabLst>
            </a:pPr>
            <a:r>
              <a:rPr lang="en-US" sz="2400" i="0" dirty="0">
                <a:solidFill>
                  <a:srgbClr val="FFFFFF"/>
                </a:solidFill>
              </a:rPr>
              <a:t>Italy: 	</a:t>
            </a:r>
            <a:r>
              <a:rPr lang="en-US" sz="2000" i="0" dirty="0">
                <a:solidFill>
                  <a:srgbClr val="FFFFFF"/>
                </a:solidFill>
              </a:rPr>
              <a:t>62,390,364</a:t>
            </a:r>
            <a:r>
              <a:rPr lang="en-US" sz="2400" i="0" dirty="0">
                <a:solidFill>
                  <a:srgbClr val="FFFFFF"/>
                </a:solidFill>
              </a:rPr>
              <a:t> </a:t>
            </a:r>
            <a:r>
              <a:rPr lang="en-US" sz="1000" b="0" i="0" dirty="0">
                <a:solidFill>
                  <a:srgbClr val="FFFFFF"/>
                </a:solidFill>
              </a:rPr>
              <a:t>(July 2021 est.)</a:t>
            </a:r>
            <a:endParaRPr lang="en-US" sz="800" b="0" i="0" dirty="0">
              <a:solidFill>
                <a:srgbClr val="FFFFFF"/>
              </a:solidFill>
            </a:endParaRPr>
          </a:p>
          <a:p>
            <a:pPr algn="l">
              <a:tabLst>
                <a:tab pos="2060575" algn="l"/>
              </a:tabLst>
            </a:pPr>
            <a:r>
              <a:rPr lang="en-US" sz="2400" i="0" dirty="0">
                <a:solidFill>
                  <a:srgbClr val="FFFFFF"/>
                </a:solidFill>
              </a:rPr>
              <a:t>Minnesota: 	  </a:t>
            </a:r>
            <a:r>
              <a:rPr lang="en-US" sz="2000" i="0" dirty="0">
                <a:solidFill>
                  <a:srgbClr val="FFFFFF"/>
                </a:solidFill>
              </a:rPr>
              <a:t>5,705,494</a:t>
            </a:r>
            <a:r>
              <a:rPr lang="en-US" sz="2400" i="0" dirty="0">
                <a:solidFill>
                  <a:srgbClr val="FFFFFF"/>
                </a:solidFill>
              </a:rPr>
              <a:t> </a:t>
            </a:r>
            <a:r>
              <a:rPr lang="en-US" sz="1000" b="0" i="0" dirty="0">
                <a:solidFill>
                  <a:srgbClr val="FFFFFF"/>
                </a:solidFill>
              </a:rPr>
              <a:t>(2020 Census)</a:t>
            </a:r>
          </a:p>
        </p:txBody>
      </p:sp>
      <p:sp>
        <p:nvSpPr>
          <p:cNvPr id="7" name="Text Box 10"/>
          <p:cNvSpPr txBox="1">
            <a:spLocks noChangeArrowheads="1"/>
          </p:cNvSpPr>
          <p:nvPr/>
        </p:nvSpPr>
        <p:spPr bwMode="auto">
          <a:xfrm>
            <a:off x="914400" y="4876800"/>
            <a:ext cx="7315200" cy="1348061"/>
          </a:xfrm>
          <a:prstGeom prst="rect">
            <a:avLst/>
          </a:prstGeom>
          <a:noFill/>
          <a:ln w="9525">
            <a:noFill/>
            <a:miter lim="800000"/>
            <a:headEnd/>
            <a:tailEnd/>
          </a:ln>
        </p:spPr>
        <p:txBody>
          <a:bodyPr wrap="square">
            <a:spAutoFit/>
          </a:bodyPr>
          <a:lstStyle/>
          <a:p>
            <a:r>
              <a:rPr lang="en-US" sz="2400" i="0" dirty="0">
                <a:solidFill>
                  <a:srgbClr val="FFFFFF"/>
                </a:solidFill>
              </a:rPr>
              <a:t>Population Density:  </a:t>
            </a:r>
          </a:p>
          <a:p>
            <a:pPr algn="l">
              <a:tabLst>
                <a:tab pos="2060575" algn="l"/>
              </a:tabLst>
            </a:pPr>
            <a:r>
              <a:rPr lang="en-US" sz="2400" i="0" dirty="0">
                <a:solidFill>
                  <a:srgbClr val="FFFFFF"/>
                </a:solidFill>
              </a:rPr>
              <a:t>Italy: 	</a:t>
            </a:r>
            <a:r>
              <a:rPr lang="en-US" sz="2000" i="0" dirty="0"/>
              <a:t>522.4+ / mi</a:t>
            </a:r>
            <a:r>
              <a:rPr lang="en-US" sz="2000" i="0" baseline="30000" dirty="0">
                <a:solidFill>
                  <a:srgbClr val="FFFFFF"/>
                </a:solidFill>
              </a:rPr>
              <a:t>2</a:t>
            </a:r>
            <a:r>
              <a:rPr lang="en-US" sz="2000" i="0" dirty="0"/>
              <a:t>  </a:t>
            </a:r>
            <a:r>
              <a:rPr lang="en-US" sz="2000" i="0" dirty="0">
                <a:solidFill>
                  <a:srgbClr val="C00000"/>
                </a:solidFill>
              </a:rPr>
              <a:t>(201.7+ / km</a:t>
            </a:r>
            <a:r>
              <a:rPr lang="en-US" sz="2000" i="0" baseline="30000" dirty="0">
                <a:solidFill>
                  <a:srgbClr val="C00000"/>
                </a:solidFill>
              </a:rPr>
              <a:t>2</a:t>
            </a:r>
            <a:r>
              <a:rPr lang="en-US" sz="2000" i="0" dirty="0">
                <a:solidFill>
                  <a:srgbClr val="C00000"/>
                </a:solidFill>
              </a:rPr>
              <a:t>) </a:t>
            </a:r>
          </a:p>
          <a:p>
            <a:pPr algn="l">
              <a:tabLst>
                <a:tab pos="2060575" algn="l"/>
              </a:tabLst>
            </a:pPr>
            <a:r>
              <a:rPr lang="en-US" sz="2400" i="0" dirty="0">
                <a:solidFill>
                  <a:srgbClr val="FFFFFF"/>
                </a:solidFill>
              </a:rPr>
              <a:t>Minnesota: 	  </a:t>
            </a:r>
            <a:r>
              <a:rPr lang="en-US" sz="2000" i="0" dirty="0">
                <a:solidFill>
                  <a:srgbClr val="FFFFFF"/>
                </a:solidFill>
              </a:rPr>
              <a:t>71.0 /  mi</a:t>
            </a:r>
            <a:r>
              <a:rPr lang="en-US" sz="2000" i="0" baseline="30000" dirty="0">
                <a:solidFill>
                  <a:srgbClr val="FFFFFF"/>
                </a:solidFill>
              </a:rPr>
              <a:t>2</a:t>
            </a:r>
            <a:r>
              <a:rPr lang="en-US" sz="2000" i="0" dirty="0">
                <a:solidFill>
                  <a:srgbClr val="FFFFFF"/>
                </a:solidFill>
              </a:rPr>
              <a:t>     </a:t>
            </a:r>
            <a:r>
              <a:rPr lang="en-US" sz="2000" i="0" dirty="0">
                <a:solidFill>
                  <a:srgbClr val="C00000"/>
                </a:solidFill>
              </a:rPr>
              <a:t>(27.4 / km</a:t>
            </a:r>
            <a:r>
              <a:rPr lang="en-US" sz="2000" i="0" baseline="30000" dirty="0">
                <a:solidFill>
                  <a:srgbClr val="C00000"/>
                </a:solidFill>
              </a:rPr>
              <a:t>2</a:t>
            </a:r>
            <a:r>
              <a:rPr lang="en-US" sz="2000" i="0" dirty="0">
                <a:solidFill>
                  <a:srgbClr val="C00000"/>
                </a:solidFill>
              </a:rPr>
              <a:t>)</a:t>
            </a:r>
            <a:endParaRPr lang="en-US" sz="2000" b="0" i="0" dirty="0">
              <a:solidFill>
                <a:srgbClr val="C00000"/>
              </a:solidFill>
            </a:endParaRPr>
          </a:p>
        </p:txBody>
      </p:sp>
    </p:spTree>
    <p:extLst>
      <p:ext uri="{BB962C8B-B14F-4D97-AF65-F5344CB8AC3E}">
        <p14:creationId xmlns:p14="http://schemas.microsoft.com/office/powerpoint/2010/main" val="792034193"/>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3" y="471488"/>
            <a:ext cx="7610475" cy="5915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Box 10"/>
          <p:cNvSpPr txBox="1">
            <a:spLocks noChangeArrowheads="1"/>
          </p:cNvSpPr>
          <p:nvPr/>
        </p:nvSpPr>
        <p:spPr bwMode="auto">
          <a:xfrm>
            <a:off x="914400" y="4876800"/>
            <a:ext cx="7315200" cy="1348061"/>
          </a:xfrm>
          <a:prstGeom prst="rect">
            <a:avLst/>
          </a:prstGeom>
          <a:noFill/>
          <a:ln w="9525">
            <a:noFill/>
            <a:miter lim="800000"/>
            <a:headEnd/>
            <a:tailEnd/>
          </a:ln>
        </p:spPr>
        <p:txBody>
          <a:bodyPr wrap="square">
            <a:spAutoFit/>
          </a:bodyPr>
          <a:lstStyle/>
          <a:p>
            <a:r>
              <a:rPr lang="en-US" sz="2400" i="0" dirty="0">
                <a:solidFill>
                  <a:srgbClr val="FFFFFF"/>
                </a:solidFill>
              </a:rPr>
              <a:t>Population Density:  </a:t>
            </a:r>
          </a:p>
          <a:p>
            <a:pPr algn="l">
              <a:tabLst>
                <a:tab pos="2060575" algn="l"/>
              </a:tabLst>
            </a:pPr>
            <a:r>
              <a:rPr lang="en-US" sz="2400" i="0" dirty="0">
                <a:solidFill>
                  <a:srgbClr val="FFFFFF"/>
                </a:solidFill>
              </a:rPr>
              <a:t>Italy: 	</a:t>
            </a:r>
            <a:r>
              <a:rPr lang="en-US" sz="2000" i="0" dirty="0"/>
              <a:t>532 / mi</a:t>
            </a:r>
            <a:r>
              <a:rPr lang="en-US" sz="2000" i="0" baseline="30000" dirty="0">
                <a:solidFill>
                  <a:srgbClr val="FFFFFF"/>
                </a:solidFill>
              </a:rPr>
              <a:t>2</a:t>
            </a:r>
            <a:r>
              <a:rPr lang="en-US" sz="2000" i="0" dirty="0"/>
              <a:t>  </a:t>
            </a:r>
            <a:r>
              <a:rPr lang="en-US" sz="2000" i="0" dirty="0">
                <a:solidFill>
                  <a:srgbClr val="C00000"/>
                </a:solidFill>
              </a:rPr>
              <a:t>(206 / km</a:t>
            </a:r>
            <a:r>
              <a:rPr lang="en-US" sz="2000" i="0" baseline="30000" dirty="0">
                <a:solidFill>
                  <a:srgbClr val="C00000"/>
                </a:solidFill>
              </a:rPr>
              <a:t>2</a:t>
            </a:r>
            <a:r>
              <a:rPr lang="en-US" sz="2000" i="0" dirty="0">
                <a:solidFill>
                  <a:srgbClr val="C00000"/>
                </a:solidFill>
              </a:rPr>
              <a:t>) </a:t>
            </a:r>
          </a:p>
          <a:p>
            <a:pPr algn="l">
              <a:tabLst>
                <a:tab pos="2060575" algn="l"/>
              </a:tabLst>
            </a:pPr>
            <a:r>
              <a:rPr lang="en-US" sz="2400" i="0" dirty="0">
                <a:solidFill>
                  <a:srgbClr val="FFFFFF"/>
                </a:solidFill>
              </a:rPr>
              <a:t>Minnesota: 	  </a:t>
            </a:r>
            <a:r>
              <a:rPr lang="en-US" sz="2000" i="0" dirty="0">
                <a:solidFill>
                  <a:srgbClr val="FFFFFF"/>
                </a:solidFill>
              </a:rPr>
              <a:t>71.0 /  mi</a:t>
            </a:r>
            <a:r>
              <a:rPr lang="en-US" sz="2000" i="0" baseline="30000" dirty="0">
                <a:solidFill>
                  <a:srgbClr val="FFFFFF"/>
                </a:solidFill>
              </a:rPr>
              <a:t>2</a:t>
            </a:r>
            <a:r>
              <a:rPr lang="en-US" sz="2000" i="0" dirty="0">
                <a:solidFill>
                  <a:srgbClr val="FFFFFF"/>
                </a:solidFill>
              </a:rPr>
              <a:t>     </a:t>
            </a:r>
            <a:r>
              <a:rPr lang="en-US" sz="2000" i="0" dirty="0">
                <a:solidFill>
                  <a:srgbClr val="C00000"/>
                </a:solidFill>
              </a:rPr>
              <a:t>(27.4 / km</a:t>
            </a:r>
            <a:r>
              <a:rPr lang="en-US" sz="2000" i="0" baseline="30000" dirty="0">
                <a:solidFill>
                  <a:srgbClr val="C00000"/>
                </a:solidFill>
              </a:rPr>
              <a:t>2</a:t>
            </a:r>
            <a:r>
              <a:rPr lang="en-US" sz="2000" i="0" dirty="0">
                <a:solidFill>
                  <a:srgbClr val="C00000"/>
                </a:solidFill>
              </a:rPr>
              <a:t>)</a:t>
            </a:r>
            <a:endParaRPr lang="en-US" sz="2000" b="0" i="0" dirty="0">
              <a:solidFill>
                <a:srgbClr val="C00000"/>
              </a:solidFill>
            </a:endParaRPr>
          </a:p>
        </p:txBody>
      </p:sp>
      <p:sp>
        <p:nvSpPr>
          <p:cNvPr id="7" name="Text Box 10"/>
          <p:cNvSpPr txBox="1">
            <a:spLocks noChangeArrowheads="1"/>
          </p:cNvSpPr>
          <p:nvPr/>
        </p:nvSpPr>
        <p:spPr bwMode="auto">
          <a:xfrm>
            <a:off x="914400" y="3147739"/>
            <a:ext cx="7315200" cy="1348061"/>
          </a:xfrm>
          <a:prstGeom prst="rect">
            <a:avLst/>
          </a:prstGeom>
          <a:noFill/>
          <a:ln w="9525">
            <a:noFill/>
            <a:miter lim="800000"/>
            <a:headEnd/>
            <a:tailEnd/>
          </a:ln>
        </p:spPr>
        <p:txBody>
          <a:bodyPr wrap="square">
            <a:spAutoFit/>
          </a:bodyPr>
          <a:lstStyle/>
          <a:p>
            <a:r>
              <a:rPr lang="en-US" sz="2400" i="0" dirty="0">
                <a:solidFill>
                  <a:srgbClr val="FFFFFF"/>
                </a:solidFill>
              </a:rPr>
              <a:t>Population:  </a:t>
            </a:r>
          </a:p>
          <a:p>
            <a:pPr algn="l">
              <a:tabLst>
                <a:tab pos="2060575" algn="l"/>
              </a:tabLst>
            </a:pPr>
            <a:r>
              <a:rPr lang="en-US" sz="2400" i="0" dirty="0">
                <a:solidFill>
                  <a:srgbClr val="FFFFFF"/>
                </a:solidFill>
              </a:rPr>
              <a:t>Italy: 	</a:t>
            </a:r>
            <a:r>
              <a:rPr lang="en-US" sz="2000" i="0" dirty="0">
                <a:solidFill>
                  <a:srgbClr val="FFFFFF"/>
                </a:solidFill>
              </a:rPr>
              <a:t>62,390,364</a:t>
            </a:r>
            <a:r>
              <a:rPr lang="en-US" sz="2400" i="0" dirty="0">
                <a:solidFill>
                  <a:srgbClr val="FFFFFF"/>
                </a:solidFill>
              </a:rPr>
              <a:t> </a:t>
            </a:r>
            <a:r>
              <a:rPr lang="en-US" sz="1000" b="0" i="0" dirty="0">
                <a:solidFill>
                  <a:srgbClr val="FFFFFF"/>
                </a:solidFill>
              </a:rPr>
              <a:t>(July 2021 est.)</a:t>
            </a:r>
            <a:endParaRPr lang="en-US" sz="800" b="0" i="0" dirty="0">
              <a:solidFill>
                <a:srgbClr val="FFFFFF"/>
              </a:solidFill>
            </a:endParaRPr>
          </a:p>
          <a:p>
            <a:pPr algn="l">
              <a:tabLst>
                <a:tab pos="2060575" algn="l"/>
              </a:tabLst>
            </a:pPr>
            <a:r>
              <a:rPr lang="en-US" sz="2400" i="0" dirty="0">
                <a:solidFill>
                  <a:srgbClr val="FFFFFF"/>
                </a:solidFill>
              </a:rPr>
              <a:t>Minnesota: 	  </a:t>
            </a:r>
            <a:r>
              <a:rPr lang="en-US" sz="2000" i="0" dirty="0">
                <a:solidFill>
                  <a:srgbClr val="FFFFFF"/>
                </a:solidFill>
              </a:rPr>
              <a:t>5,705,494</a:t>
            </a:r>
            <a:r>
              <a:rPr lang="en-US" sz="2400" i="0" dirty="0">
                <a:solidFill>
                  <a:srgbClr val="FFFFFF"/>
                </a:solidFill>
              </a:rPr>
              <a:t> </a:t>
            </a:r>
            <a:r>
              <a:rPr lang="en-US" sz="1000" b="0" i="0" dirty="0">
                <a:solidFill>
                  <a:srgbClr val="FFFFFF"/>
                </a:solidFill>
              </a:rPr>
              <a:t>(2020 Census)</a:t>
            </a:r>
          </a:p>
        </p:txBody>
      </p:sp>
      <p:sp>
        <p:nvSpPr>
          <p:cNvPr id="5" name="Text Box 10"/>
          <p:cNvSpPr txBox="1">
            <a:spLocks noChangeArrowheads="1"/>
          </p:cNvSpPr>
          <p:nvPr/>
        </p:nvSpPr>
        <p:spPr bwMode="auto">
          <a:xfrm>
            <a:off x="914400" y="1900535"/>
            <a:ext cx="7315200" cy="461665"/>
          </a:xfrm>
          <a:prstGeom prst="rect">
            <a:avLst/>
          </a:prstGeom>
          <a:noFill/>
          <a:ln w="9525">
            <a:noFill/>
            <a:miter lim="800000"/>
            <a:headEnd/>
            <a:tailEnd/>
          </a:ln>
        </p:spPr>
        <p:txBody>
          <a:bodyPr wrap="square">
            <a:spAutoFit/>
          </a:bodyPr>
          <a:lstStyle/>
          <a:p>
            <a:r>
              <a:rPr lang="en-US" sz="2400" i="0" dirty="0" err="1">
                <a:solidFill>
                  <a:srgbClr val="FFFFFF"/>
                </a:solidFill>
              </a:rPr>
              <a:t>Coparisons</a:t>
            </a:r>
            <a:r>
              <a:rPr lang="en-US" sz="2400" i="0" dirty="0">
                <a:solidFill>
                  <a:srgbClr val="FFFFFF"/>
                </a:solidFill>
              </a:rPr>
              <a:t> with Minnesota</a:t>
            </a:r>
            <a:endParaRPr lang="en-US" sz="1000" b="0" i="0" dirty="0">
              <a:solidFill>
                <a:srgbClr val="FFFFFF"/>
              </a:solidFill>
            </a:endParaRPr>
          </a:p>
        </p:txBody>
      </p:sp>
    </p:spTree>
    <p:extLst>
      <p:ext uri="{BB962C8B-B14F-4D97-AF65-F5344CB8AC3E}">
        <p14:creationId xmlns:p14="http://schemas.microsoft.com/office/powerpoint/2010/main" val="834945596"/>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38514" y="6551842"/>
            <a:ext cx="6081486" cy="215444"/>
          </a:xfrm>
          <a:prstGeom prst="rect">
            <a:avLst/>
          </a:prstGeom>
        </p:spPr>
        <p:txBody>
          <a:bodyPr wrap="square">
            <a:spAutoFit/>
          </a:bodyPr>
          <a:lstStyle/>
          <a:p>
            <a:r>
              <a:rPr lang="en-US" sz="800" i="0" dirty="0">
                <a:solidFill>
                  <a:srgbClr val="FFFFFF"/>
                </a:solidFill>
                <a:hlinkClick r:id="rId3"/>
              </a:rPr>
              <a:t>https://en.wikipedia.org/wiki/Demographics_of_the_European_Union#Population_by_nation</a:t>
            </a:r>
            <a:endParaRPr lang="en-US" sz="800" i="0" dirty="0">
              <a:solidFill>
                <a:srgbClr val="FFFFFF"/>
              </a:solidFill>
            </a:endParaRPr>
          </a:p>
        </p:txBody>
      </p:sp>
      <p:pic>
        <p:nvPicPr>
          <p:cNvPr id="7" name="Picture 6" descr="Table&#10;&#10;Description automatically generated">
            <a:extLst>
              <a:ext uri="{FF2B5EF4-FFF2-40B4-BE49-F238E27FC236}">
                <a16:creationId xmlns:a16="http://schemas.microsoft.com/office/drawing/2014/main" id="{61651C97-F532-4F02-9863-F7B18F2211B7}"/>
              </a:ext>
            </a:extLst>
          </p:cNvPr>
          <p:cNvPicPr>
            <a:picLocks noChangeAspect="1"/>
          </p:cNvPicPr>
          <p:nvPr/>
        </p:nvPicPr>
        <p:blipFill>
          <a:blip r:embed="rId4"/>
          <a:stretch>
            <a:fillRect/>
          </a:stretch>
        </p:blipFill>
        <p:spPr>
          <a:xfrm>
            <a:off x="457200" y="152400"/>
            <a:ext cx="8229600" cy="6292379"/>
          </a:xfrm>
          <a:prstGeom prst="rect">
            <a:avLst/>
          </a:prstGeom>
          <a:ln>
            <a:solidFill>
              <a:schemeClr val="tx1"/>
            </a:solidFill>
          </a:ln>
        </p:spPr>
      </p:pic>
      <p:sp>
        <p:nvSpPr>
          <p:cNvPr id="9" name="AutoShape 8">
            <a:extLst>
              <a:ext uri="{FF2B5EF4-FFF2-40B4-BE49-F238E27FC236}">
                <a16:creationId xmlns:a16="http://schemas.microsoft.com/office/drawing/2014/main" id="{81CFD647-12EC-4E87-B002-573792896024}"/>
              </a:ext>
            </a:extLst>
          </p:cNvPr>
          <p:cNvSpPr>
            <a:spLocks noChangeArrowheads="1"/>
          </p:cNvSpPr>
          <p:nvPr/>
        </p:nvSpPr>
        <p:spPr bwMode="auto">
          <a:xfrm rot="16200000">
            <a:off x="72685" y="5803840"/>
            <a:ext cx="485775" cy="478745"/>
          </a:xfrm>
          <a:prstGeom prst="downArrow">
            <a:avLst>
              <a:gd name="adj1" fmla="val 50000"/>
              <a:gd name="adj2" fmla="val 50245"/>
            </a:avLst>
          </a:prstGeom>
          <a:solidFill>
            <a:srgbClr val="009246"/>
          </a:solidFill>
          <a:ln w="38100">
            <a:solidFill>
              <a:srgbClr val="CE2B37"/>
            </a:solidFill>
            <a:miter lim="800000"/>
            <a:headEnd/>
            <a:tailEnd/>
          </a:ln>
        </p:spPr>
        <p:txBody>
          <a:bodyPr wrap="none" anchor="ctr"/>
          <a:lstStyle/>
          <a:p>
            <a:pPr algn="ctr">
              <a:defRPr/>
            </a:pPr>
            <a:endParaRPr kumimoji="1" lang="en-US" sz="4800" i="1">
              <a:solidFill>
                <a:srgbClr val="FF0000"/>
              </a:solidFill>
            </a:endParaRPr>
          </a:p>
        </p:txBody>
      </p:sp>
      <p:sp>
        <p:nvSpPr>
          <p:cNvPr id="10" name="Freeform 2">
            <a:extLst>
              <a:ext uri="{FF2B5EF4-FFF2-40B4-BE49-F238E27FC236}">
                <a16:creationId xmlns:a16="http://schemas.microsoft.com/office/drawing/2014/main" id="{70AA874F-5D13-47A8-B32D-05ABC167B2F1}"/>
              </a:ext>
            </a:extLst>
          </p:cNvPr>
          <p:cNvSpPr/>
          <p:nvPr/>
        </p:nvSpPr>
        <p:spPr>
          <a:xfrm>
            <a:off x="2239850" y="5816987"/>
            <a:ext cx="1103565" cy="407840"/>
          </a:xfrm>
          <a:custGeom>
            <a:avLst/>
            <a:gdLst>
              <a:gd name="connsiteX0" fmla="*/ 304800 w 1335314"/>
              <a:gd name="connsiteY0" fmla="*/ 464457 h 493486"/>
              <a:gd name="connsiteX1" fmla="*/ 783771 w 1335314"/>
              <a:gd name="connsiteY1" fmla="*/ 478972 h 493486"/>
              <a:gd name="connsiteX2" fmla="*/ 856342 w 1335314"/>
              <a:gd name="connsiteY2" fmla="*/ 493486 h 493486"/>
              <a:gd name="connsiteX3" fmla="*/ 1175657 w 1335314"/>
              <a:gd name="connsiteY3" fmla="*/ 478972 h 493486"/>
              <a:gd name="connsiteX4" fmla="*/ 1233714 w 1335314"/>
              <a:gd name="connsiteY4" fmla="*/ 464457 h 493486"/>
              <a:gd name="connsiteX5" fmla="*/ 1277257 w 1335314"/>
              <a:gd name="connsiteY5" fmla="*/ 420915 h 493486"/>
              <a:gd name="connsiteX6" fmla="*/ 1306285 w 1335314"/>
              <a:gd name="connsiteY6" fmla="*/ 377372 h 493486"/>
              <a:gd name="connsiteX7" fmla="*/ 1335314 w 1335314"/>
              <a:gd name="connsiteY7" fmla="*/ 275772 h 493486"/>
              <a:gd name="connsiteX8" fmla="*/ 1320800 w 1335314"/>
              <a:gd name="connsiteY8" fmla="*/ 174172 h 493486"/>
              <a:gd name="connsiteX9" fmla="*/ 1277257 w 1335314"/>
              <a:gd name="connsiteY9" fmla="*/ 145143 h 493486"/>
              <a:gd name="connsiteX10" fmla="*/ 1262742 w 1335314"/>
              <a:gd name="connsiteY10" fmla="*/ 101600 h 493486"/>
              <a:gd name="connsiteX11" fmla="*/ 1161142 w 1335314"/>
              <a:gd name="connsiteY11" fmla="*/ 72572 h 493486"/>
              <a:gd name="connsiteX12" fmla="*/ 1016000 w 1335314"/>
              <a:gd name="connsiteY12" fmla="*/ 14515 h 493486"/>
              <a:gd name="connsiteX13" fmla="*/ 972457 w 1335314"/>
              <a:gd name="connsiteY13" fmla="*/ 0 h 493486"/>
              <a:gd name="connsiteX14" fmla="*/ 188685 w 1335314"/>
              <a:gd name="connsiteY14" fmla="*/ 14515 h 493486"/>
              <a:gd name="connsiteX15" fmla="*/ 101600 w 1335314"/>
              <a:gd name="connsiteY15" fmla="*/ 43543 h 493486"/>
              <a:gd name="connsiteX16" fmla="*/ 58057 w 1335314"/>
              <a:gd name="connsiteY16" fmla="*/ 58057 h 493486"/>
              <a:gd name="connsiteX17" fmla="*/ 29028 w 1335314"/>
              <a:gd name="connsiteY17" fmla="*/ 101600 h 493486"/>
              <a:gd name="connsiteX18" fmla="*/ 0 w 1335314"/>
              <a:gd name="connsiteY18" fmla="*/ 203200 h 493486"/>
              <a:gd name="connsiteX19" fmla="*/ 29028 w 1335314"/>
              <a:gd name="connsiteY19" fmla="*/ 348343 h 493486"/>
              <a:gd name="connsiteX20" fmla="*/ 72571 w 1335314"/>
              <a:gd name="connsiteY20" fmla="*/ 391886 h 493486"/>
              <a:gd name="connsiteX21" fmla="*/ 116114 w 1335314"/>
              <a:gd name="connsiteY21" fmla="*/ 420915 h 493486"/>
              <a:gd name="connsiteX22" fmla="*/ 232228 w 1335314"/>
              <a:gd name="connsiteY22" fmla="*/ 449943 h 493486"/>
              <a:gd name="connsiteX23" fmla="*/ 290285 w 1335314"/>
              <a:gd name="connsiteY23" fmla="*/ 464457 h 493486"/>
              <a:gd name="connsiteX24" fmla="*/ 391885 w 1335314"/>
              <a:gd name="connsiteY24" fmla="*/ 449943 h 49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35314" h="493486">
                <a:moveTo>
                  <a:pt x="304800" y="464457"/>
                </a:moveTo>
                <a:cubicBezTo>
                  <a:pt x="464457" y="469295"/>
                  <a:pt x="624261" y="470577"/>
                  <a:pt x="783771" y="478972"/>
                </a:cubicBezTo>
                <a:cubicBezTo>
                  <a:pt x="808406" y="480269"/>
                  <a:pt x="831673" y="493486"/>
                  <a:pt x="856342" y="493486"/>
                </a:cubicBezTo>
                <a:cubicBezTo>
                  <a:pt x="962890" y="493486"/>
                  <a:pt x="1069219" y="483810"/>
                  <a:pt x="1175657" y="478972"/>
                </a:cubicBezTo>
                <a:cubicBezTo>
                  <a:pt x="1195009" y="474134"/>
                  <a:pt x="1216394" y="474354"/>
                  <a:pt x="1233714" y="464457"/>
                </a:cubicBezTo>
                <a:cubicBezTo>
                  <a:pt x="1251536" y="454273"/>
                  <a:pt x="1264116" y="436684"/>
                  <a:pt x="1277257" y="420915"/>
                </a:cubicBezTo>
                <a:cubicBezTo>
                  <a:pt x="1288424" y="407514"/>
                  <a:pt x="1298484" y="392974"/>
                  <a:pt x="1306285" y="377372"/>
                </a:cubicBezTo>
                <a:cubicBezTo>
                  <a:pt x="1316698" y="356545"/>
                  <a:pt x="1330662" y="294380"/>
                  <a:pt x="1335314" y="275772"/>
                </a:cubicBezTo>
                <a:cubicBezTo>
                  <a:pt x="1330476" y="241905"/>
                  <a:pt x="1334694" y="205434"/>
                  <a:pt x="1320800" y="174172"/>
                </a:cubicBezTo>
                <a:cubicBezTo>
                  <a:pt x="1313715" y="158231"/>
                  <a:pt x="1288154" y="158765"/>
                  <a:pt x="1277257" y="145143"/>
                </a:cubicBezTo>
                <a:cubicBezTo>
                  <a:pt x="1267699" y="133196"/>
                  <a:pt x="1273560" y="112418"/>
                  <a:pt x="1262742" y="101600"/>
                </a:cubicBezTo>
                <a:cubicBezTo>
                  <a:pt x="1255801" y="94659"/>
                  <a:pt x="1161644" y="72697"/>
                  <a:pt x="1161142" y="72572"/>
                </a:cubicBezTo>
                <a:cubicBezTo>
                  <a:pt x="1075714" y="29857"/>
                  <a:pt x="1123615" y="50387"/>
                  <a:pt x="1016000" y="14515"/>
                </a:cubicBezTo>
                <a:lnTo>
                  <a:pt x="972457" y="0"/>
                </a:lnTo>
                <a:cubicBezTo>
                  <a:pt x="711200" y="4838"/>
                  <a:pt x="449661" y="1466"/>
                  <a:pt x="188685" y="14515"/>
                </a:cubicBezTo>
                <a:cubicBezTo>
                  <a:pt x="158125" y="16043"/>
                  <a:pt x="130628" y="33867"/>
                  <a:pt x="101600" y="43543"/>
                </a:cubicBezTo>
                <a:lnTo>
                  <a:pt x="58057" y="58057"/>
                </a:lnTo>
                <a:cubicBezTo>
                  <a:pt x="48381" y="72571"/>
                  <a:pt x="36829" y="85998"/>
                  <a:pt x="29028" y="101600"/>
                </a:cubicBezTo>
                <a:cubicBezTo>
                  <a:pt x="18617" y="122421"/>
                  <a:pt x="4650" y="184600"/>
                  <a:pt x="0" y="203200"/>
                </a:cubicBezTo>
                <a:cubicBezTo>
                  <a:pt x="1229" y="211803"/>
                  <a:pt x="10605" y="320708"/>
                  <a:pt x="29028" y="348343"/>
                </a:cubicBezTo>
                <a:cubicBezTo>
                  <a:pt x="40414" y="365422"/>
                  <a:pt x="56802" y="378745"/>
                  <a:pt x="72571" y="391886"/>
                </a:cubicBezTo>
                <a:cubicBezTo>
                  <a:pt x="85972" y="403053"/>
                  <a:pt x="100512" y="413114"/>
                  <a:pt x="116114" y="420915"/>
                </a:cubicBezTo>
                <a:cubicBezTo>
                  <a:pt x="147236" y="436476"/>
                  <a:pt x="202420" y="443319"/>
                  <a:pt x="232228" y="449943"/>
                </a:cubicBezTo>
                <a:cubicBezTo>
                  <a:pt x="251701" y="454270"/>
                  <a:pt x="270933" y="459619"/>
                  <a:pt x="290285" y="464457"/>
                </a:cubicBezTo>
                <a:cubicBezTo>
                  <a:pt x="372345" y="448045"/>
                  <a:pt x="338187" y="449943"/>
                  <a:pt x="391885" y="449943"/>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
            <a:extLst>
              <a:ext uri="{FF2B5EF4-FFF2-40B4-BE49-F238E27FC236}">
                <a16:creationId xmlns:a16="http://schemas.microsoft.com/office/drawing/2014/main" id="{2B465311-71BE-436A-80CA-C1D9FE52D380}"/>
              </a:ext>
            </a:extLst>
          </p:cNvPr>
          <p:cNvSpPr/>
          <p:nvPr/>
        </p:nvSpPr>
        <p:spPr>
          <a:xfrm>
            <a:off x="8032643" y="5860697"/>
            <a:ext cx="669667" cy="350862"/>
          </a:xfrm>
          <a:custGeom>
            <a:avLst/>
            <a:gdLst>
              <a:gd name="connsiteX0" fmla="*/ 439877 w 1078506"/>
              <a:gd name="connsiteY0" fmla="*/ 435428 h 478971"/>
              <a:gd name="connsiteX1" fmla="*/ 585020 w 1078506"/>
              <a:gd name="connsiteY1" fmla="*/ 449943 h 478971"/>
              <a:gd name="connsiteX2" fmla="*/ 686620 w 1078506"/>
              <a:gd name="connsiteY2" fmla="*/ 464457 h 478971"/>
              <a:gd name="connsiteX3" fmla="*/ 933363 w 1078506"/>
              <a:gd name="connsiteY3" fmla="*/ 449943 h 478971"/>
              <a:gd name="connsiteX4" fmla="*/ 976906 w 1078506"/>
              <a:gd name="connsiteY4" fmla="*/ 435428 h 478971"/>
              <a:gd name="connsiteX5" fmla="*/ 1049477 w 1078506"/>
              <a:gd name="connsiteY5" fmla="*/ 304800 h 478971"/>
              <a:gd name="connsiteX6" fmla="*/ 1078506 w 1078506"/>
              <a:gd name="connsiteY6" fmla="*/ 174171 h 478971"/>
              <a:gd name="connsiteX7" fmla="*/ 1063991 w 1078506"/>
              <a:gd name="connsiteY7" fmla="*/ 101600 h 478971"/>
              <a:gd name="connsiteX8" fmla="*/ 1020448 w 1078506"/>
              <a:gd name="connsiteY8" fmla="*/ 72571 h 478971"/>
              <a:gd name="connsiteX9" fmla="*/ 889820 w 1078506"/>
              <a:gd name="connsiteY9" fmla="*/ 43543 h 478971"/>
              <a:gd name="connsiteX10" fmla="*/ 846277 w 1078506"/>
              <a:gd name="connsiteY10" fmla="*/ 29028 h 478971"/>
              <a:gd name="connsiteX11" fmla="*/ 730163 w 1078506"/>
              <a:gd name="connsiteY11" fmla="*/ 0 h 478971"/>
              <a:gd name="connsiteX12" fmla="*/ 309248 w 1078506"/>
              <a:gd name="connsiteY12" fmla="*/ 14514 h 478971"/>
              <a:gd name="connsiteX13" fmla="*/ 222163 w 1078506"/>
              <a:gd name="connsiteY13" fmla="*/ 29028 h 478971"/>
              <a:gd name="connsiteX14" fmla="*/ 135077 w 1078506"/>
              <a:gd name="connsiteY14" fmla="*/ 58057 h 478971"/>
              <a:gd name="connsiteX15" fmla="*/ 91534 w 1078506"/>
              <a:gd name="connsiteY15" fmla="*/ 87086 h 478971"/>
              <a:gd name="connsiteX16" fmla="*/ 33477 w 1078506"/>
              <a:gd name="connsiteY16" fmla="*/ 174171 h 478971"/>
              <a:gd name="connsiteX17" fmla="*/ 18963 w 1078506"/>
              <a:gd name="connsiteY17" fmla="*/ 362857 h 478971"/>
              <a:gd name="connsiteX18" fmla="*/ 164106 w 1078506"/>
              <a:gd name="connsiteY18" fmla="*/ 435428 h 478971"/>
              <a:gd name="connsiteX19" fmla="*/ 323763 w 1078506"/>
              <a:gd name="connsiteY19" fmla="*/ 478971 h 478971"/>
              <a:gd name="connsiteX20" fmla="*/ 555991 w 1078506"/>
              <a:gd name="connsiteY20" fmla="*/ 464457 h 478971"/>
              <a:gd name="connsiteX21" fmla="*/ 628563 w 1078506"/>
              <a:gd name="connsiteY21" fmla="*/ 449943 h 47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78506" h="478971">
                <a:moveTo>
                  <a:pt x="439877" y="435428"/>
                </a:moveTo>
                <a:lnTo>
                  <a:pt x="585020" y="449943"/>
                </a:lnTo>
                <a:cubicBezTo>
                  <a:pt x="618996" y="453940"/>
                  <a:pt x="652410" y="464457"/>
                  <a:pt x="686620" y="464457"/>
                </a:cubicBezTo>
                <a:cubicBezTo>
                  <a:pt x="769010" y="464457"/>
                  <a:pt x="851115" y="454781"/>
                  <a:pt x="933363" y="449943"/>
                </a:cubicBezTo>
                <a:cubicBezTo>
                  <a:pt x="947877" y="445105"/>
                  <a:pt x="964176" y="443915"/>
                  <a:pt x="976906" y="435428"/>
                </a:cubicBezTo>
                <a:cubicBezTo>
                  <a:pt x="1032773" y="398183"/>
                  <a:pt x="1027838" y="369716"/>
                  <a:pt x="1049477" y="304800"/>
                </a:cubicBezTo>
                <a:cubicBezTo>
                  <a:pt x="1073297" y="233341"/>
                  <a:pt x="1061477" y="276342"/>
                  <a:pt x="1078506" y="174171"/>
                </a:cubicBezTo>
                <a:cubicBezTo>
                  <a:pt x="1073668" y="149981"/>
                  <a:pt x="1076231" y="123019"/>
                  <a:pt x="1063991" y="101600"/>
                </a:cubicBezTo>
                <a:cubicBezTo>
                  <a:pt x="1055336" y="86454"/>
                  <a:pt x="1036050" y="80372"/>
                  <a:pt x="1020448" y="72571"/>
                </a:cubicBezTo>
                <a:cubicBezTo>
                  <a:pt x="984718" y="54706"/>
                  <a:pt x="923266" y="49117"/>
                  <a:pt x="889820" y="43543"/>
                </a:cubicBezTo>
                <a:cubicBezTo>
                  <a:pt x="875306" y="38705"/>
                  <a:pt x="861120" y="32739"/>
                  <a:pt x="846277" y="29028"/>
                </a:cubicBezTo>
                <a:lnTo>
                  <a:pt x="730163" y="0"/>
                </a:lnTo>
                <a:cubicBezTo>
                  <a:pt x="589858" y="4838"/>
                  <a:pt x="449408" y="6505"/>
                  <a:pt x="309248" y="14514"/>
                </a:cubicBezTo>
                <a:cubicBezTo>
                  <a:pt x="279867" y="16193"/>
                  <a:pt x="250713" y="21890"/>
                  <a:pt x="222163" y="29028"/>
                </a:cubicBezTo>
                <a:cubicBezTo>
                  <a:pt x="192478" y="36449"/>
                  <a:pt x="135077" y="58057"/>
                  <a:pt x="135077" y="58057"/>
                </a:cubicBezTo>
                <a:cubicBezTo>
                  <a:pt x="120563" y="67733"/>
                  <a:pt x="103021" y="73958"/>
                  <a:pt x="91534" y="87086"/>
                </a:cubicBezTo>
                <a:cubicBezTo>
                  <a:pt x="68560" y="113342"/>
                  <a:pt x="33477" y="174171"/>
                  <a:pt x="33477" y="174171"/>
                </a:cubicBezTo>
                <a:cubicBezTo>
                  <a:pt x="13642" y="233676"/>
                  <a:pt x="-22254" y="298088"/>
                  <a:pt x="18963" y="362857"/>
                </a:cubicBezTo>
                <a:cubicBezTo>
                  <a:pt x="55187" y="419780"/>
                  <a:pt x="110774" y="419428"/>
                  <a:pt x="164106" y="435428"/>
                </a:cubicBezTo>
                <a:cubicBezTo>
                  <a:pt x="311430" y="479625"/>
                  <a:pt x="191489" y="452517"/>
                  <a:pt x="323763" y="478971"/>
                </a:cubicBezTo>
                <a:cubicBezTo>
                  <a:pt x="401172" y="474133"/>
                  <a:pt x="478857" y="472576"/>
                  <a:pt x="555991" y="464457"/>
                </a:cubicBezTo>
                <a:cubicBezTo>
                  <a:pt x="722946" y="446883"/>
                  <a:pt x="511987" y="449943"/>
                  <a:pt x="628563" y="449943"/>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D309AB48-B4FF-435E-803A-7ABDEE0BD71D}"/>
                  </a:ext>
                </a:extLst>
              </p14:cNvPr>
              <p14:cNvContentPartPr/>
              <p14:nvPr/>
            </p14:nvContentPartPr>
            <p14:xfrm>
              <a:off x="4388589" y="567152"/>
              <a:ext cx="1066320" cy="39600"/>
            </p14:xfrm>
          </p:contentPart>
        </mc:Choice>
        <mc:Fallback xmlns="">
          <p:pic>
            <p:nvPicPr>
              <p:cNvPr id="8" name="Ink 7">
                <a:extLst>
                  <a:ext uri="{FF2B5EF4-FFF2-40B4-BE49-F238E27FC236}">
                    <a16:creationId xmlns:a16="http://schemas.microsoft.com/office/drawing/2014/main" id="{D309AB48-B4FF-435E-803A-7ABDEE0BD71D}"/>
                  </a:ext>
                </a:extLst>
              </p:cNvPr>
              <p:cNvPicPr/>
              <p:nvPr/>
            </p:nvPicPr>
            <p:blipFill>
              <a:blip r:embed="rId6"/>
              <a:stretch>
                <a:fillRect/>
              </a:stretch>
            </p:blipFill>
            <p:spPr>
              <a:xfrm>
                <a:off x="4334949" y="459512"/>
                <a:ext cx="1173960" cy="255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A1F4323D-6753-460C-AF4C-F2C974E95DA0}"/>
                  </a:ext>
                </a:extLst>
              </p14:cNvPr>
              <p14:cNvContentPartPr/>
              <p14:nvPr/>
            </p14:nvContentPartPr>
            <p14:xfrm>
              <a:off x="-423891" y="2116952"/>
              <a:ext cx="360" cy="360"/>
            </p14:xfrm>
          </p:contentPart>
        </mc:Choice>
        <mc:Fallback xmlns="">
          <p:pic>
            <p:nvPicPr>
              <p:cNvPr id="12" name="Ink 11">
                <a:extLst>
                  <a:ext uri="{FF2B5EF4-FFF2-40B4-BE49-F238E27FC236}">
                    <a16:creationId xmlns:a16="http://schemas.microsoft.com/office/drawing/2014/main" id="{A1F4323D-6753-460C-AF4C-F2C974E95DA0}"/>
                  </a:ext>
                </a:extLst>
              </p:cNvPr>
              <p:cNvPicPr/>
              <p:nvPr/>
            </p:nvPicPr>
            <p:blipFill>
              <a:blip r:embed="rId8"/>
              <a:stretch>
                <a:fillRect/>
              </a:stretch>
            </p:blipFill>
            <p:spPr>
              <a:xfrm>
                <a:off x="-477531" y="2009312"/>
                <a:ext cx="108000" cy="216000"/>
              </a:xfrm>
              <a:prstGeom prst="rect">
                <a:avLst/>
              </a:prstGeom>
            </p:spPr>
          </p:pic>
        </mc:Fallback>
      </mc:AlternateContent>
    </p:spTree>
    <p:extLst>
      <p:ext uri="{BB962C8B-B14F-4D97-AF65-F5344CB8AC3E}">
        <p14:creationId xmlns:p14="http://schemas.microsoft.com/office/powerpoint/2010/main" val="3836534399"/>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http://en.wikipedia.org/wiki/Italy#Demographics</a:t>
            </a:r>
            <a:endParaRPr lang="en-US" sz="800" b="0" i="0" dirty="0">
              <a:solidFill>
                <a:srgbClr val="000000"/>
              </a:solidFill>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r>
              <a:rPr lang="en-US" sz="2400" i="0" dirty="0">
                <a:solidFill>
                  <a:schemeClr val="accent1">
                    <a:lumMod val="90000"/>
                  </a:schemeClr>
                </a:solidFill>
              </a:rPr>
              <a:t>Italy has the fourth-largest population in the European Union and the 23</a:t>
            </a:r>
            <a:r>
              <a:rPr lang="en-US" sz="2400" i="0" baseline="30000" dirty="0">
                <a:solidFill>
                  <a:schemeClr val="accent1">
                    <a:lumMod val="90000"/>
                  </a:schemeClr>
                </a:solidFill>
              </a:rPr>
              <a:t>rd</a:t>
            </a:r>
            <a:r>
              <a:rPr lang="en-US" sz="2400" i="0" dirty="0">
                <a:solidFill>
                  <a:schemeClr val="accent1">
                    <a:lumMod val="90000"/>
                  </a:schemeClr>
                </a:solidFill>
              </a:rPr>
              <a:t>-largest population worldwide</a:t>
            </a:r>
            <a:endParaRPr lang="en-US" sz="1800" b="0" i="0" dirty="0">
              <a:solidFill>
                <a:schemeClr val="accent1">
                  <a:lumMod val="90000"/>
                </a:schemeClr>
              </a:solidFill>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r>
              <a:rPr lang="en-US" sz="800" b="0" dirty="0"/>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t>Demographics</a:t>
            </a:r>
            <a:endParaRPr lang="en-US" sz="3600" b="0" i="0" dirty="0"/>
          </a:p>
        </p:txBody>
      </p:sp>
      <p:sp>
        <p:nvSpPr>
          <p:cNvPr id="8" name="Text Box 10"/>
          <p:cNvSpPr txBox="1">
            <a:spLocks noChangeArrowheads="1"/>
          </p:cNvSpPr>
          <p:nvPr/>
        </p:nvSpPr>
        <p:spPr bwMode="auto">
          <a:xfrm>
            <a:off x="914400" y="3383340"/>
            <a:ext cx="7315200" cy="1569660"/>
          </a:xfrm>
          <a:prstGeom prst="rect">
            <a:avLst/>
          </a:prstGeom>
          <a:noFill/>
          <a:ln w="9525">
            <a:noFill/>
            <a:miter lim="800000"/>
            <a:headEnd/>
            <a:tailEnd/>
          </a:ln>
        </p:spPr>
        <p:txBody>
          <a:bodyPr wrap="square">
            <a:spAutoFit/>
          </a:bodyPr>
          <a:lstStyle/>
          <a:p>
            <a:r>
              <a:rPr lang="en-US" sz="2400" i="0" dirty="0">
                <a:solidFill>
                  <a:schemeClr val="accent1">
                    <a:lumMod val="90000"/>
                  </a:schemeClr>
                </a:solidFill>
              </a:rPr>
              <a:t>The population density, at over 201.7 persons per square kilometer (over 522.4/</a:t>
            </a:r>
            <a:r>
              <a:rPr lang="en-US" sz="2400" i="0" dirty="0" err="1">
                <a:solidFill>
                  <a:schemeClr val="accent1">
                    <a:lumMod val="90000"/>
                  </a:schemeClr>
                </a:solidFill>
              </a:rPr>
              <a:t>sq</a:t>
            </a:r>
            <a:r>
              <a:rPr lang="en-US" sz="2400" i="0" dirty="0">
                <a:solidFill>
                  <a:schemeClr val="accent1">
                    <a:lumMod val="90000"/>
                  </a:schemeClr>
                </a:solidFill>
              </a:rPr>
              <a:t> mi), is the fifth highest in the European Union</a:t>
            </a:r>
            <a:endParaRPr lang="en-US" sz="1800" b="0" i="0" dirty="0">
              <a:solidFill>
                <a:schemeClr val="accent1">
                  <a:lumMod val="90000"/>
                </a:schemeClr>
              </a:solidFill>
            </a:endParaRPr>
          </a:p>
        </p:txBody>
      </p:sp>
      <p:sp>
        <p:nvSpPr>
          <p:cNvPr id="9" name="Text Box 10"/>
          <p:cNvSpPr txBox="1">
            <a:spLocks noChangeArrowheads="1"/>
          </p:cNvSpPr>
          <p:nvPr/>
        </p:nvSpPr>
        <p:spPr bwMode="auto">
          <a:xfrm>
            <a:off x="914400" y="5105400"/>
            <a:ext cx="7315200" cy="1200329"/>
          </a:xfrm>
          <a:prstGeom prst="rect">
            <a:avLst/>
          </a:prstGeom>
          <a:noFill/>
          <a:ln w="9525">
            <a:noFill/>
            <a:miter lim="800000"/>
            <a:headEnd/>
            <a:tailEnd/>
          </a:ln>
        </p:spPr>
        <p:txBody>
          <a:bodyPr wrap="square">
            <a:spAutoFit/>
          </a:bodyPr>
          <a:lstStyle/>
          <a:p>
            <a:r>
              <a:rPr lang="en-US" sz="2400" i="0" dirty="0"/>
              <a:t>The highest density is in </a:t>
            </a:r>
            <a:r>
              <a:rPr lang="en-US" sz="2400" dirty="0">
                <a:solidFill>
                  <a:srgbClr val="009246"/>
                </a:solidFill>
              </a:rPr>
              <a:t>Northern</a:t>
            </a:r>
            <a:r>
              <a:rPr lang="en-US" sz="2400" i="0" dirty="0"/>
              <a:t> Italy, as that </a:t>
            </a:r>
            <a:r>
              <a:rPr lang="en-US" sz="2400" i="0" dirty="0">
                <a:solidFill>
                  <a:srgbClr val="C00000"/>
                </a:solidFill>
              </a:rPr>
              <a:t>one-third of the country contains almost half of the total population</a:t>
            </a:r>
            <a:endParaRPr lang="en-US" sz="1800" b="0" i="0" dirty="0">
              <a:solidFill>
                <a:srgbClr val="C00000"/>
              </a:solidFill>
            </a:endParaRPr>
          </a:p>
        </p:txBody>
      </p:sp>
    </p:spTree>
    <p:extLst>
      <p:ext uri="{BB962C8B-B14F-4D97-AF65-F5344CB8AC3E}">
        <p14:creationId xmlns:p14="http://schemas.microsoft.com/office/powerpoint/2010/main" val="2236593327"/>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http://en.wikipedia.org/wiki/Italy#Demographics</a:t>
            </a:r>
            <a:endParaRPr lang="en-US" sz="800" b="0" i="0" dirty="0">
              <a:solidFill>
                <a:srgbClr val="000000"/>
              </a:solidFill>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r>
              <a:rPr lang="en-US" sz="2400" i="0" dirty="0">
                <a:solidFill>
                  <a:schemeClr val="accent1">
                    <a:lumMod val="90000"/>
                  </a:schemeClr>
                </a:solidFill>
              </a:rPr>
              <a:t>Italy has the fourth-largest population in the European Union and the 23</a:t>
            </a:r>
            <a:r>
              <a:rPr lang="en-US" sz="2400" i="0" baseline="30000" dirty="0">
                <a:solidFill>
                  <a:schemeClr val="accent1">
                    <a:lumMod val="90000"/>
                  </a:schemeClr>
                </a:solidFill>
              </a:rPr>
              <a:t>rd</a:t>
            </a:r>
            <a:r>
              <a:rPr lang="en-US" sz="2400" i="0" dirty="0">
                <a:solidFill>
                  <a:schemeClr val="accent1">
                    <a:lumMod val="90000"/>
                  </a:schemeClr>
                </a:solidFill>
              </a:rPr>
              <a:t>-largest population worldwide</a:t>
            </a:r>
            <a:endParaRPr lang="en-US" sz="1800" b="0" i="0" dirty="0">
              <a:solidFill>
                <a:schemeClr val="accent1">
                  <a:lumMod val="90000"/>
                </a:schemeClr>
              </a:solidFill>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r>
              <a:rPr lang="en-US" sz="800" b="0" dirty="0"/>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t>Demographics</a:t>
            </a:r>
            <a:endParaRPr lang="en-US" sz="3600" b="0" i="0" dirty="0"/>
          </a:p>
        </p:txBody>
      </p:sp>
      <p:sp>
        <p:nvSpPr>
          <p:cNvPr id="8" name="Text Box 10"/>
          <p:cNvSpPr txBox="1">
            <a:spLocks noChangeArrowheads="1"/>
          </p:cNvSpPr>
          <p:nvPr/>
        </p:nvSpPr>
        <p:spPr bwMode="auto">
          <a:xfrm>
            <a:off x="914400" y="3383340"/>
            <a:ext cx="7315200" cy="1569660"/>
          </a:xfrm>
          <a:prstGeom prst="rect">
            <a:avLst/>
          </a:prstGeom>
          <a:noFill/>
          <a:ln w="9525">
            <a:noFill/>
            <a:miter lim="800000"/>
            <a:headEnd/>
            <a:tailEnd/>
          </a:ln>
        </p:spPr>
        <p:txBody>
          <a:bodyPr wrap="square">
            <a:spAutoFit/>
          </a:bodyPr>
          <a:lstStyle/>
          <a:p>
            <a:r>
              <a:rPr lang="en-US" sz="2400" i="0" dirty="0">
                <a:solidFill>
                  <a:schemeClr val="accent1">
                    <a:lumMod val="90000"/>
                  </a:schemeClr>
                </a:solidFill>
              </a:rPr>
              <a:t>The population density, at over 201.7 persons per square kilometer (over 522.4/</a:t>
            </a:r>
            <a:r>
              <a:rPr lang="en-US" sz="2400" i="0" dirty="0" err="1">
                <a:solidFill>
                  <a:schemeClr val="accent1">
                    <a:lumMod val="90000"/>
                  </a:schemeClr>
                </a:solidFill>
              </a:rPr>
              <a:t>sq</a:t>
            </a:r>
            <a:r>
              <a:rPr lang="en-US" sz="2400" i="0" dirty="0">
                <a:solidFill>
                  <a:schemeClr val="accent1">
                    <a:lumMod val="90000"/>
                  </a:schemeClr>
                </a:solidFill>
              </a:rPr>
              <a:t> mi), is the fifth highest in the European Union</a:t>
            </a:r>
            <a:endParaRPr lang="en-US" sz="1800" b="0" i="0" dirty="0">
              <a:solidFill>
                <a:schemeClr val="accent1">
                  <a:lumMod val="90000"/>
                </a:schemeClr>
              </a:solidFill>
            </a:endParaRPr>
          </a:p>
        </p:txBody>
      </p:sp>
      <p:sp>
        <p:nvSpPr>
          <p:cNvPr id="9" name="Text Box 10"/>
          <p:cNvSpPr txBox="1">
            <a:spLocks noChangeArrowheads="1"/>
          </p:cNvSpPr>
          <p:nvPr/>
        </p:nvSpPr>
        <p:spPr bwMode="auto">
          <a:xfrm>
            <a:off x="656772" y="4753428"/>
            <a:ext cx="7848600" cy="1815882"/>
          </a:xfrm>
          <a:prstGeom prst="rect">
            <a:avLst/>
          </a:prstGeom>
          <a:noFill/>
          <a:ln w="9525">
            <a:noFill/>
            <a:miter lim="800000"/>
            <a:headEnd/>
            <a:tailEnd/>
          </a:ln>
        </p:spPr>
        <p:txBody>
          <a:bodyPr wrap="square">
            <a:spAutoFit/>
          </a:bodyPr>
          <a:lstStyle/>
          <a:p>
            <a:r>
              <a:rPr lang="en-US" sz="2800" i="0" dirty="0">
                <a:solidFill>
                  <a:srgbClr val="FF0000"/>
                </a:solidFill>
              </a:rPr>
              <a:t>The highest density is in </a:t>
            </a:r>
            <a:r>
              <a:rPr lang="en-US" sz="2800" dirty="0">
                <a:solidFill>
                  <a:srgbClr val="009246"/>
                </a:solidFill>
              </a:rPr>
              <a:t>Northern</a:t>
            </a:r>
            <a:r>
              <a:rPr lang="en-US" sz="2800" i="0" dirty="0">
                <a:solidFill>
                  <a:srgbClr val="FF0000"/>
                </a:solidFill>
              </a:rPr>
              <a:t> Italy, as that one-third of the country contains almost half of the total population</a:t>
            </a:r>
            <a:endParaRPr lang="en-US" sz="2000" b="0" i="0" dirty="0">
              <a:solidFill>
                <a:srgbClr val="FF0000"/>
              </a:solidFill>
            </a:endParaRPr>
          </a:p>
        </p:txBody>
      </p:sp>
    </p:spTree>
    <p:extLst>
      <p:ext uri="{BB962C8B-B14F-4D97-AF65-F5344CB8AC3E}">
        <p14:creationId xmlns:p14="http://schemas.microsoft.com/office/powerpoint/2010/main" val="1389624549"/>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1642226"/>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r>
              <a:rPr lang="en-US" sz="800" i="0" dirty="0">
                <a:solidFill>
                  <a:srgbClr val="FFFFFF"/>
                </a:solidFill>
                <a:hlinkClick r:id="rId4"/>
              </a:rPr>
              <a:t>https://commons.wikimedia.org/wiki/File:Earthlights_2002.jpg</a:t>
            </a:r>
            <a:endParaRPr lang="en-US" sz="800" i="0" dirty="0">
              <a:solidFill>
                <a:srgbClr val="FFFFFF"/>
              </a:solidFill>
            </a:endParaRPr>
          </a:p>
        </p:txBody>
      </p:sp>
      <p:sp>
        <p:nvSpPr>
          <p:cNvPr id="4" name="Rectangle 3"/>
          <p:cNvSpPr/>
          <p:nvPr/>
        </p:nvSpPr>
        <p:spPr>
          <a:xfrm>
            <a:off x="1600200" y="909697"/>
            <a:ext cx="5943600" cy="2062103"/>
          </a:xfrm>
          <a:prstGeom prst="rect">
            <a:avLst/>
          </a:prstGeom>
        </p:spPr>
        <p:txBody>
          <a:bodyPr wrap="square">
            <a:spAutoFit/>
          </a:bodyPr>
          <a:lstStyle/>
          <a:p>
            <a:r>
              <a:rPr lang="en-US" i="0" dirty="0">
                <a:solidFill>
                  <a:schemeClr val="bg1"/>
                </a:solidFill>
              </a:rPr>
              <a:t>for Europe, at least, earthlight photos give you a sense of population density</a:t>
            </a:r>
            <a:endParaRPr lang="en-US" sz="1600" i="0" dirty="0">
              <a:solidFill>
                <a:schemeClr val="bg1"/>
              </a:solidFill>
            </a:endParaRPr>
          </a:p>
        </p:txBody>
      </p:sp>
    </p:spTree>
    <p:extLst>
      <p:ext uri="{BB962C8B-B14F-4D97-AF65-F5344CB8AC3E}">
        <p14:creationId xmlns:p14="http://schemas.microsoft.com/office/powerpoint/2010/main" val="1752874989"/>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r>
              <a:rPr lang="en-US" sz="800" i="0" dirty="0">
                <a:solidFill>
                  <a:srgbClr val="FFFFFF"/>
                </a:solidFill>
                <a:hlinkClick r:id="rId4"/>
              </a:rPr>
              <a:t>https://commons.wikimedia.org/wiki/File:Earthlights_2002.jpg</a:t>
            </a:r>
            <a:endParaRPr lang="en-US" sz="800" i="0" dirty="0">
              <a:solidFill>
                <a:srgbClr val="FFFFFF"/>
              </a:solidFill>
            </a:endParaRPr>
          </a:p>
        </p:txBody>
      </p:sp>
    </p:spTree>
    <p:extLst>
      <p:ext uri="{BB962C8B-B14F-4D97-AF65-F5344CB8AC3E}">
        <p14:creationId xmlns:p14="http://schemas.microsoft.com/office/powerpoint/2010/main" val="2005301128"/>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r>
              <a:rPr lang="en-US" sz="800" i="0" dirty="0">
                <a:solidFill>
                  <a:srgbClr val="FFFFFF"/>
                </a:solidFill>
                <a:hlinkClick r:id="rId4"/>
              </a:rPr>
              <a:t>https://commons.wikimedia.org/wiki/File:Earthlights_2002.jpg</a:t>
            </a:r>
            <a:endParaRPr lang="en-US" sz="800" i="0" dirty="0">
              <a:solidFill>
                <a:srgbClr val="FFFFFF"/>
              </a:solidFill>
            </a:endParaRPr>
          </a:p>
        </p:txBody>
      </p:sp>
      <p:sp>
        <p:nvSpPr>
          <p:cNvPr id="2" name="Freeform 1"/>
          <p:cNvSpPr/>
          <p:nvPr/>
        </p:nvSpPr>
        <p:spPr>
          <a:xfrm rot="188672">
            <a:off x="3692757" y="4585484"/>
            <a:ext cx="1436595" cy="792058"/>
          </a:xfrm>
          <a:custGeom>
            <a:avLst/>
            <a:gdLst>
              <a:gd name="connsiteX0" fmla="*/ 175063 w 1305995"/>
              <a:gd name="connsiteY0" fmla="*/ 493485 h 595085"/>
              <a:gd name="connsiteX1" fmla="*/ 334720 w 1305995"/>
              <a:gd name="connsiteY1" fmla="*/ 493485 h 595085"/>
              <a:gd name="connsiteX2" fmla="*/ 378263 w 1305995"/>
              <a:gd name="connsiteY2" fmla="*/ 464457 h 595085"/>
              <a:gd name="connsiteX3" fmla="*/ 450834 w 1305995"/>
              <a:gd name="connsiteY3" fmla="*/ 391885 h 595085"/>
              <a:gd name="connsiteX4" fmla="*/ 537920 w 1305995"/>
              <a:gd name="connsiteY4" fmla="*/ 362857 h 595085"/>
              <a:gd name="connsiteX5" fmla="*/ 625005 w 1305995"/>
              <a:gd name="connsiteY5" fmla="*/ 391885 h 595085"/>
              <a:gd name="connsiteX6" fmla="*/ 668548 w 1305995"/>
              <a:gd name="connsiteY6" fmla="*/ 406400 h 595085"/>
              <a:gd name="connsiteX7" fmla="*/ 828205 w 1305995"/>
              <a:gd name="connsiteY7" fmla="*/ 435428 h 595085"/>
              <a:gd name="connsiteX8" fmla="*/ 871748 w 1305995"/>
              <a:gd name="connsiteY8" fmla="*/ 449943 h 595085"/>
              <a:gd name="connsiteX9" fmla="*/ 915291 w 1305995"/>
              <a:gd name="connsiteY9" fmla="*/ 478971 h 595085"/>
              <a:gd name="connsiteX10" fmla="*/ 1060434 w 1305995"/>
              <a:gd name="connsiteY10" fmla="*/ 508000 h 595085"/>
              <a:gd name="connsiteX11" fmla="*/ 1118491 w 1305995"/>
              <a:gd name="connsiteY11" fmla="*/ 537028 h 595085"/>
              <a:gd name="connsiteX12" fmla="*/ 1191063 w 1305995"/>
              <a:gd name="connsiteY12" fmla="*/ 595085 h 595085"/>
              <a:gd name="connsiteX13" fmla="*/ 1278148 w 1305995"/>
              <a:gd name="connsiteY13" fmla="*/ 580571 h 595085"/>
              <a:gd name="connsiteX14" fmla="*/ 1191063 w 1305995"/>
              <a:gd name="connsiteY14" fmla="*/ 232228 h 595085"/>
              <a:gd name="connsiteX15" fmla="*/ 1133005 w 1305995"/>
              <a:gd name="connsiteY15" fmla="*/ 101600 h 595085"/>
              <a:gd name="connsiteX16" fmla="*/ 1103977 w 1305995"/>
              <a:gd name="connsiteY16" fmla="*/ 58057 h 595085"/>
              <a:gd name="connsiteX17" fmla="*/ 668548 w 1305995"/>
              <a:gd name="connsiteY17" fmla="*/ 43543 h 595085"/>
              <a:gd name="connsiteX18" fmla="*/ 421805 w 1305995"/>
              <a:gd name="connsiteY18" fmla="*/ 0 h 595085"/>
              <a:gd name="connsiteX19" fmla="*/ 247634 w 1305995"/>
              <a:gd name="connsiteY19" fmla="*/ 43543 h 595085"/>
              <a:gd name="connsiteX20" fmla="*/ 204091 w 1305995"/>
              <a:gd name="connsiteY20" fmla="*/ 58057 h 595085"/>
              <a:gd name="connsiteX21" fmla="*/ 160548 w 1305995"/>
              <a:gd name="connsiteY21" fmla="*/ 101600 h 595085"/>
              <a:gd name="connsiteX22" fmla="*/ 117005 w 1305995"/>
              <a:gd name="connsiteY22" fmla="*/ 130628 h 595085"/>
              <a:gd name="connsiteX23" fmla="*/ 44434 w 1305995"/>
              <a:gd name="connsiteY23" fmla="*/ 217714 h 595085"/>
              <a:gd name="connsiteX24" fmla="*/ 29920 w 1305995"/>
              <a:gd name="connsiteY24" fmla="*/ 261257 h 595085"/>
              <a:gd name="connsiteX25" fmla="*/ 891 w 1305995"/>
              <a:gd name="connsiteY25" fmla="*/ 304800 h 595085"/>
              <a:gd name="connsiteX26" fmla="*/ 15405 w 1305995"/>
              <a:gd name="connsiteY26" fmla="*/ 391885 h 595085"/>
              <a:gd name="connsiteX27" fmla="*/ 58948 w 1305995"/>
              <a:gd name="connsiteY27" fmla="*/ 435428 h 595085"/>
              <a:gd name="connsiteX28" fmla="*/ 160548 w 1305995"/>
              <a:gd name="connsiteY28" fmla="*/ 493485 h 595085"/>
              <a:gd name="connsiteX29" fmla="*/ 175063 w 1305995"/>
              <a:gd name="connsiteY29" fmla="*/ 493485 h 59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05995" h="595085">
                <a:moveTo>
                  <a:pt x="175063" y="493485"/>
                </a:moveTo>
                <a:cubicBezTo>
                  <a:pt x="247394" y="505541"/>
                  <a:pt x="266058" y="519233"/>
                  <a:pt x="334720" y="493485"/>
                </a:cubicBezTo>
                <a:cubicBezTo>
                  <a:pt x="351053" y="487360"/>
                  <a:pt x="363749" y="474133"/>
                  <a:pt x="378263" y="464457"/>
                </a:cubicBezTo>
                <a:cubicBezTo>
                  <a:pt x="404745" y="424734"/>
                  <a:pt x="405000" y="412256"/>
                  <a:pt x="450834" y="391885"/>
                </a:cubicBezTo>
                <a:cubicBezTo>
                  <a:pt x="478796" y="379458"/>
                  <a:pt x="537920" y="362857"/>
                  <a:pt x="537920" y="362857"/>
                </a:cubicBezTo>
                <a:lnTo>
                  <a:pt x="625005" y="391885"/>
                </a:lnTo>
                <a:cubicBezTo>
                  <a:pt x="639519" y="396723"/>
                  <a:pt x="653546" y="403400"/>
                  <a:pt x="668548" y="406400"/>
                </a:cubicBezTo>
                <a:cubicBezTo>
                  <a:pt x="769977" y="426685"/>
                  <a:pt x="716786" y="416858"/>
                  <a:pt x="828205" y="435428"/>
                </a:cubicBezTo>
                <a:cubicBezTo>
                  <a:pt x="842719" y="440266"/>
                  <a:pt x="858064" y="443101"/>
                  <a:pt x="871748" y="449943"/>
                </a:cubicBezTo>
                <a:cubicBezTo>
                  <a:pt x="887350" y="457744"/>
                  <a:pt x="899257" y="472100"/>
                  <a:pt x="915291" y="478971"/>
                </a:cubicBezTo>
                <a:cubicBezTo>
                  <a:pt x="942846" y="490780"/>
                  <a:pt x="1040792" y="504726"/>
                  <a:pt x="1060434" y="508000"/>
                </a:cubicBezTo>
                <a:cubicBezTo>
                  <a:pt x="1079786" y="517676"/>
                  <a:pt x="1101869" y="523177"/>
                  <a:pt x="1118491" y="537028"/>
                </a:cubicBezTo>
                <a:cubicBezTo>
                  <a:pt x="1206027" y="609974"/>
                  <a:pt x="1087101" y="560432"/>
                  <a:pt x="1191063" y="595085"/>
                </a:cubicBezTo>
                <a:lnTo>
                  <a:pt x="1278148" y="580571"/>
                </a:lnTo>
                <a:cubicBezTo>
                  <a:pt x="1355449" y="213391"/>
                  <a:pt x="1253853" y="420589"/>
                  <a:pt x="1191063" y="232228"/>
                </a:cubicBezTo>
                <a:cubicBezTo>
                  <a:pt x="1170243" y="169771"/>
                  <a:pt x="1174993" y="177178"/>
                  <a:pt x="1133005" y="101600"/>
                </a:cubicBezTo>
                <a:cubicBezTo>
                  <a:pt x="1124533" y="86351"/>
                  <a:pt x="1121286" y="60221"/>
                  <a:pt x="1103977" y="58057"/>
                </a:cubicBezTo>
                <a:cubicBezTo>
                  <a:pt x="959875" y="40044"/>
                  <a:pt x="813691" y="48381"/>
                  <a:pt x="668548" y="43543"/>
                </a:cubicBezTo>
                <a:cubicBezTo>
                  <a:pt x="509931" y="3888"/>
                  <a:pt x="592086" y="18920"/>
                  <a:pt x="421805" y="0"/>
                </a:cubicBezTo>
                <a:cubicBezTo>
                  <a:pt x="304535" y="19545"/>
                  <a:pt x="362641" y="5207"/>
                  <a:pt x="247634" y="43543"/>
                </a:cubicBezTo>
                <a:lnTo>
                  <a:pt x="204091" y="58057"/>
                </a:lnTo>
                <a:cubicBezTo>
                  <a:pt x="189577" y="72571"/>
                  <a:pt x="176317" y="88459"/>
                  <a:pt x="160548" y="101600"/>
                </a:cubicBezTo>
                <a:cubicBezTo>
                  <a:pt x="147147" y="112767"/>
                  <a:pt x="128172" y="117227"/>
                  <a:pt x="117005" y="130628"/>
                </a:cubicBezTo>
                <a:cubicBezTo>
                  <a:pt x="24929" y="241120"/>
                  <a:pt x="150522" y="146988"/>
                  <a:pt x="44434" y="217714"/>
                </a:cubicBezTo>
                <a:cubicBezTo>
                  <a:pt x="39596" y="232228"/>
                  <a:pt x="36762" y="247573"/>
                  <a:pt x="29920" y="261257"/>
                </a:cubicBezTo>
                <a:cubicBezTo>
                  <a:pt x="22119" y="276859"/>
                  <a:pt x="2817" y="287463"/>
                  <a:pt x="891" y="304800"/>
                </a:cubicBezTo>
                <a:cubicBezTo>
                  <a:pt x="-2359" y="334049"/>
                  <a:pt x="3453" y="364993"/>
                  <a:pt x="15405" y="391885"/>
                </a:cubicBezTo>
                <a:cubicBezTo>
                  <a:pt x="23742" y="410642"/>
                  <a:pt x="43179" y="422287"/>
                  <a:pt x="58948" y="435428"/>
                </a:cubicBezTo>
                <a:cubicBezTo>
                  <a:pt x="89723" y="461074"/>
                  <a:pt x="125054" y="475738"/>
                  <a:pt x="160548" y="493485"/>
                </a:cubicBezTo>
                <a:lnTo>
                  <a:pt x="175063" y="493485"/>
                </a:ln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8152642"/>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r>
              <a:rPr lang="en-US" sz="800" i="0" dirty="0">
                <a:solidFill>
                  <a:srgbClr val="FFFFFF"/>
                </a:solidFill>
                <a:hlinkClick r:id="rId4"/>
              </a:rPr>
              <a:t>https://commons.wikimedia.org/wiki/File:Earthlights_2002.jpg</a:t>
            </a:r>
            <a:endParaRPr lang="en-US" sz="800" i="0" dirty="0">
              <a:solidFill>
                <a:srgbClr val="FFFFFF"/>
              </a:solidFill>
            </a:endParaRPr>
          </a:p>
        </p:txBody>
      </p:sp>
      <p:sp>
        <p:nvSpPr>
          <p:cNvPr id="2" name="Rectangle 1"/>
          <p:cNvSpPr/>
          <p:nvPr/>
        </p:nvSpPr>
        <p:spPr>
          <a:xfrm>
            <a:off x="3276600" y="4419600"/>
            <a:ext cx="2895600" cy="2169886"/>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3326756" y="4862286"/>
            <a:ext cx="724878" cy="307777"/>
          </a:xfrm>
          <a:prstGeom prst="rect">
            <a:avLst/>
          </a:prstGeom>
        </p:spPr>
        <p:txBody>
          <a:bodyPr wrap="none">
            <a:spAutoFit/>
          </a:bodyPr>
          <a:lstStyle/>
          <a:p>
            <a:r>
              <a:rPr lang="en-US" sz="1400" i="0" dirty="0">
                <a:solidFill>
                  <a:srgbClr val="FFFFFF"/>
                </a:solidFill>
              </a:rPr>
              <a:t>Milan</a:t>
            </a:r>
            <a:endParaRPr lang="en-US" sz="2400" dirty="0">
              <a:solidFill>
                <a:srgbClr val="FFFFFF"/>
              </a:solidFill>
            </a:endParaRPr>
          </a:p>
        </p:txBody>
      </p:sp>
      <p:sp>
        <p:nvSpPr>
          <p:cNvPr id="8" name="Rectangle 7"/>
          <p:cNvSpPr/>
          <p:nvPr/>
        </p:nvSpPr>
        <p:spPr>
          <a:xfrm>
            <a:off x="4029863" y="5407223"/>
            <a:ext cx="758542" cy="307777"/>
          </a:xfrm>
          <a:prstGeom prst="rect">
            <a:avLst/>
          </a:prstGeom>
        </p:spPr>
        <p:txBody>
          <a:bodyPr wrap="none">
            <a:spAutoFit/>
          </a:bodyPr>
          <a:lstStyle/>
          <a:p>
            <a:r>
              <a:rPr lang="en-US" sz="1400" i="0" dirty="0">
                <a:solidFill>
                  <a:srgbClr val="FFFFFF"/>
                </a:solidFill>
              </a:rPr>
              <a:t>Rome</a:t>
            </a:r>
            <a:endParaRPr lang="en-US" sz="2400" dirty="0">
              <a:solidFill>
                <a:srgbClr val="FFFFFF"/>
              </a:solidFill>
            </a:endParaRPr>
          </a:p>
        </p:txBody>
      </p:sp>
      <p:sp>
        <p:nvSpPr>
          <p:cNvPr id="9" name="Rectangle 8"/>
          <p:cNvSpPr/>
          <p:nvPr/>
        </p:nvSpPr>
        <p:spPr>
          <a:xfrm>
            <a:off x="4385389" y="5635823"/>
            <a:ext cx="867546" cy="307777"/>
          </a:xfrm>
          <a:prstGeom prst="rect">
            <a:avLst/>
          </a:prstGeom>
        </p:spPr>
        <p:txBody>
          <a:bodyPr wrap="none">
            <a:spAutoFit/>
          </a:bodyPr>
          <a:lstStyle/>
          <a:p>
            <a:r>
              <a:rPr lang="en-US" sz="1400" i="0" dirty="0">
                <a:solidFill>
                  <a:srgbClr val="FFFFFF"/>
                </a:solidFill>
              </a:rPr>
              <a:t>Naples</a:t>
            </a:r>
            <a:endParaRPr lang="en-US" sz="2400" dirty="0">
              <a:solidFill>
                <a:srgbClr val="FFFFFF"/>
              </a:solidFill>
            </a:endParaRPr>
          </a:p>
        </p:txBody>
      </p:sp>
      <p:sp>
        <p:nvSpPr>
          <p:cNvPr id="10" name="Rectangle 9"/>
          <p:cNvSpPr/>
          <p:nvPr/>
        </p:nvSpPr>
        <p:spPr>
          <a:xfrm>
            <a:off x="4591372" y="4783109"/>
            <a:ext cx="854722" cy="307777"/>
          </a:xfrm>
          <a:prstGeom prst="rect">
            <a:avLst/>
          </a:prstGeom>
        </p:spPr>
        <p:txBody>
          <a:bodyPr wrap="none">
            <a:spAutoFit/>
          </a:bodyPr>
          <a:lstStyle/>
          <a:p>
            <a:r>
              <a:rPr lang="en-US" sz="1400" i="0" dirty="0">
                <a:solidFill>
                  <a:srgbClr val="FFFFFF"/>
                </a:solidFill>
              </a:rPr>
              <a:t>Venice</a:t>
            </a:r>
            <a:endParaRPr lang="en-US" sz="2400" dirty="0">
              <a:solidFill>
                <a:srgbClr val="FFFFFF"/>
              </a:solidFill>
            </a:endParaRPr>
          </a:p>
        </p:txBody>
      </p:sp>
      <p:sp>
        <p:nvSpPr>
          <p:cNvPr id="11" name="Rectangle 10"/>
          <p:cNvSpPr/>
          <p:nvPr/>
        </p:nvSpPr>
        <p:spPr>
          <a:xfrm>
            <a:off x="1372459" y="5730167"/>
            <a:ext cx="875561" cy="307777"/>
          </a:xfrm>
          <a:prstGeom prst="rect">
            <a:avLst/>
          </a:prstGeom>
        </p:spPr>
        <p:txBody>
          <a:bodyPr wrap="none">
            <a:spAutoFit/>
          </a:bodyPr>
          <a:lstStyle/>
          <a:p>
            <a:r>
              <a:rPr lang="en-US" sz="1400" i="0" dirty="0">
                <a:solidFill>
                  <a:srgbClr val="FFFFFF"/>
                </a:solidFill>
              </a:rPr>
              <a:t>Madrid</a:t>
            </a:r>
            <a:endParaRPr lang="en-US" sz="2400" dirty="0">
              <a:solidFill>
                <a:srgbClr val="FFFFFF"/>
              </a:solidFill>
            </a:endParaRPr>
          </a:p>
        </p:txBody>
      </p:sp>
      <p:sp>
        <p:nvSpPr>
          <p:cNvPr id="12" name="Rectangle 11"/>
          <p:cNvSpPr/>
          <p:nvPr/>
        </p:nvSpPr>
        <p:spPr>
          <a:xfrm>
            <a:off x="2543628" y="4234542"/>
            <a:ext cx="692818" cy="307777"/>
          </a:xfrm>
          <a:prstGeom prst="rect">
            <a:avLst/>
          </a:prstGeom>
        </p:spPr>
        <p:txBody>
          <a:bodyPr wrap="none">
            <a:spAutoFit/>
          </a:bodyPr>
          <a:lstStyle/>
          <a:p>
            <a:r>
              <a:rPr lang="en-US" sz="1400" i="0" dirty="0">
                <a:solidFill>
                  <a:srgbClr val="FFFFFF"/>
                </a:solidFill>
              </a:rPr>
              <a:t>Paris</a:t>
            </a:r>
            <a:endParaRPr lang="en-US" sz="2400" dirty="0">
              <a:solidFill>
                <a:srgbClr val="FFFFFF"/>
              </a:solidFill>
            </a:endParaRPr>
          </a:p>
        </p:txBody>
      </p:sp>
      <p:sp>
        <p:nvSpPr>
          <p:cNvPr id="13" name="Rectangle 12"/>
          <p:cNvSpPr/>
          <p:nvPr/>
        </p:nvSpPr>
        <p:spPr>
          <a:xfrm>
            <a:off x="2100942" y="3487709"/>
            <a:ext cx="926857" cy="307777"/>
          </a:xfrm>
          <a:prstGeom prst="rect">
            <a:avLst/>
          </a:prstGeom>
        </p:spPr>
        <p:txBody>
          <a:bodyPr wrap="none">
            <a:spAutoFit/>
          </a:bodyPr>
          <a:lstStyle/>
          <a:p>
            <a:r>
              <a:rPr lang="en-US" sz="1400" i="0" dirty="0">
                <a:solidFill>
                  <a:srgbClr val="FFFFFF"/>
                </a:solidFill>
              </a:rPr>
              <a:t>London</a:t>
            </a:r>
            <a:endParaRPr lang="en-US" sz="2400" dirty="0">
              <a:solidFill>
                <a:srgbClr val="FFFFFF"/>
              </a:solidFill>
            </a:endParaRPr>
          </a:p>
        </p:txBody>
      </p:sp>
      <p:sp>
        <p:nvSpPr>
          <p:cNvPr id="14" name="Rectangle 13"/>
          <p:cNvSpPr/>
          <p:nvPr/>
        </p:nvSpPr>
        <p:spPr>
          <a:xfrm>
            <a:off x="5097501" y="2362200"/>
            <a:ext cx="1247457" cy="307777"/>
          </a:xfrm>
          <a:prstGeom prst="rect">
            <a:avLst/>
          </a:prstGeom>
        </p:spPr>
        <p:txBody>
          <a:bodyPr wrap="none">
            <a:spAutoFit/>
          </a:bodyPr>
          <a:lstStyle/>
          <a:p>
            <a:r>
              <a:rPr lang="en-US" sz="1400" i="0" dirty="0">
                <a:solidFill>
                  <a:srgbClr val="FFFFFF"/>
                </a:solidFill>
              </a:rPr>
              <a:t>Stockholm</a:t>
            </a:r>
            <a:endParaRPr lang="en-US" sz="2400" dirty="0">
              <a:solidFill>
                <a:srgbClr val="FFFFFF"/>
              </a:solidFill>
            </a:endParaRPr>
          </a:p>
        </p:txBody>
      </p:sp>
      <p:sp>
        <p:nvSpPr>
          <p:cNvPr id="15" name="Rectangle 14"/>
          <p:cNvSpPr/>
          <p:nvPr/>
        </p:nvSpPr>
        <p:spPr>
          <a:xfrm>
            <a:off x="7010400" y="2268509"/>
            <a:ext cx="1633781" cy="307777"/>
          </a:xfrm>
          <a:prstGeom prst="rect">
            <a:avLst/>
          </a:prstGeom>
        </p:spPr>
        <p:txBody>
          <a:bodyPr wrap="none">
            <a:spAutoFit/>
          </a:bodyPr>
          <a:lstStyle/>
          <a:p>
            <a:r>
              <a:rPr lang="en-US" sz="1400" i="0" dirty="0">
                <a:solidFill>
                  <a:srgbClr val="FFFFFF"/>
                </a:solidFill>
              </a:rPr>
              <a:t>St. Petersburg</a:t>
            </a:r>
            <a:endParaRPr lang="en-US" sz="2400" dirty="0">
              <a:solidFill>
                <a:srgbClr val="FFFFFF"/>
              </a:solidFill>
            </a:endParaRPr>
          </a:p>
        </p:txBody>
      </p:sp>
      <p:sp>
        <p:nvSpPr>
          <p:cNvPr id="16" name="Rectangle 15"/>
          <p:cNvSpPr/>
          <p:nvPr/>
        </p:nvSpPr>
        <p:spPr>
          <a:xfrm>
            <a:off x="4346486" y="2971800"/>
            <a:ext cx="1430200" cy="307777"/>
          </a:xfrm>
          <a:prstGeom prst="rect">
            <a:avLst/>
          </a:prstGeom>
        </p:spPr>
        <p:txBody>
          <a:bodyPr wrap="none">
            <a:spAutoFit/>
          </a:bodyPr>
          <a:lstStyle/>
          <a:p>
            <a:r>
              <a:rPr lang="en-US" sz="1400" i="0" dirty="0">
                <a:solidFill>
                  <a:srgbClr val="FFFFFF"/>
                </a:solidFill>
              </a:rPr>
              <a:t>Copenhagen</a:t>
            </a:r>
            <a:endParaRPr lang="en-US" sz="2400" dirty="0">
              <a:solidFill>
                <a:srgbClr val="FFFFFF"/>
              </a:solidFill>
            </a:endParaRPr>
          </a:p>
        </p:txBody>
      </p:sp>
      <p:sp>
        <p:nvSpPr>
          <p:cNvPr id="17" name="Rectangle 16"/>
          <p:cNvSpPr/>
          <p:nvPr/>
        </p:nvSpPr>
        <p:spPr>
          <a:xfrm>
            <a:off x="4065079" y="2300514"/>
            <a:ext cx="627095" cy="307777"/>
          </a:xfrm>
          <a:prstGeom prst="rect">
            <a:avLst/>
          </a:prstGeom>
        </p:spPr>
        <p:txBody>
          <a:bodyPr wrap="none">
            <a:spAutoFit/>
          </a:bodyPr>
          <a:lstStyle/>
          <a:p>
            <a:r>
              <a:rPr lang="en-US" sz="1400" i="0" dirty="0">
                <a:solidFill>
                  <a:srgbClr val="FFFFFF"/>
                </a:solidFill>
              </a:rPr>
              <a:t>Oslo</a:t>
            </a:r>
            <a:endParaRPr lang="en-US" sz="2400" dirty="0">
              <a:solidFill>
                <a:srgbClr val="FFFFFF"/>
              </a:solidFill>
            </a:endParaRPr>
          </a:p>
        </p:txBody>
      </p:sp>
      <p:sp>
        <p:nvSpPr>
          <p:cNvPr id="19" name="Rectangle 18"/>
          <p:cNvSpPr/>
          <p:nvPr/>
        </p:nvSpPr>
        <p:spPr>
          <a:xfrm>
            <a:off x="786527" y="2895600"/>
            <a:ext cx="1042273" cy="307777"/>
          </a:xfrm>
          <a:prstGeom prst="rect">
            <a:avLst/>
          </a:prstGeom>
        </p:spPr>
        <p:txBody>
          <a:bodyPr wrap="none">
            <a:spAutoFit/>
          </a:bodyPr>
          <a:lstStyle/>
          <a:p>
            <a:r>
              <a:rPr lang="en-US" sz="1400" i="0" dirty="0">
                <a:solidFill>
                  <a:srgbClr val="FFFFFF"/>
                </a:solidFill>
              </a:rPr>
              <a:t>Glasgow</a:t>
            </a:r>
            <a:endParaRPr lang="en-US" sz="2400" dirty="0">
              <a:solidFill>
                <a:srgbClr val="FFFFFF"/>
              </a:solidFill>
            </a:endParaRPr>
          </a:p>
        </p:txBody>
      </p:sp>
      <p:sp>
        <p:nvSpPr>
          <p:cNvPr id="20" name="Rectangle 19"/>
          <p:cNvSpPr/>
          <p:nvPr/>
        </p:nvSpPr>
        <p:spPr>
          <a:xfrm>
            <a:off x="2864853" y="3839028"/>
            <a:ext cx="1035861" cy="307777"/>
          </a:xfrm>
          <a:prstGeom prst="rect">
            <a:avLst/>
          </a:prstGeom>
        </p:spPr>
        <p:txBody>
          <a:bodyPr wrap="none">
            <a:spAutoFit/>
          </a:bodyPr>
          <a:lstStyle/>
          <a:p>
            <a:r>
              <a:rPr lang="en-US" sz="1400" i="0" dirty="0">
                <a:solidFill>
                  <a:srgbClr val="FFFFFF"/>
                </a:solidFill>
              </a:rPr>
              <a:t>Brussels</a:t>
            </a:r>
            <a:endParaRPr lang="en-US" sz="2400" dirty="0">
              <a:solidFill>
                <a:srgbClr val="FFFFFF"/>
              </a:solidFill>
            </a:endParaRPr>
          </a:p>
        </p:txBody>
      </p:sp>
      <p:sp>
        <p:nvSpPr>
          <p:cNvPr id="21" name="Rectangle 20"/>
          <p:cNvSpPr/>
          <p:nvPr/>
        </p:nvSpPr>
        <p:spPr>
          <a:xfrm>
            <a:off x="1829398" y="2740223"/>
            <a:ext cx="1218602" cy="307777"/>
          </a:xfrm>
          <a:prstGeom prst="rect">
            <a:avLst/>
          </a:prstGeom>
        </p:spPr>
        <p:txBody>
          <a:bodyPr wrap="none">
            <a:spAutoFit/>
          </a:bodyPr>
          <a:lstStyle/>
          <a:p>
            <a:r>
              <a:rPr lang="en-US" sz="1400" i="0" dirty="0">
                <a:solidFill>
                  <a:srgbClr val="FFFFFF"/>
                </a:solidFill>
              </a:rPr>
              <a:t>Edinburgh</a:t>
            </a:r>
            <a:endParaRPr lang="en-US" sz="2400" dirty="0">
              <a:solidFill>
                <a:srgbClr val="FFFFFF"/>
              </a:solidFill>
            </a:endParaRPr>
          </a:p>
        </p:txBody>
      </p:sp>
      <p:sp>
        <p:nvSpPr>
          <p:cNvPr id="22" name="Rectangle 21"/>
          <p:cNvSpPr/>
          <p:nvPr/>
        </p:nvSpPr>
        <p:spPr>
          <a:xfrm>
            <a:off x="6361838" y="6169223"/>
            <a:ext cx="886782" cy="307777"/>
          </a:xfrm>
          <a:prstGeom prst="rect">
            <a:avLst/>
          </a:prstGeom>
        </p:spPr>
        <p:txBody>
          <a:bodyPr wrap="none">
            <a:spAutoFit/>
          </a:bodyPr>
          <a:lstStyle/>
          <a:p>
            <a:r>
              <a:rPr lang="en-US" sz="1400" i="0" dirty="0">
                <a:solidFill>
                  <a:srgbClr val="FFFFFF"/>
                </a:solidFill>
              </a:rPr>
              <a:t>Athens</a:t>
            </a:r>
            <a:endParaRPr lang="en-US" sz="2400" dirty="0">
              <a:solidFill>
                <a:srgbClr val="FFFFFF"/>
              </a:solidFill>
            </a:endParaRPr>
          </a:p>
        </p:txBody>
      </p:sp>
    </p:spTree>
    <p:extLst>
      <p:ext uri="{BB962C8B-B14F-4D97-AF65-F5344CB8AC3E}">
        <p14:creationId xmlns:p14="http://schemas.microsoft.com/office/powerpoint/2010/main" val="183379054"/>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http://en.wikipedia.org/wiki/Italy#Demographics</a:t>
            </a:r>
            <a:endParaRPr lang="en-US" sz="800" b="0" i="0" dirty="0">
              <a:solidFill>
                <a:srgbClr val="000000"/>
              </a:solidFill>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r>
              <a:rPr lang="en-US" sz="800" b="0" dirty="0"/>
              <a:t>Wikipedia</a:t>
            </a: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44373" y="304800"/>
            <a:ext cx="464628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546975" y="6106923"/>
            <a:ext cx="4006225" cy="461665"/>
          </a:xfrm>
          <a:prstGeom prst="rect">
            <a:avLst/>
          </a:prstGeom>
          <a:solidFill>
            <a:srgbClr val="FFFFFF"/>
          </a:solidFill>
        </p:spPr>
        <p:txBody>
          <a:bodyPr wrap="none">
            <a:spAutoFit/>
          </a:bodyPr>
          <a:lstStyle/>
          <a:p>
            <a:r>
              <a:rPr lang="en-US" sz="2400" i="0" dirty="0">
                <a:solidFill>
                  <a:srgbClr val="C00000"/>
                </a:solidFill>
              </a:rPr>
              <a:t>Population Density </a:t>
            </a:r>
            <a:r>
              <a:rPr lang="en-US" sz="1000" b="0" i="0" dirty="0">
                <a:solidFill>
                  <a:srgbClr val="C00000"/>
                </a:solidFill>
              </a:rPr>
              <a:t>(2000)</a:t>
            </a:r>
            <a:endParaRPr lang="en-US" sz="1000" b="0" dirty="0">
              <a:solidFill>
                <a:srgbClr val="C00000"/>
              </a:solidFill>
            </a:endParaRPr>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084" y="2133601"/>
            <a:ext cx="3017821" cy="2438400"/>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4266882" y="2740223"/>
            <a:ext cx="867546" cy="307777"/>
          </a:xfrm>
          <a:prstGeom prst="rect">
            <a:avLst/>
          </a:prstGeom>
        </p:spPr>
        <p:txBody>
          <a:bodyPr wrap="none">
            <a:spAutoFit/>
          </a:bodyPr>
          <a:lstStyle/>
          <a:p>
            <a:r>
              <a:rPr lang="en-US" sz="1400" i="0" dirty="0">
                <a:solidFill>
                  <a:srgbClr val="C00000"/>
                </a:solidFill>
              </a:rPr>
              <a:t>Naples</a:t>
            </a:r>
            <a:endParaRPr lang="en-US" sz="2400" dirty="0"/>
          </a:p>
        </p:txBody>
      </p:sp>
      <p:sp>
        <p:nvSpPr>
          <p:cNvPr id="13" name="Rectangle 12"/>
          <p:cNvSpPr/>
          <p:nvPr/>
        </p:nvSpPr>
        <p:spPr>
          <a:xfrm>
            <a:off x="3853542" y="2347686"/>
            <a:ext cx="758541" cy="307777"/>
          </a:xfrm>
          <a:prstGeom prst="rect">
            <a:avLst/>
          </a:prstGeom>
        </p:spPr>
        <p:txBody>
          <a:bodyPr wrap="none">
            <a:spAutoFit/>
          </a:bodyPr>
          <a:lstStyle/>
          <a:p>
            <a:r>
              <a:rPr lang="en-US" sz="1400" i="0" dirty="0">
                <a:solidFill>
                  <a:srgbClr val="C00000"/>
                </a:solidFill>
              </a:rPr>
              <a:t>Rome</a:t>
            </a:r>
            <a:endParaRPr lang="en-US" sz="2400" dirty="0"/>
          </a:p>
        </p:txBody>
      </p:sp>
      <p:sp>
        <p:nvSpPr>
          <p:cNvPr id="14" name="Rectangle 13"/>
          <p:cNvSpPr/>
          <p:nvPr/>
        </p:nvSpPr>
        <p:spPr>
          <a:xfrm>
            <a:off x="2710542" y="1172681"/>
            <a:ext cx="724878" cy="307777"/>
          </a:xfrm>
          <a:prstGeom prst="rect">
            <a:avLst/>
          </a:prstGeom>
        </p:spPr>
        <p:txBody>
          <a:bodyPr wrap="none">
            <a:spAutoFit/>
          </a:bodyPr>
          <a:lstStyle/>
          <a:p>
            <a:r>
              <a:rPr lang="en-US" sz="1400" i="0" dirty="0">
                <a:solidFill>
                  <a:srgbClr val="C00000"/>
                </a:solidFill>
              </a:rPr>
              <a:t>Milan</a:t>
            </a:r>
            <a:endParaRPr lang="en-US" sz="2400" dirty="0"/>
          </a:p>
        </p:txBody>
      </p:sp>
      <p:sp>
        <p:nvSpPr>
          <p:cNvPr id="15" name="Rectangle 14"/>
          <p:cNvSpPr/>
          <p:nvPr/>
        </p:nvSpPr>
        <p:spPr>
          <a:xfrm>
            <a:off x="265722" y="2587823"/>
            <a:ext cx="724878" cy="307777"/>
          </a:xfrm>
          <a:prstGeom prst="rect">
            <a:avLst/>
          </a:prstGeom>
        </p:spPr>
        <p:txBody>
          <a:bodyPr wrap="none">
            <a:spAutoFit/>
          </a:bodyPr>
          <a:lstStyle/>
          <a:p>
            <a:r>
              <a:rPr lang="en-US" sz="1400" i="0" dirty="0">
                <a:solidFill>
                  <a:srgbClr val="FFFFFF"/>
                </a:solidFill>
              </a:rPr>
              <a:t>Milan</a:t>
            </a:r>
            <a:endParaRPr lang="en-US" sz="2400" dirty="0">
              <a:solidFill>
                <a:srgbClr val="FFFFFF"/>
              </a:solidFill>
            </a:endParaRPr>
          </a:p>
        </p:txBody>
      </p:sp>
      <p:sp>
        <p:nvSpPr>
          <p:cNvPr id="16" name="Rectangle 15"/>
          <p:cNvSpPr/>
          <p:nvPr/>
        </p:nvSpPr>
        <p:spPr>
          <a:xfrm>
            <a:off x="1116119" y="3185886"/>
            <a:ext cx="758542" cy="307777"/>
          </a:xfrm>
          <a:prstGeom prst="rect">
            <a:avLst/>
          </a:prstGeom>
        </p:spPr>
        <p:txBody>
          <a:bodyPr wrap="none">
            <a:spAutoFit/>
          </a:bodyPr>
          <a:lstStyle/>
          <a:p>
            <a:r>
              <a:rPr lang="en-US" sz="1400" i="0" dirty="0">
                <a:solidFill>
                  <a:srgbClr val="FFFFFF"/>
                </a:solidFill>
              </a:rPr>
              <a:t>Rome</a:t>
            </a:r>
            <a:endParaRPr lang="en-US" sz="2400" dirty="0">
              <a:solidFill>
                <a:srgbClr val="FFFFFF"/>
              </a:solidFill>
            </a:endParaRPr>
          </a:p>
        </p:txBody>
      </p:sp>
      <p:sp>
        <p:nvSpPr>
          <p:cNvPr id="17" name="Rectangle 16"/>
          <p:cNvSpPr/>
          <p:nvPr/>
        </p:nvSpPr>
        <p:spPr>
          <a:xfrm>
            <a:off x="1452667" y="3458681"/>
            <a:ext cx="867546" cy="307777"/>
          </a:xfrm>
          <a:prstGeom prst="rect">
            <a:avLst/>
          </a:prstGeom>
        </p:spPr>
        <p:txBody>
          <a:bodyPr wrap="none">
            <a:spAutoFit/>
          </a:bodyPr>
          <a:lstStyle/>
          <a:p>
            <a:r>
              <a:rPr lang="en-US" sz="1400" i="0" dirty="0">
                <a:solidFill>
                  <a:srgbClr val="FFFFFF"/>
                </a:solidFill>
              </a:rPr>
              <a:t>Naples</a:t>
            </a:r>
            <a:endParaRPr lang="en-US" sz="2400" dirty="0">
              <a:solidFill>
                <a:srgbClr val="FFFFFF"/>
              </a:solidFill>
            </a:endParaRPr>
          </a:p>
        </p:txBody>
      </p:sp>
      <p:sp>
        <p:nvSpPr>
          <p:cNvPr id="18" name="Rectangle 17"/>
          <p:cNvSpPr/>
          <p:nvPr/>
        </p:nvSpPr>
        <p:spPr>
          <a:xfrm>
            <a:off x="1756230" y="2580563"/>
            <a:ext cx="854722" cy="307777"/>
          </a:xfrm>
          <a:prstGeom prst="rect">
            <a:avLst/>
          </a:prstGeom>
        </p:spPr>
        <p:txBody>
          <a:bodyPr wrap="none">
            <a:spAutoFit/>
          </a:bodyPr>
          <a:lstStyle/>
          <a:p>
            <a:r>
              <a:rPr lang="en-US" sz="1400" i="0" dirty="0">
                <a:solidFill>
                  <a:srgbClr val="FFFFFF"/>
                </a:solidFill>
              </a:rPr>
              <a:t>Venice</a:t>
            </a:r>
            <a:endParaRPr lang="en-US" sz="2400" dirty="0">
              <a:solidFill>
                <a:srgbClr val="FFFFFF"/>
              </a:solidFill>
            </a:endParaRPr>
          </a:p>
        </p:txBody>
      </p:sp>
      <p:sp>
        <p:nvSpPr>
          <p:cNvPr id="19" name="Rectangle 18"/>
          <p:cNvSpPr/>
          <p:nvPr/>
        </p:nvSpPr>
        <p:spPr>
          <a:xfrm>
            <a:off x="4495800" y="1201709"/>
            <a:ext cx="854722" cy="307777"/>
          </a:xfrm>
          <a:prstGeom prst="rect">
            <a:avLst/>
          </a:prstGeom>
        </p:spPr>
        <p:txBody>
          <a:bodyPr wrap="none">
            <a:spAutoFit/>
          </a:bodyPr>
          <a:lstStyle/>
          <a:p>
            <a:r>
              <a:rPr lang="en-US" sz="1400" i="0" dirty="0">
                <a:solidFill>
                  <a:srgbClr val="C00000"/>
                </a:solidFill>
              </a:rPr>
              <a:t>Venice</a:t>
            </a:r>
            <a:endParaRPr lang="en-US" sz="2400" dirty="0">
              <a:solidFill>
                <a:srgbClr val="C00000"/>
              </a:solidFill>
            </a:endParaRPr>
          </a:p>
        </p:txBody>
      </p:sp>
    </p:spTree>
    <p:extLst>
      <p:ext uri="{BB962C8B-B14F-4D97-AF65-F5344CB8AC3E}">
        <p14:creationId xmlns:p14="http://schemas.microsoft.com/office/powerpoint/2010/main" val="1551726530"/>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 name="Rectangle 5"/>
          <p:cNvSpPr/>
          <p:nvPr/>
        </p:nvSpPr>
        <p:spPr>
          <a:xfrm>
            <a:off x="1600200" y="6551842"/>
            <a:ext cx="5943600" cy="215444"/>
          </a:xfrm>
          <a:prstGeom prst="rect">
            <a:avLst/>
          </a:prstGeom>
        </p:spPr>
        <p:txBody>
          <a:bodyPr wrap="square">
            <a:spAutoFit/>
          </a:bodyPr>
          <a:lstStyle/>
          <a:p>
            <a:r>
              <a:rPr lang="en-US" sz="800" i="0" dirty="0">
                <a:solidFill>
                  <a:srgbClr val="FFFFFF"/>
                </a:solidFill>
                <a:hlinkClick r:id="rId3"/>
              </a:rPr>
              <a:t>https://en.wikipedia.org/wiki/Demographics_of_the_European_Union#Population_by_nation</a:t>
            </a:r>
            <a:endParaRPr lang="en-US" sz="800" i="0" dirty="0">
              <a:solidFill>
                <a:srgbClr val="FFFFFF"/>
              </a:solidFill>
            </a:endParaRPr>
          </a:p>
        </p:txBody>
      </p:sp>
      <p:pic>
        <p:nvPicPr>
          <p:cNvPr id="1945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250" y="228600"/>
            <a:ext cx="3619500" cy="621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3950177" y="3236686"/>
            <a:ext cx="759709" cy="493485"/>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rot="759346">
            <a:off x="3884760" y="5266266"/>
            <a:ext cx="712005" cy="645885"/>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rot="193539">
            <a:off x="3889533" y="5836628"/>
            <a:ext cx="665490" cy="622141"/>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40108" y="3810000"/>
            <a:ext cx="2226892" cy="1348061"/>
          </a:xfrm>
          <a:prstGeom prst="rect">
            <a:avLst/>
          </a:prstGeom>
        </p:spPr>
        <p:txBody>
          <a:bodyPr wrap="none">
            <a:spAutoFit/>
          </a:bodyPr>
          <a:lstStyle/>
          <a:p>
            <a:r>
              <a:rPr lang="en-US" sz="2400" i="0" dirty="0">
                <a:solidFill>
                  <a:srgbClr val="FF0000"/>
                </a:solidFill>
              </a:rPr>
              <a:t>European </a:t>
            </a:r>
          </a:p>
          <a:p>
            <a:r>
              <a:rPr lang="en-US" sz="2400" i="0" dirty="0">
                <a:solidFill>
                  <a:srgbClr val="FF0000"/>
                </a:solidFill>
              </a:rPr>
              <a:t>Union </a:t>
            </a:r>
          </a:p>
          <a:p>
            <a:r>
              <a:rPr lang="en-US" sz="2400" i="0" dirty="0">
                <a:solidFill>
                  <a:srgbClr val="FF0000"/>
                </a:solidFill>
              </a:rPr>
              <a:t>Populations</a:t>
            </a:r>
            <a:endParaRPr lang="en-US" sz="2400" dirty="0"/>
          </a:p>
        </p:txBody>
      </p:sp>
    </p:spTree>
    <p:extLst>
      <p:ext uri="{BB962C8B-B14F-4D97-AF65-F5344CB8AC3E}">
        <p14:creationId xmlns:p14="http://schemas.microsoft.com/office/powerpoint/2010/main" val="3957333189"/>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2390885" y="4953000"/>
            <a:ext cx="4376519" cy="1275221"/>
          </a:xfrm>
          <a:prstGeom prst="rect">
            <a:avLst/>
          </a:prstGeom>
          <a:noFill/>
          <a:ln w="9525">
            <a:noFill/>
            <a:miter lim="800000"/>
            <a:headEnd/>
            <a:tailEnd/>
          </a:ln>
        </p:spPr>
        <p:txBody>
          <a:bodyPr wrap="none">
            <a:spAutoFit/>
          </a:bodyPr>
          <a:lstStyle/>
          <a:p>
            <a:pPr>
              <a:spcBef>
                <a:spcPts val="100"/>
              </a:spcBef>
            </a:pPr>
            <a:r>
              <a:rPr lang="en-US" sz="2000" i="0" dirty="0">
                <a:solidFill>
                  <a:srgbClr val="94D7E7"/>
                </a:solidFill>
              </a:rPr>
              <a:t>Life expectancy at birth:</a:t>
            </a:r>
          </a:p>
          <a:p>
            <a:pPr>
              <a:spcBef>
                <a:spcPts val="100"/>
              </a:spcBef>
            </a:pPr>
            <a:r>
              <a:rPr lang="en-US" sz="2000" i="0" dirty="0">
                <a:solidFill>
                  <a:srgbClr val="94D7E7"/>
                </a:solidFill>
              </a:rPr>
              <a:t>total population: 82.67 years</a:t>
            </a:r>
          </a:p>
          <a:p>
            <a:pPr>
              <a:spcBef>
                <a:spcPts val="100"/>
              </a:spcBef>
            </a:pPr>
            <a:r>
              <a:rPr lang="en-US" sz="1600" b="0" i="0" dirty="0">
                <a:solidFill>
                  <a:srgbClr val="94D7E7"/>
                </a:solidFill>
              </a:rPr>
              <a:t>(2021 est.)</a:t>
            </a:r>
          </a:p>
          <a:p>
            <a:r>
              <a:rPr lang="en-US" sz="1600" b="0" i="0" dirty="0">
                <a:solidFill>
                  <a:srgbClr val="94D7E7"/>
                </a:solidFill>
              </a:rPr>
              <a:t>country comparison to the world: 17</a:t>
            </a:r>
          </a:p>
        </p:txBody>
      </p:sp>
      <p:sp>
        <p:nvSpPr>
          <p:cNvPr id="46084" name="Text Box 10"/>
          <p:cNvSpPr txBox="1">
            <a:spLocks noChangeArrowheads="1"/>
          </p:cNvSpPr>
          <p:nvPr/>
        </p:nvSpPr>
        <p:spPr bwMode="auto">
          <a:xfrm>
            <a:off x="1815290" y="1828800"/>
            <a:ext cx="5465792" cy="1655838"/>
          </a:xfrm>
          <a:prstGeom prst="rect">
            <a:avLst/>
          </a:prstGeom>
          <a:noFill/>
          <a:ln w="9525">
            <a:noFill/>
            <a:miter lim="800000"/>
            <a:headEnd/>
            <a:tailEnd/>
          </a:ln>
        </p:spPr>
        <p:txBody>
          <a:bodyPr wrap="none">
            <a:spAutoFit/>
          </a:bodyPr>
          <a:lstStyle/>
          <a:p>
            <a:r>
              <a:rPr lang="en-US" sz="2000" i="0" dirty="0">
                <a:solidFill>
                  <a:srgbClr val="C00000"/>
                </a:solidFill>
              </a:rPr>
              <a:t>urban</a:t>
            </a:r>
            <a:r>
              <a:rPr lang="en-US" sz="2000" i="0" dirty="0"/>
              <a:t> population: </a:t>
            </a:r>
          </a:p>
          <a:p>
            <a:r>
              <a:rPr lang="en-US" sz="2000" i="0" dirty="0"/>
              <a:t>71.3% of total population</a:t>
            </a:r>
          </a:p>
          <a:p>
            <a:r>
              <a:rPr lang="en-US" sz="1600" b="0" i="0" dirty="0"/>
              <a:t>(2021)</a:t>
            </a:r>
          </a:p>
          <a:p>
            <a:r>
              <a:rPr lang="en-US" sz="1600" b="0" i="0" dirty="0"/>
              <a:t>rate of urbanization: 0.27% annual rate of change </a:t>
            </a:r>
          </a:p>
          <a:p>
            <a:r>
              <a:rPr lang="en-US" sz="1600" b="0" i="0" dirty="0"/>
              <a:t>(2020-2025 est.)</a:t>
            </a:r>
          </a:p>
        </p:txBody>
      </p:sp>
      <p:sp>
        <p:nvSpPr>
          <p:cNvPr id="46085" name="Rectangle 11"/>
          <p:cNvSpPr>
            <a:spLocks noChangeArrowheads="1"/>
          </p:cNvSpPr>
          <p:nvPr/>
        </p:nvSpPr>
        <p:spPr bwMode="auto">
          <a:xfrm>
            <a:off x="2341314" y="3581400"/>
            <a:ext cx="4450257" cy="1286506"/>
          </a:xfrm>
          <a:prstGeom prst="rect">
            <a:avLst/>
          </a:prstGeom>
          <a:noFill/>
          <a:ln w="9525">
            <a:noFill/>
            <a:miter lim="800000"/>
            <a:headEnd/>
            <a:tailEnd/>
          </a:ln>
        </p:spPr>
        <p:txBody>
          <a:bodyPr wrap="none">
            <a:spAutoFit/>
          </a:bodyPr>
          <a:lstStyle/>
          <a:p>
            <a:r>
              <a:rPr lang="en-US" sz="2000" i="0" dirty="0">
                <a:solidFill>
                  <a:srgbClr val="94D7E7"/>
                </a:solidFill>
              </a:rPr>
              <a:t>Infant mortality rate: </a:t>
            </a:r>
          </a:p>
          <a:p>
            <a:r>
              <a:rPr lang="en-US" sz="1600" b="0" i="0" dirty="0">
                <a:solidFill>
                  <a:srgbClr val="94D7E7"/>
                </a:solidFill>
              </a:rPr>
              <a:t>total: 3.14 deaths/1,000 live births</a:t>
            </a:r>
          </a:p>
          <a:p>
            <a:r>
              <a:rPr lang="en-US" sz="1600" b="0" i="0" dirty="0">
                <a:solidFill>
                  <a:srgbClr val="94D7E7"/>
                </a:solidFill>
              </a:rPr>
              <a:t>(2021 est.)</a:t>
            </a:r>
          </a:p>
          <a:p>
            <a:r>
              <a:rPr lang="en-US" sz="1600" b="0" i="0" dirty="0">
                <a:solidFill>
                  <a:srgbClr val="94D7E7"/>
                </a:solidFill>
              </a:rPr>
              <a:t>country comparison to the world: 210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t>Demographics</a:t>
            </a:r>
            <a:endParaRPr lang="en-US" sz="3600" b="0" i="0" dirty="0"/>
          </a:p>
        </p:txBody>
      </p:sp>
      <p:sp>
        <p:nvSpPr>
          <p:cNvPr id="8" name="Rectangle 3">
            <a:extLst>
              <a:ext uri="{FF2B5EF4-FFF2-40B4-BE49-F238E27FC236}">
                <a16:creationId xmlns:a16="http://schemas.microsoft.com/office/drawing/2014/main" id="{AA647D61-D2FD-49D4-A194-E3451B4F3CD3}"/>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7108"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a:t>Demographics</a:t>
            </a:r>
            <a:endParaRPr lang="en-US" sz="3600" b="0" i="0"/>
          </a:p>
        </p:txBody>
      </p:sp>
      <p:sp>
        <p:nvSpPr>
          <p:cNvPr id="47109" name="Text Box 9"/>
          <p:cNvSpPr txBox="1">
            <a:spLocks noChangeArrowheads="1"/>
          </p:cNvSpPr>
          <p:nvPr/>
        </p:nvSpPr>
        <p:spPr bwMode="auto">
          <a:xfrm>
            <a:off x="1752600" y="2133600"/>
            <a:ext cx="5541963" cy="3781425"/>
          </a:xfrm>
          <a:prstGeom prst="rect">
            <a:avLst/>
          </a:prstGeom>
          <a:noFill/>
          <a:ln w="9525">
            <a:noFill/>
            <a:miter lim="800000"/>
            <a:headEnd/>
            <a:tailEnd/>
          </a:ln>
        </p:spPr>
        <p:txBody>
          <a:bodyPr>
            <a:spAutoFit/>
          </a:bodyPr>
          <a:lstStyle/>
          <a:p>
            <a:pPr indent="285750"/>
            <a:r>
              <a:rPr lang="en-US" sz="3600" i="0"/>
              <a:t>Ethnic groups</a:t>
            </a:r>
          </a:p>
          <a:p>
            <a:pPr indent="285750"/>
            <a:endParaRPr lang="en-US" sz="1400" i="0"/>
          </a:p>
          <a:p>
            <a:pPr indent="285750" algn="l">
              <a:buFontTx/>
              <a:buChar char="•"/>
            </a:pPr>
            <a:r>
              <a:rPr lang="en-US" sz="2400" i="0"/>
              <a:t>In the North</a:t>
            </a:r>
          </a:p>
          <a:p>
            <a:pPr marL="742950" lvl="1" indent="-285750" algn="l">
              <a:buFontTx/>
              <a:buChar char="•"/>
            </a:pPr>
            <a:r>
              <a:rPr lang="en-US" sz="2000" i="0"/>
              <a:t>German-Italians</a:t>
            </a:r>
          </a:p>
          <a:p>
            <a:pPr marL="742950" lvl="1" indent="-285750" algn="l">
              <a:buFontTx/>
              <a:buChar char="•"/>
            </a:pPr>
            <a:r>
              <a:rPr lang="en-US" sz="2000" i="0"/>
              <a:t>French-Italians</a:t>
            </a:r>
          </a:p>
          <a:p>
            <a:pPr marL="742950" lvl="1" indent="-285750" algn="l">
              <a:buFontTx/>
              <a:buChar char="•"/>
            </a:pPr>
            <a:r>
              <a:rPr lang="en-US" sz="2000" i="0"/>
              <a:t>Slovene-Italians </a:t>
            </a:r>
          </a:p>
          <a:p>
            <a:pPr marL="742950" lvl="1" indent="-285750" algn="l">
              <a:buFontTx/>
              <a:buChar char="•"/>
            </a:pPr>
            <a:endParaRPr lang="en-US" sz="1000" i="0"/>
          </a:p>
          <a:p>
            <a:pPr indent="285750" algn="l">
              <a:buFontTx/>
              <a:buChar char="•"/>
            </a:pPr>
            <a:r>
              <a:rPr lang="en-US" sz="2400" i="0"/>
              <a:t>In the South</a:t>
            </a:r>
          </a:p>
          <a:p>
            <a:pPr marL="742950" lvl="1" indent="-285750" algn="l">
              <a:buFontTx/>
              <a:buChar char="•"/>
            </a:pPr>
            <a:r>
              <a:rPr lang="en-US" sz="2000" i="0"/>
              <a:t>Albanian-Italians</a:t>
            </a:r>
          </a:p>
          <a:p>
            <a:pPr marL="742950" lvl="1" indent="-285750" algn="l">
              <a:buFontTx/>
              <a:buChar char="•"/>
            </a:pPr>
            <a:r>
              <a:rPr lang="en-US" sz="2000" i="0"/>
              <a:t>Greek-Italians</a:t>
            </a:r>
          </a:p>
        </p:txBody>
      </p:sp>
      <p:sp>
        <p:nvSpPr>
          <p:cNvPr id="6" name="Rectangle 3">
            <a:extLst>
              <a:ext uri="{FF2B5EF4-FFF2-40B4-BE49-F238E27FC236}">
                <a16:creationId xmlns:a16="http://schemas.microsoft.com/office/drawing/2014/main" id="{9B34F018-9B49-408D-906B-F7CEAAB79D68}"/>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a:t>Demographics</a:t>
            </a:r>
            <a:endParaRPr lang="en-US" sz="3600" b="0" i="0"/>
          </a:p>
        </p:txBody>
      </p:sp>
      <p:sp>
        <p:nvSpPr>
          <p:cNvPr id="48133" name="Text Box 9"/>
          <p:cNvSpPr txBox="1">
            <a:spLocks noChangeArrowheads="1"/>
          </p:cNvSpPr>
          <p:nvPr/>
        </p:nvSpPr>
        <p:spPr bwMode="auto">
          <a:xfrm>
            <a:off x="1752600" y="1828800"/>
            <a:ext cx="5541963" cy="4278094"/>
          </a:xfrm>
          <a:prstGeom prst="rect">
            <a:avLst/>
          </a:prstGeom>
          <a:noFill/>
          <a:ln w="9525">
            <a:noFill/>
            <a:miter lim="800000"/>
            <a:headEnd/>
            <a:tailEnd/>
          </a:ln>
        </p:spPr>
        <p:txBody>
          <a:bodyPr>
            <a:spAutoFit/>
          </a:bodyPr>
          <a:lstStyle/>
          <a:p>
            <a:pPr indent="285750"/>
            <a:r>
              <a:rPr lang="en-US" i="0" dirty="0"/>
              <a:t>Religions</a:t>
            </a:r>
          </a:p>
          <a:p>
            <a:pPr indent="285750"/>
            <a:endParaRPr lang="en-US" sz="1200" i="0" dirty="0"/>
          </a:p>
          <a:p>
            <a:pPr indent="285750" algn="l">
              <a:buFontTx/>
              <a:buChar char="•"/>
            </a:pPr>
            <a:r>
              <a:rPr lang="en-US" sz="2400" i="0" dirty="0"/>
              <a:t>Roman Catholic 80%-90%</a:t>
            </a:r>
          </a:p>
          <a:p>
            <a:pPr marL="742950" lvl="1" indent="-285750" algn="l">
              <a:buFontTx/>
              <a:buChar char="•"/>
            </a:pPr>
            <a:r>
              <a:rPr lang="en-US" sz="2000" i="0" dirty="0"/>
              <a:t>approximately</a:t>
            </a:r>
          </a:p>
          <a:p>
            <a:pPr marL="742950" lvl="1" indent="-285750" algn="l">
              <a:buFontTx/>
              <a:buChar char="•"/>
            </a:pPr>
            <a:r>
              <a:rPr lang="en-US" sz="2000" i="0" dirty="0"/>
              <a:t>about one-third regularly attend services</a:t>
            </a:r>
          </a:p>
          <a:p>
            <a:pPr marL="742950" lvl="1" indent="-285750" algn="l">
              <a:buFontTx/>
              <a:buChar char="•"/>
            </a:pPr>
            <a:endParaRPr lang="en-US" sz="1000" i="0" dirty="0"/>
          </a:p>
          <a:p>
            <a:pPr indent="285750" algn="l">
              <a:buFontTx/>
              <a:buChar char="•"/>
            </a:pPr>
            <a:r>
              <a:rPr lang="en-US" sz="2400" i="0" dirty="0"/>
              <a:t>Other 10-20%%</a:t>
            </a:r>
          </a:p>
          <a:p>
            <a:pPr marL="742950" lvl="1" indent="-285750" algn="l">
              <a:buFontTx/>
              <a:buChar char="•"/>
            </a:pPr>
            <a:r>
              <a:rPr lang="en-US" sz="2000" i="0" dirty="0"/>
              <a:t>includes “mature Protestant” and Jewish communities</a:t>
            </a:r>
          </a:p>
          <a:p>
            <a:pPr marL="742950" lvl="1" indent="-285750" algn="l">
              <a:buFontTx/>
              <a:buChar char="•"/>
            </a:pPr>
            <a:r>
              <a:rPr lang="en-US" sz="2000" i="0" dirty="0"/>
              <a:t>and a growing Muslim immigrant community</a:t>
            </a:r>
          </a:p>
        </p:txBody>
      </p:sp>
      <p:sp>
        <p:nvSpPr>
          <p:cNvPr id="7" name="Rectangle 3">
            <a:extLst>
              <a:ext uri="{FF2B5EF4-FFF2-40B4-BE49-F238E27FC236}">
                <a16:creationId xmlns:a16="http://schemas.microsoft.com/office/drawing/2014/main" id="{BBB18B85-9676-4C26-8AD4-ECC01B14D13C}"/>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a:t>Demographics</a:t>
            </a:r>
            <a:endParaRPr lang="en-US" sz="3600" b="0" i="0"/>
          </a:p>
        </p:txBody>
      </p:sp>
      <p:sp>
        <p:nvSpPr>
          <p:cNvPr id="48133" name="Text Box 9"/>
          <p:cNvSpPr txBox="1">
            <a:spLocks noChangeArrowheads="1"/>
          </p:cNvSpPr>
          <p:nvPr/>
        </p:nvSpPr>
        <p:spPr bwMode="auto">
          <a:xfrm>
            <a:off x="1752600" y="1828800"/>
            <a:ext cx="5541963" cy="4278094"/>
          </a:xfrm>
          <a:prstGeom prst="rect">
            <a:avLst/>
          </a:prstGeom>
          <a:noFill/>
          <a:ln w="9525">
            <a:noFill/>
            <a:miter lim="800000"/>
            <a:headEnd/>
            <a:tailEnd/>
          </a:ln>
        </p:spPr>
        <p:txBody>
          <a:bodyPr>
            <a:spAutoFit/>
          </a:bodyPr>
          <a:lstStyle/>
          <a:p>
            <a:pPr indent="285750"/>
            <a:r>
              <a:rPr lang="en-US" i="0" dirty="0"/>
              <a:t>Religions</a:t>
            </a:r>
          </a:p>
          <a:p>
            <a:pPr indent="285750"/>
            <a:endParaRPr lang="en-US" sz="1200" i="0" dirty="0"/>
          </a:p>
          <a:p>
            <a:pPr indent="285750" algn="l">
              <a:buFontTx/>
              <a:buChar char="•"/>
            </a:pPr>
            <a:r>
              <a:rPr lang="en-US" sz="2400" i="0" dirty="0"/>
              <a:t>Roman Catholic </a:t>
            </a:r>
            <a:r>
              <a:rPr lang="en-US" sz="2400" i="0" dirty="0">
                <a:solidFill>
                  <a:srgbClr val="C00000"/>
                </a:solidFill>
              </a:rPr>
              <a:t>80%-90%</a:t>
            </a:r>
          </a:p>
          <a:p>
            <a:pPr marL="742950" lvl="1" indent="-285750" algn="l">
              <a:buFontTx/>
              <a:buChar char="•"/>
            </a:pPr>
            <a:r>
              <a:rPr lang="en-US" sz="2000" i="0" dirty="0"/>
              <a:t>approximately</a:t>
            </a:r>
          </a:p>
          <a:p>
            <a:pPr marL="742950" lvl="1" indent="-285750" algn="l">
              <a:buFontTx/>
              <a:buChar char="•"/>
            </a:pPr>
            <a:r>
              <a:rPr lang="en-US" sz="2000" i="0" dirty="0"/>
              <a:t>about </a:t>
            </a:r>
            <a:r>
              <a:rPr lang="en-US" sz="2000" i="0" dirty="0">
                <a:solidFill>
                  <a:srgbClr val="C00000"/>
                </a:solidFill>
              </a:rPr>
              <a:t>one-third</a:t>
            </a:r>
            <a:r>
              <a:rPr lang="en-US" sz="2000" i="0" dirty="0"/>
              <a:t> regularly attend services</a:t>
            </a:r>
          </a:p>
          <a:p>
            <a:pPr marL="742950" lvl="1" indent="-285750" algn="l">
              <a:buFontTx/>
              <a:buChar char="•"/>
            </a:pPr>
            <a:endParaRPr lang="en-US" sz="1000" i="0" dirty="0"/>
          </a:p>
          <a:p>
            <a:pPr indent="285750" algn="l">
              <a:buFontTx/>
              <a:buChar char="•"/>
            </a:pPr>
            <a:r>
              <a:rPr lang="en-US" sz="2400" i="0" dirty="0"/>
              <a:t>Other 10-20%%</a:t>
            </a:r>
          </a:p>
          <a:p>
            <a:pPr marL="742950" lvl="1" indent="-285750" algn="l">
              <a:buFontTx/>
              <a:buChar char="•"/>
            </a:pPr>
            <a:r>
              <a:rPr lang="en-US" sz="2000" i="0" dirty="0"/>
              <a:t>includes “mature Protestant” and Jewish communities</a:t>
            </a:r>
          </a:p>
          <a:p>
            <a:pPr marL="742950" lvl="1" indent="-285750" algn="l">
              <a:buFontTx/>
              <a:buChar char="•"/>
            </a:pPr>
            <a:r>
              <a:rPr lang="en-US" sz="2000" i="0" dirty="0">
                <a:solidFill>
                  <a:srgbClr val="C00000"/>
                </a:solidFill>
              </a:rPr>
              <a:t>and a growing Muslim immigrant community</a:t>
            </a:r>
          </a:p>
        </p:txBody>
      </p:sp>
      <p:sp>
        <p:nvSpPr>
          <p:cNvPr id="7" name="Rectangle 3">
            <a:extLst>
              <a:ext uri="{FF2B5EF4-FFF2-40B4-BE49-F238E27FC236}">
                <a16:creationId xmlns:a16="http://schemas.microsoft.com/office/drawing/2014/main" id="{3DD61D49-C9A0-485F-8F7D-0962F84C9FA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759932504"/>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9156" name="Text Box 9"/>
          <p:cNvSpPr txBox="1">
            <a:spLocks noChangeArrowheads="1"/>
          </p:cNvSpPr>
          <p:nvPr/>
        </p:nvSpPr>
        <p:spPr bwMode="auto">
          <a:xfrm>
            <a:off x="1752600" y="762000"/>
            <a:ext cx="5541963" cy="5214938"/>
          </a:xfrm>
          <a:prstGeom prst="rect">
            <a:avLst/>
          </a:prstGeom>
          <a:noFill/>
          <a:ln w="9525">
            <a:noFill/>
            <a:miter lim="800000"/>
            <a:headEnd/>
            <a:tailEnd/>
          </a:ln>
        </p:spPr>
        <p:txBody>
          <a:bodyPr>
            <a:spAutoFit/>
          </a:bodyPr>
          <a:lstStyle/>
          <a:p>
            <a:pPr indent="285750"/>
            <a:r>
              <a:rPr lang="en-US" sz="4800" i="0" dirty="0"/>
              <a:t>Languages</a:t>
            </a:r>
          </a:p>
          <a:p>
            <a:pPr indent="285750" algn="l">
              <a:buFontTx/>
              <a:buChar char="•"/>
            </a:pPr>
            <a:endParaRPr lang="en-US" sz="1200" i="0" dirty="0"/>
          </a:p>
          <a:p>
            <a:pPr indent="285750" algn="l">
              <a:buFontTx/>
              <a:buChar char="•"/>
            </a:pPr>
            <a:r>
              <a:rPr lang="en-US" sz="2400" i="0" dirty="0">
                <a:solidFill>
                  <a:srgbClr val="C00000"/>
                </a:solidFill>
              </a:rPr>
              <a:t>Italian</a:t>
            </a:r>
            <a:r>
              <a:rPr lang="en-US" sz="1400" i="0" dirty="0">
                <a:solidFill>
                  <a:srgbClr val="C00000"/>
                </a:solidFill>
              </a:rPr>
              <a:t> (official)</a:t>
            </a:r>
          </a:p>
          <a:p>
            <a:pPr indent="285750" algn="l">
              <a:buFontTx/>
              <a:buChar char="•"/>
            </a:pPr>
            <a:endParaRPr lang="en-US" sz="1400" i="0" dirty="0"/>
          </a:p>
          <a:p>
            <a:pPr indent="285750" algn="l">
              <a:buFontTx/>
              <a:buChar char="•"/>
            </a:pPr>
            <a:r>
              <a:rPr lang="en-US" sz="2400" i="0" dirty="0">
                <a:solidFill>
                  <a:schemeClr val="bg1">
                    <a:lumMod val="65000"/>
                  </a:schemeClr>
                </a:solidFill>
              </a:rPr>
              <a:t>German</a:t>
            </a:r>
          </a:p>
          <a:p>
            <a:pPr marL="742950" lvl="1" indent="-285750" algn="l">
              <a:buFontTx/>
              <a:buChar char="•"/>
            </a:pPr>
            <a:r>
              <a:rPr lang="en-US" sz="1600" i="0" dirty="0">
                <a:solidFill>
                  <a:schemeClr val="bg1">
                    <a:lumMod val="65000"/>
                  </a:schemeClr>
                </a:solidFill>
              </a:rPr>
              <a:t>parts of </a:t>
            </a:r>
            <a:r>
              <a:rPr lang="en-US" sz="1600" i="0" dirty="0" err="1">
                <a:solidFill>
                  <a:schemeClr val="bg1">
                    <a:lumMod val="65000"/>
                  </a:schemeClr>
                </a:solidFill>
              </a:rPr>
              <a:t>Trentino</a:t>
            </a:r>
            <a:r>
              <a:rPr lang="en-US" sz="1600" i="0" dirty="0">
                <a:solidFill>
                  <a:schemeClr val="bg1">
                    <a:lumMod val="65000"/>
                  </a:schemeClr>
                </a:solidFill>
              </a:rPr>
              <a:t>-Alto Adige region are predominantly German speaking</a:t>
            </a:r>
          </a:p>
          <a:p>
            <a:pPr marL="742950" lvl="1" indent="-285750" algn="l">
              <a:buFontTx/>
              <a:buChar char="•"/>
            </a:pPr>
            <a:endParaRPr lang="en-US" sz="1600" i="0" dirty="0">
              <a:solidFill>
                <a:srgbClr val="94D7E7"/>
              </a:solidFill>
            </a:endParaRPr>
          </a:p>
          <a:p>
            <a:pPr indent="285750" algn="l">
              <a:buFontTx/>
              <a:buChar char="•"/>
            </a:pPr>
            <a:r>
              <a:rPr lang="en-US" sz="2400" i="0" dirty="0">
                <a:solidFill>
                  <a:schemeClr val="bg1">
                    <a:lumMod val="65000"/>
                  </a:schemeClr>
                </a:solidFill>
              </a:rPr>
              <a:t>French</a:t>
            </a:r>
          </a:p>
          <a:p>
            <a:pPr marL="742950" lvl="1" indent="-285750" algn="l">
              <a:buFontTx/>
              <a:buChar char="•"/>
            </a:pPr>
            <a:r>
              <a:rPr lang="en-US" sz="1600" i="0" dirty="0">
                <a:solidFill>
                  <a:schemeClr val="bg1">
                    <a:lumMod val="65000"/>
                  </a:schemeClr>
                </a:solidFill>
              </a:rPr>
              <a:t>small French-speaking minority in Valle d'Aosta region (near France)</a:t>
            </a:r>
          </a:p>
          <a:p>
            <a:pPr marL="742950" lvl="1" indent="-285750" algn="l">
              <a:buFontTx/>
              <a:buChar char="•"/>
            </a:pPr>
            <a:endParaRPr lang="en-US" sz="1400" i="0" dirty="0">
              <a:solidFill>
                <a:schemeClr val="bg1">
                  <a:lumMod val="65000"/>
                </a:schemeClr>
              </a:solidFill>
            </a:endParaRPr>
          </a:p>
          <a:p>
            <a:pPr indent="285750" algn="l">
              <a:buFontTx/>
              <a:buChar char="•"/>
            </a:pPr>
            <a:r>
              <a:rPr lang="en-US" sz="2400" i="0" dirty="0">
                <a:solidFill>
                  <a:schemeClr val="bg1">
                    <a:lumMod val="65000"/>
                  </a:schemeClr>
                </a:solidFill>
              </a:rPr>
              <a:t>Slovene</a:t>
            </a:r>
          </a:p>
          <a:p>
            <a:pPr marL="742950" lvl="1" indent="-285750" algn="l">
              <a:buFontTx/>
              <a:buChar char="•"/>
            </a:pPr>
            <a:r>
              <a:rPr lang="en-US" sz="1600" i="0" dirty="0">
                <a:solidFill>
                  <a:schemeClr val="bg1">
                    <a:lumMod val="65000"/>
                  </a:schemeClr>
                </a:solidFill>
              </a:rPr>
              <a:t>Slovene-speaking minority in the Trieste-</a:t>
            </a:r>
            <a:r>
              <a:rPr lang="en-US" sz="1600" i="0" dirty="0" err="1">
                <a:solidFill>
                  <a:schemeClr val="bg1">
                    <a:lumMod val="65000"/>
                  </a:schemeClr>
                </a:solidFill>
              </a:rPr>
              <a:t>Gorizia</a:t>
            </a:r>
            <a:r>
              <a:rPr lang="en-US" sz="1600" i="0" dirty="0">
                <a:solidFill>
                  <a:schemeClr val="bg1">
                    <a:lumMod val="65000"/>
                  </a:schemeClr>
                </a:solidFill>
              </a:rPr>
              <a:t> area (near Slovenia)</a:t>
            </a:r>
          </a:p>
        </p:txBody>
      </p:sp>
      <p:sp>
        <p:nvSpPr>
          <p:cNvPr id="6" name="Rectangle 3">
            <a:extLst>
              <a:ext uri="{FF2B5EF4-FFF2-40B4-BE49-F238E27FC236}">
                <a16:creationId xmlns:a16="http://schemas.microsoft.com/office/drawing/2014/main" id="{ECF399DE-8C3D-497C-BC01-02D45C192B14}"/>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3" name="Rectangle 2"/>
          <p:cNvSpPr/>
          <p:nvPr/>
        </p:nvSpPr>
        <p:spPr>
          <a:xfrm>
            <a:off x="2434888" y="2844225"/>
            <a:ext cx="1718740" cy="584775"/>
          </a:xfrm>
          <a:prstGeom prst="rect">
            <a:avLst/>
          </a:prstGeom>
        </p:spPr>
        <p:txBody>
          <a:bodyPr wrap="none">
            <a:spAutoFit/>
          </a:bodyPr>
          <a:lstStyle/>
          <a:p>
            <a:pPr algn="l"/>
            <a:r>
              <a:rPr lang="en-US" i="0" dirty="0"/>
              <a:t>Italian</a:t>
            </a:r>
          </a:p>
        </p:txBody>
      </p:sp>
    </p:spTree>
    <p:extLst>
      <p:ext uri="{BB962C8B-B14F-4D97-AF65-F5344CB8AC3E}">
        <p14:creationId xmlns:p14="http://schemas.microsoft.com/office/powerpoint/2010/main" val="3267049209"/>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9156" name="Text Box 9"/>
          <p:cNvSpPr txBox="1">
            <a:spLocks noChangeArrowheads="1"/>
          </p:cNvSpPr>
          <p:nvPr/>
        </p:nvSpPr>
        <p:spPr bwMode="auto">
          <a:xfrm>
            <a:off x="1752600" y="762000"/>
            <a:ext cx="5541963" cy="5214938"/>
          </a:xfrm>
          <a:prstGeom prst="rect">
            <a:avLst/>
          </a:prstGeom>
          <a:noFill/>
          <a:ln w="9525">
            <a:noFill/>
            <a:miter lim="800000"/>
            <a:headEnd/>
            <a:tailEnd/>
          </a:ln>
        </p:spPr>
        <p:txBody>
          <a:bodyPr>
            <a:spAutoFit/>
          </a:bodyPr>
          <a:lstStyle/>
          <a:p>
            <a:pPr indent="285750"/>
            <a:r>
              <a:rPr lang="en-US" sz="4800" i="0" dirty="0"/>
              <a:t>Languages</a:t>
            </a:r>
          </a:p>
          <a:p>
            <a:pPr indent="285750" algn="l">
              <a:buFontTx/>
              <a:buChar char="•"/>
            </a:pPr>
            <a:endParaRPr lang="en-US" sz="1200" i="0" dirty="0"/>
          </a:p>
          <a:p>
            <a:pPr indent="285750" algn="l">
              <a:buFontTx/>
              <a:buChar char="•"/>
            </a:pPr>
            <a:r>
              <a:rPr lang="en-US" sz="2400" i="0" dirty="0">
                <a:solidFill>
                  <a:schemeClr val="bg1">
                    <a:lumMod val="65000"/>
                  </a:schemeClr>
                </a:solidFill>
              </a:rPr>
              <a:t>Italian</a:t>
            </a:r>
            <a:r>
              <a:rPr lang="en-US" sz="1400" i="0" dirty="0">
                <a:solidFill>
                  <a:schemeClr val="bg1">
                    <a:lumMod val="65000"/>
                  </a:schemeClr>
                </a:solidFill>
              </a:rPr>
              <a:t> (official)</a:t>
            </a:r>
          </a:p>
          <a:p>
            <a:pPr indent="285750" algn="l">
              <a:buFontTx/>
              <a:buChar char="•"/>
            </a:pPr>
            <a:endParaRPr lang="en-US" sz="1400" i="0" dirty="0"/>
          </a:p>
          <a:p>
            <a:pPr indent="285750" algn="l">
              <a:buFontTx/>
              <a:buChar char="•"/>
            </a:pPr>
            <a:r>
              <a:rPr lang="en-US" sz="2400" i="0" dirty="0">
                <a:solidFill>
                  <a:srgbClr val="C00000"/>
                </a:solidFill>
              </a:rPr>
              <a:t>German</a:t>
            </a:r>
          </a:p>
          <a:p>
            <a:pPr marL="742950" lvl="1" indent="-285750" algn="l">
              <a:buFontTx/>
              <a:buChar char="•"/>
            </a:pPr>
            <a:r>
              <a:rPr lang="en-US" sz="1600" i="0" dirty="0"/>
              <a:t>parts of </a:t>
            </a:r>
            <a:r>
              <a:rPr lang="en-US" sz="1600" i="0" dirty="0" err="1"/>
              <a:t>Trentino</a:t>
            </a:r>
            <a:r>
              <a:rPr lang="en-US" sz="1600" i="0" dirty="0"/>
              <a:t>-Alto Adige region are predominantly German speaking</a:t>
            </a:r>
          </a:p>
          <a:p>
            <a:pPr marL="742950" lvl="1" indent="-285750" algn="l">
              <a:buFontTx/>
              <a:buChar char="•"/>
            </a:pPr>
            <a:endParaRPr lang="en-US" sz="1600" i="0" dirty="0">
              <a:solidFill>
                <a:srgbClr val="94D7E7"/>
              </a:solidFill>
            </a:endParaRPr>
          </a:p>
          <a:p>
            <a:pPr indent="285750" algn="l">
              <a:buFontTx/>
              <a:buChar char="•"/>
            </a:pPr>
            <a:r>
              <a:rPr lang="en-US" sz="2400" i="0" dirty="0">
                <a:solidFill>
                  <a:schemeClr val="bg1">
                    <a:lumMod val="65000"/>
                  </a:schemeClr>
                </a:solidFill>
              </a:rPr>
              <a:t>French</a:t>
            </a:r>
          </a:p>
          <a:p>
            <a:pPr marL="742950" lvl="1" indent="-285750" algn="l">
              <a:buFontTx/>
              <a:buChar char="•"/>
            </a:pPr>
            <a:r>
              <a:rPr lang="en-US" sz="1600" i="0" dirty="0">
                <a:solidFill>
                  <a:schemeClr val="bg1">
                    <a:lumMod val="65000"/>
                  </a:schemeClr>
                </a:solidFill>
              </a:rPr>
              <a:t>small French-speaking minority in Valle d'Aosta region (near France)</a:t>
            </a:r>
          </a:p>
          <a:p>
            <a:pPr marL="742950" lvl="1" indent="-285750" algn="l">
              <a:buFontTx/>
              <a:buChar char="•"/>
            </a:pPr>
            <a:endParaRPr lang="en-US" sz="1400" i="0" dirty="0">
              <a:solidFill>
                <a:schemeClr val="bg1">
                  <a:lumMod val="65000"/>
                </a:schemeClr>
              </a:solidFill>
            </a:endParaRPr>
          </a:p>
          <a:p>
            <a:pPr indent="285750" algn="l">
              <a:buFontTx/>
              <a:buChar char="•"/>
            </a:pPr>
            <a:r>
              <a:rPr lang="en-US" sz="2400" i="0" dirty="0">
                <a:solidFill>
                  <a:schemeClr val="bg1">
                    <a:lumMod val="65000"/>
                  </a:schemeClr>
                </a:solidFill>
              </a:rPr>
              <a:t>Slovene</a:t>
            </a:r>
          </a:p>
          <a:p>
            <a:pPr marL="742950" lvl="1" indent="-285750" algn="l">
              <a:buFontTx/>
              <a:buChar char="•"/>
            </a:pPr>
            <a:r>
              <a:rPr lang="en-US" sz="1600" i="0" dirty="0">
                <a:solidFill>
                  <a:schemeClr val="bg1">
                    <a:lumMod val="65000"/>
                  </a:schemeClr>
                </a:solidFill>
              </a:rPr>
              <a:t>Slovene-speaking minority in the Trieste-</a:t>
            </a:r>
            <a:r>
              <a:rPr lang="en-US" sz="1600" i="0" dirty="0" err="1">
                <a:solidFill>
                  <a:schemeClr val="bg1">
                    <a:lumMod val="65000"/>
                  </a:schemeClr>
                </a:solidFill>
              </a:rPr>
              <a:t>Gorizia</a:t>
            </a:r>
            <a:r>
              <a:rPr lang="en-US" sz="1600" i="0" dirty="0">
                <a:solidFill>
                  <a:schemeClr val="bg1">
                    <a:lumMod val="65000"/>
                  </a:schemeClr>
                </a:solidFill>
              </a:rPr>
              <a:t> area (near Slovenia)</a:t>
            </a:r>
          </a:p>
        </p:txBody>
      </p:sp>
      <p:sp>
        <p:nvSpPr>
          <p:cNvPr id="6" name="Rectangle 3">
            <a:extLst>
              <a:ext uri="{FF2B5EF4-FFF2-40B4-BE49-F238E27FC236}">
                <a16:creationId xmlns:a16="http://schemas.microsoft.com/office/drawing/2014/main" id="{100F1080-8AB3-4795-ADC1-731A68FBAB75}"/>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2679419580"/>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a:off x="3532472" y="221381"/>
            <a:ext cx="1212783" cy="1020278"/>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711143" y="762000"/>
            <a:ext cx="1994457" cy="584775"/>
          </a:xfrm>
          <a:prstGeom prst="rect">
            <a:avLst/>
          </a:prstGeom>
        </p:spPr>
        <p:txBody>
          <a:bodyPr wrap="none">
            <a:spAutoFit/>
          </a:bodyPr>
          <a:lstStyle/>
          <a:p>
            <a:pPr algn="l"/>
            <a:r>
              <a:rPr lang="en-US" i="0" dirty="0"/>
              <a:t>German</a:t>
            </a:r>
          </a:p>
        </p:txBody>
      </p:sp>
    </p:spTree>
    <p:extLst>
      <p:ext uri="{BB962C8B-B14F-4D97-AF65-F5344CB8AC3E}">
        <p14:creationId xmlns:p14="http://schemas.microsoft.com/office/powerpoint/2010/main" val="3967959691"/>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9156" name="Text Box 9"/>
          <p:cNvSpPr txBox="1">
            <a:spLocks noChangeArrowheads="1"/>
          </p:cNvSpPr>
          <p:nvPr/>
        </p:nvSpPr>
        <p:spPr bwMode="auto">
          <a:xfrm>
            <a:off x="1752600" y="762000"/>
            <a:ext cx="5541963" cy="5214938"/>
          </a:xfrm>
          <a:prstGeom prst="rect">
            <a:avLst/>
          </a:prstGeom>
          <a:noFill/>
          <a:ln w="9525">
            <a:noFill/>
            <a:miter lim="800000"/>
            <a:headEnd/>
            <a:tailEnd/>
          </a:ln>
        </p:spPr>
        <p:txBody>
          <a:bodyPr>
            <a:spAutoFit/>
          </a:bodyPr>
          <a:lstStyle/>
          <a:p>
            <a:pPr indent="285750"/>
            <a:r>
              <a:rPr lang="en-US" sz="4800" i="0" dirty="0"/>
              <a:t>Languages</a:t>
            </a:r>
          </a:p>
          <a:p>
            <a:pPr indent="285750" algn="l">
              <a:buFontTx/>
              <a:buChar char="•"/>
            </a:pPr>
            <a:endParaRPr lang="en-US" sz="1200" i="0" dirty="0"/>
          </a:p>
          <a:p>
            <a:pPr indent="285750" algn="l">
              <a:buFontTx/>
              <a:buChar char="•"/>
            </a:pPr>
            <a:r>
              <a:rPr lang="en-US" sz="2400" i="0" dirty="0">
                <a:solidFill>
                  <a:schemeClr val="bg1">
                    <a:lumMod val="65000"/>
                  </a:schemeClr>
                </a:solidFill>
              </a:rPr>
              <a:t>Italian</a:t>
            </a:r>
            <a:r>
              <a:rPr lang="en-US" sz="1400" i="0" dirty="0">
                <a:solidFill>
                  <a:schemeClr val="bg1">
                    <a:lumMod val="65000"/>
                  </a:schemeClr>
                </a:solidFill>
              </a:rPr>
              <a:t> (official)</a:t>
            </a:r>
          </a:p>
          <a:p>
            <a:pPr indent="285750" algn="l">
              <a:buFontTx/>
              <a:buChar char="•"/>
            </a:pPr>
            <a:endParaRPr lang="en-US" sz="1400" i="0" dirty="0"/>
          </a:p>
          <a:p>
            <a:pPr indent="285750" algn="l">
              <a:buFontTx/>
              <a:buChar char="•"/>
            </a:pPr>
            <a:r>
              <a:rPr lang="en-US" sz="2400" i="0" dirty="0">
                <a:solidFill>
                  <a:schemeClr val="bg1">
                    <a:lumMod val="65000"/>
                  </a:schemeClr>
                </a:solidFill>
              </a:rPr>
              <a:t>German</a:t>
            </a:r>
          </a:p>
          <a:p>
            <a:pPr marL="742950" lvl="1" indent="-285750" algn="l">
              <a:buFontTx/>
              <a:buChar char="•"/>
            </a:pPr>
            <a:r>
              <a:rPr lang="en-US" sz="1600" i="0" dirty="0">
                <a:solidFill>
                  <a:schemeClr val="bg1">
                    <a:lumMod val="65000"/>
                  </a:schemeClr>
                </a:solidFill>
              </a:rPr>
              <a:t>parts of </a:t>
            </a:r>
            <a:r>
              <a:rPr lang="en-US" sz="1600" i="0" dirty="0" err="1">
                <a:solidFill>
                  <a:schemeClr val="bg1">
                    <a:lumMod val="65000"/>
                  </a:schemeClr>
                </a:solidFill>
              </a:rPr>
              <a:t>Trentino</a:t>
            </a:r>
            <a:r>
              <a:rPr lang="en-US" sz="1600" i="0" dirty="0">
                <a:solidFill>
                  <a:schemeClr val="bg1">
                    <a:lumMod val="65000"/>
                  </a:schemeClr>
                </a:solidFill>
              </a:rPr>
              <a:t>-Alto Adige region are predominantly German speaking</a:t>
            </a:r>
          </a:p>
          <a:p>
            <a:pPr marL="742950" lvl="1" indent="-285750" algn="l">
              <a:buFontTx/>
              <a:buChar char="•"/>
            </a:pPr>
            <a:endParaRPr lang="en-US" sz="1600" i="0" dirty="0"/>
          </a:p>
          <a:p>
            <a:pPr indent="285750" algn="l">
              <a:buFontTx/>
              <a:buChar char="•"/>
            </a:pPr>
            <a:r>
              <a:rPr lang="en-US" sz="2400" i="0" dirty="0">
                <a:solidFill>
                  <a:srgbClr val="C00000"/>
                </a:solidFill>
              </a:rPr>
              <a:t>French</a:t>
            </a:r>
          </a:p>
          <a:p>
            <a:pPr marL="742950" lvl="1" indent="-285750" algn="l">
              <a:buFontTx/>
              <a:buChar char="•"/>
            </a:pPr>
            <a:r>
              <a:rPr lang="en-US" sz="1600" i="0" dirty="0"/>
              <a:t>small French-speaking minority in Valle d'Aosta region (near France)</a:t>
            </a:r>
          </a:p>
          <a:p>
            <a:pPr marL="742950" lvl="1" indent="-285750" algn="l">
              <a:buFontTx/>
              <a:buChar char="•"/>
            </a:pPr>
            <a:endParaRPr lang="en-US" sz="1400" i="0" dirty="0"/>
          </a:p>
          <a:p>
            <a:pPr indent="285750" algn="l">
              <a:buFontTx/>
              <a:buChar char="•"/>
            </a:pPr>
            <a:r>
              <a:rPr lang="en-US" sz="2400" i="0" dirty="0">
                <a:solidFill>
                  <a:schemeClr val="bg1">
                    <a:lumMod val="65000"/>
                  </a:schemeClr>
                </a:solidFill>
              </a:rPr>
              <a:t>Slovene</a:t>
            </a:r>
          </a:p>
          <a:p>
            <a:pPr marL="742950" lvl="1" indent="-285750" algn="l">
              <a:buFontTx/>
              <a:buChar char="•"/>
            </a:pPr>
            <a:r>
              <a:rPr lang="en-US" sz="1600" i="0" dirty="0">
                <a:solidFill>
                  <a:schemeClr val="bg1">
                    <a:lumMod val="65000"/>
                  </a:schemeClr>
                </a:solidFill>
              </a:rPr>
              <a:t>Slovene-speaking minority in the Trieste-</a:t>
            </a:r>
            <a:r>
              <a:rPr lang="en-US" sz="1600" i="0" dirty="0" err="1">
                <a:solidFill>
                  <a:schemeClr val="bg1">
                    <a:lumMod val="65000"/>
                  </a:schemeClr>
                </a:solidFill>
              </a:rPr>
              <a:t>Gorizia</a:t>
            </a:r>
            <a:r>
              <a:rPr lang="en-US" sz="1600" i="0" dirty="0">
                <a:solidFill>
                  <a:schemeClr val="bg1">
                    <a:lumMod val="65000"/>
                  </a:schemeClr>
                </a:solidFill>
              </a:rPr>
              <a:t> area (near Slovenia)</a:t>
            </a:r>
          </a:p>
        </p:txBody>
      </p:sp>
      <p:sp>
        <p:nvSpPr>
          <p:cNvPr id="6" name="Rectangle 3">
            <a:extLst>
              <a:ext uri="{FF2B5EF4-FFF2-40B4-BE49-F238E27FC236}">
                <a16:creationId xmlns:a16="http://schemas.microsoft.com/office/drawing/2014/main" id="{3E04607A-541E-43E7-8DFC-9C79E7034DCD}"/>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3752403698"/>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a:off x="2065637" y="828575"/>
            <a:ext cx="820057" cy="533400"/>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2039689" y="1376413"/>
            <a:ext cx="1754006" cy="584775"/>
          </a:xfrm>
          <a:prstGeom prst="rect">
            <a:avLst/>
          </a:prstGeom>
        </p:spPr>
        <p:txBody>
          <a:bodyPr wrap="none">
            <a:spAutoFit/>
          </a:bodyPr>
          <a:lstStyle/>
          <a:p>
            <a:pPr algn="l"/>
            <a:r>
              <a:rPr lang="en-US" i="0" dirty="0"/>
              <a:t>French</a:t>
            </a:r>
          </a:p>
        </p:txBody>
      </p:sp>
    </p:spTree>
    <p:extLst>
      <p:ext uri="{BB962C8B-B14F-4D97-AF65-F5344CB8AC3E}">
        <p14:creationId xmlns:p14="http://schemas.microsoft.com/office/powerpoint/2010/main" val="258428690"/>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9156" name="Text Box 9"/>
          <p:cNvSpPr txBox="1">
            <a:spLocks noChangeArrowheads="1"/>
          </p:cNvSpPr>
          <p:nvPr/>
        </p:nvSpPr>
        <p:spPr bwMode="auto">
          <a:xfrm>
            <a:off x="1752600" y="762000"/>
            <a:ext cx="5541963" cy="5214938"/>
          </a:xfrm>
          <a:prstGeom prst="rect">
            <a:avLst/>
          </a:prstGeom>
          <a:noFill/>
          <a:ln w="9525">
            <a:noFill/>
            <a:miter lim="800000"/>
            <a:headEnd/>
            <a:tailEnd/>
          </a:ln>
        </p:spPr>
        <p:txBody>
          <a:bodyPr>
            <a:spAutoFit/>
          </a:bodyPr>
          <a:lstStyle/>
          <a:p>
            <a:pPr indent="285750"/>
            <a:r>
              <a:rPr lang="en-US" sz="4800" i="0" dirty="0"/>
              <a:t>Languages</a:t>
            </a:r>
          </a:p>
          <a:p>
            <a:pPr indent="285750" algn="l">
              <a:buFontTx/>
              <a:buChar char="•"/>
            </a:pPr>
            <a:endParaRPr lang="en-US" sz="1200" i="0" dirty="0"/>
          </a:p>
          <a:p>
            <a:pPr indent="285750" algn="l">
              <a:buFontTx/>
              <a:buChar char="•"/>
            </a:pPr>
            <a:r>
              <a:rPr lang="en-US" sz="2400" i="0" dirty="0">
                <a:solidFill>
                  <a:schemeClr val="bg1">
                    <a:lumMod val="65000"/>
                  </a:schemeClr>
                </a:solidFill>
              </a:rPr>
              <a:t>Italian</a:t>
            </a:r>
            <a:r>
              <a:rPr lang="en-US" sz="1400" i="0" dirty="0">
                <a:solidFill>
                  <a:schemeClr val="bg1">
                    <a:lumMod val="65000"/>
                  </a:schemeClr>
                </a:solidFill>
              </a:rPr>
              <a:t> (official)</a:t>
            </a:r>
          </a:p>
          <a:p>
            <a:pPr indent="285750" algn="l">
              <a:buFontTx/>
              <a:buChar char="•"/>
            </a:pPr>
            <a:endParaRPr lang="en-US" sz="1400" i="0" dirty="0"/>
          </a:p>
          <a:p>
            <a:pPr indent="285750" algn="l">
              <a:buFontTx/>
              <a:buChar char="•"/>
            </a:pPr>
            <a:r>
              <a:rPr lang="en-US" sz="2400" i="0" dirty="0">
                <a:solidFill>
                  <a:schemeClr val="bg1">
                    <a:lumMod val="65000"/>
                  </a:schemeClr>
                </a:solidFill>
              </a:rPr>
              <a:t>German</a:t>
            </a:r>
          </a:p>
          <a:p>
            <a:pPr marL="742950" lvl="1" indent="-285750" algn="l">
              <a:buFontTx/>
              <a:buChar char="•"/>
            </a:pPr>
            <a:r>
              <a:rPr lang="en-US" sz="1600" i="0" dirty="0">
                <a:solidFill>
                  <a:schemeClr val="bg1">
                    <a:lumMod val="65000"/>
                  </a:schemeClr>
                </a:solidFill>
              </a:rPr>
              <a:t>parts of </a:t>
            </a:r>
            <a:r>
              <a:rPr lang="en-US" sz="1600" i="0" dirty="0" err="1">
                <a:solidFill>
                  <a:schemeClr val="bg1">
                    <a:lumMod val="65000"/>
                  </a:schemeClr>
                </a:solidFill>
              </a:rPr>
              <a:t>Trentino</a:t>
            </a:r>
            <a:r>
              <a:rPr lang="en-US" sz="1600" i="0" dirty="0">
                <a:solidFill>
                  <a:schemeClr val="bg1">
                    <a:lumMod val="65000"/>
                  </a:schemeClr>
                </a:solidFill>
              </a:rPr>
              <a:t>-Alto Adige region are predominantly German speaking</a:t>
            </a:r>
          </a:p>
          <a:p>
            <a:pPr marL="742950" lvl="1" indent="-285750" algn="l">
              <a:buFontTx/>
              <a:buChar char="•"/>
            </a:pPr>
            <a:endParaRPr lang="en-US" sz="1600" i="0" dirty="0"/>
          </a:p>
          <a:p>
            <a:pPr indent="285750" algn="l">
              <a:buFontTx/>
              <a:buChar char="•"/>
            </a:pPr>
            <a:r>
              <a:rPr lang="en-US" sz="2400" i="0" dirty="0">
                <a:solidFill>
                  <a:schemeClr val="bg1">
                    <a:lumMod val="65000"/>
                  </a:schemeClr>
                </a:solidFill>
              </a:rPr>
              <a:t>French</a:t>
            </a:r>
          </a:p>
          <a:p>
            <a:pPr marL="742950" lvl="1" indent="-285750" algn="l">
              <a:buFontTx/>
              <a:buChar char="•"/>
            </a:pPr>
            <a:r>
              <a:rPr lang="en-US" sz="1600" i="0" dirty="0">
                <a:solidFill>
                  <a:schemeClr val="bg1">
                    <a:lumMod val="65000"/>
                  </a:schemeClr>
                </a:solidFill>
              </a:rPr>
              <a:t>small French-speaking minority in Valle d'Aosta region (near France)</a:t>
            </a:r>
          </a:p>
          <a:p>
            <a:pPr marL="742950" lvl="1" indent="-285750" algn="l">
              <a:buFontTx/>
              <a:buChar char="•"/>
            </a:pPr>
            <a:endParaRPr lang="en-US" sz="1400" i="0" dirty="0"/>
          </a:p>
          <a:p>
            <a:pPr indent="285750" algn="l">
              <a:buFontTx/>
              <a:buChar char="•"/>
            </a:pPr>
            <a:r>
              <a:rPr lang="en-US" sz="2400" i="0" dirty="0">
                <a:solidFill>
                  <a:srgbClr val="C00000"/>
                </a:solidFill>
              </a:rPr>
              <a:t>Slovene</a:t>
            </a:r>
          </a:p>
          <a:p>
            <a:pPr marL="742950" lvl="1" indent="-285750" algn="l">
              <a:buFontTx/>
              <a:buChar char="•"/>
            </a:pPr>
            <a:r>
              <a:rPr lang="en-US" sz="1600" i="0" dirty="0"/>
              <a:t>Slovene-speaking minority in the Trieste-</a:t>
            </a:r>
            <a:r>
              <a:rPr lang="en-US" sz="1600" i="0" dirty="0" err="1"/>
              <a:t>Gorizia</a:t>
            </a:r>
            <a:r>
              <a:rPr lang="en-US" sz="1600" i="0" dirty="0"/>
              <a:t> area (near Slovenia)</a:t>
            </a:r>
          </a:p>
        </p:txBody>
      </p:sp>
      <p:sp>
        <p:nvSpPr>
          <p:cNvPr id="6" name="Rectangle 3">
            <a:extLst>
              <a:ext uri="{FF2B5EF4-FFF2-40B4-BE49-F238E27FC236}">
                <a16:creationId xmlns:a16="http://schemas.microsoft.com/office/drawing/2014/main" id="{8A74CAEE-B5ED-42F2-9033-61CC156AB647}"/>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3761823467"/>
      </p:ext>
    </p:extLst>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rot="2185069">
            <a:off x="4404825" y="652800"/>
            <a:ext cx="902063" cy="586740"/>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4555129" y="1157624"/>
            <a:ext cx="2002471" cy="584775"/>
          </a:xfrm>
          <a:prstGeom prst="rect">
            <a:avLst/>
          </a:prstGeom>
        </p:spPr>
        <p:txBody>
          <a:bodyPr wrap="none">
            <a:spAutoFit/>
          </a:bodyPr>
          <a:lstStyle/>
          <a:p>
            <a:pPr algn="l"/>
            <a:r>
              <a:rPr lang="en-US" i="0" dirty="0"/>
              <a:t>Slovene</a:t>
            </a:r>
          </a:p>
        </p:txBody>
      </p:sp>
    </p:spTree>
    <p:extLst>
      <p:ext uri="{BB962C8B-B14F-4D97-AF65-F5344CB8AC3E}">
        <p14:creationId xmlns:p14="http://schemas.microsoft.com/office/powerpoint/2010/main" val="2765712266"/>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Tree>
    <p:extLst>
      <p:ext uri="{BB962C8B-B14F-4D97-AF65-F5344CB8AC3E}">
        <p14:creationId xmlns:p14="http://schemas.microsoft.com/office/powerpoint/2010/main" val="479577912"/>
      </p:ext>
    </p:extLst>
  </p:cSld>
  <p:clrMapOvr>
    <a:masterClrMapping/>
  </p:clrMapOvr>
  <p:transition/>
</p:sld>
</file>

<file path=ppt/slides/slide1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www.jdbassc.com/maps/map_southern_italy.asp</a:t>
            </a:r>
            <a:endParaRPr lang="en-US" sz="800" b="0" i="0" dirty="0">
              <a:solidFill>
                <a:srgbClr val="000000"/>
              </a:solidFill>
            </a:endParaRPr>
          </a:p>
        </p:txBody>
      </p:sp>
      <p:pic>
        <p:nvPicPr>
          <p:cNvPr id="51203" name="Picture 4"/>
          <p:cNvPicPr>
            <a:picLocks noChangeAspect="1" noChangeArrowheads="1"/>
          </p:cNvPicPr>
          <p:nvPr/>
        </p:nvPicPr>
        <p:blipFill>
          <a:blip r:embed="rId4" cstate="print"/>
          <a:srcRect/>
          <a:stretch>
            <a:fillRect/>
          </a:stretch>
        </p:blipFill>
        <p:spPr bwMode="auto">
          <a:xfrm>
            <a:off x="914400" y="609600"/>
            <a:ext cx="7315200" cy="5700433"/>
          </a:xfrm>
          <a:prstGeom prst="rect">
            <a:avLst/>
          </a:prstGeom>
          <a:noFill/>
          <a:ln w="9525">
            <a:noFill/>
            <a:miter lim="800000"/>
            <a:headEnd/>
            <a:tailEnd/>
          </a:ln>
        </p:spPr>
      </p:pic>
      <p:sp>
        <p:nvSpPr>
          <p:cNvPr id="4" name="Rectangle 3"/>
          <p:cNvSpPr/>
          <p:nvPr/>
        </p:nvSpPr>
        <p:spPr>
          <a:xfrm>
            <a:off x="4495800" y="2425104"/>
            <a:ext cx="1994457" cy="584775"/>
          </a:xfrm>
          <a:prstGeom prst="rect">
            <a:avLst/>
          </a:prstGeom>
        </p:spPr>
        <p:txBody>
          <a:bodyPr wrap="none">
            <a:spAutoFit/>
          </a:bodyPr>
          <a:lstStyle/>
          <a:p>
            <a:pPr algn="l"/>
            <a:r>
              <a:rPr lang="en-US" i="0" dirty="0">
                <a:solidFill>
                  <a:srgbClr val="C00000"/>
                </a:solidFill>
              </a:rPr>
              <a:t>German</a:t>
            </a:r>
          </a:p>
        </p:txBody>
      </p:sp>
      <p:sp>
        <p:nvSpPr>
          <p:cNvPr id="5" name="Rectangle 4"/>
          <p:cNvSpPr/>
          <p:nvPr/>
        </p:nvSpPr>
        <p:spPr>
          <a:xfrm>
            <a:off x="1217794" y="2691825"/>
            <a:ext cx="1754006" cy="584775"/>
          </a:xfrm>
          <a:prstGeom prst="rect">
            <a:avLst/>
          </a:prstGeom>
        </p:spPr>
        <p:txBody>
          <a:bodyPr wrap="none">
            <a:spAutoFit/>
          </a:bodyPr>
          <a:lstStyle/>
          <a:p>
            <a:pPr algn="l"/>
            <a:r>
              <a:rPr lang="en-US" i="0" dirty="0">
                <a:solidFill>
                  <a:srgbClr val="C00000"/>
                </a:solidFill>
              </a:rPr>
              <a:t>French</a:t>
            </a:r>
          </a:p>
        </p:txBody>
      </p:sp>
      <p:sp>
        <p:nvSpPr>
          <p:cNvPr id="6" name="Rectangle 5"/>
          <p:cNvSpPr/>
          <p:nvPr/>
        </p:nvSpPr>
        <p:spPr>
          <a:xfrm>
            <a:off x="6730046" y="2441608"/>
            <a:ext cx="1321196" cy="400110"/>
          </a:xfrm>
          <a:prstGeom prst="rect">
            <a:avLst/>
          </a:prstGeom>
        </p:spPr>
        <p:txBody>
          <a:bodyPr wrap="none">
            <a:spAutoFit/>
          </a:bodyPr>
          <a:lstStyle/>
          <a:p>
            <a:pPr algn="l"/>
            <a:r>
              <a:rPr lang="en-US" sz="2000" i="0" dirty="0">
                <a:solidFill>
                  <a:srgbClr val="C00000"/>
                </a:solidFill>
              </a:rPr>
              <a:t>Slovene</a:t>
            </a:r>
          </a:p>
        </p:txBody>
      </p:sp>
      <p:sp>
        <p:nvSpPr>
          <p:cNvPr id="7" name="Rectangle 6"/>
          <p:cNvSpPr/>
          <p:nvPr/>
        </p:nvSpPr>
        <p:spPr>
          <a:xfrm>
            <a:off x="3657600" y="4114800"/>
            <a:ext cx="2773516" cy="923330"/>
          </a:xfrm>
          <a:prstGeom prst="rect">
            <a:avLst/>
          </a:prstGeom>
        </p:spPr>
        <p:txBody>
          <a:bodyPr wrap="none">
            <a:spAutoFit/>
          </a:bodyPr>
          <a:lstStyle/>
          <a:p>
            <a:pPr algn="l"/>
            <a:r>
              <a:rPr lang="en-US" sz="5400" i="0" dirty="0">
                <a:solidFill>
                  <a:srgbClr val="C00000"/>
                </a:solidFill>
              </a:rPr>
              <a:t>Italian</a:t>
            </a:r>
          </a:p>
        </p:txBody>
      </p:sp>
    </p:spTree>
    <p:extLst>
      <p:ext uri="{BB962C8B-B14F-4D97-AF65-F5344CB8AC3E}">
        <p14:creationId xmlns:p14="http://schemas.microsoft.com/office/powerpoint/2010/main" val="2523297437"/>
      </p:ext>
    </p:extLst>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graphicFrame>
        <p:nvGraphicFramePr>
          <p:cNvPr id="5" name="Table 4"/>
          <p:cNvGraphicFramePr>
            <a:graphicFrameLocks noGrp="1"/>
          </p:cNvGraphicFramePr>
          <p:nvPr>
            <p:extLst>
              <p:ext uri="{D42A27DB-BD31-4B8C-83A1-F6EECF244321}">
                <p14:modId xmlns:p14="http://schemas.microsoft.com/office/powerpoint/2010/main" val="2441790812"/>
              </p:ext>
            </p:extLst>
          </p:nvPr>
        </p:nvGraphicFramePr>
        <p:xfrm>
          <a:off x="990600" y="608023"/>
          <a:ext cx="7010400" cy="5487977"/>
        </p:xfrm>
        <a:graphic>
          <a:graphicData uri="http://schemas.openxmlformats.org/drawingml/2006/table">
            <a:tbl>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540232">
                <a:tc>
                  <a:txBody>
                    <a:bodyPr/>
                    <a:lstStyle/>
                    <a:p>
                      <a:pPr algn="l"/>
                      <a:r>
                        <a:rPr lang="en-US" dirty="0">
                          <a:hlinkClick r:id="rId5" tooltip="Official &#10;language"/>
                        </a:rPr>
                        <a:t>Official language</a:t>
                      </a:r>
                      <a:r>
                        <a:rPr lang="en-US" dirty="0"/>
                        <a:t>(s)</a:t>
                      </a:r>
                    </a:p>
                  </a:txBody>
                  <a:tcPr anchor="ctr">
                    <a:lnL>
                      <a:noFill/>
                    </a:lnL>
                    <a:lnR>
                      <a:noFill/>
                    </a:lnR>
                    <a:lnT>
                      <a:noFill/>
                    </a:lnT>
                    <a:lnB>
                      <a:noFill/>
                    </a:lnB>
                    <a:solidFill>
                      <a:schemeClr val="bg1">
                        <a:alpha val="89000"/>
                      </a:schemeClr>
                    </a:solidFill>
                  </a:tcPr>
                </a:tc>
                <a:tc>
                  <a:txBody>
                    <a:bodyPr/>
                    <a:lstStyle/>
                    <a:p>
                      <a:r>
                        <a:rPr lang="en-US" b="1" dirty="0">
                          <a:solidFill>
                            <a:srgbClr val="C00000"/>
                          </a:solidFill>
                          <a:hlinkClick r:id="rId6" tooltip="Italian &#10;language">
                            <a:extLst>
                              <a:ext uri="{A12FA001-AC4F-418D-AE19-62706E023703}">
                                <ahyp:hlinkClr xmlns:ahyp="http://schemas.microsoft.com/office/drawing/2018/hyperlinkcolor" val="tx"/>
                              </a:ext>
                            </a:extLst>
                          </a:hlinkClick>
                        </a:rPr>
                        <a:t>Italian</a:t>
                      </a:r>
                      <a:endParaRPr lang="en-US" b="1" dirty="0">
                        <a:solidFill>
                          <a:srgbClr val="C00000"/>
                        </a:solidFill>
                      </a:endParaRPr>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0"/>
                  </a:ext>
                </a:extLst>
              </a:tr>
              <a:tr h="540232">
                <a:tc>
                  <a:txBody>
                    <a:bodyPr/>
                    <a:lstStyle/>
                    <a:p>
                      <a:pPr algn="l"/>
                      <a:r>
                        <a:rPr lang="en-US" dirty="0">
                          <a:hlinkClick r:id="rId7" tooltip="Regional &#10;language"/>
                        </a:rPr>
                        <a:t>Regional language</a:t>
                      </a:r>
                      <a:r>
                        <a:rPr lang="en-US" dirty="0"/>
                        <a:t>(s)</a:t>
                      </a:r>
                    </a:p>
                  </a:txBody>
                  <a:tcPr anchor="ctr">
                    <a:lnL>
                      <a:noFill/>
                    </a:lnL>
                    <a:lnR>
                      <a:noFill/>
                    </a:lnR>
                    <a:lnT>
                      <a:noFill/>
                    </a:lnT>
                    <a:lnB>
                      <a:noFill/>
                    </a:lnB>
                    <a:solidFill>
                      <a:schemeClr val="bg1">
                        <a:alpha val="89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C00000"/>
                          </a:solidFill>
                          <a:hlinkClick r:id="rId8" tooltip="German &#10;language">
                            <a:extLst>
                              <a:ext uri="{A12FA001-AC4F-418D-AE19-62706E023703}">
                                <ahyp:hlinkClr xmlns:ahyp="http://schemas.microsoft.com/office/drawing/2018/hyperlinkcolor" val="tx"/>
                              </a:ext>
                            </a:extLst>
                          </a:hlinkClick>
                        </a:rPr>
                        <a:t>German</a:t>
                      </a:r>
                      <a:r>
                        <a:rPr lang="en-US" dirty="0"/>
                        <a:t>, </a:t>
                      </a:r>
                      <a:r>
                        <a:rPr lang="en-US" dirty="0">
                          <a:hlinkClick r:id="rId9" tooltip="Neapolitan language"/>
                        </a:rPr>
                        <a:t>Neapolitan</a:t>
                      </a:r>
                      <a:r>
                        <a:rPr lang="en-US" dirty="0"/>
                        <a:t>, </a:t>
                      </a:r>
                      <a:r>
                        <a:rPr lang="en-US" b="1" dirty="0">
                          <a:solidFill>
                            <a:srgbClr val="C00000"/>
                          </a:solidFill>
                          <a:hlinkClick r:id="rId10" tooltip="Slovene &#10;language">
                            <a:extLst>
                              <a:ext uri="{A12FA001-AC4F-418D-AE19-62706E023703}">
                                <ahyp:hlinkClr xmlns:ahyp="http://schemas.microsoft.com/office/drawing/2018/hyperlinkcolor" val="tx"/>
                              </a:ext>
                            </a:extLst>
                          </a:hlinkClick>
                        </a:rPr>
                        <a:t>Slovene</a:t>
                      </a:r>
                      <a:r>
                        <a:rPr lang="en-US" dirty="0"/>
                        <a:t>, </a:t>
                      </a:r>
                      <a:r>
                        <a:rPr lang="en-US" dirty="0" err="1">
                          <a:hlinkClick r:id="rId11" tooltip="Piedmontese language"/>
                        </a:rPr>
                        <a:t>Piedmontese</a:t>
                      </a:r>
                      <a:r>
                        <a:rPr lang="en-US" dirty="0"/>
                        <a:t>, </a:t>
                      </a:r>
                      <a:r>
                        <a:rPr lang="en-US" dirty="0">
                          <a:hlinkClick r:id="rId12" tooltip="Sardinian language"/>
                        </a:rPr>
                        <a:t>Sardinian</a:t>
                      </a:r>
                      <a:r>
                        <a:rPr lang="en-US" dirty="0"/>
                        <a:t>, </a:t>
                      </a:r>
                      <a:r>
                        <a:rPr lang="en-US" dirty="0">
                          <a:hlinkClick r:id="rId12" tooltip="Sardinian language"/>
                        </a:rPr>
                        <a:t>Sardinian</a:t>
                      </a:r>
                      <a:r>
                        <a:rPr lang="en-US" dirty="0"/>
                        <a:t>, </a:t>
                      </a:r>
                      <a:r>
                        <a:rPr lang="en-US" dirty="0" err="1">
                          <a:hlinkClick r:id="rId13" tooltip="Tabarchino (page does not exist)"/>
                        </a:rPr>
                        <a:t>Tabarchino</a:t>
                      </a:r>
                      <a:r>
                        <a:rPr lang="en-US" dirty="0"/>
                        <a:t>, </a:t>
                      </a:r>
                      <a:r>
                        <a:rPr lang="en-US" dirty="0" err="1">
                          <a:hlinkClick r:id="rId14" tooltip="Sassarese"/>
                        </a:rPr>
                        <a:t>Sassarese</a:t>
                      </a:r>
                      <a:r>
                        <a:rPr lang="en-US" dirty="0"/>
                        <a:t>, </a:t>
                      </a:r>
                      <a:r>
                        <a:rPr lang="en-US" dirty="0" err="1">
                          <a:hlinkClick r:id="rId15" tooltip="Gallurese"/>
                        </a:rPr>
                        <a:t>Gallurese</a:t>
                      </a:r>
                      <a:r>
                        <a:rPr lang="en-US" dirty="0"/>
                        <a:t>, </a:t>
                      </a:r>
                      <a:r>
                        <a:rPr lang="en-US" dirty="0" err="1">
                          <a:hlinkClick r:id="rId16" tooltip="Ladin &#10;language"/>
                        </a:rPr>
                        <a:t>Ladin</a:t>
                      </a:r>
                      <a:r>
                        <a:rPr lang="en-US" dirty="0"/>
                        <a:t>, </a:t>
                      </a:r>
                      <a:r>
                        <a:rPr lang="en-US" dirty="0" err="1">
                          <a:hlinkClick r:id="rId17" tooltip="Cimbrian&#10; language"/>
                        </a:rPr>
                        <a:t>Cimbrian</a:t>
                      </a:r>
                      <a:r>
                        <a:rPr lang="en-US" dirty="0"/>
                        <a:t>, </a:t>
                      </a:r>
                      <a:r>
                        <a:rPr lang="en-US" dirty="0" err="1">
                          <a:hlinkClick r:id="rId18" tooltip="Mocheno &#10;language"/>
                        </a:rPr>
                        <a:t>Mocheno</a:t>
                      </a:r>
                      <a:r>
                        <a:rPr lang="en-US" dirty="0"/>
                        <a:t>, </a:t>
                      </a:r>
                      <a:r>
                        <a:rPr lang="en-US" dirty="0">
                          <a:hlinkClick r:id="rId19" tooltip="Venetian&#10; language"/>
                        </a:rPr>
                        <a:t>Venetian</a:t>
                      </a:r>
                      <a:endParaRPr lang="en-US"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1"/>
                  </a:ext>
                </a:extLst>
              </a:tr>
              <a:tr h="540232">
                <a:tc>
                  <a:txBody>
                    <a:bodyPr/>
                    <a:lstStyle/>
                    <a:p>
                      <a:pPr algn="l"/>
                      <a:r>
                        <a:rPr lang="en-US">
                          <a:hlinkClick r:id="rId20" tooltip="Minority &#10;language"/>
                        </a:rPr>
                        <a:t>Minority language</a:t>
                      </a:r>
                      <a:r>
                        <a:rPr lang="en-US"/>
                        <a:t>(s)</a:t>
                      </a:r>
                    </a:p>
                  </a:txBody>
                  <a:tcPr anchor="ctr">
                    <a:lnL>
                      <a:noFill/>
                    </a:lnL>
                    <a:lnR>
                      <a:noFill/>
                    </a:lnR>
                    <a:lnT>
                      <a:noFill/>
                    </a:lnT>
                    <a:lnB>
                      <a:noFill/>
                    </a:lnB>
                    <a:solidFill>
                      <a:schemeClr val="bg1">
                        <a:alpha val="89000"/>
                      </a:schemeClr>
                    </a:solidFill>
                  </a:tcPr>
                </a:tc>
                <a:tc>
                  <a:txBody>
                    <a:bodyPr/>
                    <a:lstStyle/>
                    <a:p>
                      <a:r>
                        <a:rPr lang="it-IT" dirty="0">
                          <a:hlinkClick r:id="rId21" tooltip="Albanian&#10; language"/>
                        </a:rPr>
                        <a:t>Albanian</a:t>
                      </a:r>
                      <a:r>
                        <a:rPr lang="it-IT" dirty="0"/>
                        <a:t>, </a:t>
                      </a:r>
                      <a:r>
                        <a:rPr lang="it-IT" dirty="0">
                          <a:hlinkClick r:id="rId22" tooltip="Catalan &#10;language"/>
                        </a:rPr>
                        <a:t>Catalan</a:t>
                      </a:r>
                      <a:r>
                        <a:rPr lang="it-IT" dirty="0"/>
                        <a:t>, </a:t>
                      </a:r>
                      <a:r>
                        <a:rPr lang="it-IT" dirty="0">
                          <a:hlinkClick r:id="rId8" tooltip="German &#10;language"/>
                        </a:rPr>
                        <a:t>German</a:t>
                      </a:r>
                      <a:r>
                        <a:rPr lang="it-IT" dirty="0"/>
                        <a:t>, </a:t>
                      </a:r>
                      <a:r>
                        <a:rPr lang="it-IT" dirty="0">
                          <a:hlinkClick r:id="rId23" tooltip="Greek &#10;language"/>
                        </a:rPr>
                        <a:t>Greek</a:t>
                      </a:r>
                      <a:r>
                        <a:rPr lang="it-IT" dirty="0"/>
                        <a:t>, </a:t>
                      </a:r>
                      <a:r>
                        <a:rPr lang="it-IT" b="1" dirty="0">
                          <a:solidFill>
                            <a:srgbClr val="C00000"/>
                          </a:solidFill>
                          <a:hlinkClick r:id="rId10" tooltip="Slovene &#10;language">
                            <a:extLst>
                              <a:ext uri="{A12FA001-AC4F-418D-AE19-62706E023703}">
                                <ahyp:hlinkClr xmlns:ahyp="http://schemas.microsoft.com/office/drawing/2018/hyperlinkcolor" val="tx"/>
                              </a:ext>
                            </a:extLst>
                          </a:hlinkClick>
                        </a:rPr>
                        <a:t>Slovene</a:t>
                      </a:r>
                      <a:r>
                        <a:rPr lang="it-IT" dirty="0"/>
                        <a:t>, </a:t>
                      </a:r>
                      <a:r>
                        <a:rPr lang="it-IT" dirty="0">
                          <a:hlinkClick r:id="rId24" tooltip="Croatian &#10;language"/>
                        </a:rPr>
                        <a:t>Croatian</a:t>
                      </a:r>
                      <a:r>
                        <a:rPr lang="it-IT" dirty="0"/>
                        <a:t>, </a:t>
                      </a:r>
                      <a:r>
                        <a:rPr lang="it-IT" b="1" dirty="0">
                          <a:solidFill>
                            <a:srgbClr val="C00000"/>
                          </a:solidFill>
                          <a:hlinkClick r:id="rId25" tooltip="French &#10;language">
                            <a:extLst>
                              <a:ext uri="{A12FA001-AC4F-418D-AE19-62706E023703}">
                                <ahyp:hlinkClr xmlns:ahyp="http://schemas.microsoft.com/office/drawing/2018/hyperlinkcolor" val="tx"/>
                              </a:ext>
                            </a:extLst>
                          </a:hlinkClick>
                        </a:rPr>
                        <a:t>French</a:t>
                      </a:r>
                      <a:r>
                        <a:rPr lang="it-IT" dirty="0"/>
                        <a:t>, </a:t>
                      </a:r>
                      <a:r>
                        <a:rPr lang="it-IT" dirty="0">
                          <a:hlinkClick r:id="rId26" tooltip="Franco-Provençal language"/>
                        </a:rPr>
                        <a:t>Franco-Provençal</a:t>
                      </a:r>
                      <a:r>
                        <a:rPr lang="it-IT" dirty="0"/>
                        <a:t>, </a:t>
                      </a:r>
                      <a:r>
                        <a:rPr lang="it-IT" dirty="0">
                          <a:hlinkClick r:id="rId27" tooltip="Friulian"/>
                        </a:rPr>
                        <a:t>Friulian</a:t>
                      </a:r>
                      <a:r>
                        <a:rPr lang="it-IT" dirty="0"/>
                        <a:t>, </a:t>
                      </a:r>
                      <a:r>
                        <a:rPr lang="it-IT" dirty="0">
                          <a:hlinkClick r:id="rId28" tooltip="Ladin"/>
                        </a:rPr>
                        <a:t>Ladin</a:t>
                      </a:r>
                      <a:r>
                        <a:rPr lang="it-IT" dirty="0"/>
                        <a:t>, </a:t>
                      </a:r>
                      <a:r>
                        <a:rPr lang="it-IT" dirty="0">
                          <a:hlinkClick r:id="rId29" tooltip="Occitan"/>
                        </a:rPr>
                        <a:t>Occitan</a:t>
                      </a:r>
                      <a:r>
                        <a:rPr lang="it-IT" dirty="0"/>
                        <a:t>, </a:t>
                      </a:r>
                      <a:r>
                        <a:rPr lang="it-IT" dirty="0">
                          <a:hlinkClick r:id="rId12" tooltip="Sardinian &#10;language"/>
                        </a:rPr>
                        <a:t>Sardinia</a:t>
                      </a:r>
                      <a:endParaRPr lang="en-US"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2"/>
                  </a:ext>
                </a:extLst>
              </a:tr>
              <a:tr h="945406">
                <a:tc>
                  <a:txBody>
                    <a:bodyPr/>
                    <a:lstStyle/>
                    <a:p>
                      <a:pPr algn="l"/>
                      <a:r>
                        <a:rPr lang="en-US"/>
                        <a:t>Main </a:t>
                      </a:r>
                      <a:r>
                        <a:rPr lang="en-US">
                          <a:hlinkClick r:id="rId30" tooltip="Immigrant &#10;language"/>
                        </a:rPr>
                        <a:t>immigrant language</a:t>
                      </a:r>
                      <a:r>
                        <a:rPr lang="en-US"/>
                        <a:t>(s)</a:t>
                      </a:r>
                    </a:p>
                  </a:txBody>
                  <a:tcPr anchor="ctr">
                    <a:lnL>
                      <a:noFill/>
                    </a:lnL>
                    <a:lnR>
                      <a:noFill/>
                    </a:lnR>
                    <a:lnT>
                      <a:noFill/>
                    </a:lnT>
                    <a:lnB>
                      <a:noFill/>
                    </a:lnB>
                    <a:solidFill>
                      <a:schemeClr val="bg1">
                        <a:alpha val="89000"/>
                      </a:schemeClr>
                    </a:solidFill>
                  </a:tcPr>
                </a:tc>
                <a:tc>
                  <a:txBody>
                    <a:bodyPr/>
                    <a:lstStyle/>
                    <a:p>
                      <a:r>
                        <a:rPr lang="it-IT" dirty="0">
                          <a:hlinkClick r:id="rId31" tooltip="Romanian &#10;language"/>
                        </a:rPr>
                        <a:t>Romanian</a:t>
                      </a:r>
                      <a:r>
                        <a:rPr lang="it-IT" dirty="0"/>
                        <a:t>, </a:t>
                      </a:r>
                      <a:r>
                        <a:rPr lang="it-IT" dirty="0">
                          <a:hlinkClick r:id="rId32" tooltip="Berber &#10;languages"/>
                        </a:rPr>
                        <a:t>Berber</a:t>
                      </a:r>
                      <a:r>
                        <a:rPr lang="it-IT" dirty="0"/>
                        <a:t>, </a:t>
                      </a:r>
                      <a:r>
                        <a:rPr lang="it-IT" dirty="0">
                          <a:hlinkClick r:id="rId33" tooltip="Maghrebi &#10;Arabic"/>
                        </a:rPr>
                        <a:t>Maghrebi Arabic</a:t>
                      </a:r>
                      <a:r>
                        <a:rPr lang="it-IT" dirty="0"/>
                        <a:t>, </a:t>
                      </a:r>
                      <a:r>
                        <a:rPr lang="it-IT" dirty="0">
                          <a:hlinkClick r:id="rId21" tooltip="Albanian &#10;language"/>
                        </a:rPr>
                        <a:t>Albanian</a:t>
                      </a:r>
                      <a:endParaRPr lang="it-IT"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3"/>
                  </a:ext>
                </a:extLst>
              </a:tr>
              <a:tr h="1350579">
                <a:tc>
                  <a:txBody>
                    <a:bodyPr/>
                    <a:lstStyle/>
                    <a:p>
                      <a:pPr algn="l"/>
                      <a:r>
                        <a:rPr lang="en-US"/>
                        <a:t>Main </a:t>
                      </a:r>
                      <a:r>
                        <a:rPr lang="en-US">
                          <a:hlinkClick r:id="rId34" tooltip="Foreign &#10;language"/>
                        </a:rPr>
                        <a:t>foreign language</a:t>
                      </a:r>
                      <a:r>
                        <a:rPr lang="en-US"/>
                        <a:t>(s)</a:t>
                      </a:r>
                    </a:p>
                  </a:txBody>
                  <a:tcPr anchor="ctr">
                    <a:lnL>
                      <a:noFill/>
                    </a:lnL>
                    <a:lnR>
                      <a:noFill/>
                    </a:lnR>
                    <a:lnT>
                      <a:noFill/>
                    </a:lnT>
                    <a:lnB>
                      <a:noFill/>
                    </a:lnB>
                    <a:solidFill>
                      <a:schemeClr val="bg1">
                        <a:alpha val="89000"/>
                      </a:schemeClr>
                    </a:solidFill>
                  </a:tcPr>
                </a:tc>
                <a:tc>
                  <a:txBody>
                    <a:bodyPr/>
                    <a:lstStyle/>
                    <a:p>
                      <a:r>
                        <a:rPr lang="en-US" dirty="0">
                          <a:hlinkClick r:id="rId35" tooltip="English &#10;language"/>
                        </a:rPr>
                        <a:t>English</a:t>
                      </a:r>
                      <a:r>
                        <a:rPr lang="en-US" dirty="0"/>
                        <a:t> (25%)</a:t>
                      </a:r>
                      <a:br>
                        <a:rPr lang="en-US" dirty="0"/>
                      </a:br>
                      <a:r>
                        <a:rPr lang="en-US" dirty="0">
                          <a:hlinkClick r:id="rId36" tooltip="Spanish &#10;language"/>
                        </a:rPr>
                        <a:t>Spanish</a:t>
                      </a:r>
                      <a:r>
                        <a:rPr lang="en-US" dirty="0"/>
                        <a:t> (17%)</a:t>
                      </a:r>
                      <a:br>
                        <a:rPr lang="en-US" dirty="0"/>
                      </a:br>
                      <a:r>
                        <a:rPr lang="en-US" dirty="0">
                          <a:hlinkClick r:id="rId25" tooltip="French &#10;language"/>
                        </a:rPr>
                        <a:t>French</a:t>
                      </a:r>
                      <a:r>
                        <a:rPr lang="en-US" dirty="0"/>
                        <a:t> (14%)</a:t>
                      </a:r>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4"/>
                  </a:ext>
                </a:extLst>
              </a:tr>
            </a:tbl>
          </a:graphicData>
        </a:graphic>
      </p:graphicFrame>
    </p:spTree>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spTree>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pic>
        <p:nvPicPr>
          <p:cNvPr id="5" name="Picture 1"/>
          <p:cNvPicPr>
            <a:picLocks noChangeAspect="1" noChangeArrowheads="1"/>
          </p:cNvPicPr>
          <p:nvPr/>
        </p:nvPicPr>
        <p:blipFill>
          <a:blip r:embed="rId5" cstate="print"/>
          <a:srcRect/>
          <a:stretch>
            <a:fillRect/>
          </a:stretch>
        </p:blipFill>
        <p:spPr bwMode="auto">
          <a:xfrm>
            <a:off x="304800" y="2448030"/>
            <a:ext cx="2278023" cy="3262086"/>
          </a:xfrm>
          <a:prstGeom prst="rect">
            <a:avLst/>
          </a:prstGeom>
          <a:noFill/>
          <a:ln w="9525">
            <a:noFill/>
            <a:miter lim="800000"/>
            <a:headEnd/>
            <a:tailEnd/>
          </a:ln>
        </p:spPr>
      </p:pic>
    </p:spTree>
    <p:extLst>
      <p:ext uri="{BB962C8B-B14F-4D97-AF65-F5344CB8AC3E}">
        <p14:creationId xmlns:p14="http://schemas.microsoft.com/office/powerpoint/2010/main" val="2799903270"/>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pic>
        <p:nvPicPr>
          <p:cNvPr id="5" name="Picture 1"/>
          <p:cNvPicPr>
            <a:picLocks noChangeAspect="1" noChangeArrowheads="1"/>
          </p:cNvPicPr>
          <p:nvPr/>
        </p:nvPicPr>
        <p:blipFill>
          <a:blip r:embed="rId5" cstate="print"/>
          <a:srcRect/>
          <a:stretch>
            <a:fillRect/>
          </a:stretch>
        </p:blipFill>
        <p:spPr bwMode="auto">
          <a:xfrm>
            <a:off x="304800" y="2448030"/>
            <a:ext cx="2278023" cy="3262086"/>
          </a:xfrm>
          <a:prstGeom prst="rect">
            <a:avLst/>
          </a:prstGeom>
          <a:noFill/>
          <a:ln w="9525">
            <a:noFill/>
            <a:miter lim="800000"/>
            <a:headEnd/>
            <a:tailEnd/>
          </a:ln>
        </p:spPr>
      </p:pic>
      <p:pic>
        <p:nvPicPr>
          <p:cNvPr id="6" name="Picture 2" descr="File:Italy 1000 AD.sv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4996" y="457200"/>
            <a:ext cx="2274204" cy="326440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5740504" y="5237918"/>
            <a:ext cx="3403496" cy="769441"/>
          </a:xfrm>
          <a:prstGeom prst="rect">
            <a:avLst/>
          </a:prstGeom>
        </p:spPr>
        <p:txBody>
          <a:bodyPr wrap="none">
            <a:spAutoFit/>
          </a:bodyPr>
          <a:lstStyle/>
          <a:p>
            <a:r>
              <a:rPr lang="en-US" sz="2000" i="0" dirty="0">
                <a:solidFill>
                  <a:srgbClr val="FF0000"/>
                </a:solidFill>
              </a:rPr>
              <a:t>compare these</a:t>
            </a:r>
          </a:p>
          <a:p>
            <a:r>
              <a:rPr lang="en-US" sz="2000" i="0" dirty="0">
                <a:solidFill>
                  <a:srgbClr val="FF0000"/>
                </a:solidFill>
              </a:rPr>
              <a:t>with the old kingdoms</a:t>
            </a:r>
            <a:endParaRPr lang="en-US" sz="2000" dirty="0">
              <a:solidFill>
                <a:srgbClr val="FF0000"/>
              </a:solidFill>
            </a:endParaRPr>
          </a:p>
        </p:txBody>
      </p:sp>
    </p:spTree>
    <p:extLst>
      <p:ext uri="{BB962C8B-B14F-4D97-AF65-F5344CB8AC3E}">
        <p14:creationId xmlns:p14="http://schemas.microsoft.com/office/powerpoint/2010/main" val="1601817327"/>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sp>
        <p:nvSpPr>
          <p:cNvPr id="3" name="Oval 2"/>
          <p:cNvSpPr/>
          <p:nvPr/>
        </p:nvSpPr>
        <p:spPr bwMode="auto">
          <a:xfrm>
            <a:off x="3933372" y="48768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7" name="Rectangle 6"/>
          <p:cNvSpPr/>
          <p:nvPr/>
        </p:nvSpPr>
        <p:spPr>
          <a:xfrm>
            <a:off x="4387352" y="4202769"/>
            <a:ext cx="2985113" cy="134806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Vassallo</a:t>
            </a:r>
            <a:endPar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is from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Palermo, Sicily </a:t>
            </a:r>
            <a:endParaRPr kumimoji="0" lang="en-US" sz="2400" b="1" i="1" u="none" strike="noStrike" kern="1200" cap="none" spc="0" normalizeH="0" baseline="0" noProof="0" dirty="0">
              <a:ln>
                <a:noFill/>
              </a:ln>
              <a:solidFill>
                <a:srgbClr val="EAEAEA"/>
              </a:solidFill>
              <a:effectLst/>
              <a:uLnTx/>
              <a:uFillTx/>
              <a:latin typeface="Verdana" pitchFamily="34" charset="0"/>
              <a:ea typeface="+mn-ea"/>
              <a:cs typeface="+mn-cs"/>
            </a:endParaRPr>
          </a:p>
        </p:txBody>
      </p:sp>
      <p:sp>
        <p:nvSpPr>
          <p:cNvPr id="2" name="Arrow: Up 1">
            <a:extLst>
              <a:ext uri="{FF2B5EF4-FFF2-40B4-BE49-F238E27FC236}">
                <a16:creationId xmlns:a16="http://schemas.microsoft.com/office/drawing/2014/main" id="{943396AB-4BB2-4A52-82CC-7EDD3A1D97C3}"/>
              </a:ext>
            </a:extLst>
          </p:cNvPr>
          <p:cNvSpPr/>
          <p:nvPr/>
        </p:nvSpPr>
        <p:spPr bwMode="auto">
          <a:xfrm>
            <a:off x="3965620" y="5132832"/>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4" name="Oval 3">
            <a:extLst>
              <a:ext uri="{FF2B5EF4-FFF2-40B4-BE49-F238E27FC236}">
                <a16:creationId xmlns:a16="http://schemas.microsoft.com/office/drawing/2014/main" id="{4BF93CF8-193D-4647-8228-F1724F872224}"/>
              </a:ext>
            </a:extLst>
          </p:cNvPr>
          <p:cNvSpPr/>
          <p:nvPr/>
        </p:nvSpPr>
        <p:spPr bwMode="auto">
          <a:xfrm>
            <a:off x="1905000" y="3276600"/>
            <a:ext cx="1295400" cy="1647824"/>
          </a:xfrm>
          <a:prstGeom prst="ellipse">
            <a:avLst/>
          </a:prstGeom>
          <a:solidFill>
            <a:srgbClr val="FEF9F5">
              <a:alpha val="3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249522139"/>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cxnSp>
        <p:nvCxnSpPr>
          <p:cNvPr id="8" name="Straight Connector 7"/>
          <p:cNvCxnSpPr/>
          <p:nvPr/>
        </p:nvCxnSpPr>
        <p:spPr bwMode="auto">
          <a:xfrm rot="16200000" flipH="1">
            <a:off x="2324100" y="3238500"/>
            <a:ext cx="2743200" cy="685800"/>
          </a:xfrm>
          <a:prstGeom prst="line">
            <a:avLst/>
          </a:prstGeom>
          <a:solidFill>
            <a:schemeClr val="accent1"/>
          </a:solidFill>
          <a:ln w="38100" cap="flat" cmpd="sng" algn="ctr">
            <a:solidFill>
              <a:srgbClr val="FF0000"/>
            </a:solidFill>
            <a:prstDash val="solid"/>
            <a:miter lim="800000"/>
            <a:headEnd type="none" w="med" len="med"/>
            <a:tailEnd type="none" w="med" len="med"/>
          </a:ln>
          <a:effectLst/>
        </p:spPr>
      </p:cxnSp>
      <p:sp>
        <p:nvSpPr>
          <p:cNvPr id="7" name="Oval 6"/>
          <p:cNvSpPr/>
          <p:nvPr/>
        </p:nvSpPr>
        <p:spPr bwMode="auto">
          <a:xfrm>
            <a:off x="3257350" y="21336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10" name="Rectangle 9"/>
          <p:cNvSpPr/>
          <p:nvPr/>
        </p:nvSpPr>
        <p:spPr>
          <a:xfrm>
            <a:off x="3316132" y="1565439"/>
            <a:ext cx="2964273" cy="153272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lives 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Mantova</a:t>
            </a:r>
            <a:endPar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EAEAEA"/>
                </a:solidFill>
                <a:effectLst/>
                <a:uLnTx/>
                <a:uFillTx/>
                <a:latin typeface="Verdana" pitchFamily="34" charset="0"/>
                <a:ea typeface="+mn-ea"/>
                <a:cs typeface="+mn-cs"/>
              </a:rPr>
              <a:t>503 miles away</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EAEAEA"/>
                </a:solidFill>
                <a:effectLst/>
                <a:uLnTx/>
                <a:uFillTx/>
                <a:latin typeface="Verdana" pitchFamily="34" charset="0"/>
                <a:ea typeface="+mn-ea"/>
                <a:cs typeface="+mn-cs"/>
              </a:rPr>
              <a:t>(by air)</a:t>
            </a:r>
          </a:p>
        </p:txBody>
      </p:sp>
      <p:sp>
        <p:nvSpPr>
          <p:cNvPr id="9" name="Arrow: Up 8">
            <a:extLst>
              <a:ext uri="{FF2B5EF4-FFF2-40B4-BE49-F238E27FC236}">
                <a16:creationId xmlns:a16="http://schemas.microsoft.com/office/drawing/2014/main" id="{DDB06D2F-8DBD-46FC-AE2B-718C4B4586E6}"/>
              </a:ext>
            </a:extLst>
          </p:cNvPr>
          <p:cNvSpPr/>
          <p:nvPr/>
        </p:nvSpPr>
        <p:spPr bwMode="auto">
          <a:xfrm rot="6359587">
            <a:off x="2777510" y="1714379"/>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255747264"/>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cxnSp>
        <p:nvCxnSpPr>
          <p:cNvPr id="8" name="Straight Connector 7"/>
          <p:cNvCxnSpPr/>
          <p:nvPr/>
        </p:nvCxnSpPr>
        <p:spPr bwMode="auto">
          <a:xfrm rot="16200000" flipH="1">
            <a:off x="2324100" y="3238500"/>
            <a:ext cx="2743200" cy="685800"/>
          </a:xfrm>
          <a:prstGeom prst="line">
            <a:avLst/>
          </a:prstGeom>
          <a:solidFill>
            <a:schemeClr val="accent1"/>
          </a:solidFill>
          <a:ln w="38100" cap="flat" cmpd="sng" algn="ctr">
            <a:solidFill>
              <a:srgbClr val="FF0000"/>
            </a:solidFill>
            <a:prstDash val="solid"/>
            <a:miter lim="800000"/>
            <a:headEnd type="none" w="med" len="med"/>
            <a:tailEnd type="none" w="med" len="med"/>
          </a:ln>
          <a:effectLst/>
        </p:spPr>
      </p:cxnSp>
      <p:sp>
        <p:nvSpPr>
          <p:cNvPr id="7" name="Oval 6"/>
          <p:cNvSpPr/>
          <p:nvPr/>
        </p:nvSpPr>
        <p:spPr bwMode="auto">
          <a:xfrm>
            <a:off x="3257350" y="21336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9" name="Oval 8"/>
          <p:cNvSpPr/>
          <p:nvPr/>
        </p:nvSpPr>
        <p:spPr bwMode="auto">
          <a:xfrm>
            <a:off x="3933372" y="4904232"/>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11" name="Rectangle 10"/>
          <p:cNvSpPr/>
          <p:nvPr/>
        </p:nvSpPr>
        <p:spPr>
          <a:xfrm>
            <a:off x="4387352" y="4202769"/>
            <a:ext cx="2985113" cy="134806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lumMod val="75000"/>
                  </a:srgbClr>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EAEAEA">
                    <a:lumMod val="75000"/>
                  </a:srgbClr>
                </a:solidFill>
                <a:effectLst/>
                <a:uLnTx/>
                <a:uFillTx/>
                <a:latin typeface="Verdana" pitchFamily="34" charset="0"/>
                <a:ea typeface="+mn-ea"/>
                <a:cs typeface="+mn-cs"/>
              </a:rPr>
              <a:t>Vassallo</a:t>
            </a:r>
            <a:endPar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is from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Palermo, Sicily </a:t>
            </a:r>
            <a:endParaRPr kumimoji="0" lang="en-US" sz="2400" b="1" i="1" u="none" strike="noStrike" kern="1200" cap="none" spc="0" normalizeH="0" baseline="0" noProof="0" dirty="0">
              <a:ln>
                <a:noFill/>
              </a:ln>
              <a:solidFill>
                <a:srgbClr val="EAEAEA">
                  <a:lumMod val="75000"/>
                </a:srgbClr>
              </a:solidFill>
              <a:effectLst/>
              <a:uLnTx/>
              <a:uFillTx/>
              <a:latin typeface="Verdana" pitchFamily="34" charset="0"/>
              <a:ea typeface="+mn-ea"/>
              <a:cs typeface="+mn-cs"/>
            </a:endParaRPr>
          </a:p>
        </p:txBody>
      </p:sp>
      <p:sp>
        <p:nvSpPr>
          <p:cNvPr id="12" name="Rectangle 11">
            <a:extLst>
              <a:ext uri="{FF2B5EF4-FFF2-40B4-BE49-F238E27FC236}">
                <a16:creationId xmlns:a16="http://schemas.microsoft.com/office/drawing/2014/main" id="{454637AC-D028-451F-8278-ACA63BE2C076}"/>
              </a:ext>
            </a:extLst>
          </p:cNvPr>
          <p:cNvSpPr/>
          <p:nvPr/>
        </p:nvSpPr>
        <p:spPr>
          <a:xfrm>
            <a:off x="2061809" y="1469362"/>
            <a:ext cx="6553397" cy="179126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If </a:t>
            </a: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speaks Italian with</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his Palermo accent 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Montova</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some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will have difficult understanding him</a:t>
            </a:r>
            <a:endParaRPr kumimoji="0" lang="en-US" sz="2400" b="1" i="1" u="none" strike="noStrike" kern="1200" cap="none" spc="0" normalizeH="0" baseline="0" noProof="0" dirty="0">
              <a:ln>
                <a:noFill/>
              </a:ln>
              <a:solidFill>
                <a:srgbClr val="EAEAEA"/>
              </a:solidFill>
              <a:effectLst/>
              <a:uLnTx/>
              <a:uFillTx/>
              <a:latin typeface="Verdana" pitchFamily="34" charset="0"/>
              <a:ea typeface="+mn-ea"/>
              <a:cs typeface="+mn-cs"/>
            </a:endParaRPr>
          </a:p>
        </p:txBody>
      </p:sp>
      <p:sp>
        <p:nvSpPr>
          <p:cNvPr id="10" name="Arrow: Up 9">
            <a:extLst>
              <a:ext uri="{FF2B5EF4-FFF2-40B4-BE49-F238E27FC236}">
                <a16:creationId xmlns:a16="http://schemas.microsoft.com/office/drawing/2014/main" id="{8FE3B7B1-0503-4F42-A925-5B0ECC111D5A}"/>
              </a:ext>
            </a:extLst>
          </p:cNvPr>
          <p:cNvSpPr/>
          <p:nvPr/>
        </p:nvSpPr>
        <p:spPr bwMode="auto">
          <a:xfrm rot="6359587">
            <a:off x="2777510" y="1714379"/>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13" name="Arrow: Up 12">
            <a:extLst>
              <a:ext uri="{FF2B5EF4-FFF2-40B4-BE49-F238E27FC236}">
                <a16:creationId xmlns:a16="http://schemas.microsoft.com/office/drawing/2014/main" id="{CFAECE4D-7AE9-4FA0-8211-E3D0680844B2}"/>
              </a:ext>
            </a:extLst>
          </p:cNvPr>
          <p:cNvSpPr/>
          <p:nvPr/>
        </p:nvSpPr>
        <p:spPr bwMode="auto">
          <a:xfrm>
            <a:off x="3965620" y="5169830"/>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674515852"/>
      </p:ext>
    </p:extLst>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0178"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www.jdbassc.com/maps/map_southern_italy.asp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0179" name="Picture 4"/>
          <p:cNvPicPr>
            <a:picLocks noChangeAspect="1" noChangeArrowheads="1"/>
          </p:cNvPicPr>
          <p:nvPr/>
        </p:nvPicPr>
        <p:blipFill>
          <a:blip r:embed="rId4" cstate="print"/>
          <a:srcRect/>
          <a:stretch>
            <a:fillRect/>
          </a:stretch>
        </p:blipFill>
        <p:spPr bwMode="auto">
          <a:xfrm>
            <a:off x="1809750" y="266700"/>
            <a:ext cx="5524500" cy="6324600"/>
          </a:xfrm>
          <a:prstGeom prst="rect">
            <a:avLst/>
          </a:prstGeom>
          <a:noFill/>
          <a:ln w="9525">
            <a:noFill/>
            <a:miter lim="800000"/>
            <a:headEnd/>
            <a:tailEnd/>
          </a:ln>
        </p:spPr>
      </p:pic>
      <p:sp>
        <p:nvSpPr>
          <p:cNvPr id="4" name="Rectangle 3"/>
          <p:cNvSpPr/>
          <p:nvPr/>
        </p:nvSpPr>
        <p:spPr>
          <a:xfrm>
            <a:off x="3810000" y="1367945"/>
            <a:ext cx="5181705" cy="208672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My friend Martin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Aricochi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who lives in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Brixen</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Bressanone</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Italy, spoke German until he went to school</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5" name="Oval 4"/>
          <p:cNvSpPr/>
          <p:nvPr/>
        </p:nvSpPr>
        <p:spPr bwMode="auto">
          <a:xfrm>
            <a:off x="4038600" y="4572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a:t>
            </a:r>
          </a:p>
        </p:txBody>
      </p:sp>
      <p:sp>
        <p:nvSpPr>
          <p:cNvPr id="6" name="Arrow: Up 5">
            <a:extLst>
              <a:ext uri="{FF2B5EF4-FFF2-40B4-BE49-F238E27FC236}">
                <a16:creationId xmlns:a16="http://schemas.microsoft.com/office/drawing/2014/main" id="{3796A610-164F-4E71-83EE-37BDD5049336}"/>
              </a:ext>
            </a:extLst>
          </p:cNvPr>
          <p:cNvSpPr/>
          <p:nvPr/>
        </p:nvSpPr>
        <p:spPr bwMode="auto">
          <a:xfrm rot="15441896">
            <a:off x="4591266" y="15558"/>
            <a:ext cx="265271" cy="751858"/>
          </a:xfrm>
          <a:prstGeom prst="upArrow">
            <a:avLst/>
          </a:prstGeom>
          <a:solidFill>
            <a:srgbClr val="FF000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0178"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www.jdbassc.com/maps/map_southern_italy.asp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0179" name="Picture 4"/>
          <p:cNvPicPr>
            <a:picLocks noChangeAspect="1" noChangeArrowheads="1"/>
          </p:cNvPicPr>
          <p:nvPr/>
        </p:nvPicPr>
        <p:blipFill>
          <a:blip r:embed="rId4" cstate="print"/>
          <a:srcRect/>
          <a:stretch>
            <a:fillRect/>
          </a:stretch>
        </p:blipFill>
        <p:spPr bwMode="auto">
          <a:xfrm>
            <a:off x="1809750" y="266700"/>
            <a:ext cx="5524500" cy="6324600"/>
          </a:xfrm>
          <a:prstGeom prst="rect">
            <a:avLst/>
          </a:prstGeom>
          <a:noFill/>
          <a:ln w="9525">
            <a:noFill/>
            <a:miter lim="800000"/>
            <a:headEnd/>
            <a:tailEnd/>
          </a:ln>
        </p:spPr>
      </p:pic>
      <p:sp>
        <p:nvSpPr>
          <p:cNvPr id="4" name="Rectangle 3"/>
          <p:cNvSpPr/>
          <p:nvPr/>
        </p:nvSpPr>
        <p:spPr>
          <a:xfrm>
            <a:off x="3810000" y="1367945"/>
            <a:ext cx="5181705" cy="28992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My friend Martin </a:t>
            </a: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Aricochi</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who lives in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Brixen</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Bressanone</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Italy, spoke German until he went to school,</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and they still speak German at home</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Oval 4"/>
          <p:cNvSpPr/>
          <p:nvPr/>
        </p:nvSpPr>
        <p:spPr bwMode="auto">
          <a:xfrm>
            <a:off x="4038600" y="457200"/>
            <a:ext cx="228600" cy="152400"/>
          </a:xfrm>
          <a:prstGeom prst="ellipse">
            <a:avLst/>
          </a:prstGeom>
          <a:noFill/>
          <a:ln w="76200" cap="flat" cmpd="sng" algn="ctr">
            <a:solidFill>
              <a:srgbClr val="FFFFFF"/>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a:t>
            </a:r>
          </a:p>
        </p:txBody>
      </p:sp>
    </p:spTree>
    <p:extLst>
      <p:ext uri="{BB962C8B-B14F-4D97-AF65-F5344CB8AC3E}">
        <p14:creationId xmlns:p14="http://schemas.microsoft.com/office/powerpoint/2010/main" val="1335263802"/>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a:t>CIA World Factbook</a:t>
            </a:r>
          </a:p>
        </p:txBody>
      </p:sp>
      <p:sp>
        <p:nvSpPr>
          <p:cNvPr id="49156" name="Text Box 9"/>
          <p:cNvSpPr txBox="1">
            <a:spLocks noChangeArrowheads="1"/>
          </p:cNvSpPr>
          <p:nvPr/>
        </p:nvSpPr>
        <p:spPr bwMode="auto">
          <a:xfrm>
            <a:off x="762000" y="2074747"/>
            <a:ext cx="7696200" cy="3564053"/>
          </a:xfrm>
          <a:prstGeom prst="rect">
            <a:avLst/>
          </a:prstGeom>
          <a:noFill/>
          <a:ln w="9525">
            <a:noFill/>
            <a:miter lim="800000"/>
            <a:headEnd/>
            <a:tailEnd/>
          </a:ln>
        </p:spPr>
        <p:txBody>
          <a:bodyPr wrap="square">
            <a:spAutoFit/>
          </a:bodyPr>
          <a:lstStyle/>
          <a:p>
            <a:pPr indent="285750"/>
            <a:r>
              <a:rPr lang="en-US" sz="4800" i="0" dirty="0"/>
              <a:t>Literacy</a:t>
            </a:r>
          </a:p>
          <a:p>
            <a:pPr indent="285750" algn="l">
              <a:buFontTx/>
              <a:buChar char="•"/>
            </a:pPr>
            <a:endParaRPr lang="en-US" sz="1200" i="0" dirty="0"/>
          </a:p>
          <a:p>
            <a:r>
              <a:rPr lang="en-US" sz="2000" b="0" i="0" dirty="0"/>
              <a:t>definition: age 15 and over can read and write</a:t>
            </a:r>
          </a:p>
          <a:p>
            <a:endParaRPr lang="en-US" sz="2000" i="0" dirty="0"/>
          </a:p>
          <a:p>
            <a:pPr lvl="2" indent="285750" algn="l">
              <a:buFontTx/>
              <a:buChar char="•"/>
            </a:pPr>
            <a:r>
              <a:rPr lang="en-US" sz="2400" i="0" dirty="0"/>
              <a:t>total population: 99.2%</a:t>
            </a:r>
          </a:p>
          <a:p>
            <a:pPr lvl="2" indent="285750" algn="l">
              <a:buFontTx/>
              <a:buChar char="•"/>
            </a:pPr>
            <a:r>
              <a:rPr lang="en-US" sz="2400" i="0" dirty="0"/>
              <a:t>male: 99.4%</a:t>
            </a:r>
          </a:p>
          <a:p>
            <a:pPr lvl="2" indent="285750" algn="l">
              <a:buFontTx/>
              <a:buChar char="•"/>
            </a:pPr>
            <a:r>
              <a:rPr lang="en-US" sz="2400" i="0" dirty="0"/>
              <a:t>female: 99% </a:t>
            </a:r>
          </a:p>
          <a:p>
            <a:pPr indent="285750"/>
            <a:r>
              <a:rPr lang="en-US" sz="1800" b="0" i="0" dirty="0"/>
              <a:t>(2018 est.)</a:t>
            </a:r>
          </a:p>
        </p:txBody>
      </p:sp>
      <p:sp>
        <p:nvSpPr>
          <p:cNvPr id="5" name="Rectangle 3">
            <a:extLst>
              <a:ext uri="{FF2B5EF4-FFF2-40B4-BE49-F238E27FC236}">
                <a16:creationId xmlns:a16="http://schemas.microsoft.com/office/drawing/2014/main" id="{90D2B23E-8584-490E-8A56-EEADBF6DED75}"/>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show="0">
  <p:cSld>
    <p:bg>
      <p:bgPr>
        <a:solidFill>
          <a:srgbClr val="009246"/>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8754830"/>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rgbClr val="BBE0E3"/>
                  </a:solidFill>
                </a:ln>
                <a:solidFill>
                  <a:srgbClr val="000000"/>
                </a:solidFill>
                <a:effectLst>
                  <a:outerShdw blurRad="50800" dist="38100" algn="l" rotWithShape="0">
                    <a:prstClr val="black">
                      <a:alpha val="40000"/>
                    </a:prstClr>
                  </a:outerShdw>
                </a:effectLst>
              </a:rPr>
              <a:t> Politics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show="0">
  <p:cSld>
    <p:bg>
      <p:bgPr>
        <a:solidFill>
          <a:srgbClr val="009246"/>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4220341"/>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28600" y="228600"/>
            <a:ext cx="8730420" cy="6400800"/>
          </a:xfrm>
          <a:prstGeom prst="rect">
            <a:avLst/>
          </a:prstGeom>
          <a:solidFill>
            <a:srgbClr val="FF0000"/>
          </a:solidFill>
        </p:spPr>
      </p:pic>
      <p:sp>
        <p:nvSpPr>
          <p:cNvPr id="8" name="Rectangle 7"/>
          <p:cNvSpPr/>
          <p:nvPr/>
        </p:nvSpPr>
        <p:spPr>
          <a:xfrm>
            <a:off x="7459817" y="983255"/>
            <a:ext cx="1059907" cy="246221"/>
          </a:xfrm>
          <a:prstGeom prst="rect">
            <a:avLst/>
          </a:prstGeom>
        </p:spPr>
        <p:txBody>
          <a:bodyPr wrap="none">
            <a:spAutoFit/>
          </a:bodyPr>
          <a:lstStyle/>
          <a:p>
            <a:r>
              <a:rPr lang="en-US" sz="1000" b="0" i="0" dirty="0"/>
              <a:t>20 Aug 2019 </a:t>
            </a:r>
          </a:p>
        </p:txBody>
      </p:sp>
      <p:sp>
        <p:nvSpPr>
          <p:cNvPr id="9" name="Rectangle 8"/>
          <p:cNvSpPr/>
          <p:nvPr/>
        </p:nvSpPr>
        <p:spPr>
          <a:xfrm>
            <a:off x="228600" y="6606209"/>
            <a:ext cx="8686800" cy="215444"/>
          </a:xfrm>
          <a:prstGeom prst="rect">
            <a:avLst/>
          </a:prstGeom>
        </p:spPr>
        <p:txBody>
          <a:bodyPr wrap="square">
            <a:spAutoFit/>
          </a:bodyPr>
          <a:lstStyle/>
          <a:p>
            <a:r>
              <a:rPr lang="en-US" sz="800" b="0" i="0" dirty="0">
                <a:hlinkClick r:id="rId3"/>
              </a:rPr>
              <a:t>Source</a:t>
            </a:r>
            <a:endParaRPr lang="en-US" sz="800" b="0" i="0"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Tree>
    <p:extLst>
      <p:ext uri="{BB962C8B-B14F-4D97-AF65-F5344CB8AC3E}">
        <p14:creationId xmlns:p14="http://schemas.microsoft.com/office/powerpoint/2010/main" val="2342184953"/>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228600"/>
            <a:ext cx="6116320" cy="6400800"/>
          </a:xfrm>
          <a:prstGeom prst="rect">
            <a:avLst/>
          </a:prstGeom>
        </p:spPr>
      </p:pic>
      <p:sp>
        <p:nvSpPr>
          <p:cNvPr id="3" name="Rectangle 2"/>
          <p:cNvSpPr/>
          <p:nvPr/>
        </p:nvSpPr>
        <p:spPr>
          <a:xfrm>
            <a:off x="228600" y="6606209"/>
            <a:ext cx="8686800" cy="215444"/>
          </a:xfrm>
          <a:prstGeom prst="rect">
            <a:avLst/>
          </a:prstGeom>
        </p:spPr>
        <p:txBody>
          <a:bodyPr wrap="square">
            <a:spAutoFit/>
          </a:bodyPr>
          <a:lstStyle/>
          <a:p>
            <a:r>
              <a:rPr lang="en-US" sz="800" b="0" i="0" dirty="0">
                <a:solidFill>
                  <a:schemeClr val="bg1"/>
                </a:solidFill>
                <a:hlinkClick r:id="rId3"/>
              </a:rPr>
              <a:t>https://www.theguardian.com/world/2019/sep/10/italy-pm-conte-left-leaning-coalition-vote-of-confidence?CMP=Share_iOSApp_Other</a:t>
            </a:r>
            <a:endParaRPr lang="en-US" sz="800" b="0" i="0" dirty="0">
              <a:solidFill>
                <a:schemeClr val="bg1"/>
              </a:solidFill>
            </a:endParaRPr>
          </a:p>
        </p:txBody>
      </p:sp>
      <p:sp>
        <p:nvSpPr>
          <p:cNvPr id="4" name="Rectangle 3"/>
          <p:cNvSpPr/>
          <p:nvPr/>
        </p:nvSpPr>
        <p:spPr>
          <a:xfrm>
            <a:off x="7365124" y="1219200"/>
            <a:ext cx="1215659" cy="246221"/>
          </a:xfrm>
          <a:prstGeom prst="rect">
            <a:avLst/>
          </a:prstGeom>
        </p:spPr>
        <p:txBody>
          <a:bodyPr wrap="none">
            <a:spAutoFit/>
          </a:bodyPr>
          <a:lstStyle/>
          <a:p>
            <a:r>
              <a:rPr lang="en-US" sz="1000" b="0" i="0" dirty="0"/>
              <a:t>Tue 10 Sep 2019 </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5905" y="752061"/>
            <a:ext cx="1828800" cy="402566"/>
          </a:xfrm>
          <a:prstGeom prst="rect">
            <a:avLst/>
          </a:prstGeom>
        </p:spPr>
      </p:pic>
    </p:spTree>
    <p:extLst>
      <p:ext uri="{BB962C8B-B14F-4D97-AF65-F5344CB8AC3E}">
        <p14:creationId xmlns:p14="http://schemas.microsoft.com/office/powerpoint/2010/main" val="3102896057"/>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95132" y="152400"/>
            <a:ext cx="6377268" cy="64008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865473"/>
            <a:ext cx="1054431" cy="506127"/>
          </a:xfrm>
          <a:prstGeom prst="rect">
            <a:avLst/>
          </a:prstGeom>
        </p:spPr>
      </p:pic>
      <p:sp>
        <p:nvSpPr>
          <p:cNvPr id="6" name="Rectangle 5"/>
          <p:cNvSpPr/>
          <p:nvPr/>
        </p:nvSpPr>
        <p:spPr>
          <a:xfrm>
            <a:off x="2286000" y="6606209"/>
            <a:ext cx="4572000" cy="215444"/>
          </a:xfrm>
          <a:prstGeom prst="rect">
            <a:avLst/>
          </a:prstGeom>
        </p:spPr>
        <p:txBody>
          <a:bodyPr>
            <a:spAutoFit/>
          </a:bodyPr>
          <a:lstStyle/>
          <a:p>
            <a:r>
              <a:rPr lang="en-US" sz="800" b="0" i="0" dirty="0">
                <a:solidFill>
                  <a:schemeClr val="bg1"/>
                </a:solidFill>
                <a:hlinkClick r:id="rId5"/>
              </a:rPr>
              <a:t>https://www.bbc.com/news/world-europe-49411760</a:t>
            </a:r>
            <a:endParaRPr lang="en-US" sz="800" b="0" i="0" dirty="0">
              <a:solidFill>
                <a:schemeClr val="bg1"/>
              </a:solidFill>
            </a:endParaRPr>
          </a:p>
        </p:txBody>
      </p:sp>
    </p:spTree>
    <p:extLst>
      <p:ext uri="{BB962C8B-B14F-4D97-AF65-F5344CB8AC3E}">
        <p14:creationId xmlns:p14="http://schemas.microsoft.com/office/powerpoint/2010/main" val="1118722754"/>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3028" y="319314"/>
            <a:ext cx="6035040" cy="6311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3209452419"/>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52600" y="228600"/>
            <a:ext cx="5587320" cy="6400800"/>
          </a:xfrm>
          <a:prstGeom prst="rect">
            <a:avLst/>
          </a:prstGeom>
        </p:spPr>
      </p:pic>
      <p:sp>
        <p:nvSpPr>
          <p:cNvPr id="5" name="Rectangle 4"/>
          <p:cNvSpPr/>
          <p:nvPr/>
        </p:nvSpPr>
        <p:spPr>
          <a:xfrm>
            <a:off x="2286000" y="6606209"/>
            <a:ext cx="4572000" cy="215444"/>
          </a:xfrm>
          <a:prstGeom prst="rect">
            <a:avLst/>
          </a:prstGeom>
        </p:spPr>
        <p:txBody>
          <a:bodyPr>
            <a:spAutoFit/>
          </a:bodyPr>
          <a:lstStyle/>
          <a:p>
            <a:r>
              <a:rPr lang="en-US" sz="800" b="0" i="0" dirty="0">
                <a:solidFill>
                  <a:schemeClr val="bg1"/>
                </a:solidFill>
                <a:hlinkClick r:id="rId4"/>
              </a:rPr>
              <a:t>https://www.bbc.com/news/world-europe-49634262</a:t>
            </a:r>
            <a:endParaRPr lang="en-US" sz="800" b="0" i="0" dirty="0">
              <a:solidFill>
                <a:schemeClr val="bg1"/>
              </a:solidFill>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62800" y="685800"/>
            <a:ext cx="1054431" cy="506127"/>
          </a:xfrm>
          <a:prstGeom prst="rect">
            <a:avLst/>
          </a:prstGeom>
        </p:spPr>
      </p:pic>
      <p:sp>
        <p:nvSpPr>
          <p:cNvPr id="6" name="Left Arrow 5"/>
          <p:cNvSpPr/>
          <p:nvPr/>
        </p:nvSpPr>
        <p:spPr>
          <a:xfrm rot="21049160">
            <a:off x="6872555" y="6029739"/>
            <a:ext cx="1524000" cy="304800"/>
          </a:xfrm>
          <a:prstGeom prst="left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1305052"/>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990600"/>
            <a:ext cx="8229600" cy="5467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63415" y="762000"/>
            <a:ext cx="1955985" cy="400110"/>
          </a:xfrm>
          <a:prstGeom prst="rect">
            <a:avLst/>
          </a:prstGeom>
        </p:spPr>
        <p:txBody>
          <a:bodyPr wrap="none">
            <a:spAutoFit/>
          </a:bodyPr>
          <a:lstStyle/>
          <a:p>
            <a:r>
              <a:rPr lang="en-US" sz="2000" b="0" i="0" dirty="0">
                <a:ln w="12700">
                  <a:solidFill>
                    <a:srgbClr val="BBE0E3"/>
                  </a:solidFill>
                </a:ln>
                <a:solidFill>
                  <a:srgbClr val="000000"/>
                </a:solidFill>
              </a:rPr>
              <a:t>5 March 2018</a:t>
            </a:r>
            <a:endParaRPr lang="en-US" b="0" i="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2327374240"/>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Shttps://www.bbc.com/news/world-europe-56049115ource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7A133645-2677-499C-B7FB-A0EE5EDB6B65}"/>
              </a:ext>
            </a:extLst>
          </p:cNvPr>
          <p:cNvPicPr>
            <a:picLocks noChangeAspect="1"/>
          </p:cNvPicPr>
          <p:nvPr/>
        </p:nvPicPr>
        <p:blipFill>
          <a:blip r:embed="rId3"/>
          <a:stretch>
            <a:fillRect/>
          </a:stretch>
        </p:blipFill>
        <p:spPr>
          <a:xfrm>
            <a:off x="1600200" y="383801"/>
            <a:ext cx="5943600" cy="6169399"/>
          </a:xfrm>
          <a:prstGeom prst="rect">
            <a:avLst/>
          </a:prstGeom>
        </p:spPr>
      </p:pic>
      <p:sp>
        <p:nvSpPr>
          <p:cNvPr id="11" name="Rectangle 10">
            <a:extLst>
              <a:ext uri="{FF2B5EF4-FFF2-40B4-BE49-F238E27FC236}">
                <a16:creationId xmlns:a16="http://schemas.microsoft.com/office/drawing/2014/main" id="{0ECBA22E-8862-4CFC-BFC1-CC1DB1A19027}"/>
              </a:ext>
            </a:extLst>
          </p:cNvPr>
          <p:cNvSpPr/>
          <p:nvPr/>
        </p:nvSpPr>
        <p:spPr>
          <a:xfrm>
            <a:off x="1590575" y="1438175"/>
            <a:ext cx="1791324" cy="307777"/>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rPr>
              <a:t>13 February 2021</a:t>
            </a:r>
          </a:p>
        </p:txBody>
      </p:sp>
      <p:pic>
        <p:nvPicPr>
          <p:cNvPr id="5" name="Picture 4" descr="A picture containing text, clipart&#10;&#10;Description automatically generated">
            <a:extLst>
              <a:ext uri="{FF2B5EF4-FFF2-40B4-BE49-F238E27FC236}">
                <a16:creationId xmlns:a16="http://schemas.microsoft.com/office/drawing/2014/main" id="{FB2814C5-9F7C-4586-8E22-66750E44F2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1100" y="1588855"/>
            <a:ext cx="1828800" cy="877824"/>
          </a:xfrm>
          <a:prstGeom prst="rect">
            <a:avLst/>
          </a:prstGeom>
        </p:spPr>
      </p:pic>
    </p:spTree>
    <p:extLst>
      <p:ext uri="{BB962C8B-B14F-4D97-AF65-F5344CB8AC3E}">
        <p14:creationId xmlns:p14="http://schemas.microsoft.com/office/powerpoint/2010/main" val="4152405883"/>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t>Mario Draghi</a:t>
            </a:r>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Tree>
    <p:extLst>
      <p:ext uri="{BB962C8B-B14F-4D97-AF65-F5344CB8AC3E}">
        <p14:creationId xmlns:p14="http://schemas.microsoft.com/office/powerpoint/2010/main" val="672455992"/>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solidFill>
                  <a:srgbClr val="94D7E7"/>
                </a:solidFill>
              </a:rPr>
              <a:t>Mario Draghi</a:t>
            </a:r>
          </a:p>
          <a:p>
            <a:pPr algn="ctr" eaLnBrk="1" hangingPunct="1">
              <a:buNone/>
            </a:pPr>
            <a:r>
              <a:rPr lang="en-US" sz="2400" dirty="0">
                <a:solidFill>
                  <a:srgbClr val="94D7E7"/>
                </a:solidFill>
              </a:rPr>
              <a:t>is the nation's Prime Minister </a:t>
            </a:r>
          </a:p>
          <a:p>
            <a:pPr algn="ctr" eaLnBrk="1" hangingPunct="1">
              <a:buNone/>
            </a:pPr>
            <a:r>
              <a:rPr lang="en-US" sz="2400" dirty="0">
                <a:solidFill>
                  <a:srgbClr val="94D7E7"/>
                </a:solidFill>
              </a:rPr>
              <a:t>(President of the Council of Ministers)</a:t>
            </a:r>
          </a:p>
          <a:p>
            <a:pPr algn="ctr" eaLnBrk="1" hangingPunct="1">
              <a:buNone/>
            </a:pPr>
            <a:r>
              <a:rPr lang="en-US" sz="2400" dirty="0">
                <a:solidFill>
                  <a:srgbClr val="94D7E7"/>
                </a:solidFill>
              </a:rPr>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
        <p:nvSpPr>
          <p:cNvPr id="7" name="Text Box 6">
            <a:extLst>
              <a:ext uri="{FF2B5EF4-FFF2-40B4-BE49-F238E27FC236}">
                <a16:creationId xmlns:a16="http://schemas.microsoft.com/office/drawing/2014/main" id="{EC208608-FF11-46D5-8A0B-9F5C46D3A551}"/>
              </a:ext>
            </a:extLst>
          </p:cNvPr>
          <p:cNvSpPr txBox="1">
            <a:spLocks noChangeArrowheads="1"/>
          </p:cNvSpPr>
          <p:nvPr/>
        </p:nvSpPr>
        <p:spPr bwMode="auto">
          <a:xfrm>
            <a:off x="609600" y="3424535"/>
            <a:ext cx="7924800" cy="461665"/>
          </a:xfrm>
          <a:prstGeom prst="rect">
            <a:avLst/>
          </a:prstGeom>
          <a:noFill/>
          <a:ln w="9525">
            <a:noFill/>
            <a:miter lim="800000"/>
            <a:headEnd/>
            <a:tailEnd/>
          </a:ln>
        </p:spPr>
        <p:txBody>
          <a:bodyPr wrap="square">
            <a:spAutoFit/>
          </a:bodyPr>
          <a:lstStyle/>
          <a:p>
            <a:r>
              <a:rPr lang="en-US" sz="2400" i="0" dirty="0">
                <a:solidFill>
                  <a:srgbClr val="C00000"/>
                </a:solidFill>
              </a:rPr>
              <a:t>The President is the “head of state” </a:t>
            </a:r>
          </a:p>
        </p:txBody>
      </p:sp>
    </p:spTree>
    <p:extLst>
      <p:ext uri="{BB962C8B-B14F-4D97-AF65-F5344CB8AC3E}">
        <p14:creationId xmlns:p14="http://schemas.microsoft.com/office/powerpoint/2010/main" val="1727226546"/>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solidFill>
                  <a:srgbClr val="94D7E7"/>
                </a:solidFill>
              </a:rPr>
              <a:t>Sergio </a:t>
            </a:r>
            <a:r>
              <a:rPr lang="en-US" b="1" dirty="0" err="1">
                <a:solidFill>
                  <a:srgbClr val="94D7E7"/>
                </a:solidFill>
              </a:rPr>
              <a:t>Mattarella</a:t>
            </a:r>
            <a:r>
              <a:rPr lang="en-US" b="1" dirty="0">
                <a:solidFill>
                  <a:srgbClr val="94D7E7"/>
                </a:solidFill>
              </a:rPr>
              <a:t> </a:t>
            </a:r>
          </a:p>
          <a:p>
            <a:pPr algn="ctr" eaLnBrk="1" hangingPunct="1">
              <a:buNone/>
            </a:pPr>
            <a:r>
              <a:rPr lang="en-US" sz="2400" dirty="0">
                <a:solidFill>
                  <a:srgbClr val="94D7E7"/>
                </a:solidFill>
              </a:rPr>
              <a:t>is the President of the Italian Republic</a:t>
            </a:r>
            <a:br>
              <a:rPr lang="en-US" dirty="0">
                <a:solidFill>
                  <a:srgbClr val="94D7E7"/>
                </a:solidFill>
              </a:rPr>
            </a:br>
            <a:r>
              <a:rPr lang="en-US" sz="1800" dirty="0">
                <a:solidFill>
                  <a:srgbClr val="94D7E7"/>
                </a:solidFill>
              </a:rPr>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t>Mario Draghi</a:t>
            </a:r>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
        <p:nvSpPr>
          <p:cNvPr id="8" name="Text Box 6">
            <a:extLst>
              <a:ext uri="{FF2B5EF4-FFF2-40B4-BE49-F238E27FC236}">
                <a16:creationId xmlns:a16="http://schemas.microsoft.com/office/drawing/2014/main" id="{AE5642D6-FE88-496F-8407-6667F242C74C}"/>
              </a:ext>
            </a:extLst>
          </p:cNvPr>
          <p:cNvSpPr txBox="1">
            <a:spLocks noChangeArrowheads="1"/>
          </p:cNvSpPr>
          <p:nvPr/>
        </p:nvSpPr>
        <p:spPr bwMode="auto">
          <a:xfrm>
            <a:off x="228600" y="3576935"/>
            <a:ext cx="8686800" cy="461665"/>
          </a:xfrm>
          <a:prstGeom prst="rect">
            <a:avLst/>
          </a:prstGeom>
          <a:noFill/>
          <a:ln w="9525">
            <a:noFill/>
            <a:miter lim="800000"/>
            <a:headEnd/>
            <a:tailEnd/>
          </a:ln>
        </p:spPr>
        <p:txBody>
          <a:bodyPr wrap="square">
            <a:spAutoFit/>
          </a:bodyPr>
          <a:lstStyle/>
          <a:p>
            <a:r>
              <a:rPr lang="en-US" sz="2400" i="0" dirty="0">
                <a:solidFill>
                  <a:srgbClr val="C00000"/>
                </a:solidFill>
              </a:rPr>
              <a:t>The Prime Minister is the “head of government” </a:t>
            </a:r>
          </a:p>
        </p:txBody>
      </p:sp>
    </p:spTree>
    <p:extLst>
      <p:ext uri="{BB962C8B-B14F-4D97-AF65-F5344CB8AC3E}">
        <p14:creationId xmlns:p14="http://schemas.microsoft.com/office/powerpoint/2010/main" val="1290453410"/>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516320"/>
            <a:ext cx="7315200" cy="2369880"/>
          </a:xfrm>
        </p:spPr>
        <p:txBody>
          <a:bodyPr/>
          <a:lstStyle/>
          <a:p>
            <a:pPr eaLnBrk="1" hangingPunct="1"/>
            <a:r>
              <a:rPr lang="en-US" dirty="0"/>
              <a:t>Italy has rapidly changing governments</a:t>
            </a:r>
          </a:p>
          <a:p>
            <a:pPr eaLnBrk="1" hangingPunct="1"/>
            <a:endParaRPr lang="en-US" sz="1400" dirty="0"/>
          </a:p>
          <a:p>
            <a:pPr lvl="1" eaLnBrk="1" hangingPunct="1"/>
            <a:r>
              <a:rPr lang="en-US" dirty="0"/>
              <a:t>67 since World War II</a:t>
            </a:r>
          </a:p>
          <a:p>
            <a:pPr marL="457200" lvl="1" indent="0" eaLnBrk="1" hangingPunct="1">
              <a:buNone/>
            </a:pPr>
            <a:r>
              <a:rPr lang="en-US" dirty="0"/>
              <a:t>(an average of one every 1.14 years.)</a:t>
            </a:r>
          </a:p>
        </p:txBody>
      </p:sp>
      <p:sp>
        <p:nvSpPr>
          <p:cNvPr id="444422" name="Text Box 6"/>
          <p:cNvSpPr txBox="1">
            <a:spLocks noChangeArrowheads="1"/>
          </p:cNvSpPr>
          <p:nvPr/>
        </p:nvSpPr>
        <p:spPr bwMode="auto">
          <a:xfrm>
            <a:off x="1295400" y="4691051"/>
            <a:ext cx="4953000" cy="1483483"/>
          </a:xfrm>
          <a:prstGeom prst="rect">
            <a:avLst/>
          </a:prstGeom>
          <a:noFill/>
          <a:ln w="9525">
            <a:noFill/>
            <a:miter lim="800000"/>
            <a:headEnd/>
            <a:tailEnd/>
          </a:ln>
        </p:spPr>
        <p:txBody>
          <a:bodyPr wrap="square">
            <a:spAutoFit/>
          </a:bodyPr>
          <a:lstStyle/>
          <a:p>
            <a:r>
              <a:rPr lang="en-US" sz="2800" i="0" dirty="0"/>
              <a:t>68</a:t>
            </a:r>
            <a:r>
              <a:rPr lang="en-US" sz="2800" i="0" baseline="30000" dirty="0"/>
              <a:t>th </a:t>
            </a:r>
            <a:r>
              <a:rPr lang="en-US" sz="2800" i="0" dirty="0"/>
              <a:t> government with </a:t>
            </a:r>
          </a:p>
          <a:p>
            <a:r>
              <a:rPr lang="en-US" sz="2800" dirty="0"/>
              <a:t>Mario Draghi</a:t>
            </a:r>
          </a:p>
          <a:p>
            <a:r>
              <a:rPr lang="en-US" sz="2400" i="0" dirty="0"/>
              <a:t>as of 13 February 2021</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pic>
        <p:nvPicPr>
          <p:cNvPr id="8" name="Picture 7" descr="A person in a suit and tie&#10;&#10;Description automatically generated with medium confidence">
            <a:extLst>
              <a:ext uri="{FF2B5EF4-FFF2-40B4-BE49-F238E27FC236}">
                <a16:creationId xmlns:a16="http://schemas.microsoft.com/office/drawing/2014/main" id="{26DE4518-283F-4F02-AFDC-B862615B32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Tree>
    <p:extLst>
      <p:ext uri="{BB962C8B-B14F-4D97-AF65-F5344CB8AC3E}">
        <p14:creationId xmlns:p14="http://schemas.microsoft.com/office/powerpoint/2010/main" val="346506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44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22" grpId="0"/>
    </p:bld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692605" y="6522811"/>
            <a:ext cx="7752443" cy="246221"/>
          </a:xfrm>
          <a:prstGeom prst="rect">
            <a:avLst/>
          </a:prstGeom>
          <a:noFill/>
          <a:ln w="9525">
            <a:noFill/>
            <a:miter lim="800000"/>
            <a:headEnd/>
            <a:tailEnd/>
          </a:ln>
        </p:spPr>
        <p:txBody>
          <a:bodyPr wrap="none">
            <a:spAutoFit/>
          </a:bodyPr>
          <a:lstStyle/>
          <a:p>
            <a:r>
              <a:rPr lang="en-US" sz="1000" b="0" i="0" dirty="0">
                <a:hlinkClick r:id="rId2"/>
              </a:rPr>
              <a:t>https://www.economist.com/the-economist-explains/2021/01/31/why-does-italy-go-through-so-many-governments</a:t>
            </a:r>
            <a:endParaRPr lang="en-US" sz="1000" b="0" i="0" dirty="0"/>
          </a:p>
        </p:txBody>
      </p:sp>
      <p:pic>
        <p:nvPicPr>
          <p:cNvPr id="4" name="Picture 3">
            <a:extLst>
              <a:ext uri="{FF2B5EF4-FFF2-40B4-BE49-F238E27FC236}">
                <a16:creationId xmlns:a16="http://schemas.microsoft.com/office/drawing/2014/main" id="{07C1C018-D95C-4C76-8D41-1AB5C5893816}"/>
              </a:ext>
            </a:extLst>
          </p:cNvPr>
          <p:cNvPicPr>
            <a:picLocks noChangeAspect="1"/>
          </p:cNvPicPr>
          <p:nvPr/>
        </p:nvPicPr>
        <p:blipFill>
          <a:blip r:embed="rId3"/>
          <a:stretch>
            <a:fillRect/>
          </a:stretch>
        </p:blipFill>
        <p:spPr>
          <a:xfrm>
            <a:off x="1371600" y="685800"/>
            <a:ext cx="6400800" cy="5726623"/>
          </a:xfrm>
          <a:prstGeom prst="rect">
            <a:avLst/>
          </a:prstGeom>
        </p:spPr>
      </p:pic>
      <p:pic>
        <p:nvPicPr>
          <p:cNvPr id="6" name="Picture 5">
            <a:extLst>
              <a:ext uri="{FF2B5EF4-FFF2-40B4-BE49-F238E27FC236}">
                <a16:creationId xmlns:a16="http://schemas.microsoft.com/office/drawing/2014/main" id="{47B81477-CB95-4B7F-BB4E-8A32EA34763F}"/>
              </a:ext>
            </a:extLst>
          </p:cNvPr>
          <p:cNvPicPr>
            <a:picLocks noChangeAspect="1"/>
          </p:cNvPicPr>
          <p:nvPr/>
        </p:nvPicPr>
        <p:blipFill>
          <a:blip r:embed="rId4"/>
          <a:stretch>
            <a:fillRect/>
          </a:stretch>
        </p:blipFill>
        <p:spPr>
          <a:xfrm>
            <a:off x="1447800" y="1771850"/>
            <a:ext cx="1453932" cy="762000"/>
          </a:xfrm>
          <a:prstGeom prst="rect">
            <a:avLst/>
          </a:prstGeom>
        </p:spPr>
      </p:pic>
      <p:sp>
        <p:nvSpPr>
          <p:cNvPr id="10" name="TextBox 9">
            <a:extLst>
              <a:ext uri="{FF2B5EF4-FFF2-40B4-BE49-F238E27FC236}">
                <a16:creationId xmlns:a16="http://schemas.microsoft.com/office/drawing/2014/main" id="{04ADB561-82A3-4186-96A2-BE821D0E970E}"/>
              </a:ext>
            </a:extLst>
          </p:cNvPr>
          <p:cNvSpPr txBox="1"/>
          <p:nvPr/>
        </p:nvSpPr>
        <p:spPr>
          <a:xfrm>
            <a:off x="1045144" y="2495350"/>
            <a:ext cx="2564331" cy="338554"/>
          </a:xfrm>
          <a:prstGeom prst="rect">
            <a:avLst/>
          </a:prstGeom>
          <a:noFill/>
        </p:spPr>
        <p:txBody>
          <a:bodyPr wrap="square">
            <a:spAutoFit/>
          </a:bodyPr>
          <a:lstStyle/>
          <a:p>
            <a:r>
              <a:rPr lang="en-US" sz="1600" b="0" i="0" dirty="0"/>
              <a:t>31 January 2021</a:t>
            </a:r>
          </a:p>
        </p:txBody>
      </p:sp>
    </p:spTree>
    <p:extLst>
      <p:ext uri="{BB962C8B-B14F-4D97-AF65-F5344CB8AC3E}">
        <p14:creationId xmlns:p14="http://schemas.microsoft.com/office/powerpoint/2010/main" val="25344899"/>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1450825" y="6522811"/>
            <a:ext cx="6236003" cy="246221"/>
          </a:xfrm>
          <a:prstGeom prst="rect">
            <a:avLst/>
          </a:prstGeom>
          <a:noFill/>
          <a:ln w="9525">
            <a:noFill/>
            <a:miter lim="800000"/>
            <a:headEnd/>
            <a:tailEnd/>
          </a:ln>
        </p:spPr>
        <p:txBody>
          <a:bodyPr wrap="none">
            <a:spAutoFit/>
          </a:bodyPr>
          <a:lstStyle/>
          <a:p>
            <a:r>
              <a:rPr lang="en-US" sz="1000" b="0" i="0" dirty="0">
                <a:hlinkClick r:id="rId2"/>
              </a:rPr>
              <a:t>https://italicsmag.com/2021/01/25/italy-is-ungovernable-thats-the-point-government-crisis/</a:t>
            </a:r>
            <a:endParaRPr lang="en-US" sz="1000" b="0" i="0" dirty="0"/>
          </a:p>
        </p:txBody>
      </p:sp>
      <p:pic>
        <p:nvPicPr>
          <p:cNvPr id="3" name="Picture 2">
            <a:extLst>
              <a:ext uri="{FF2B5EF4-FFF2-40B4-BE49-F238E27FC236}">
                <a16:creationId xmlns:a16="http://schemas.microsoft.com/office/drawing/2014/main" id="{7405F6FF-029A-4E84-9BB0-6902D4577A76}"/>
              </a:ext>
            </a:extLst>
          </p:cNvPr>
          <p:cNvPicPr>
            <a:picLocks noChangeAspect="1"/>
          </p:cNvPicPr>
          <p:nvPr/>
        </p:nvPicPr>
        <p:blipFill>
          <a:blip r:embed="rId3"/>
          <a:stretch>
            <a:fillRect/>
          </a:stretch>
        </p:blipFill>
        <p:spPr>
          <a:xfrm>
            <a:off x="1371600" y="549267"/>
            <a:ext cx="6400800" cy="5851533"/>
          </a:xfrm>
          <a:prstGeom prst="rect">
            <a:avLst/>
          </a:prstGeom>
        </p:spPr>
      </p:pic>
      <p:sp>
        <p:nvSpPr>
          <p:cNvPr id="8" name="TextBox 7">
            <a:extLst>
              <a:ext uri="{FF2B5EF4-FFF2-40B4-BE49-F238E27FC236}">
                <a16:creationId xmlns:a16="http://schemas.microsoft.com/office/drawing/2014/main" id="{5DE9FD75-6AC6-48A0-8916-FE752BD56C92}"/>
              </a:ext>
            </a:extLst>
          </p:cNvPr>
          <p:cNvSpPr txBox="1"/>
          <p:nvPr/>
        </p:nvSpPr>
        <p:spPr>
          <a:xfrm>
            <a:off x="2711919" y="2328446"/>
            <a:ext cx="2564331" cy="338554"/>
          </a:xfrm>
          <a:prstGeom prst="rect">
            <a:avLst/>
          </a:prstGeom>
          <a:solidFill>
            <a:schemeClr val="bg1"/>
          </a:solidFill>
        </p:spPr>
        <p:txBody>
          <a:bodyPr wrap="square">
            <a:spAutoFit/>
          </a:bodyPr>
          <a:lstStyle/>
          <a:p>
            <a:pPr algn="l"/>
            <a:r>
              <a:rPr lang="en-US" sz="1600" b="0" i="0" dirty="0"/>
              <a:t>31 January 2021</a:t>
            </a:r>
          </a:p>
        </p:txBody>
      </p:sp>
      <p:pic>
        <p:nvPicPr>
          <p:cNvPr id="9" name="Picture 8">
            <a:extLst>
              <a:ext uri="{FF2B5EF4-FFF2-40B4-BE49-F238E27FC236}">
                <a16:creationId xmlns:a16="http://schemas.microsoft.com/office/drawing/2014/main" id="{DBE2B8EA-8648-47F3-8B43-E48EC426400E}"/>
              </a:ext>
            </a:extLst>
          </p:cNvPr>
          <p:cNvPicPr>
            <a:picLocks noChangeAspect="1"/>
          </p:cNvPicPr>
          <p:nvPr/>
        </p:nvPicPr>
        <p:blipFill>
          <a:blip r:embed="rId4"/>
          <a:stretch>
            <a:fillRect/>
          </a:stretch>
        </p:blipFill>
        <p:spPr>
          <a:xfrm>
            <a:off x="6384754" y="1975605"/>
            <a:ext cx="1378021" cy="628682"/>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1ACF8CB8-7BD5-4B38-98DA-C16C6D263455}"/>
                  </a:ext>
                </a:extLst>
              </p14:cNvPr>
              <p14:cNvContentPartPr/>
              <p14:nvPr/>
            </p14:nvContentPartPr>
            <p14:xfrm>
              <a:off x="-356571" y="2627072"/>
              <a:ext cx="360" cy="360"/>
            </p14:xfrm>
          </p:contentPart>
        </mc:Choice>
        <mc:Fallback xmlns="">
          <p:pic>
            <p:nvPicPr>
              <p:cNvPr id="11" name="Ink 10">
                <a:extLst>
                  <a:ext uri="{FF2B5EF4-FFF2-40B4-BE49-F238E27FC236}">
                    <a16:creationId xmlns:a16="http://schemas.microsoft.com/office/drawing/2014/main" id="{1ACF8CB8-7BD5-4B38-98DA-C16C6D263455}"/>
                  </a:ext>
                </a:extLst>
              </p:cNvPr>
              <p:cNvPicPr/>
              <p:nvPr/>
            </p:nvPicPr>
            <p:blipFill>
              <a:blip r:embed="rId6"/>
              <a:stretch>
                <a:fillRect/>
              </a:stretch>
            </p:blipFill>
            <p:spPr>
              <a:xfrm>
                <a:off x="-410571" y="2519432"/>
                <a:ext cx="108000" cy="216000"/>
              </a:xfrm>
              <a:prstGeom prst="rect">
                <a:avLst/>
              </a:prstGeom>
            </p:spPr>
          </p:pic>
        </mc:Fallback>
      </mc:AlternateContent>
    </p:spTree>
    <p:extLst>
      <p:ext uri="{BB962C8B-B14F-4D97-AF65-F5344CB8AC3E}">
        <p14:creationId xmlns:p14="http://schemas.microsoft.com/office/powerpoint/2010/main" val="1184576014"/>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2797347" y="6522811"/>
            <a:ext cx="3542958" cy="246221"/>
          </a:xfrm>
          <a:prstGeom prst="rect">
            <a:avLst/>
          </a:prstGeom>
          <a:noFill/>
          <a:ln w="9525">
            <a:noFill/>
            <a:miter lim="800000"/>
            <a:headEnd/>
            <a:tailEnd/>
          </a:ln>
        </p:spPr>
        <p:txBody>
          <a:bodyPr wrap="none">
            <a:spAutoFit/>
          </a:bodyPr>
          <a:lstStyle/>
          <a:p>
            <a:r>
              <a:rPr lang="en-US" sz="1000" b="0" i="0" dirty="0">
                <a:hlinkClick r:id="rId2"/>
              </a:rPr>
              <a:t>http://www.bbc.com/news/world-europe-37289084</a:t>
            </a:r>
            <a:endParaRPr lang="en-US" sz="1000" b="0" i="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5604" y="457200"/>
            <a:ext cx="608439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9800" y="1066800"/>
            <a:ext cx="1270000" cy="609600"/>
          </a:xfrm>
          <a:prstGeom prst="rect">
            <a:avLst/>
          </a:prstGeom>
        </p:spPr>
      </p:pic>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61701C8-1527-4D68-8E21-EEFBD7978B1F}"/>
                  </a:ext>
                </a:extLst>
              </p14:cNvPr>
              <p14:cNvContentPartPr/>
              <p14:nvPr/>
            </p14:nvContentPartPr>
            <p14:xfrm>
              <a:off x="-385731" y="4783112"/>
              <a:ext cx="360" cy="360"/>
            </p14:xfrm>
          </p:contentPart>
        </mc:Choice>
        <mc:Fallback xmlns="">
          <p:pic>
            <p:nvPicPr>
              <p:cNvPr id="3" name="Ink 2">
                <a:extLst>
                  <a:ext uri="{FF2B5EF4-FFF2-40B4-BE49-F238E27FC236}">
                    <a16:creationId xmlns:a16="http://schemas.microsoft.com/office/drawing/2014/main" id="{261701C8-1527-4D68-8E21-EEFBD7978B1F}"/>
                  </a:ext>
                </a:extLst>
              </p:cNvPr>
              <p:cNvPicPr/>
              <p:nvPr/>
            </p:nvPicPr>
            <p:blipFill>
              <a:blip r:embed="rId6"/>
              <a:stretch>
                <a:fillRect/>
              </a:stretch>
            </p:blipFill>
            <p:spPr>
              <a:xfrm>
                <a:off x="-439371" y="467547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4557DA7E-83AB-41D5-800D-25AC1C6CB88D}"/>
                  </a:ext>
                </a:extLst>
              </p14:cNvPr>
              <p14:cNvContentPartPr/>
              <p14:nvPr/>
            </p14:nvContentPartPr>
            <p14:xfrm>
              <a:off x="1645389" y="5946992"/>
              <a:ext cx="5079600" cy="78840"/>
            </p14:xfrm>
          </p:contentPart>
        </mc:Choice>
        <mc:Fallback xmlns="">
          <p:pic>
            <p:nvPicPr>
              <p:cNvPr id="4" name="Ink 3">
                <a:extLst>
                  <a:ext uri="{FF2B5EF4-FFF2-40B4-BE49-F238E27FC236}">
                    <a16:creationId xmlns:a16="http://schemas.microsoft.com/office/drawing/2014/main" id="{4557DA7E-83AB-41D5-800D-25AC1C6CB88D}"/>
                  </a:ext>
                </a:extLst>
              </p:cNvPr>
              <p:cNvPicPr/>
              <p:nvPr/>
            </p:nvPicPr>
            <p:blipFill>
              <a:blip r:embed="rId8"/>
              <a:stretch>
                <a:fillRect/>
              </a:stretch>
            </p:blipFill>
            <p:spPr>
              <a:xfrm>
                <a:off x="1591749" y="5839352"/>
                <a:ext cx="5187240" cy="2944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 name="Ink 4">
                <a:extLst>
                  <a:ext uri="{FF2B5EF4-FFF2-40B4-BE49-F238E27FC236}">
                    <a16:creationId xmlns:a16="http://schemas.microsoft.com/office/drawing/2014/main" id="{D6F1EB4D-34CB-4ADD-9F56-20E38C6F7F52}"/>
                  </a:ext>
                </a:extLst>
              </p14:cNvPr>
              <p14:cNvContentPartPr/>
              <p14:nvPr/>
            </p14:nvContentPartPr>
            <p14:xfrm>
              <a:off x="1636029" y="6139592"/>
              <a:ext cx="3259800" cy="59040"/>
            </p14:xfrm>
          </p:contentPart>
        </mc:Choice>
        <mc:Fallback xmlns="">
          <p:pic>
            <p:nvPicPr>
              <p:cNvPr id="5" name="Ink 4">
                <a:extLst>
                  <a:ext uri="{FF2B5EF4-FFF2-40B4-BE49-F238E27FC236}">
                    <a16:creationId xmlns:a16="http://schemas.microsoft.com/office/drawing/2014/main" id="{D6F1EB4D-34CB-4ADD-9F56-20E38C6F7F52}"/>
                  </a:ext>
                </a:extLst>
              </p:cNvPr>
              <p:cNvPicPr/>
              <p:nvPr/>
            </p:nvPicPr>
            <p:blipFill>
              <a:blip r:embed="rId10"/>
              <a:stretch>
                <a:fillRect/>
              </a:stretch>
            </p:blipFill>
            <p:spPr>
              <a:xfrm>
                <a:off x="1582389" y="6031592"/>
                <a:ext cx="3367440" cy="274680"/>
              </a:xfrm>
              <a:prstGeom prst="rect">
                <a:avLst/>
              </a:prstGeom>
            </p:spPr>
          </p:pic>
        </mc:Fallback>
      </mc:AlternateContent>
    </p:spTree>
    <p:extLst>
      <p:ext uri="{BB962C8B-B14F-4D97-AF65-F5344CB8AC3E}">
        <p14:creationId xmlns:p14="http://schemas.microsoft.com/office/powerpoint/2010/main" val="1379146786"/>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304812"/>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325483" y="4855029"/>
            <a:ext cx="4360613"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3703611594"/>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rgbClr val="FFFFFF"/>
                </a:solidFill>
                <a:hlinkClick r:id="rId3"/>
              </a:rPr>
              <a:t>http://en.wikipedia.org/wiki/Italy</a:t>
            </a:r>
            <a:endParaRPr lang="en-US" sz="800" i="0" dirty="0">
              <a:solidFill>
                <a:srgbClr val="FFFFFF"/>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solidFill>
                <a:srgbClr val="000000"/>
              </a:solidFill>
            </a:endParaRPr>
          </a:p>
          <a:p>
            <a:endParaRPr lang="en-US" i="0" dirty="0">
              <a:solidFill>
                <a:srgbClr val="000000"/>
              </a:solidFill>
            </a:endParaRPr>
          </a:p>
          <a:p>
            <a:endParaRPr lang="en-US" i="0" dirty="0">
              <a:solidFill>
                <a:srgbClr val="000000"/>
              </a:solidFill>
            </a:endParaRPr>
          </a:p>
          <a:p>
            <a:r>
              <a:rPr lang="en-US" i="0" dirty="0">
                <a:solidFill>
                  <a:srgbClr val="000000"/>
                </a:solidFill>
              </a:rPr>
              <a:t>Formation of Italy</a:t>
            </a:r>
          </a:p>
          <a:p>
            <a:r>
              <a:rPr lang="en-US" i="0" dirty="0">
                <a:solidFill>
                  <a:schemeClr val="accent1">
                    <a:lumMod val="90000"/>
                  </a:schemeClr>
                </a:solidFill>
              </a:rPr>
              <a:t>Unification —17 March 1861 </a:t>
            </a:r>
          </a:p>
          <a:p>
            <a:r>
              <a:rPr lang="en-US" i="0" dirty="0">
                <a:solidFill>
                  <a:srgbClr val="000000"/>
                </a:solidFill>
              </a:rPr>
              <a:t>Republic —2 June 1946</a:t>
            </a:r>
          </a:p>
          <a:p>
            <a:r>
              <a:rPr lang="en-US" i="0" dirty="0">
                <a:solidFill>
                  <a:srgbClr val="000000"/>
                </a:solidFill>
              </a:rPr>
              <a:t> </a:t>
            </a:r>
          </a:p>
        </p:txBody>
      </p:sp>
    </p:spTree>
    <p:extLst>
      <p:ext uri="{BB962C8B-B14F-4D97-AF65-F5344CB8AC3E}">
        <p14:creationId xmlns:p14="http://schemas.microsoft.com/office/powerpoint/2010/main" val="2716482131"/>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8115262"/>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and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to </a:t>
            </a:r>
          </a:p>
          <a:p>
            <a:r>
              <a:rPr lang="en-US" sz="2400" dirty="0">
                <a:ln w="12700">
                  <a:solidFill>
                    <a:srgbClr val="BBE0E3"/>
                  </a:solidFill>
                </a:ln>
                <a:solidFill>
                  <a:srgbClr val="000000"/>
                </a:solidFill>
                <a:effectLst>
                  <a:outerShdw blurRad="50800" dist="38100" algn="l" rotWithShape="0">
                    <a:prstClr val="black">
                      <a:alpha val="40000"/>
                    </a:prstClr>
                  </a:outerShdw>
                </a:effectLst>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2009-2023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spTree>
    <p:extLst>
      <p:ext uri="{BB962C8B-B14F-4D97-AF65-F5344CB8AC3E}">
        <p14:creationId xmlns:p14="http://schemas.microsoft.com/office/powerpoint/2010/main" val="2804421612"/>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22531" name="Text Box 3"/>
          <p:cNvSpPr txBox="1">
            <a:spLocks noChangeArrowheads="1"/>
          </p:cNvSpPr>
          <p:nvPr/>
        </p:nvSpPr>
        <p:spPr bwMode="auto">
          <a:xfrm>
            <a:off x="2030413" y="5073650"/>
            <a:ext cx="1398587" cy="641350"/>
          </a:xfrm>
          <a:prstGeom prst="rect">
            <a:avLst/>
          </a:prstGeom>
          <a:noFill/>
          <a:ln w="9525">
            <a:noFill/>
            <a:miter lim="800000"/>
            <a:headEnd/>
            <a:tailEnd/>
          </a:ln>
        </p:spPr>
        <p:txBody>
          <a:bodyPr wrap="none">
            <a:spAutoFit/>
          </a:bodyPr>
          <a:lstStyle/>
          <a:p>
            <a:r>
              <a:rPr lang="en-US" sz="3600" i="0">
                <a:solidFill>
                  <a:srgbClr val="000000"/>
                </a:solidFill>
              </a:rPr>
              <a:t>Italy</a:t>
            </a:r>
          </a:p>
        </p:txBody>
      </p:sp>
      <p:sp>
        <p:nvSpPr>
          <p:cNvPr id="5" name="Text Box 5"/>
          <p:cNvSpPr txBox="1">
            <a:spLocks noChangeArrowheads="1"/>
          </p:cNvSpPr>
          <p:nvPr/>
        </p:nvSpPr>
        <p:spPr bwMode="auto">
          <a:xfrm>
            <a:off x="1276150" y="1676400"/>
            <a:ext cx="6629400" cy="2037481"/>
          </a:xfrm>
          <a:prstGeom prst="rect">
            <a:avLst/>
          </a:prstGeom>
          <a:solidFill>
            <a:schemeClr val="bg1"/>
          </a:solidFill>
          <a:ln w="76200">
            <a:solidFill>
              <a:srgbClr val="C00000"/>
            </a:solidFill>
            <a:miter lim="800000"/>
            <a:headEnd/>
            <a:tailEnd/>
          </a:ln>
        </p:spPr>
        <p:txBody>
          <a:bodyPr lIns="228600" tIns="228600" rIns="228600" bIns="228600">
            <a:spAutoFit/>
          </a:bodyPr>
          <a:lstStyle/>
          <a:p>
            <a:r>
              <a:rPr lang="en-US" i="0" dirty="0"/>
              <a:t>An Introduction to Italy </a:t>
            </a:r>
          </a:p>
          <a:p>
            <a:r>
              <a:rPr lang="en-US" i="0" dirty="0"/>
              <a:t>and The Making of a Metaphor</a:t>
            </a:r>
          </a:p>
        </p:txBody>
      </p:sp>
    </p:spTree>
    <p:extLst>
      <p:ext uri="{BB962C8B-B14F-4D97-AF65-F5344CB8AC3E}">
        <p14:creationId xmlns:p14="http://schemas.microsoft.com/office/powerpoint/2010/main" val="3496164298"/>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6613"/>
            <a:ext cx="8686800" cy="675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9503320"/>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rgbClr val="BBE0E3"/>
                  </a:solidFill>
                </a:ln>
                <a:solidFill>
                  <a:srgbClr val="000000"/>
                </a:solidFill>
                <a:effectLst>
                  <a:outerShdw blurRad="50800" dist="38100" algn="l" rotWithShape="0">
                    <a:prstClr val="black">
                      <a:alpha val="40000"/>
                    </a:prstClr>
                  </a:outerShdw>
                </a:effectLst>
              </a:rPr>
              <a:t> Politics</a:t>
            </a:r>
          </a:p>
        </p:txBody>
      </p:sp>
    </p:spTree>
    <p:extLst>
      <p:ext uri="{BB962C8B-B14F-4D97-AF65-F5344CB8AC3E}">
        <p14:creationId xmlns:p14="http://schemas.microsoft.com/office/powerpoint/2010/main" val="1942398878"/>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3028" y="319314"/>
            <a:ext cx="6035040" cy="6311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745970225"/>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990600"/>
            <a:ext cx="8229600" cy="5467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63415" y="762000"/>
            <a:ext cx="1955985" cy="400110"/>
          </a:xfrm>
          <a:prstGeom prst="rect">
            <a:avLst/>
          </a:prstGeom>
        </p:spPr>
        <p:txBody>
          <a:bodyPr wrap="none">
            <a:spAutoFit/>
          </a:bodyPr>
          <a:lstStyle/>
          <a:p>
            <a:r>
              <a:rPr lang="en-US" sz="2000" b="0" i="0" dirty="0">
                <a:ln w="12700">
                  <a:solidFill>
                    <a:srgbClr val="BBE0E3"/>
                  </a:solidFill>
                </a:ln>
                <a:solidFill>
                  <a:srgbClr val="000000"/>
                </a:solidFill>
              </a:rPr>
              <a:t>5 March 2018</a:t>
            </a:r>
            <a:endParaRPr lang="en-US" b="0" i="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32649018"/>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516320"/>
            <a:ext cx="7315200" cy="2369880"/>
          </a:xfrm>
        </p:spPr>
        <p:txBody>
          <a:bodyPr/>
          <a:lstStyle/>
          <a:p>
            <a:pPr eaLnBrk="1" hangingPunct="1"/>
            <a:r>
              <a:rPr lang="en-US" dirty="0"/>
              <a:t>Italy has rapidly changing governments</a:t>
            </a:r>
          </a:p>
          <a:p>
            <a:pPr eaLnBrk="1" hangingPunct="1"/>
            <a:endParaRPr lang="en-US" sz="1400" dirty="0"/>
          </a:p>
          <a:p>
            <a:pPr lvl="1" eaLnBrk="1" hangingPunct="1"/>
            <a:r>
              <a:rPr lang="en-US" dirty="0"/>
              <a:t>67 since World War II</a:t>
            </a:r>
          </a:p>
          <a:p>
            <a:pPr marL="457200" lvl="1" indent="0" eaLnBrk="1" hangingPunct="1">
              <a:buNone/>
            </a:pPr>
            <a:r>
              <a:rPr lang="en-US" dirty="0"/>
              <a:t>(an average of one every 1.14 years.)</a:t>
            </a:r>
          </a:p>
        </p:txBody>
      </p:sp>
      <p:sp>
        <p:nvSpPr>
          <p:cNvPr id="444422" name="Text Box 6"/>
          <p:cNvSpPr txBox="1">
            <a:spLocks noChangeArrowheads="1"/>
          </p:cNvSpPr>
          <p:nvPr/>
        </p:nvSpPr>
        <p:spPr bwMode="auto">
          <a:xfrm>
            <a:off x="1295400" y="4691051"/>
            <a:ext cx="4953000" cy="148348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68</a:t>
            </a:r>
            <a:r>
              <a:rPr kumimoji="0" lang="en-US" sz="2800" b="1" i="0" u="none" strike="noStrike" kern="1200" cap="none" spc="0" normalizeH="0" baseline="30000" noProof="0" dirty="0">
                <a:ln>
                  <a:noFill/>
                </a:ln>
                <a:solidFill>
                  <a:srgbClr val="000000"/>
                </a:solidFill>
                <a:effectLst/>
                <a:uLnTx/>
                <a:uFillTx/>
                <a:latin typeface="Verdana" pitchFamily="34" charset="0"/>
                <a:ea typeface="+mn-ea"/>
                <a:cs typeface="+mn-cs"/>
              </a:rPr>
              <a:t>th </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government with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rPr>
              <a:t>Mario Draghi</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as of 13 February 2021</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 name="Picture 7" descr="A person in a suit and tie&#10;&#10;Description automatically generated with medium confidence">
            <a:extLst>
              <a:ext uri="{FF2B5EF4-FFF2-40B4-BE49-F238E27FC236}">
                <a16:creationId xmlns:a16="http://schemas.microsoft.com/office/drawing/2014/main" id="{26DE4518-283F-4F02-AFDC-B862615B32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Tree>
    <p:extLst>
      <p:ext uri="{BB962C8B-B14F-4D97-AF65-F5344CB8AC3E}">
        <p14:creationId xmlns:p14="http://schemas.microsoft.com/office/powerpoint/2010/main" val="67402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44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22" grpId="0"/>
    </p:bldLst>
  </p:timing>
</p:sld>
</file>

<file path=ppt/slides/slide23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8058" y="361445"/>
            <a:ext cx="6400800" cy="61917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6060" y="957601"/>
            <a:ext cx="1880740" cy="413999"/>
          </a:xfrm>
          <a:prstGeom prst="rect">
            <a:avLst/>
          </a:prstGeom>
        </p:spPr>
      </p:pic>
    </p:spTree>
    <p:extLst>
      <p:ext uri="{BB962C8B-B14F-4D97-AF65-F5344CB8AC3E}">
        <p14:creationId xmlns:p14="http://schemas.microsoft.com/office/powerpoint/2010/main" val="2692272657"/>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1588" y="419100"/>
            <a:ext cx="6600825" cy="601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8636428"/>
      </p:ext>
    </p:extLst>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8073" y="228600"/>
            <a:ext cx="534092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36920" y="914400"/>
            <a:ext cx="2011680" cy="442826"/>
          </a:xfrm>
          <a:prstGeom prst="rect">
            <a:avLst/>
          </a:prstGeom>
        </p:spPr>
      </p:pic>
    </p:spTree>
    <p:extLst>
      <p:ext uri="{BB962C8B-B14F-4D97-AF65-F5344CB8AC3E}">
        <p14:creationId xmlns:p14="http://schemas.microsoft.com/office/powerpoint/2010/main" val="848963562"/>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4419"/>
            <a:ext cx="5669280" cy="6534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3780715"/>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557374"/>
            <a:ext cx="6400800" cy="6072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3510060"/>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8280" y="306804"/>
            <a:ext cx="6217920" cy="63225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0369" y="1017873"/>
            <a:ext cx="1054431" cy="506127"/>
          </a:xfrm>
          <a:prstGeom prst="rect">
            <a:avLst/>
          </a:prstGeom>
        </p:spPr>
      </p:pic>
    </p:spTree>
    <p:extLst>
      <p:ext uri="{BB962C8B-B14F-4D97-AF65-F5344CB8AC3E}">
        <p14:creationId xmlns:p14="http://schemas.microsoft.com/office/powerpoint/2010/main" val="3849399813"/>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52400"/>
            <a:ext cx="5577840" cy="647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0369" y="1017873"/>
            <a:ext cx="1054431" cy="506127"/>
          </a:xfrm>
          <a:prstGeom prst="rect">
            <a:avLst/>
          </a:prstGeom>
        </p:spPr>
      </p:pic>
    </p:spTree>
    <p:extLst>
      <p:ext uri="{BB962C8B-B14F-4D97-AF65-F5344CB8AC3E}">
        <p14:creationId xmlns:p14="http://schemas.microsoft.com/office/powerpoint/2010/main" val="2976166310"/>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609600"/>
            <a:ext cx="6309360" cy="6032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3314" y="1219200"/>
            <a:ext cx="2011680" cy="442826"/>
          </a:xfrm>
          <a:prstGeom prst="rect">
            <a:avLst/>
          </a:prstGeom>
        </p:spPr>
      </p:pic>
    </p:spTree>
    <p:extLst>
      <p:ext uri="{BB962C8B-B14F-4D97-AF65-F5344CB8AC3E}">
        <p14:creationId xmlns:p14="http://schemas.microsoft.com/office/powerpoint/2010/main" val="2438227070"/>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321891"/>
            <a:ext cx="6400800" cy="6231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6060" y="957601"/>
            <a:ext cx="1880740" cy="413999"/>
          </a:xfrm>
          <a:prstGeom prst="rect">
            <a:avLst/>
          </a:prstGeom>
        </p:spPr>
      </p:pic>
    </p:spTree>
    <p:extLst>
      <p:ext uri="{BB962C8B-B14F-4D97-AF65-F5344CB8AC3E}">
        <p14:creationId xmlns:p14="http://schemas.microsoft.com/office/powerpoint/2010/main" val="3033764180"/>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295400"/>
            <a:ext cx="7315200" cy="3071610"/>
          </a:xfrm>
        </p:spPr>
        <p:txBody>
          <a:bodyPr/>
          <a:lstStyle/>
          <a:p>
            <a:pPr eaLnBrk="1" hangingPunct="1"/>
            <a:endParaRPr lang="en-US" dirty="0"/>
          </a:p>
          <a:p>
            <a:pPr eaLnBrk="1" hangingPunct="1"/>
            <a:endParaRPr lang="en-US" dirty="0"/>
          </a:p>
          <a:p>
            <a:pPr eaLnBrk="1" hangingPunct="1"/>
            <a:r>
              <a:rPr lang="en-US" dirty="0">
                <a:solidFill>
                  <a:schemeClr val="accent1">
                    <a:lumMod val="90000"/>
                  </a:schemeClr>
                </a:solidFill>
              </a:rPr>
              <a:t>Italy has rapidly changing governments</a:t>
            </a:r>
          </a:p>
          <a:p>
            <a:pPr eaLnBrk="1" hangingPunct="1"/>
            <a:endParaRPr lang="en-US" sz="1400" dirty="0">
              <a:solidFill>
                <a:schemeClr val="accent1">
                  <a:lumMod val="90000"/>
                </a:schemeClr>
              </a:solidFill>
            </a:endParaRPr>
          </a:p>
          <a:p>
            <a:pPr lvl="1" eaLnBrk="1" hangingPunct="1"/>
            <a:r>
              <a:rPr lang="en-US" dirty="0">
                <a:solidFill>
                  <a:schemeClr val="accent1">
                    <a:lumMod val="90000"/>
                  </a:schemeClr>
                </a:solidFill>
              </a:rPr>
              <a:t>66 since World War II</a:t>
            </a:r>
          </a:p>
        </p:txBody>
      </p:sp>
      <p:sp>
        <p:nvSpPr>
          <p:cNvPr id="444422" name="Text Box 6"/>
          <p:cNvSpPr txBox="1">
            <a:spLocks noChangeArrowheads="1"/>
          </p:cNvSpPr>
          <p:nvPr/>
        </p:nvSpPr>
        <p:spPr bwMode="auto">
          <a:xfrm>
            <a:off x="1538515" y="4691051"/>
            <a:ext cx="4495800" cy="1557349"/>
          </a:xfrm>
          <a:prstGeom prst="rect">
            <a:avLst/>
          </a:prstGeom>
          <a:noFill/>
          <a:ln w="9525">
            <a:noFill/>
            <a:miter lim="800000"/>
            <a:headEnd/>
            <a:tailEnd/>
          </a:ln>
        </p:spPr>
        <p:txBody>
          <a:bodyPr wrap="square">
            <a:spAutoFit/>
          </a:bodyPr>
          <a:lstStyle/>
          <a:p>
            <a:r>
              <a:rPr lang="en-US" sz="2800" i="0" dirty="0">
                <a:solidFill>
                  <a:srgbClr val="C00000"/>
                </a:solidFill>
              </a:rPr>
              <a:t>56</a:t>
            </a:r>
            <a:r>
              <a:rPr lang="en-US" sz="2800" i="0" baseline="30000" dirty="0">
                <a:solidFill>
                  <a:srgbClr val="C00000"/>
                </a:solidFill>
              </a:rPr>
              <a:t>th</a:t>
            </a:r>
            <a:r>
              <a:rPr lang="en-US" sz="2800" i="0" dirty="0">
                <a:solidFill>
                  <a:srgbClr val="C00000"/>
                </a:solidFill>
              </a:rPr>
              <a:t> Prime Minister </a:t>
            </a:r>
          </a:p>
          <a:p>
            <a:r>
              <a:rPr lang="en-US" sz="2800" i="0" dirty="0"/>
              <a:t>Matteo </a:t>
            </a:r>
            <a:r>
              <a:rPr lang="en-US" sz="2800" i="0" dirty="0" err="1"/>
              <a:t>Renzi</a:t>
            </a:r>
            <a:r>
              <a:rPr lang="en-US" sz="2800" i="0" dirty="0"/>
              <a:t> </a:t>
            </a:r>
          </a:p>
          <a:p>
            <a:r>
              <a:rPr lang="en-US" sz="2800" i="0" dirty="0"/>
              <a:t>as of February 2014</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pic>
        <p:nvPicPr>
          <p:cNvPr id="1026" name="Picture 2" descr="Matteo Renzi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433410"/>
            <a:ext cx="2095500" cy="280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028504"/>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295400"/>
            <a:ext cx="7315200" cy="3071610"/>
          </a:xfrm>
        </p:spPr>
        <p:txBody>
          <a:bodyPr/>
          <a:lstStyle/>
          <a:p>
            <a:pPr eaLnBrk="1" hangingPunct="1"/>
            <a:endParaRPr lang="en-US" dirty="0"/>
          </a:p>
          <a:p>
            <a:pPr eaLnBrk="1" hangingPunct="1"/>
            <a:endParaRPr lang="en-US" dirty="0"/>
          </a:p>
          <a:p>
            <a:pPr eaLnBrk="1" hangingPunct="1"/>
            <a:r>
              <a:rPr lang="en-US" dirty="0"/>
              <a:t>Italy has rapidly changing governments</a:t>
            </a:r>
          </a:p>
          <a:p>
            <a:pPr eaLnBrk="1" hangingPunct="1"/>
            <a:endParaRPr lang="en-US" sz="1400" dirty="0"/>
          </a:p>
          <a:p>
            <a:pPr lvl="1" eaLnBrk="1" hangingPunct="1"/>
            <a:r>
              <a:rPr lang="en-US" dirty="0"/>
              <a:t>66 since World War II</a:t>
            </a:r>
          </a:p>
        </p:txBody>
      </p:sp>
      <p:sp>
        <p:nvSpPr>
          <p:cNvPr id="444422" name="Text Box 6"/>
          <p:cNvSpPr txBox="1">
            <a:spLocks noChangeArrowheads="1"/>
          </p:cNvSpPr>
          <p:nvPr/>
        </p:nvSpPr>
        <p:spPr bwMode="auto">
          <a:xfrm>
            <a:off x="1295400" y="4691051"/>
            <a:ext cx="4953000" cy="1557349"/>
          </a:xfrm>
          <a:prstGeom prst="rect">
            <a:avLst/>
          </a:prstGeom>
          <a:noFill/>
          <a:ln w="9525">
            <a:noFill/>
            <a:miter lim="800000"/>
            <a:headEnd/>
            <a:tailEnd/>
          </a:ln>
        </p:spPr>
        <p:txBody>
          <a:bodyPr wrap="square">
            <a:spAutoFit/>
          </a:bodyPr>
          <a:lstStyle/>
          <a:p>
            <a:r>
              <a:rPr lang="en-US" sz="2800" i="0" dirty="0">
                <a:solidFill>
                  <a:srgbClr val="000000"/>
                </a:solidFill>
              </a:rPr>
              <a:t>65</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Matteo </a:t>
            </a:r>
            <a:r>
              <a:rPr lang="en-US" sz="2800" i="0" dirty="0" err="1">
                <a:solidFill>
                  <a:srgbClr val="000000"/>
                </a:solidFill>
              </a:rPr>
              <a:t>Renzi</a:t>
            </a:r>
            <a:r>
              <a:rPr lang="en-US" sz="2800" i="0" dirty="0">
                <a:solidFill>
                  <a:srgbClr val="000000"/>
                </a:solidFill>
              </a:rPr>
              <a:t> </a:t>
            </a:r>
          </a:p>
          <a:p>
            <a:r>
              <a:rPr lang="en-US" sz="2800" i="0" dirty="0">
                <a:solidFill>
                  <a:srgbClr val="000000"/>
                </a:solidFill>
              </a:rPr>
              <a:t>as of February 2014</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solidFill>
                  <a:srgbClr val="000000"/>
                </a:solidFill>
                <a:hlinkClick r:id="rId2"/>
              </a:rPr>
              <a:t>www.d.umn.edu/cla/faculty/troufs/anth1095/index.html#Gannon</a:t>
            </a:r>
            <a:endParaRPr lang="en-US" sz="1000" b="0" i="0" dirty="0">
              <a:solidFill>
                <a:srgbClr val="000000"/>
              </a:solidFill>
            </a:endParaRPr>
          </a:p>
        </p:txBody>
      </p:sp>
      <p:pic>
        <p:nvPicPr>
          <p:cNvPr id="1026" name="Picture 2" descr="Matteo Renzi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433410"/>
            <a:ext cx="2095500" cy="2809876"/>
          </a:xfrm>
          <a:prstGeom prst="rect">
            <a:avLst/>
          </a:prstGeom>
          <a:noFill/>
          <a:extLst>
            <a:ext uri="{909E8E84-426E-40DD-AFC4-6F175D3DCCD1}">
              <a14:hiddenFill xmlns:a14="http://schemas.microsoft.com/office/drawing/2010/main">
                <a:solidFill>
                  <a:srgbClr val="FFFFFF"/>
                </a:solidFill>
              </a14:hiddenFill>
            </a:ext>
          </a:extLst>
        </p:spPr>
      </p:pic>
      <p:sp>
        <p:nvSpPr>
          <p:cNvPr id="2" name="&quot;No&quot; Symbol 1"/>
          <p:cNvSpPr/>
          <p:nvPr/>
        </p:nvSpPr>
        <p:spPr>
          <a:xfrm>
            <a:off x="2743200" y="2819400"/>
            <a:ext cx="3657600" cy="3657600"/>
          </a:xfrm>
          <a:prstGeom prst="noSmoking">
            <a:avLst>
              <a:gd name="adj" fmla="val 799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000000"/>
              </a:solidFill>
            </a:endParaRPr>
          </a:p>
        </p:txBody>
      </p:sp>
    </p:spTree>
    <p:extLst>
      <p:ext uri="{BB962C8B-B14F-4D97-AF65-F5344CB8AC3E}">
        <p14:creationId xmlns:p14="http://schemas.microsoft.com/office/powerpoint/2010/main" val="754092477"/>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7" name="Rectangle 4"/>
          <p:cNvSpPr>
            <a:spLocks noChangeArrowheads="1"/>
          </p:cNvSpPr>
          <p:nvPr/>
        </p:nvSpPr>
        <p:spPr bwMode="auto">
          <a:xfrm>
            <a:off x="2617008" y="6522811"/>
            <a:ext cx="3903634" cy="246221"/>
          </a:xfrm>
          <a:prstGeom prst="rect">
            <a:avLst/>
          </a:prstGeom>
          <a:noFill/>
          <a:ln w="9525">
            <a:noFill/>
            <a:miter lim="800000"/>
            <a:headEnd/>
            <a:tailEnd/>
          </a:ln>
        </p:spPr>
        <p:txBody>
          <a:bodyPr wrap="none">
            <a:spAutoFit/>
          </a:bodyPr>
          <a:lstStyle/>
          <a:p>
            <a:r>
              <a:rPr lang="en-US" sz="1000" b="0" i="0" dirty="0">
                <a:solidFill>
                  <a:srgbClr val="000000"/>
                </a:solidFill>
                <a:hlinkClick r:id="rId2"/>
              </a:rPr>
              <a:t>https://pageshot.net/HTJsvMMD72r8Re3M/www.bbc.com</a:t>
            </a:r>
            <a:endParaRPr lang="en-US" sz="1000" b="0" i="0" dirty="0">
              <a:solidFill>
                <a:srgbClr val="000000"/>
              </a:solidFill>
            </a:endParaRPr>
          </a:p>
        </p:txBody>
      </p:sp>
      <p:pic>
        <p:nvPicPr>
          <p:cNvPr id="8194" name="Picture 2" descr="Matteo Renzi's referendum defeat risks Italy political crisis&#10;5 December 2016&#10;&#10;From the section&#10;Europe&#10;Share this with Facebook&#10;&#10;Share this with Twitter&#10;&#10;Share this with Messenger&#10;&#10;Share this with Email&#10; Share&#10;Media caption&#10;Matteo Renzi: &quot;I lost and I say this out loud even if with a lump in my throat&quot;&#10;Italian PM Matteo Renzi's referendum defeat on Sunday has left Italy facing political and economic uncertain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8375" y="228600"/>
            <a:ext cx="6334025"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693278" y="4810780"/>
            <a:ext cx="3741729" cy="523220"/>
          </a:xfrm>
          <a:prstGeom prst="rect">
            <a:avLst/>
          </a:prstGeom>
          <a:solidFill>
            <a:srgbClr val="FFFFFF"/>
          </a:solidFill>
        </p:spPr>
        <p:txBody>
          <a:bodyPr wrap="none">
            <a:spAutoFit/>
          </a:bodyPr>
          <a:lstStyle/>
          <a:p>
            <a:r>
              <a:rPr lang="en-US" sz="2800" i="0" dirty="0">
                <a:solidFill>
                  <a:srgbClr val="000000"/>
                </a:solidFill>
              </a:rPr>
              <a:t>5 December 2016</a:t>
            </a:r>
          </a:p>
        </p:txBody>
      </p:sp>
    </p:spTree>
    <p:extLst>
      <p:ext uri="{BB962C8B-B14F-4D97-AF65-F5344CB8AC3E}">
        <p14:creationId xmlns:p14="http://schemas.microsoft.com/office/powerpoint/2010/main" val="347665499"/>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2741" y="228600"/>
            <a:ext cx="70385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735884" y="6522811"/>
            <a:ext cx="7665881"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https://www.theguardian.com/world/2016/dec/11/italy-paolo-gentiloni-to-succeed-matteo-renzi-as-prime-minister</a:t>
            </a:r>
            <a:endParaRPr lang="en-US" sz="1000" b="0" i="0" dirty="0">
              <a:solidFill>
                <a:srgbClr val="000000"/>
              </a:solidFill>
            </a:endParaRPr>
          </a:p>
        </p:txBody>
      </p:sp>
      <p:sp>
        <p:nvSpPr>
          <p:cNvPr id="9" name="Rectangle 8"/>
          <p:cNvSpPr/>
          <p:nvPr/>
        </p:nvSpPr>
        <p:spPr>
          <a:xfrm>
            <a:off x="2565839" y="5334000"/>
            <a:ext cx="3996607" cy="523220"/>
          </a:xfrm>
          <a:prstGeom prst="rect">
            <a:avLst/>
          </a:prstGeom>
          <a:solidFill>
            <a:srgbClr val="FFFFFF"/>
          </a:solidFill>
        </p:spPr>
        <p:txBody>
          <a:bodyPr wrap="none">
            <a:spAutoFit/>
          </a:bodyPr>
          <a:lstStyle/>
          <a:p>
            <a:r>
              <a:rPr lang="en-US" sz="2800" i="0" dirty="0">
                <a:solidFill>
                  <a:srgbClr val="000000"/>
                </a:solidFill>
              </a:rPr>
              <a:t>11 December 2016</a:t>
            </a:r>
          </a:p>
        </p:txBody>
      </p:sp>
    </p:spTree>
    <p:extLst>
      <p:ext uri="{BB962C8B-B14F-4D97-AF65-F5344CB8AC3E}">
        <p14:creationId xmlns:p14="http://schemas.microsoft.com/office/powerpoint/2010/main" val="1494059740"/>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2741" y="228600"/>
            <a:ext cx="70385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735884" y="6522811"/>
            <a:ext cx="7665881"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https://www.theguardian.com/world/2016/dec/11/italy-paolo-gentiloni-to-succeed-matteo-renzi-as-prime-minister</a:t>
            </a:r>
            <a:endParaRPr lang="en-US" sz="1000" b="0" i="0" dirty="0">
              <a:solidFill>
                <a:srgbClr val="000000"/>
              </a:solidFill>
            </a:endParaRPr>
          </a:p>
        </p:txBody>
      </p:sp>
      <p:sp>
        <p:nvSpPr>
          <p:cNvPr id="5" name="Text Box 6"/>
          <p:cNvSpPr txBox="1">
            <a:spLocks noChangeArrowheads="1"/>
          </p:cNvSpPr>
          <p:nvPr/>
        </p:nvSpPr>
        <p:spPr bwMode="auto">
          <a:xfrm>
            <a:off x="1600200" y="4386251"/>
            <a:ext cx="5943600" cy="1557349"/>
          </a:xfrm>
          <a:prstGeom prst="rect">
            <a:avLst/>
          </a:prstGeom>
          <a:solidFill>
            <a:srgbClr val="FFFFFF"/>
          </a:solidFill>
          <a:ln w="9525">
            <a:noFill/>
            <a:miter lim="800000"/>
            <a:headEnd/>
            <a:tailEnd/>
          </a:ln>
        </p:spPr>
        <p:txBody>
          <a:bodyPr wrap="square">
            <a:spAutoFit/>
          </a:bodyPr>
          <a:lstStyle/>
          <a:p>
            <a:r>
              <a:rPr lang="en-US" sz="2800" i="0" dirty="0">
                <a:solidFill>
                  <a:srgbClr val="000000"/>
                </a:solidFill>
              </a:rPr>
              <a:t>66</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Paolo </a:t>
            </a:r>
            <a:r>
              <a:rPr lang="en-US" sz="2800" i="0" dirty="0" err="1">
                <a:solidFill>
                  <a:srgbClr val="000000"/>
                </a:solidFill>
              </a:rPr>
              <a:t>Gentiloni</a:t>
            </a:r>
            <a:r>
              <a:rPr lang="en-US" sz="2800" i="0" dirty="0">
                <a:solidFill>
                  <a:srgbClr val="000000"/>
                </a:solidFill>
              </a:rPr>
              <a:t> </a:t>
            </a:r>
          </a:p>
          <a:p>
            <a:r>
              <a:rPr lang="en-US" sz="2800" i="0" dirty="0">
                <a:solidFill>
                  <a:srgbClr val="000000"/>
                </a:solidFill>
              </a:rPr>
              <a:t>as of 11 December 2016</a:t>
            </a:r>
          </a:p>
        </p:txBody>
      </p:sp>
    </p:spTree>
    <p:extLst>
      <p:ext uri="{BB962C8B-B14F-4D97-AF65-F5344CB8AC3E}">
        <p14:creationId xmlns:p14="http://schemas.microsoft.com/office/powerpoint/2010/main" val="1019109222"/>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676400"/>
            <a:ext cx="7315200" cy="2062103"/>
          </a:xfrm>
        </p:spPr>
        <p:txBody>
          <a:bodyPr/>
          <a:lstStyle/>
          <a:p>
            <a:pPr algn="ctr" eaLnBrk="1" hangingPunct="1">
              <a:buNone/>
            </a:pPr>
            <a:r>
              <a:rPr lang="en-US" b="1" dirty="0"/>
              <a:t>Silvio Berlusconi </a:t>
            </a:r>
          </a:p>
          <a:p>
            <a:pPr algn="ctr" eaLnBrk="1" hangingPunct="1">
              <a:buNone/>
            </a:pPr>
            <a:r>
              <a:rPr lang="en-US" dirty="0"/>
              <a:t>is the nation's former Prime Minister </a:t>
            </a:r>
          </a:p>
          <a:p>
            <a:pPr algn="ctr" eaLnBrk="1" hangingPunct="1">
              <a:buNone/>
            </a:pPr>
            <a:r>
              <a:rPr lang="en-US" sz="2400" dirty="0"/>
              <a:t>(President of the Council of Ministers)</a:t>
            </a:r>
          </a:p>
          <a:p>
            <a:pPr algn="ctr" eaLnBrk="1" hangingPunct="1">
              <a:buNone/>
            </a:pPr>
            <a:r>
              <a:rPr lang="en-US" sz="2400" dirty="0"/>
              <a:t>resigned “amid a mounting national debt crisis”</a:t>
            </a:r>
          </a:p>
        </p:txBody>
      </p:sp>
      <p:sp>
        <p:nvSpPr>
          <p:cNvPr id="6" name="Rectangle 5"/>
          <p:cNvSpPr/>
          <p:nvPr/>
        </p:nvSpPr>
        <p:spPr>
          <a:xfrm>
            <a:off x="914400" y="3911025"/>
            <a:ext cx="7315200" cy="584775"/>
          </a:xfrm>
          <a:prstGeom prst="rect">
            <a:avLst/>
          </a:prstGeom>
        </p:spPr>
        <p:txBody>
          <a:bodyPr wrap="square">
            <a:spAutoFit/>
          </a:bodyPr>
          <a:lstStyle/>
          <a:p>
            <a:r>
              <a:rPr lang="en-US" i="0" dirty="0">
                <a:hlinkClick r:id="rId2" tooltip="List of Prime Ministers of Italy"/>
              </a:rPr>
              <a:t>50</a:t>
            </a:r>
            <a:r>
              <a:rPr lang="en-US" i="0" baseline="30000" dirty="0">
                <a:hlinkClick r:id="rId2" tooltip="List of Prime Ministers of Italy"/>
              </a:rPr>
              <a:t>th</a:t>
            </a:r>
            <a:r>
              <a:rPr lang="en-US" i="0" dirty="0"/>
              <a:t> </a:t>
            </a:r>
            <a:r>
              <a:rPr lang="en-US" i="0" dirty="0">
                <a:hlinkClick r:id="rId3" tooltip="Prime Minister of Italy"/>
              </a:rPr>
              <a:t>Prime Minister of Italy</a:t>
            </a:r>
            <a:endParaRPr lang="en-US" i="0" dirty="0"/>
          </a:p>
        </p:txBody>
      </p:sp>
      <p:pic>
        <p:nvPicPr>
          <p:cNvPr id="7" name="Picture 6"/>
          <p:cNvPicPr>
            <a:picLocks noChangeAspect="1" noChangeArrowheads="1"/>
          </p:cNvPicPr>
          <p:nvPr/>
        </p:nvPicPr>
        <p:blipFill>
          <a:blip r:embed="rId4" cstate="print"/>
          <a:srcRect/>
          <a:stretch>
            <a:fillRect/>
          </a:stretch>
        </p:blipFill>
        <p:spPr bwMode="auto">
          <a:xfrm>
            <a:off x="433031" y="457200"/>
            <a:ext cx="2208133" cy="1653699"/>
          </a:xfrm>
          <a:prstGeom prst="rect">
            <a:avLst/>
          </a:prstGeom>
          <a:noFill/>
          <a:ln w="9525">
            <a:noFill/>
            <a:miter lim="800000"/>
            <a:headEnd/>
            <a:tailEnd/>
          </a:ln>
        </p:spPr>
      </p:pic>
      <p:sp>
        <p:nvSpPr>
          <p:cNvPr id="9"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5"/>
              </a:rPr>
              <a:t>www.d.umn.edu/cla/faculty/troufs/anth1095/index.html#Gannon</a:t>
            </a:r>
            <a:endParaRPr lang="en-US" sz="1000" b="0" i="0" dirty="0"/>
          </a:p>
        </p:txBody>
      </p:sp>
    </p:spTree>
    <p:extLst>
      <p:ext uri="{BB962C8B-B14F-4D97-AF65-F5344CB8AC3E}">
        <p14:creationId xmlns:p14="http://schemas.microsoft.com/office/powerpoint/2010/main" val="514820338"/>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4252873" y="6522811"/>
            <a:ext cx="631904" cy="246221"/>
          </a:xfrm>
          <a:prstGeom prst="rect">
            <a:avLst/>
          </a:prstGeom>
          <a:noFill/>
          <a:ln w="9525">
            <a:noFill/>
            <a:miter lim="800000"/>
            <a:headEnd/>
            <a:tailEnd/>
          </a:ln>
        </p:spPr>
        <p:txBody>
          <a:bodyPr wrap="none">
            <a:spAutoFit/>
          </a:bodyPr>
          <a:lstStyle/>
          <a:p>
            <a:r>
              <a:rPr lang="en-US" sz="1000" b="0" i="0" dirty="0">
                <a:solidFill>
                  <a:srgbClr val="000000"/>
                </a:solidFill>
                <a:hlinkClick r:id="rId2"/>
              </a:rPr>
              <a:t>Source</a:t>
            </a:r>
            <a:endParaRPr lang="en-US" sz="1000" b="0" i="0" dirty="0">
              <a:solidFill>
                <a:srgbClr val="000000"/>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1028"/>
            <a:ext cx="9144000" cy="5537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1472999"/>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pic>
        <p:nvPicPr>
          <p:cNvPr id="10242" name="Picture 2" descr="Trump election: Italy's Berlusconi accepts comparisons&#10;12 November 2016&#10;&#10;From the section&#10;Europe&#10;Share this with Facebook&#10;&#10;Share this with Twitter&#10;&#10;Share this with Messenger&#10;&#10;Share this with Email&#10; Share&#10;Image copyright&#10;TIZIANA FABI&#10;Image caption&#10;Ten years separate Berlusconi (L) and Donald Trump&#10;Disgraced former Italian Prime Minister Silvio Berlusconi has said comparisons between himself and US President-elect Donald Trump are &quot;obvious&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228600"/>
            <a:ext cx="5547359" cy="64008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ChangeArrowheads="1"/>
          </p:cNvSpPr>
          <p:nvPr/>
        </p:nvSpPr>
        <p:spPr bwMode="auto">
          <a:xfrm>
            <a:off x="2797346" y="6522811"/>
            <a:ext cx="3542958"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http://www.bbc.com/news/world-europe-37962988</a:t>
            </a:r>
            <a:endParaRPr lang="en-US" sz="1000" b="0" i="0" dirty="0">
              <a:solidFill>
                <a:srgbClr val="000000"/>
              </a:solidFill>
            </a:endParaRPr>
          </a:p>
        </p:txBody>
      </p:sp>
    </p:spTree>
    <p:extLst>
      <p:ext uri="{BB962C8B-B14F-4D97-AF65-F5344CB8AC3E}">
        <p14:creationId xmlns:p14="http://schemas.microsoft.com/office/powerpoint/2010/main" val="3737646500"/>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676400"/>
            <a:ext cx="7315200" cy="2062103"/>
          </a:xfrm>
        </p:spPr>
        <p:txBody>
          <a:bodyPr/>
          <a:lstStyle/>
          <a:p>
            <a:pPr algn="ctr" eaLnBrk="1" hangingPunct="1">
              <a:buNone/>
            </a:pPr>
            <a:r>
              <a:rPr lang="en-US" b="1" dirty="0"/>
              <a:t>Silvio Berlusconi </a:t>
            </a:r>
          </a:p>
          <a:p>
            <a:pPr algn="ctr" eaLnBrk="1" hangingPunct="1">
              <a:buNone/>
            </a:pPr>
            <a:r>
              <a:rPr lang="en-US" dirty="0"/>
              <a:t>is the nation's former Prime Minister </a:t>
            </a:r>
          </a:p>
          <a:p>
            <a:pPr algn="ctr" eaLnBrk="1" hangingPunct="1">
              <a:buNone/>
            </a:pPr>
            <a:r>
              <a:rPr lang="en-US" sz="2400" dirty="0"/>
              <a:t>(President of the Council of Ministers)</a:t>
            </a:r>
          </a:p>
          <a:p>
            <a:pPr algn="ctr" eaLnBrk="1" hangingPunct="1">
              <a:buNone/>
            </a:pPr>
            <a:r>
              <a:rPr lang="en-US" sz="2400" dirty="0"/>
              <a:t>resigned “amid a mounting national debt crisis”</a:t>
            </a:r>
          </a:p>
        </p:txBody>
      </p:sp>
      <p:sp>
        <p:nvSpPr>
          <p:cNvPr id="5" name="Rectangle 4"/>
          <p:cNvSpPr/>
          <p:nvPr/>
        </p:nvSpPr>
        <p:spPr>
          <a:xfrm>
            <a:off x="914400" y="3911025"/>
            <a:ext cx="7315200" cy="584775"/>
          </a:xfrm>
          <a:prstGeom prst="rect">
            <a:avLst/>
          </a:prstGeom>
        </p:spPr>
        <p:txBody>
          <a:bodyPr wrap="square">
            <a:spAutoFit/>
          </a:bodyPr>
          <a:lstStyle/>
          <a:p>
            <a:r>
              <a:rPr lang="en-US" i="0" dirty="0">
                <a:hlinkClick r:id="rId2" tooltip="List of Prime Ministers of Italy"/>
              </a:rPr>
              <a:t>50</a:t>
            </a:r>
            <a:r>
              <a:rPr lang="en-US" i="0" baseline="30000" dirty="0">
                <a:hlinkClick r:id="rId2" tooltip="List of Prime Ministers of Italy"/>
              </a:rPr>
              <a:t>th</a:t>
            </a:r>
            <a:r>
              <a:rPr lang="en-US" i="0" dirty="0"/>
              <a:t> </a:t>
            </a:r>
            <a:r>
              <a:rPr lang="en-US" i="0" dirty="0">
                <a:hlinkClick r:id="rId3" tooltip="Prime Minister of Italy"/>
              </a:rPr>
              <a:t>Prime Minister of Italy</a:t>
            </a:r>
            <a:endParaRPr lang="en-US" i="0" dirty="0"/>
          </a:p>
        </p:txBody>
      </p:sp>
      <p:sp>
        <p:nvSpPr>
          <p:cNvPr id="6" name="Rectangle 5"/>
          <p:cNvSpPr/>
          <p:nvPr/>
        </p:nvSpPr>
        <p:spPr>
          <a:xfrm>
            <a:off x="838200" y="4648200"/>
            <a:ext cx="7467600" cy="2172903"/>
          </a:xfrm>
          <a:prstGeom prst="rect">
            <a:avLst/>
          </a:prstGeom>
        </p:spPr>
        <p:txBody>
          <a:bodyPr wrap="square">
            <a:spAutoFit/>
          </a:bodyPr>
          <a:lstStyle/>
          <a:p>
            <a:r>
              <a:rPr lang="en-US" sz="2000" b="0" i="0" dirty="0"/>
              <a:t>In Office: </a:t>
            </a:r>
          </a:p>
          <a:p>
            <a:r>
              <a:rPr lang="en-US" sz="1600" b="0" i="0" dirty="0"/>
              <a:t>8 May 2008 – 16 November 2011</a:t>
            </a:r>
          </a:p>
          <a:p>
            <a:r>
              <a:rPr lang="en-US" sz="1600" b="0" i="0" dirty="0"/>
              <a:t>11 June 2001 – 17 May 2006</a:t>
            </a:r>
          </a:p>
          <a:p>
            <a:r>
              <a:rPr lang="en-US" sz="1600" b="0" i="0" dirty="0"/>
              <a:t>10 May 1994 – 17 January 1995</a:t>
            </a:r>
          </a:p>
          <a:p>
            <a:r>
              <a:rPr lang="en-US" sz="1600" b="0" i="0" dirty="0"/>
              <a:t>29 March 2009 – 16 November 2013</a:t>
            </a:r>
          </a:p>
          <a:p>
            <a:r>
              <a:rPr lang="en-US" sz="1600" b="0" i="0" dirty="0"/>
              <a:t>18 January 1994 – 27 March 2009</a:t>
            </a:r>
          </a:p>
          <a:p>
            <a:endParaRPr lang="en-US" sz="1600" b="0" i="0" dirty="0"/>
          </a:p>
        </p:txBody>
      </p:sp>
      <p:pic>
        <p:nvPicPr>
          <p:cNvPr id="7" name="Picture 6"/>
          <p:cNvPicPr>
            <a:picLocks noChangeAspect="1" noChangeArrowheads="1"/>
          </p:cNvPicPr>
          <p:nvPr/>
        </p:nvPicPr>
        <p:blipFill>
          <a:blip r:embed="rId4" cstate="print"/>
          <a:srcRect/>
          <a:stretch>
            <a:fillRect/>
          </a:stretch>
        </p:blipFill>
        <p:spPr bwMode="auto">
          <a:xfrm>
            <a:off x="433031" y="457200"/>
            <a:ext cx="2208133" cy="1653699"/>
          </a:xfrm>
          <a:prstGeom prst="rect">
            <a:avLst/>
          </a:prstGeom>
          <a:noFill/>
          <a:ln w="9525">
            <a:noFill/>
            <a:miter lim="800000"/>
            <a:headEnd/>
            <a:tailEnd/>
          </a:ln>
        </p:spPr>
      </p:pic>
      <p:sp>
        <p:nvSpPr>
          <p:cNvPr id="9"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5"/>
              </a:rPr>
              <a:t>www.d.umn.edu/cla/faculty/troufs/anth1095/index.html#Gannon</a:t>
            </a:r>
            <a:endParaRPr lang="en-US" sz="1000" b="0" i="0" dirty="0"/>
          </a:p>
        </p:txBody>
      </p:sp>
    </p:spTree>
    <p:extLst>
      <p:ext uri="{BB962C8B-B14F-4D97-AF65-F5344CB8AC3E}">
        <p14:creationId xmlns:p14="http://schemas.microsoft.com/office/powerpoint/2010/main" val="615019058"/>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381000" y="1676400"/>
            <a:ext cx="8382000" cy="2062103"/>
          </a:xfrm>
        </p:spPr>
        <p:txBody>
          <a:bodyPr/>
          <a:lstStyle/>
          <a:p>
            <a:pPr algn="ctr" eaLnBrk="1" hangingPunct="1">
              <a:buNone/>
            </a:pPr>
            <a:r>
              <a:rPr lang="en-US" b="1" dirty="0"/>
              <a:t>Silvio Berlusconi </a:t>
            </a:r>
          </a:p>
          <a:p>
            <a:pPr algn="ctr" eaLnBrk="1" hangingPunct="1">
              <a:buNone/>
            </a:pPr>
            <a:r>
              <a:rPr lang="en-US" dirty="0"/>
              <a:t>is the nation's former </a:t>
            </a:r>
            <a:r>
              <a:rPr lang="en-US" dirty="0">
                <a:solidFill>
                  <a:srgbClr val="C00000"/>
                </a:solidFill>
              </a:rPr>
              <a:t>“colorful” </a:t>
            </a:r>
            <a:r>
              <a:rPr lang="en-US" dirty="0"/>
              <a:t>Prime Minister </a:t>
            </a:r>
          </a:p>
          <a:p>
            <a:pPr algn="ctr" eaLnBrk="1" hangingPunct="1">
              <a:buNone/>
            </a:pPr>
            <a:r>
              <a:rPr lang="en-US" sz="2400" dirty="0"/>
              <a:t>(President of the Council of Ministers)</a:t>
            </a:r>
          </a:p>
          <a:p>
            <a:pPr algn="ctr" eaLnBrk="1" hangingPunct="1">
              <a:buNone/>
            </a:pPr>
            <a:r>
              <a:rPr lang="en-US" sz="2400" dirty="0"/>
              <a:t>resigned “amid a mounting national debt crisis”</a:t>
            </a:r>
          </a:p>
        </p:txBody>
      </p:sp>
      <p:pic>
        <p:nvPicPr>
          <p:cNvPr id="5" name="Picture 4"/>
          <p:cNvPicPr>
            <a:picLocks noChangeAspect="1" noChangeArrowheads="1"/>
          </p:cNvPicPr>
          <p:nvPr/>
        </p:nvPicPr>
        <p:blipFill>
          <a:blip r:embed="rId2" cstate="print"/>
          <a:srcRect/>
          <a:stretch>
            <a:fillRect/>
          </a:stretch>
        </p:blipFill>
        <p:spPr bwMode="auto">
          <a:xfrm>
            <a:off x="2757714" y="3810000"/>
            <a:ext cx="3604418" cy="2699394"/>
          </a:xfrm>
          <a:prstGeom prst="rect">
            <a:avLst/>
          </a:prstGeom>
          <a:noFill/>
          <a:ln w="9525">
            <a:noFill/>
            <a:miter lim="800000"/>
            <a:headEnd/>
            <a:tailEnd/>
          </a:ln>
        </p:spPr>
      </p:pic>
      <p:sp>
        <p:nvSpPr>
          <p:cNvPr id="6"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3"/>
              </a:rPr>
              <a:t>www.d.umn.edu/cla/faculty/troufs/anth1095/index.html#Gannon</a:t>
            </a:r>
            <a:endParaRPr lang="en-US" sz="1000" b="0" i="0" dirty="0"/>
          </a:p>
        </p:txBody>
      </p:sp>
    </p:spTree>
    <p:extLst>
      <p:ext uri="{BB962C8B-B14F-4D97-AF65-F5344CB8AC3E}">
        <p14:creationId xmlns:p14="http://schemas.microsoft.com/office/powerpoint/2010/main" val="770719250"/>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1583873" y="6522811"/>
            <a:ext cx="5969904" cy="246221"/>
          </a:xfrm>
          <a:prstGeom prst="rect">
            <a:avLst/>
          </a:prstGeom>
          <a:noFill/>
          <a:ln w="9525">
            <a:noFill/>
            <a:miter lim="800000"/>
            <a:headEnd/>
            <a:tailEnd/>
          </a:ln>
        </p:spPr>
        <p:txBody>
          <a:bodyPr wrap="none">
            <a:spAutoFit/>
          </a:bodyPr>
          <a:lstStyle/>
          <a:p>
            <a:r>
              <a:rPr lang="en-US" sz="1000" b="0" i="0" dirty="0">
                <a:hlinkClick r:id="rId2"/>
              </a:rPr>
              <a:t>https://www.nytimes.com/2019/09/19/movies/loro-review.html?smid=nytcore-ios-share</a:t>
            </a:r>
            <a:endParaRPr lang="en-US" sz="1000" b="0" i="0" dirty="0"/>
          </a:p>
        </p:txBody>
      </p:sp>
      <p:pic>
        <p:nvPicPr>
          <p:cNvPr id="2" name="Picture 1"/>
          <p:cNvPicPr>
            <a:picLocks noChangeAspect="1"/>
          </p:cNvPicPr>
          <p:nvPr/>
        </p:nvPicPr>
        <p:blipFill>
          <a:blip r:embed="rId3"/>
          <a:stretch>
            <a:fillRect/>
          </a:stretch>
        </p:blipFill>
        <p:spPr>
          <a:xfrm>
            <a:off x="1371600" y="122011"/>
            <a:ext cx="6400800" cy="64008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5600" y="762000"/>
            <a:ext cx="1828800" cy="265176"/>
          </a:xfrm>
          <a:prstGeom prst="rect">
            <a:avLst/>
          </a:prstGeom>
        </p:spPr>
      </p:pic>
      <p:sp>
        <p:nvSpPr>
          <p:cNvPr id="4" name="Rectangle 3"/>
          <p:cNvSpPr/>
          <p:nvPr/>
        </p:nvSpPr>
        <p:spPr>
          <a:xfrm>
            <a:off x="6998917" y="1049179"/>
            <a:ext cx="1154483" cy="246221"/>
          </a:xfrm>
          <a:prstGeom prst="rect">
            <a:avLst/>
          </a:prstGeom>
        </p:spPr>
        <p:txBody>
          <a:bodyPr wrap="none">
            <a:spAutoFit/>
          </a:bodyPr>
          <a:lstStyle/>
          <a:p>
            <a:r>
              <a:rPr lang="en-US" sz="1000" b="0" i="0" dirty="0"/>
              <a:t>Sept. 19, 2019</a:t>
            </a:r>
          </a:p>
        </p:txBody>
      </p:sp>
    </p:spTree>
    <p:extLst>
      <p:ext uri="{BB962C8B-B14F-4D97-AF65-F5344CB8AC3E}">
        <p14:creationId xmlns:p14="http://schemas.microsoft.com/office/powerpoint/2010/main" val="3209147189"/>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753" y="106680"/>
            <a:ext cx="7304847" cy="6675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4525" y="628650"/>
            <a:ext cx="3028950" cy="666750"/>
          </a:xfrm>
          <a:prstGeom prst="rect">
            <a:avLst/>
          </a:prstGeom>
        </p:spPr>
      </p:pic>
    </p:spTree>
    <p:extLst>
      <p:ext uri="{BB962C8B-B14F-4D97-AF65-F5344CB8AC3E}">
        <p14:creationId xmlns:p14="http://schemas.microsoft.com/office/powerpoint/2010/main" val="778612768"/>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9914" y="228600"/>
            <a:ext cx="650659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2"/>
          <p:cNvSpPr>
            <a:spLocks noChangeArrowheads="1"/>
          </p:cNvSpPr>
          <p:nvPr/>
        </p:nvSpPr>
        <p:spPr bwMode="auto">
          <a:xfrm>
            <a:off x="3136366" y="6551842"/>
            <a:ext cx="2868093" cy="215444"/>
          </a:xfrm>
          <a:prstGeom prst="rect">
            <a:avLst/>
          </a:prstGeom>
          <a:noFill/>
          <a:ln w="9525">
            <a:noFill/>
            <a:miter lim="800000"/>
            <a:headEnd/>
            <a:tailEnd/>
          </a:ln>
        </p:spPr>
        <p:txBody>
          <a:bodyPr wrap="none">
            <a:spAutoFit/>
          </a:bodyPr>
          <a:lstStyle/>
          <a:p>
            <a:r>
              <a:rPr lang="en-US" sz="800" b="0" i="0" dirty="0">
                <a:hlinkClick r:id="rId4"/>
              </a:rPr>
              <a:t>http://www.bbc.com/news/world-europe-34297545</a:t>
            </a:r>
            <a:endParaRPr lang="en-US" sz="800" b="0" i="0" dirty="0"/>
          </a:p>
        </p:txBody>
      </p:sp>
    </p:spTree>
    <p:extLst>
      <p:ext uri="{BB962C8B-B14F-4D97-AF65-F5344CB8AC3E}">
        <p14:creationId xmlns:p14="http://schemas.microsoft.com/office/powerpoint/2010/main" val="1670565444"/>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hlinkClick r:id="rId3"/>
              </a:rPr>
              <a:t>http://news.bbc.co.uk/2/hi/europe/3034600.stm</a:t>
            </a:r>
            <a:endParaRPr lang="en-US" sz="800" b="0" i="0" dirty="0"/>
          </a:p>
        </p:txBody>
      </p:sp>
      <p:pic>
        <p:nvPicPr>
          <p:cNvPr id="717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
        <p:nvSpPr>
          <p:cNvPr id="5" name="Freeform 4"/>
          <p:cNvSpPr/>
          <p:nvPr/>
        </p:nvSpPr>
        <p:spPr>
          <a:xfrm>
            <a:off x="1981200" y="5115636"/>
            <a:ext cx="2195014" cy="864358"/>
          </a:xfrm>
          <a:custGeom>
            <a:avLst/>
            <a:gdLst>
              <a:gd name="connsiteX0" fmla="*/ 2113128 w 2195014"/>
              <a:gd name="connsiteY0" fmla="*/ 493594 h 864358"/>
              <a:gd name="connsiteX1" fmla="*/ 2167719 w 2195014"/>
              <a:gd name="connsiteY1" fmla="*/ 234286 h 864358"/>
              <a:gd name="connsiteX2" fmla="*/ 2113128 w 2195014"/>
              <a:gd name="connsiteY2" fmla="*/ 56865 h 864358"/>
              <a:gd name="connsiteX3" fmla="*/ 1676400 w 2195014"/>
              <a:gd name="connsiteY3" fmla="*/ 56865 h 864358"/>
              <a:gd name="connsiteX4" fmla="*/ 1144137 w 2195014"/>
              <a:gd name="connsiteY4" fmla="*/ 56865 h 864358"/>
              <a:gd name="connsiteX5" fmla="*/ 639170 w 2195014"/>
              <a:gd name="connsiteY5" fmla="*/ 29570 h 864358"/>
              <a:gd name="connsiteX6" fmla="*/ 366215 w 2195014"/>
              <a:gd name="connsiteY6" fmla="*/ 15922 h 864358"/>
              <a:gd name="connsiteX7" fmla="*/ 52316 w 2195014"/>
              <a:gd name="connsiteY7" fmla="*/ 125104 h 864358"/>
              <a:gd name="connsiteX8" fmla="*/ 52316 w 2195014"/>
              <a:gd name="connsiteY8" fmla="*/ 384412 h 864358"/>
              <a:gd name="connsiteX9" fmla="*/ 79612 w 2195014"/>
              <a:gd name="connsiteY9" fmla="*/ 643719 h 864358"/>
              <a:gd name="connsiteX10" fmla="*/ 188794 w 2195014"/>
              <a:gd name="connsiteY10" fmla="*/ 821140 h 864358"/>
              <a:gd name="connsiteX11" fmla="*/ 516340 w 2195014"/>
              <a:gd name="connsiteY11" fmla="*/ 862083 h 864358"/>
              <a:gd name="connsiteX12" fmla="*/ 789296 w 2195014"/>
              <a:gd name="connsiteY12" fmla="*/ 834788 h 864358"/>
              <a:gd name="connsiteX13" fmla="*/ 953069 w 2195014"/>
              <a:gd name="connsiteY13" fmla="*/ 739254 h 864358"/>
              <a:gd name="connsiteX14" fmla="*/ 1103194 w 2195014"/>
              <a:gd name="connsiteY14" fmla="*/ 657367 h 864358"/>
              <a:gd name="connsiteX15" fmla="*/ 1212376 w 2195014"/>
              <a:gd name="connsiteY15" fmla="*/ 657367 h 864358"/>
              <a:gd name="connsiteX16" fmla="*/ 1498979 w 2195014"/>
              <a:gd name="connsiteY16" fmla="*/ 657367 h 864358"/>
              <a:gd name="connsiteX17" fmla="*/ 1662752 w 2195014"/>
              <a:gd name="connsiteY17" fmla="*/ 671015 h 864358"/>
              <a:gd name="connsiteX18" fmla="*/ 1799230 w 2195014"/>
              <a:gd name="connsiteY18" fmla="*/ 671015 h 864358"/>
              <a:gd name="connsiteX19" fmla="*/ 1963003 w 2195014"/>
              <a:gd name="connsiteY19" fmla="*/ 671015 h 864358"/>
              <a:gd name="connsiteX20" fmla="*/ 2058537 w 2195014"/>
              <a:gd name="connsiteY20" fmla="*/ 657367 h 864358"/>
              <a:gd name="connsiteX21" fmla="*/ 2085833 w 2195014"/>
              <a:gd name="connsiteY21" fmla="*/ 589128 h 864358"/>
              <a:gd name="connsiteX22" fmla="*/ 2113128 w 2195014"/>
              <a:gd name="connsiteY22" fmla="*/ 493594 h 86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5014" h="864358">
                <a:moveTo>
                  <a:pt x="2113128" y="493594"/>
                </a:moveTo>
                <a:cubicBezTo>
                  <a:pt x="2126776" y="434454"/>
                  <a:pt x="2167719" y="307074"/>
                  <a:pt x="2167719" y="234286"/>
                </a:cubicBezTo>
                <a:cubicBezTo>
                  <a:pt x="2167719" y="161498"/>
                  <a:pt x="2195014" y="86435"/>
                  <a:pt x="2113128" y="56865"/>
                </a:cubicBezTo>
                <a:cubicBezTo>
                  <a:pt x="2031242" y="27295"/>
                  <a:pt x="1676400" y="56865"/>
                  <a:pt x="1676400" y="56865"/>
                </a:cubicBezTo>
                <a:cubicBezTo>
                  <a:pt x="1514902" y="56865"/>
                  <a:pt x="1317009" y="61414"/>
                  <a:pt x="1144137" y="56865"/>
                </a:cubicBezTo>
                <a:cubicBezTo>
                  <a:pt x="971265" y="52316"/>
                  <a:pt x="639170" y="29570"/>
                  <a:pt x="639170" y="29570"/>
                </a:cubicBezTo>
                <a:cubicBezTo>
                  <a:pt x="509516" y="22746"/>
                  <a:pt x="464024" y="0"/>
                  <a:pt x="366215" y="15922"/>
                </a:cubicBezTo>
                <a:cubicBezTo>
                  <a:pt x="268406" y="31844"/>
                  <a:pt x="104632" y="63689"/>
                  <a:pt x="52316" y="125104"/>
                </a:cubicBezTo>
                <a:cubicBezTo>
                  <a:pt x="0" y="186519"/>
                  <a:pt x="47767" y="297976"/>
                  <a:pt x="52316" y="384412"/>
                </a:cubicBezTo>
                <a:cubicBezTo>
                  <a:pt x="56865" y="470848"/>
                  <a:pt x="56866" y="570931"/>
                  <a:pt x="79612" y="643719"/>
                </a:cubicBezTo>
                <a:cubicBezTo>
                  <a:pt x="102358" y="716507"/>
                  <a:pt x="116006" y="784746"/>
                  <a:pt x="188794" y="821140"/>
                </a:cubicBezTo>
                <a:cubicBezTo>
                  <a:pt x="261582" y="857534"/>
                  <a:pt x="416256" y="859808"/>
                  <a:pt x="516340" y="862083"/>
                </a:cubicBezTo>
                <a:cubicBezTo>
                  <a:pt x="616424" y="864358"/>
                  <a:pt x="716508" y="855259"/>
                  <a:pt x="789296" y="834788"/>
                </a:cubicBezTo>
                <a:cubicBezTo>
                  <a:pt x="862084" y="814317"/>
                  <a:pt x="900753" y="768824"/>
                  <a:pt x="953069" y="739254"/>
                </a:cubicBezTo>
                <a:cubicBezTo>
                  <a:pt x="1005385" y="709684"/>
                  <a:pt x="1059976" y="671015"/>
                  <a:pt x="1103194" y="657367"/>
                </a:cubicBezTo>
                <a:cubicBezTo>
                  <a:pt x="1146412" y="643719"/>
                  <a:pt x="1212376" y="657367"/>
                  <a:pt x="1212376" y="657367"/>
                </a:cubicBezTo>
                <a:cubicBezTo>
                  <a:pt x="1278340" y="657367"/>
                  <a:pt x="1423916" y="655092"/>
                  <a:pt x="1498979" y="657367"/>
                </a:cubicBezTo>
                <a:cubicBezTo>
                  <a:pt x="1574042" y="659642"/>
                  <a:pt x="1612710" y="668740"/>
                  <a:pt x="1662752" y="671015"/>
                </a:cubicBezTo>
                <a:cubicBezTo>
                  <a:pt x="1712794" y="673290"/>
                  <a:pt x="1799230" y="671015"/>
                  <a:pt x="1799230" y="671015"/>
                </a:cubicBezTo>
                <a:cubicBezTo>
                  <a:pt x="1849272" y="671015"/>
                  <a:pt x="1919785" y="673290"/>
                  <a:pt x="1963003" y="671015"/>
                </a:cubicBezTo>
                <a:cubicBezTo>
                  <a:pt x="2006221" y="668740"/>
                  <a:pt x="2038065" y="671015"/>
                  <a:pt x="2058537" y="657367"/>
                </a:cubicBezTo>
                <a:cubicBezTo>
                  <a:pt x="2079009" y="643719"/>
                  <a:pt x="2076735" y="616423"/>
                  <a:pt x="2085833" y="589128"/>
                </a:cubicBezTo>
                <a:cubicBezTo>
                  <a:pt x="2094931" y="561833"/>
                  <a:pt x="2099480" y="552734"/>
                  <a:pt x="2113128" y="493594"/>
                </a:cubicBezTo>
                <a:close/>
              </a:path>
            </a:pathLst>
          </a:cu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343400" y="4674715"/>
            <a:ext cx="2743200" cy="1040285"/>
          </a:xfrm>
          <a:prstGeom prst="rect">
            <a:avLst/>
          </a:prstGeom>
          <a:solidFill>
            <a:schemeClr val="bg1"/>
          </a:solidFill>
          <a:ln w="76200">
            <a:solidFill>
              <a:srgbClr val="C00000"/>
            </a:solidFill>
          </a:ln>
        </p:spPr>
        <p:txBody>
          <a:bodyPr wrap="square">
            <a:spAutoFit/>
          </a:bodyPr>
          <a:lstStyle/>
          <a:p>
            <a:r>
              <a:rPr lang="en-US" sz="2800" i="0" dirty="0"/>
              <a:t>and sports </a:t>
            </a:r>
          </a:p>
          <a:p>
            <a:r>
              <a:rPr lang="en-US" sz="2800" i="0" dirty="0"/>
              <a:t>(F.C. Milan)</a:t>
            </a:r>
          </a:p>
        </p:txBody>
      </p:sp>
    </p:spTree>
    <p:extLst>
      <p:ext uri="{BB962C8B-B14F-4D97-AF65-F5344CB8AC3E}">
        <p14:creationId xmlns:p14="http://schemas.microsoft.com/office/powerpoint/2010/main" val="16258771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5.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57393" y="6551842"/>
            <a:ext cx="2626040" cy="215444"/>
          </a:xfrm>
          <a:prstGeom prst="rect">
            <a:avLst/>
          </a:prstGeom>
          <a:noFill/>
          <a:ln w="9525">
            <a:noFill/>
            <a:miter lim="800000"/>
            <a:headEnd/>
            <a:tailEnd/>
          </a:ln>
        </p:spPr>
        <p:txBody>
          <a:bodyPr wrap="none">
            <a:spAutoFit/>
          </a:bodyPr>
          <a:lstStyle/>
          <a:p>
            <a:r>
              <a:rPr lang="en-US" sz="800" b="0" i="0" dirty="0">
                <a:hlinkClick r:id="rId3"/>
              </a:rPr>
              <a:t>http://www.bbc.com/news/business-36721010</a:t>
            </a:r>
            <a:endParaRPr lang="en-US" sz="800" b="0" i="0"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27275" y="457200"/>
            <a:ext cx="644512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1066800"/>
            <a:ext cx="1270000" cy="609600"/>
          </a:xfrm>
          <a:prstGeom prst="rect">
            <a:avLst/>
          </a:prstGeom>
        </p:spPr>
      </p:pic>
    </p:spTree>
    <p:extLst>
      <p:ext uri="{BB962C8B-B14F-4D97-AF65-F5344CB8AC3E}">
        <p14:creationId xmlns:p14="http://schemas.microsoft.com/office/powerpoint/2010/main" val="3978749574"/>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5122" name="Picture 2" descr="AC Milan: Silvio Berlusconi sells Italian giants to Chinese investors&#10;From the section&#10;European Football&#10;&#10;Share&#10;this page&#10;&#10;AC Milan won 29 trophies during Berlusconi's tenure&#10;Chinese investor Rossoneri Sport Investment Lux has completed its £628m (740m euro) takeover of AC Milan, promising &quot;significant capital increases&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148" y="304800"/>
            <a:ext cx="6334224"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a:spLocks noChangeArrowheads="1"/>
          </p:cNvSpPr>
          <p:nvPr/>
        </p:nvSpPr>
        <p:spPr bwMode="auto">
          <a:xfrm>
            <a:off x="3287049" y="6551842"/>
            <a:ext cx="2566728" cy="215444"/>
          </a:xfrm>
          <a:prstGeom prst="rect">
            <a:avLst/>
          </a:prstGeom>
          <a:noFill/>
          <a:ln w="9525">
            <a:noFill/>
            <a:miter lim="800000"/>
            <a:headEnd/>
            <a:tailEnd/>
          </a:ln>
        </p:spPr>
        <p:txBody>
          <a:bodyPr wrap="none">
            <a:spAutoFit/>
          </a:bodyPr>
          <a:lstStyle/>
          <a:p>
            <a:r>
              <a:rPr lang="en-US" sz="800" b="0" i="0" dirty="0">
                <a:hlinkClick r:id="rId4"/>
              </a:rPr>
              <a:t>http://www.bbc.com/sport/football/39591910</a:t>
            </a:r>
            <a:endParaRPr lang="en-US" sz="800" b="0" i="0" dirty="0"/>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1066800"/>
            <a:ext cx="1270000" cy="609600"/>
          </a:xfrm>
          <a:prstGeom prst="rect">
            <a:avLst/>
          </a:prstGeom>
        </p:spPr>
      </p:pic>
    </p:spTree>
    <p:extLst>
      <p:ext uri="{BB962C8B-B14F-4D97-AF65-F5344CB8AC3E}">
        <p14:creationId xmlns:p14="http://schemas.microsoft.com/office/powerpoint/2010/main" val="4035567347"/>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45263"/>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http://news.bbc.co.uk/2/hi/europe/3034600.stm</a:t>
            </a:r>
            <a:endParaRPr lang="en-US" sz="800" b="0" i="0" dirty="0">
              <a:solidFill>
                <a:srgbClr val="000000"/>
              </a:solidFill>
            </a:endParaRPr>
          </a:p>
        </p:txBody>
      </p:sp>
      <p:pic>
        <p:nvPicPr>
          <p:cNvPr id="717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
        <p:nvSpPr>
          <p:cNvPr id="6" name="Rectangle 5"/>
          <p:cNvSpPr/>
          <p:nvPr/>
        </p:nvSpPr>
        <p:spPr>
          <a:xfrm>
            <a:off x="914400" y="3581400"/>
            <a:ext cx="7315200" cy="2086725"/>
          </a:xfrm>
          <a:prstGeom prst="rect">
            <a:avLst/>
          </a:prstGeom>
          <a:solidFill>
            <a:schemeClr val="bg1"/>
          </a:solidFill>
          <a:ln w="76200">
            <a:solidFill>
              <a:srgbClr val="C00000"/>
            </a:solidFill>
          </a:ln>
        </p:spPr>
        <p:txBody>
          <a:bodyPr wrap="square" lIns="228600" tIns="228600" rIns="228600" bIns="228600">
            <a:spAutoFit/>
          </a:bodyPr>
          <a:lstStyle/>
          <a:p>
            <a:r>
              <a:rPr lang="en-US" sz="2400" i="0" dirty="0">
                <a:solidFill>
                  <a:srgbClr val="000000"/>
                </a:solidFill>
              </a:rPr>
              <a:t>he is the owner of </a:t>
            </a:r>
          </a:p>
          <a:p>
            <a:r>
              <a:rPr lang="en-US" sz="2400" i="0" dirty="0">
                <a:solidFill>
                  <a:srgbClr val="000000"/>
                </a:solidFill>
              </a:rPr>
              <a:t>the Italian football club A.C. Milan . . .</a:t>
            </a:r>
          </a:p>
          <a:p>
            <a:r>
              <a:rPr lang="en-US" sz="2400" i="0" dirty="0">
                <a:solidFill>
                  <a:srgbClr val="000000"/>
                </a:solidFill>
              </a:rPr>
              <a:t>and TV stations, and investment companies . . .</a:t>
            </a:r>
          </a:p>
        </p:txBody>
      </p:sp>
    </p:spTree>
    <p:extLst>
      <p:ext uri="{BB962C8B-B14F-4D97-AF65-F5344CB8AC3E}">
        <p14:creationId xmlns:p14="http://schemas.microsoft.com/office/powerpoint/2010/main" val="1355331231"/>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45263"/>
            <a:ext cx="2723823" cy="215444"/>
          </a:xfrm>
          <a:prstGeom prst="rect">
            <a:avLst/>
          </a:prstGeom>
          <a:noFill/>
          <a:ln w="9525">
            <a:noFill/>
            <a:miter lim="800000"/>
            <a:headEnd/>
            <a:tailEnd/>
          </a:ln>
        </p:spPr>
        <p:txBody>
          <a:bodyPr wrap="none">
            <a:spAutoFit/>
          </a:bodyPr>
          <a:lstStyle/>
          <a:p>
            <a:r>
              <a:rPr lang="en-US" sz="800" b="0" i="0" dirty="0">
                <a:hlinkClick r:id="rId3"/>
              </a:rPr>
              <a:t>http://news.bbc.co.uk/2/hi/europe/3034600.stm</a:t>
            </a:r>
            <a:endParaRPr lang="en-US" sz="800" b="0" i="0" dirty="0"/>
          </a:p>
        </p:txBody>
      </p:sp>
      <p:pic>
        <p:nvPicPr>
          <p:cNvPr id="717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
        <p:nvSpPr>
          <p:cNvPr id="7" name="Rectangle 6"/>
          <p:cNvSpPr/>
          <p:nvPr/>
        </p:nvSpPr>
        <p:spPr>
          <a:xfrm>
            <a:off x="914400" y="3657600"/>
            <a:ext cx="7315200" cy="1643527"/>
          </a:xfrm>
          <a:prstGeom prst="rect">
            <a:avLst/>
          </a:prstGeom>
          <a:solidFill>
            <a:schemeClr val="bg1"/>
          </a:solidFill>
          <a:ln w="76200">
            <a:solidFill>
              <a:srgbClr val="C00000"/>
            </a:solidFill>
          </a:ln>
        </p:spPr>
        <p:txBody>
          <a:bodyPr wrap="square" lIns="228600" tIns="228600" rIns="228600" bIns="228600">
            <a:spAutoFit/>
          </a:bodyPr>
          <a:lstStyle/>
          <a:p>
            <a:r>
              <a:rPr lang="en-US" sz="2400" i="0" dirty="0"/>
              <a:t>he was the leader of the People of Freedom political movement, </a:t>
            </a:r>
          </a:p>
          <a:p>
            <a:r>
              <a:rPr lang="en-US" sz="2400" i="0" dirty="0"/>
              <a:t>a centre-right party he founded in 2009</a:t>
            </a:r>
          </a:p>
        </p:txBody>
      </p:sp>
    </p:spTree>
    <p:extLst>
      <p:ext uri="{BB962C8B-B14F-4D97-AF65-F5344CB8AC3E}">
        <p14:creationId xmlns:p14="http://schemas.microsoft.com/office/powerpoint/2010/main" val="2307146619"/>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45263"/>
            <a:ext cx="2723823" cy="215444"/>
          </a:xfrm>
          <a:prstGeom prst="rect">
            <a:avLst/>
          </a:prstGeom>
          <a:noFill/>
          <a:ln w="9525">
            <a:noFill/>
            <a:miter lim="800000"/>
            <a:headEnd/>
            <a:tailEnd/>
          </a:ln>
        </p:spPr>
        <p:txBody>
          <a:bodyPr wrap="none">
            <a:spAutoFit/>
          </a:bodyPr>
          <a:lstStyle/>
          <a:p>
            <a:r>
              <a:rPr lang="en-US" sz="800" b="0" i="0" dirty="0">
                <a:hlinkClick r:id="rId3"/>
              </a:rPr>
              <a:t>http://news.bbc.co.uk/2/hi/europe/3034600.stm</a:t>
            </a:r>
            <a:endParaRPr lang="en-US" sz="800" b="0" i="0" dirty="0"/>
          </a:p>
        </p:txBody>
      </p:sp>
      <p:pic>
        <p:nvPicPr>
          <p:cNvPr id="717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
        <p:nvSpPr>
          <p:cNvPr id="5" name="Rectangle 4"/>
          <p:cNvSpPr/>
          <p:nvPr/>
        </p:nvSpPr>
        <p:spPr>
          <a:xfrm>
            <a:off x="914400" y="3143071"/>
            <a:ext cx="7315200" cy="2382191"/>
          </a:xfrm>
          <a:prstGeom prst="rect">
            <a:avLst/>
          </a:prstGeom>
          <a:solidFill>
            <a:schemeClr val="bg1"/>
          </a:solidFill>
          <a:ln w="76200">
            <a:solidFill>
              <a:srgbClr val="C00000"/>
            </a:solidFill>
          </a:ln>
        </p:spPr>
        <p:txBody>
          <a:bodyPr wrap="square" lIns="228600" tIns="228600" rIns="228600" bIns="228600">
            <a:spAutoFit/>
          </a:bodyPr>
          <a:lstStyle/>
          <a:p>
            <a:r>
              <a:rPr lang="en-US" sz="2400" i="0" dirty="0"/>
              <a:t>In 2008 </a:t>
            </a:r>
          </a:p>
          <a:p>
            <a:r>
              <a:rPr lang="en-US" sz="2400" b="0" i="0" dirty="0"/>
              <a:t>— according to </a:t>
            </a:r>
            <a:r>
              <a:rPr lang="en-US" sz="2400" b="0" dirty="0"/>
              <a:t>Forbes</a:t>
            </a:r>
            <a:r>
              <a:rPr lang="en-US" sz="2400" b="0" i="0" dirty="0"/>
              <a:t> magazine — </a:t>
            </a:r>
            <a:r>
              <a:rPr lang="en-US" sz="2400" i="0" dirty="0"/>
              <a:t>Berlusconi was Italy's third richest person, with personal assets worth $9.4 billion (USD)</a:t>
            </a:r>
          </a:p>
        </p:txBody>
      </p:sp>
    </p:spTree>
    <p:extLst>
      <p:ext uri="{BB962C8B-B14F-4D97-AF65-F5344CB8AC3E}">
        <p14:creationId xmlns:p14="http://schemas.microsoft.com/office/powerpoint/2010/main" val="1696660069"/>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1367347"/>
            <a:ext cx="7340600" cy="4431983"/>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But </a:t>
            </a:r>
          </a:p>
          <a:p>
            <a:pPr eaLnBrk="0" hangingPunct="0">
              <a:lnSpc>
                <a:spcPct val="150000"/>
              </a:lnSpc>
              <a:spcBef>
                <a:spcPct val="0"/>
              </a:spcBef>
            </a:pPr>
            <a:r>
              <a:rPr kumimoji="1" lang="en-US" sz="2800" b="0" i="0" dirty="0">
                <a:solidFill>
                  <a:srgbClr val="FFFFFF"/>
                </a:solidFill>
                <a:latin typeface="Arial" charset="0"/>
              </a:rPr>
              <a:t>— also </a:t>
            </a:r>
            <a:r>
              <a:rPr kumimoji="1" lang="it-IT" sz="2800" b="0" i="0" dirty="0">
                <a:solidFill>
                  <a:srgbClr val="FFFFFF"/>
                </a:solidFill>
                <a:latin typeface="Arial" charset="0"/>
              </a:rPr>
              <a:t>according to </a:t>
            </a:r>
            <a:r>
              <a:rPr kumimoji="1" lang="it-IT" sz="2800" b="0" dirty="0">
                <a:solidFill>
                  <a:srgbClr val="FFFFFF"/>
                </a:solidFill>
                <a:latin typeface="Arial" charset="0"/>
              </a:rPr>
              <a:t>Forbes</a:t>
            </a:r>
            <a:r>
              <a:rPr kumimoji="1" lang="it-IT" sz="2800" b="0" i="0" dirty="0">
                <a:solidFill>
                  <a:srgbClr val="FFFFFF"/>
                </a:solidFill>
                <a:latin typeface="Arial" charset="0"/>
              </a:rPr>
              <a:t> magazine </a:t>
            </a:r>
            <a:r>
              <a:rPr kumimoji="1" lang="en-US" sz="2800" b="0" i="0" dirty="0">
                <a:solidFill>
                  <a:srgbClr val="FFFFFF"/>
                </a:solidFill>
                <a:latin typeface="Arial" charset="0"/>
              </a:rPr>
              <a:t>—</a:t>
            </a:r>
            <a:r>
              <a:rPr kumimoji="1" lang="it-IT" sz="2800" b="0" i="0" dirty="0">
                <a:solidFill>
                  <a:srgbClr val="FFFFFF"/>
                </a:solidFill>
                <a:latin typeface="Arial" charset="0"/>
              </a:rPr>
              <a:t> </a:t>
            </a:r>
          </a:p>
          <a:p>
            <a:pPr eaLnBrk="0" hangingPunct="0">
              <a:lnSpc>
                <a:spcPct val="150000"/>
              </a:lnSpc>
              <a:spcBef>
                <a:spcPct val="0"/>
              </a:spcBef>
            </a:pPr>
            <a:r>
              <a:rPr kumimoji="1" lang="it-IT" sz="4000" i="0" dirty="0">
                <a:solidFill>
                  <a:srgbClr val="FFFFFF"/>
                </a:solidFill>
                <a:latin typeface="Arial" charset="0"/>
              </a:rPr>
              <a:t>Berlusconi’s fortunes have declined </a:t>
            </a:r>
            <a:r>
              <a:rPr kumimoji="1" lang="it-IT" sz="2800" b="0" i="0" dirty="0">
                <a:solidFill>
                  <a:srgbClr val="FFFFFF"/>
                </a:solidFill>
                <a:latin typeface="Arial" charset="0"/>
              </a:rPr>
              <a:t>(literally) </a:t>
            </a:r>
          </a:p>
          <a:p>
            <a:pPr eaLnBrk="0" hangingPunct="0">
              <a:lnSpc>
                <a:spcPct val="150000"/>
              </a:lnSpc>
              <a:spcBef>
                <a:spcPct val="0"/>
              </a:spcBef>
            </a:pPr>
            <a:r>
              <a:rPr kumimoji="1" lang="it-IT" sz="4000" i="0" dirty="0">
                <a:solidFill>
                  <a:srgbClr val="FFFFFF"/>
                </a:solidFill>
                <a:latin typeface="Arial" charset="0"/>
              </a:rPr>
              <a:t>in recent years </a:t>
            </a:r>
            <a:r>
              <a:rPr kumimoji="1" lang="en-US" sz="4000" i="0" dirty="0">
                <a:solidFill>
                  <a:srgbClr val="FFFFFF"/>
                </a:solidFill>
                <a:latin typeface="Arial" charset="0"/>
              </a:rPr>
              <a:t>. . .</a:t>
            </a:r>
          </a:p>
        </p:txBody>
      </p:sp>
    </p:spTree>
    <p:extLst>
      <p:ext uri="{BB962C8B-B14F-4D97-AF65-F5344CB8AC3E}">
        <p14:creationId xmlns:p14="http://schemas.microsoft.com/office/powerpoint/2010/main" val="1490146117"/>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23730" y="6545263"/>
            <a:ext cx="2693366" cy="215444"/>
          </a:xfrm>
          <a:prstGeom prst="rect">
            <a:avLst/>
          </a:prstGeom>
          <a:noFill/>
          <a:ln w="9525">
            <a:noFill/>
            <a:miter lim="800000"/>
            <a:headEnd/>
            <a:tailEnd/>
          </a:ln>
        </p:spPr>
        <p:txBody>
          <a:bodyPr wrap="none">
            <a:spAutoFit/>
          </a:bodyPr>
          <a:lstStyle/>
          <a:p>
            <a:r>
              <a:rPr lang="en-US" sz="800" b="0" i="0" dirty="0">
                <a:hlinkClick r:id="rId3"/>
              </a:rPr>
              <a:t>http://www.forbes.com/profile/silvio-berlusconi/</a:t>
            </a:r>
            <a:endParaRPr lang="en-US" sz="800" b="0" i="0"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76200"/>
            <a:ext cx="606055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734559" y="2511623"/>
            <a:ext cx="2199641" cy="307777"/>
          </a:xfrm>
          <a:prstGeom prst="rect">
            <a:avLst/>
          </a:prstGeom>
        </p:spPr>
        <p:txBody>
          <a:bodyPr wrap="none">
            <a:spAutoFit/>
          </a:bodyPr>
          <a:lstStyle/>
          <a:p>
            <a:r>
              <a:rPr lang="en-US" sz="1400" i="0" dirty="0">
                <a:solidFill>
                  <a:schemeClr val="accent1">
                    <a:lumMod val="90000"/>
                  </a:schemeClr>
                </a:solidFill>
              </a:rPr>
              <a:t>$9.4 billion in 2008 </a:t>
            </a:r>
            <a:endParaRPr lang="en-US" sz="1400" dirty="0">
              <a:solidFill>
                <a:schemeClr val="accent1">
                  <a:lumMod val="90000"/>
                </a:schemeClr>
              </a:solidFill>
            </a:endParaRPr>
          </a:p>
        </p:txBody>
      </p:sp>
      <p:sp>
        <p:nvSpPr>
          <p:cNvPr id="5" name="Rectangle 4"/>
          <p:cNvSpPr/>
          <p:nvPr/>
        </p:nvSpPr>
        <p:spPr>
          <a:xfrm>
            <a:off x="2609144" y="5377542"/>
            <a:ext cx="1353256" cy="307777"/>
          </a:xfrm>
          <a:prstGeom prst="rect">
            <a:avLst/>
          </a:prstGeom>
        </p:spPr>
        <p:txBody>
          <a:bodyPr wrap="none">
            <a:spAutoFit/>
          </a:bodyPr>
          <a:lstStyle/>
          <a:p>
            <a:r>
              <a:rPr lang="en-US" sz="1400" i="0" dirty="0">
                <a:solidFill>
                  <a:schemeClr val="accent1">
                    <a:lumMod val="90000"/>
                  </a:schemeClr>
                </a:solidFill>
              </a:rPr>
              <a:t>#3 in 2008 </a:t>
            </a:r>
            <a:endParaRPr lang="en-US" sz="1400" dirty="0">
              <a:solidFill>
                <a:schemeClr val="accent1">
                  <a:lumMod val="90000"/>
                </a:schemeClr>
              </a:solidFill>
            </a:endParaRPr>
          </a:p>
        </p:txBody>
      </p:sp>
    </p:spTree>
    <p:extLst>
      <p:ext uri="{BB962C8B-B14F-4D97-AF65-F5344CB8AC3E}">
        <p14:creationId xmlns:p14="http://schemas.microsoft.com/office/powerpoint/2010/main" val="3444605014"/>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45263"/>
            <a:ext cx="2723823" cy="215444"/>
          </a:xfrm>
          <a:prstGeom prst="rect">
            <a:avLst/>
          </a:prstGeom>
          <a:noFill/>
          <a:ln w="9525">
            <a:noFill/>
            <a:miter lim="800000"/>
            <a:headEnd/>
            <a:tailEnd/>
          </a:ln>
        </p:spPr>
        <p:txBody>
          <a:bodyPr wrap="none">
            <a:spAutoFit/>
          </a:bodyPr>
          <a:lstStyle/>
          <a:p>
            <a:r>
              <a:rPr lang="en-US" sz="800" b="0" i="0" dirty="0">
                <a:hlinkClick r:id="rId3"/>
              </a:rPr>
              <a:t>http://news.bbc.co.uk/2/hi/europe/3034600.stm</a:t>
            </a:r>
            <a:endParaRPr lang="en-US" sz="800" b="0" i="0" dirty="0"/>
          </a:p>
        </p:txBody>
      </p:sp>
      <p:pic>
        <p:nvPicPr>
          <p:cNvPr id="717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
        <p:nvSpPr>
          <p:cNvPr id="5" name="Rectangle 4"/>
          <p:cNvSpPr/>
          <p:nvPr/>
        </p:nvSpPr>
        <p:spPr>
          <a:xfrm>
            <a:off x="914400" y="3764340"/>
            <a:ext cx="7315200" cy="2012859"/>
          </a:xfrm>
          <a:prstGeom prst="rect">
            <a:avLst/>
          </a:prstGeom>
          <a:solidFill>
            <a:schemeClr val="bg1"/>
          </a:solidFill>
          <a:ln w="76200">
            <a:solidFill>
              <a:srgbClr val="C00000"/>
            </a:solidFill>
          </a:ln>
        </p:spPr>
        <p:txBody>
          <a:bodyPr wrap="square" lIns="228600" tIns="228600" rIns="228600" bIns="228600">
            <a:spAutoFit/>
          </a:bodyPr>
          <a:lstStyle/>
          <a:p>
            <a:r>
              <a:rPr lang="en-US" sz="2400" b="0" i="0" dirty="0"/>
              <a:t>according to </a:t>
            </a:r>
            <a:r>
              <a:rPr lang="en-US" sz="2400" b="0" dirty="0"/>
              <a:t>Forbes</a:t>
            </a:r>
            <a:r>
              <a:rPr lang="en-US" sz="2400" b="0" i="0" dirty="0"/>
              <a:t> magazine, </a:t>
            </a:r>
          </a:p>
          <a:p>
            <a:r>
              <a:rPr lang="en-US" sz="2400" i="0" dirty="0"/>
              <a:t>Berlusconi is Italy's sixth richest person, with personal assets worth $7.5 billion (USD) in 2015</a:t>
            </a:r>
          </a:p>
        </p:txBody>
      </p:sp>
    </p:spTree>
    <p:extLst>
      <p:ext uri="{BB962C8B-B14F-4D97-AF65-F5344CB8AC3E}">
        <p14:creationId xmlns:p14="http://schemas.microsoft.com/office/powerpoint/2010/main" val="2740773083"/>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3733" y="76200"/>
            <a:ext cx="699346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2089371" y="6551842"/>
            <a:ext cx="4939173" cy="215444"/>
          </a:xfrm>
          <a:prstGeom prst="rect">
            <a:avLst/>
          </a:prstGeom>
          <a:noFill/>
          <a:ln w="9525">
            <a:noFill/>
            <a:miter lim="800000"/>
            <a:headEnd/>
            <a:tailEnd/>
          </a:ln>
        </p:spPr>
        <p:txBody>
          <a:bodyPr wrap="none">
            <a:spAutoFit/>
          </a:bodyPr>
          <a:lstStyle/>
          <a:p>
            <a:pPr algn="l"/>
            <a:r>
              <a:rPr lang="en-US" sz="800" b="0" i="0" dirty="0">
                <a:hlinkClick r:id="rId4"/>
              </a:rPr>
              <a:t>http://www.bbc.co.uk/programmes/b00r8g99http://www.bbc.co.uk/programmes/b00r8g99</a:t>
            </a:r>
            <a:endParaRPr lang="en-US" sz="800" b="0" i="0" dirty="0"/>
          </a:p>
        </p:txBody>
      </p:sp>
    </p:spTree>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04306" y="6551842"/>
            <a:ext cx="293221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http://www.bbc.co.uk/news/world-europe-12886542</a:t>
            </a:r>
            <a:endParaRPr lang="en-US" sz="800" b="0" i="0" dirty="0">
              <a:solidFill>
                <a:srgbClr val="000000"/>
              </a:solidFill>
            </a:endParaRPr>
          </a:p>
        </p:txBody>
      </p:sp>
      <p:pic>
        <p:nvPicPr>
          <p:cNvPr id="1026" name="Picture 2"/>
          <p:cNvPicPr>
            <a:picLocks noChangeAspect="1" noChangeArrowheads="1"/>
          </p:cNvPicPr>
          <p:nvPr/>
        </p:nvPicPr>
        <p:blipFill>
          <a:blip r:embed="rId4" cstate="print"/>
          <a:srcRect/>
          <a:stretch>
            <a:fillRect/>
          </a:stretch>
        </p:blipFill>
        <p:spPr bwMode="auto">
          <a:xfrm>
            <a:off x="671945" y="1299936"/>
            <a:ext cx="7772400" cy="4857750"/>
          </a:xfrm>
          <a:prstGeom prst="rect">
            <a:avLst/>
          </a:prstGeom>
          <a:noFill/>
          <a:ln w="9525">
            <a:noFill/>
            <a:miter lim="800000"/>
            <a:headEnd/>
            <a:tailEnd/>
          </a:ln>
        </p:spPr>
      </p:pic>
    </p:spTree>
    <p:extLst>
      <p:ext uri="{BB962C8B-B14F-4D97-AF65-F5344CB8AC3E}">
        <p14:creationId xmlns:p14="http://schemas.microsoft.com/office/powerpoint/2010/main" val="767920628"/>
      </p:ext>
    </p:extLst>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04306" y="6553200"/>
            <a:ext cx="2932213" cy="215444"/>
          </a:xfrm>
          <a:prstGeom prst="rect">
            <a:avLst/>
          </a:prstGeom>
          <a:noFill/>
          <a:ln w="9525">
            <a:noFill/>
            <a:miter lim="800000"/>
            <a:headEnd/>
            <a:tailEnd/>
          </a:ln>
        </p:spPr>
        <p:txBody>
          <a:bodyPr wrap="none">
            <a:spAutoFit/>
          </a:bodyPr>
          <a:lstStyle/>
          <a:p>
            <a:r>
              <a:rPr lang="en-US" sz="800" b="0" i="0" dirty="0">
                <a:hlinkClick r:id="rId3"/>
              </a:rPr>
              <a:t>http://www.bbc.co.uk/news/world-europe-17165799</a:t>
            </a:r>
            <a:endParaRPr lang="en-US" sz="800" b="0" i="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2" y="1524000"/>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5364892"/>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04306" y="6549570"/>
            <a:ext cx="2932213" cy="215444"/>
          </a:xfrm>
          <a:prstGeom prst="rect">
            <a:avLst/>
          </a:prstGeom>
          <a:noFill/>
          <a:ln w="9525">
            <a:noFill/>
            <a:miter lim="800000"/>
            <a:headEnd/>
            <a:tailEnd/>
          </a:ln>
        </p:spPr>
        <p:txBody>
          <a:bodyPr wrap="none">
            <a:spAutoFit/>
          </a:bodyPr>
          <a:lstStyle/>
          <a:p>
            <a:r>
              <a:rPr lang="en-US" sz="800" b="0" i="0" dirty="0">
                <a:hlinkClick r:id="rId3"/>
              </a:rPr>
              <a:t>http://www.bbc.co.uk/news/world-europe-17165799</a:t>
            </a:r>
            <a:endParaRPr lang="en-US" sz="800" b="0" i="0"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566" y="1524000"/>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181232"/>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2670877"/>
            <a:ext cx="7340600" cy="1824923"/>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an interesting feature of the 2010 elections . . .</a:t>
            </a:r>
          </a:p>
        </p:txBody>
      </p:sp>
    </p:spTree>
    <p:extLst>
      <p:ext uri="{BB962C8B-B14F-4D97-AF65-F5344CB8AC3E}">
        <p14:creationId xmlns:p14="http://schemas.microsoft.com/office/powerpoint/2010/main" val="4292249976"/>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http://news.bbc.co.uk/2/hi/europe/8594104.stm</a:t>
            </a:r>
            <a:endParaRPr lang="en-US" sz="800" b="0" i="0" dirty="0">
              <a:solidFill>
                <a:srgbClr val="000000"/>
              </a:solidFill>
            </a:endParaRPr>
          </a:p>
        </p:txBody>
      </p:sp>
      <p:pic>
        <p:nvPicPr>
          <p:cNvPr id="1026" name="Picture 2"/>
          <p:cNvPicPr>
            <a:picLocks noChangeAspect="1" noChangeArrowheads="1"/>
          </p:cNvPicPr>
          <p:nvPr/>
        </p:nvPicPr>
        <p:blipFill>
          <a:blip r:embed="rId4" cstate="print"/>
          <a:srcRect/>
          <a:stretch>
            <a:fillRect/>
          </a:stretch>
        </p:blipFill>
        <p:spPr bwMode="auto">
          <a:xfrm>
            <a:off x="685800" y="1371600"/>
            <a:ext cx="7772400" cy="4857750"/>
          </a:xfrm>
          <a:prstGeom prst="rect">
            <a:avLst/>
          </a:prstGeom>
          <a:noFill/>
          <a:ln w="9525">
            <a:noFill/>
            <a:miter lim="800000"/>
            <a:headEnd/>
            <a:tailEnd/>
          </a:ln>
        </p:spPr>
      </p:pic>
      <p:sp>
        <p:nvSpPr>
          <p:cNvPr id="5" name="Rectangle 4"/>
          <p:cNvSpPr/>
          <p:nvPr/>
        </p:nvSpPr>
        <p:spPr>
          <a:xfrm>
            <a:off x="791028" y="2496456"/>
            <a:ext cx="7543800" cy="3650230"/>
          </a:xfrm>
          <a:prstGeom prst="rect">
            <a:avLst/>
          </a:prstGeom>
          <a:solidFill>
            <a:schemeClr val="bg1"/>
          </a:solidFill>
          <a:ln w="76200">
            <a:solidFill>
              <a:srgbClr val="C00000"/>
            </a:solidFill>
          </a:ln>
        </p:spPr>
        <p:txBody>
          <a:bodyPr wrap="square" lIns="228600" tIns="228600" rIns="228600" bIns="228600">
            <a:spAutoFit/>
          </a:bodyPr>
          <a:lstStyle/>
          <a:p>
            <a:r>
              <a:rPr lang="en-US" sz="2800" i="0" dirty="0"/>
              <a:t>The Northern League, </a:t>
            </a:r>
          </a:p>
          <a:p>
            <a:r>
              <a:rPr lang="en-US" sz="2800" i="0" dirty="0"/>
              <a:t>the anti-immigration party which makes up the coalition with the PDL, </a:t>
            </a:r>
          </a:p>
          <a:p>
            <a:r>
              <a:rPr lang="en-US" sz="2800" i="0" dirty="0"/>
              <a:t>emerged as the surprise package of the elections, winning two regions for the first time</a:t>
            </a:r>
          </a:p>
        </p:txBody>
      </p:sp>
    </p:spTree>
    <p:extLst>
      <p:ext uri="{BB962C8B-B14F-4D97-AF65-F5344CB8AC3E}">
        <p14:creationId xmlns:p14="http://schemas.microsoft.com/office/powerpoint/2010/main" val="3499954716"/>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r>
              <a:rPr lang="en-US" sz="4000" i="0" dirty="0">
                <a:solidFill>
                  <a:srgbClr val="FF0000"/>
                </a:solidFill>
                <a:latin typeface="Arial" charset="0"/>
              </a:rPr>
              <a:t>a region</a:t>
            </a:r>
            <a:r>
              <a:rPr lang="en-US" sz="1200" i="0" dirty="0">
                <a:solidFill>
                  <a:srgbClr val="FF0000"/>
                </a:solidFill>
                <a:latin typeface="Arial" charset="0"/>
              </a:rPr>
              <a:t> </a:t>
            </a:r>
          </a:p>
          <a:p>
            <a:endParaRPr lang="en-US" sz="2000" i="0" dirty="0">
              <a:solidFill>
                <a:srgbClr val="FF0000"/>
              </a:solidFill>
              <a:latin typeface="Arial" charset="0"/>
            </a:endParaRPr>
          </a:p>
          <a:p>
            <a:r>
              <a:rPr lang="en-US" sz="2000" i="0" dirty="0">
                <a:solidFill>
                  <a:srgbClr val="FF0000"/>
                </a:solidFill>
                <a:latin typeface="Arial" charset="0"/>
              </a:rPr>
              <a:t>as a</a:t>
            </a:r>
          </a:p>
          <a:p>
            <a:r>
              <a:rPr lang="en-US" sz="4000" i="0" dirty="0">
                <a:solidFill>
                  <a:srgbClr val="FF0000"/>
                </a:solidFill>
                <a:latin typeface="Arial" charset="0"/>
              </a:rPr>
              <a:t>Unit of Analysis:</a:t>
            </a:r>
          </a:p>
          <a:p>
            <a:r>
              <a:rPr lang="en-US" sz="4000" i="0" dirty="0">
                <a:solidFill>
                  <a:srgbClr val="FF0000"/>
                </a:solidFill>
                <a:latin typeface="Arial" charset="0"/>
              </a:rPr>
              <a:t>Italy</a:t>
            </a:r>
          </a:p>
        </p:txBody>
      </p:sp>
    </p:spTree>
    <p:extLst>
      <p:ext uri="{BB962C8B-B14F-4D97-AF65-F5344CB8AC3E}">
        <p14:creationId xmlns:p14="http://schemas.microsoft.com/office/powerpoint/2010/main" val="2199485753"/>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body" idx="1"/>
          </p:nvPr>
        </p:nvSpPr>
        <p:spPr>
          <a:xfrm>
            <a:off x="914400" y="1080448"/>
            <a:ext cx="7315200" cy="5786199"/>
          </a:xfrm>
        </p:spPr>
        <p:txBody>
          <a:bodyPr>
            <a:spAutoFit/>
          </a:bodyPr>
          <a:lstStyle/>
          <a:p>
            <a:pPr eaLnBrk="1" hangingPunct="1">
              <a:lnSpc>
                <a:spcPct val="70000"/>
              </a:lnSpc>
              <a:buFontTx/>
              <a:buNone/>
            </a:pPr>
            <a:r>
              <a:rPr lang="en-US" sz="1800" b="1" dirty="0">
                <a:latin typeface="Verdana" pitchFamily="34" charset="0"/>
              </a:rPr>
              <a:t>REM</a:t>
            </a:r>
            <a:r>
              <a:rPr lang="en-US" sz="2800" b="1" dirty="0">
                <a:latin typeface="Verdana" pitchFamily="34" charset="0"/>
              </a:rPr>
              <a:t> “units of analysis” may include:</a:t>
            </a:r>
          </a:p>
          <a:p>
            <a:pPr eaLnBrk="1" hangingPunct="1">
              <a:lnSpc>
                <a:spcPct val="20000"/>
              </a:lnSpc>
              <a:buFontTx/>
              <a:buNone/>
            </a:pPr>
            <a:endParaRPr lang="en-US" sz="3600" b="1" dirty="0">
              <a:latin typeface="Verdana" pitchFamily="34" charset="0"/>
            </a:endParaRPr>
          </a:p>
          <a:p>
            <a:pPr marL="865188" lvl="1" indent="-407988" eaLnBrk="1" hangingPunct="1"/>
            <a:r>
              <a:rPr lang="en-US" sz="1800" b="1" dirty="0">
                <a:solidFill>
                  <a:schemeClr val="accent1">
                    <a:lumMod val="90000"/>
                  </a:schemeClr>
                </a:solidFill>
                <a:latin typeface="Verdana" pitchFamily="34" charset="0"/>
              </a:rPr>
              <a:t>the world</a:t>
            </a:r>
          </a:p>
          <a:p>
            <a:pPr marL="865188" lvl="1" indent="-407988" eaLnBrk="1" hangingPunct="1"/>
            <a:r>
              <a:rPr lang="en-US" sz="1800" b="1" dirty="0">
                <a:solidFill>
                  <a:schemeClr val="accent1">
                    <a:lumMod val="90000"/>
                  </a:schemeClr>
                </a:solidFill>
                <a:latin typeface="Verdana" pitchFamily="34" charset="0"/>
              </a:rPr>
              <a:t>a “culture area” </a:t>
            </a:r>
            <a:r>
              <a:rPr lang="en-US" sz="1800" dirty="0">
                <a:solidFill>
                  <a:schemeClr val="accent1">
                    <a:lumMod val="90000"/>
                  </a:schemeClr>
                </a:solidFill>
                <a:latin typeface="Verdana" pitchFamily="34" charset="0"/>
              </a:rPr>
              <a:t>(anthropological term)</a:t>
            </a:r>
          </a:p>
          <a:p>
            <a:pPr marL="865188" lvl="1" indent="-407988" eaLnBrk="1" hangingPunct="1"/>
            <a:r>
              <a:rPr lang="en-US" sz="1800" b="1" dirty="0">
                <a:solidFill>
                  <a:schemeClr val="accent1">
                    <a:lumMod val="90000"/>
                  </a:schemeClr>
                </a:solidFill>
                <a:latin typeface="Verdana" pitchFamily="34" charset="0"/>
              </a:rPr>
              <a:t>a country</a:t>
            </a:r>
          </a:p>
          <a:p>
            <a:pPr marL="865188" lvl="1" indent="-407988" eaLnBrk="1" hangingPunct="1"/>
            <a:r>
              <a:rPr lang="en-US" sz="1800" b="1" dirty="0">
                <a:solidFill>
                  <a:schemeClr val="accent1">
                    <a:lumMod val="90000"/>
                  </a:schemeClr>
                </a:solidFill>
                <a:latin typeface="Verdana" pitchFamily="34" charset="0"/>
              </a:rPr>
              <a:t>a divided/partitioned segment of a nation or country</a:t>
            </a:r>
          </a:p>
          <a:p>
            <a:pPr marL="865188" lvl="1" indent="-407988" eaLnBrk="1" hangingPunct="1"/>
            <a:r>
              <a:rPr lang="en-US" sz="1800" b="1" dirty="0">
                <a:solidFill>
                  <a:schemeClr val="accent1">
                    <a:lumMod val="90000"/>
                  </a:schemeClr>
                </a:solidFill>
                <a:latin typeface="Verdana" pitchFamily="34" charset="0"/>
              </a:rPr>
              <a:t>a culture</a:t>
            </a:r>
          </a:p>
          <a:p>
            <a:pPr marL="1208088" lvl="2" eaLnBrk="1" hangingPunct="1"/>
            <a:r>
              <a:rPr lang="en-US" sz="1400" b="1" dirty="0">
                <a:solidFill>
                  <a:schemeClr val="accent1">
                    <a:lumMod val="90000"/>
                  </a:schemeClr>
                </a:solidFill>
                <a:latin typeface="Verdana" pitchFamily="34" charset="0"/>
              </a:rPr>
              <a:t>“Irish”</a:t>
            </a:r>
          </a:p>
          <a:p>
            <a:pPr marL="865188" lvl="1" indent="-407988" eaLnBrk="1" hangingPunct="1"/>
            <a:r>
              <a:rPr lang="en-US" sz="1800" b="1" dirty="0">
                <a:solidFill>
                  <a:schemeClr val="accent1">
                    <a:lumMod val="90000"/>
                  </a:schemeClr>
                </a:solidFill>
                <a:latin typeface="Verdana" pitchFamily="34" charset="0"/>
              </a:rPr>
              <a:t>a “subculture”</a:t>
            </a:r>
          </a:p>
          <a:p>
            <a:pPr marL="1208088" lvl="2" eaLnBrk="1" hangingPunct="1"/>
            <a:r>
              <a:rPr lang="en-US" sz="1400" b="1" dirty="0">
                <a:solidFill>
                  <a:schemeClr val="accent1">
                    <a:lumMod val="90000"/>
                  </a:schemeClr>
                </a:solidFill>
                <a:latin typeface="Verdana" pitchFamily="34" charset="0"/>
              </a:rPr>
              <a:t>“Irish Travelers” (“Tinkers”, “Gypsies”)</a:t>
            </a:r>
          </a:p>
          <a:p>
            <a:pPr lvl="3" eaLnBrk="1" hangingPunct="1"/>
            <a:r>
              <a:rPr lang="en-US" sz="1100" b="1" dirty="0">
                <a:solidFill>
                  <a:schemeClr val="accent1">
                    <a:lumMod val="90000"/>
                  </a:schemeClr>
                </a:solidFill>
                <a:latin typeface="Verdana" pitchFamily="34" charset="0"/>
              </a:rPr>
              <a:t>(“Travelers” are not “Rom”, “Gypsies”)</a:t>
            </a:r>
          </a:p>
          <a:p>
            <a:pPr marL="1208088" lvl="2" eaLnBrk="1" hangingPunct="1"/>
            <a:r>
              <a:rPr lang="en-US" sz="1400" b="1" dirty="0">
                <a:solidFill>
                  <a:schemeClr val="accent1">
                    <a:lumMod val="90000"/>
                  </a:schemeClr>
                </a:solidFill>
                <a:latin typeface="Verdana" pitchFamily="34" charset="0"/>
              </a:rPr>
              <a:t>Irish Catholics</a:t>
            </a:r>
          </a:p>
          <a:p>
            <a:pPr marL="865188" lvl="1" indent="-407988" eaLnBrk="1" hangingPunct="1"/>
            <a:r>
              <a:rPr lang="en-US" sz="3200" b="1" dirty="0">
                <a:latin typeface="Verdana" pitchFamily="34" charset="0"/>
              </a:rPr>
              <a:t>a region</a:t>
            </a:r>
          </a:p>
          <a:p>
            <a:pPr marL="865188" lvl="1" indent="-407988" eaLnBrk="1" hangingPunct="1"/>
            <a:r>
              <a:rPr lang="en-US" sz="1800" b="1" dirty="0">
                <a:solidFill>
                  <a:schemeClr val="accent1">
                    <a:lumMod val="90000"/>
                  </a:schemeClr>
                </a:solidFill>
                <a:latin typeface="Verdana" pitchFamily="34" charset="0"/>
              </a:rPr>
              <a:t>a community / city</a:t>
            </a:r>
          </a:p>
          <a:p>
            <a:pPr marL="865188" lvl="1" indent="-407988" eaLnBrk="1" hangingPunct="1"/>
            <a:r>
              <a:rPr lang="en-US" sz="1800" b="1" dirty="0">
                <a:solidFill>
                  <a:schemeClr val="accent1">
                    <a:lumMod val="90000"/>
                  </a:schemeClr>
                </a:solidFill>
                <a:latin typeface="Verdana" pitchFamily="34" charset="0"/>
              </a:rPr>
              <a:t>the family</a:t>
            </a:r>
          </a:p>
          <a:p>
            <a:pPr marL="865188" lvl="1" indent="-407988" eaLnBrk="1" hangingPunct="1"/>
            <a:r>
              <a:rPr lang="en-US" sz="1800" b="1" dirty="0">
                <a:solidFill>
                  <a:schemeClr val="accent1">
                    <a:lumMod val="90000"/>
                  </a:schemeClr>
                </a:solidFill>
                <a:latin typeface="Verdana" pitchFamily="34" charset="0"/>
              </a:rPr>
              <a:t>one person</a:t>
            </a:r>
          </a:p>
          <a:p>
            <a:pPr marL="865188" lvl="1" indent="-407988" eaLnBrk="1" hangingPunct="1"/>
            <a:r>
              <a:rPr lang="en-US" sz="1800" b="1" i="1" dirty="0">
                <a:solidFill>
                  <a:schemeClr val="accent1">
                    <a:lumMod val="90000"/>
                  </a:schemeClr>
                </a:solidFill>
                <a:latin typeface="Verdana" pitchFamily="34" charset="0"/>
              </a:rPr>
              <a:t>types </a:t>
            </a:r>
            <a:r>
              <a:rPr lang="en-US" sz="1800" b="1" dirty="0">
                <a:solidFill>
                  <a:schemeClr val="accent1">
                    <a:lumMod val="90000"/>
                  </a:schemeClr>
                </a:solidFill>
                <a:latin typeface="Verdana" pitchFamily="34" charset="0"/>
              </a:rPr>
              <a:t>of people and institutions, cross-culturally</a:t>
            </a:r>
          </a:p>
        </p:txBody>
      </p:sp>
    </p:spTree>
    <p:extLst>
      <p:ext uri="{BB962C8B-B14F-4D97-AF65-F5344CB8AC3E}">
        <p14:creationId xmlns:p14="http://schemas.microsoft.com/office/powerpoint/2010/main" val="3008068890"/>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76200"/>
            <a:ext cx="9382126" cy="6524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3488202" y="6551842"/>
            <a:ext cx="2137124"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https://en.wikipedia.org/wiki/Padania</a:t>
            </a:r>
            <a:endParaRPr lang="en-US" sz="800" b="0" i="0" dirty="0">
              <a:solidFill>
                <a:srgbClr val="000000"/>
              </a:solidFill>
            </a:endParaRPr>
          </a:p>
        </p:txBody>
      </p:sp>
      <p:sp>
        <p:nvSpPr>
          <p:cNvPr id="8" name="Freeform 7"/>
          <p:cNvSpPr/>
          <p:nvPr/>
        </p:nvSpPr>
        <p:spPr>
          <a:xfrm>
            <a:off x="1905000" y="2895600"/>
            <a:ext cx="3600029" cy="1447800"/>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2011147"/>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 y="76200"/>
            <a:ext cx="9372600" cy="6496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2"/>
          <p:cNvSpPr>
            <a:spLocks noChangeArrowheads="1"/>
          </p:cNvSpPr>
          <p:nvPr/>
        </p:nvSpPr>
        <p:spPr bwMode="auto">
          <a:xfrm>
            <a:off x="2877458" y="6551842"/>
            <a:ext cx="335861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http://en.wikipedia.org/wiki/Northern_League_%28Italy%29</a:t>
            </a:r>
            <a:endParaRPr lang="en-US" sz="800" b="0" i="0" dirty="0">
              <a:solidFill>
                <a:srgbClr val="000000"/>
              </a:solidFill>
            </a:endParaRPr>
          </a:p>
        </p:txBody>
      </p:sp>
      <p:sp>
        <p:nvSpPr>
          <p:cNvPr id="3" name="Freeform 2"/>
          <p:cNvSpPr/>
          <p:nvPr/>
        </p:nvSpPr>
        <p:spPr>
          <a:xfrm>
            <a:off x="1857318" y="3581400"/>
            <a:ext cx="3658527" cy="1172029"/>
          </a:xfrm>
          <a:custGeom>
            <a:avLst/>
            <a:gdLst>
              <a:gd name="connsiteX0" fmla="*/ 523025 w 3658527"/>
              <a:gd name="connsiteY0" fmla="*/ 101600 h 1074058"/>
              <a:gd name="connsiteX1" fmla="*/ 290796 w 3658527"/>
              <a:gd name="connsiteY1" fmla="*/ 130629 h 1074058"/>
              <a:gd name="connsiteX2" fmla="*/ 247253 w 3658527"/>
              <a:gd name="connsiteY2" fmla="*/ 159658 h 1074058"/>
              <a:gd name="connsiteX3" fmla="*/ 160168 w 3658527"/>
              <a:gd name="connsiteY3" fmla="*/ 188686 h 1074058"/>
              <a:gd name="connsiteX4" fmla="*/ 116625 w 3658527"/>
              <a:gd name="connsiteY4" fmla="*/ 232229 h 1074058"/>
              <a:gd name="connsiteX5" fmla="*/ 73082 w 3658527"/>
              <a:gd name="connsiteY5" fmla="*/ 261258 h 1074058"/>
              <a:gd name="connsiteX6" fmla="*/ 44053 w 3658527"/>
              <a:gd name="connsiteY6" fmla="*/ 304800 h 1074058"/>
              <a:gd name="connsiteX7" fmla="*/ 15025 w 3658527"/>
              <a:gd name="connsiteY7" fmla="*/ 391886 h 1074058"/>
              <a:gd name="connsiteX8" fmla="*/ 511 w 3658527"/>
              <a:gd name="connsiteY8" fmla="*/ 435429 h 1074058"/>
              <a:gd name="connsiteX9" fmla="*/ 73082 w 3658527"/>
              <a:gd name="connsiteY9" fmla="*/ 725715 h 1074058"/>
              <a:gd name="connsiteX10" fmla="*/ 116625 w 3658527"/>
              <a:gd name="connsiteY10" fmla="*/ 740229 h 1074058"/>
              <a:gd name="connsiteX11" fmla="*/ 160168 w 3658527"/>
              <a:gd name="connsiteY11" fmla="*/ 783772 h 1074058"/>
              <a:gd name="connsiteX12" fmla="*/ 203711 w 3658527"/>
              <a:gd name="connsiteY12" fmla="*/ 798286 h 1074058"/>
              <a:gd name="connsiteX13" fmla="*/ 247253 w 3658527"/>
              <a:gd name="connsiteY13" fmla="*/ 827315 h 1074058"/>
              <a:gd name="connsiteX14" fmla="*/ 276282 w 3658527"/>
              <a:gd name="connsiteY14" fmla="*/ 870858 h 1074058"/>
              <a:gd name="connsiteX15" fmla="*/ 406911 w 3658527"/>
              <a:gd name="connsiteY15" fmla="*/ 957943 h 1074058"/>
              <a:gd name="connsiteX16" fmla="*/ 493996 w 3658527"/>
              <a:gd name="connsiteY16" fmla="*/ 1016000 h 1074058"/>
              <a:gd name="connsiteX17" fmla="*/ 537539 w 3658527"/>
              <a:gd name="connsiteY17" fmla="*/ 1045029 h 1074058"/>
              <a:gd name="connsiteX18" fmla="*/ 668168 w 3658527"/>
              <a:gd name="connsiteY18" fmla="*/ 1074058 h 1074058"/>
              <a:gd name="connsiteX19" fmla="*/ 958453 w 3658527"/>
              <a:gd name="connsiteY19" fmla="*/ 1059543 h 1074058"/>
              <a:gd name="connsiteX20" fmla="*/ 1161653 w 3658527"/>
              <a:gd name="connsiteY20" fmla="*/ 1030515 h 1074058"/>
              <a:gd name="connsiteX21" fmla="*/ 1234225 w 3658527"/>
              <a:gd name="connsiteY21" fmla="*/ 1016000 h 1074058"/>
              <a:gd name="connsiteX22" fmla="*/ 1379368 w 3658527"/>
              <a:gd name="connsiteY22" fmla="*/ 1001486 h 1074058"/>
              <a:gd name="connsiteX23" fmla="*/ 1437425 w 3658527"/>
              <a:gd name="connsiteY23" fmla="*/ 986972 h 1074058"/>
              <a:gd name="connsiteX24" fmla="*/ 1480968 w 3658527"/>
              <a:gd name="connsiteY24" fmla="*/ 972458 h 1074058"/>
              <a:gd name="connsiteX25" fmla="*/ 1640625 w 3658527"/>
              <a:gd name="connsiteY25" fmla="*/ 957943 h 1074058"/>
              <a:gd name="connsiteX26" fmla="*/ 1756739 w 3658527"/>
              <a:gd name="connsiteY26" fmla="*/ 943429 h 1074058"/>
              <a:gd name="connsiteX27" fmla="*/ 1800282 w 3658527"/>
              <a:gd name="connsiteY27" fmla="*/ 928915 h 1074058"/>
              <a:gd name="connsiteX28" fmla="*/ 1916396 w 3658527"/>
              <a:gd name="connsiteY28" fmla="*/ 914400 h 1074058"/>
              <a:gd name="connsiteX29" fmla="*/ 2017996 w 3658527"/>
              <a:gd name="connsiteY29" fmla="*/ 899886 h 1074058"/>
              <a:gd name="connsiteX30" fmla="*/ 2163139 w 3658527"/>
              <a:gd name="connsiteY30" fmla="*/ 870858 h 1074058"/>
              <a:gd name="connsiteX31" fmla="*/ 2380853 w 3658527"/>
              <a:gd name="connsiteY31" fmla="*/ 841829 h 1074058"/>
              <a:gd name="connsiteX32" fmla="*/ 2482453 w 3658527"/>
              <a:gd name="connsiteY32" fmla="*/ 827315 h 1074058"/>
              <a:gd name="connsiteX33" fmla="*/ 2888853 w 3658527"/>
              <a:gd name="connsiteY33" fmla="*/ 812800 h 1074058"/>
              <a:gd name="connsiteX34" fmla="*/ 3063025 w 3658527"/>
              <a:gd name="connsiteY34" fmla="*/ 783772 h 1074058"/>
              <a:gd name="connsiteX35" fmla="*/ 3150111 w 3658527"/>
              <a:gd name="connsiteY35" fmla="*/ 754743 h 1074058"/>
              <a:gd name="connsiteX36" fmla="*/ 3222682 w 3658527"/>
              <a:gd name="connsiteY36" fmla="*/ 740229 h 1074058"/>
              <a:gd name="connsiteX37" fmla="*/ 3309768 w 3658527"/>
              <a:gd name="connsiteY37" fmla="*/ 711200 h 1074058"/>
              <a:gd name="connsiteX38" fmla="*/ 3440396 w 3658527"/>
              <a:gd name="connsiteY38" fmla="*/ 667658 h 1074058"/>
              <a:gd name="connsiteX39" fmla="*/ 3483939 w 3658527"/>
              <a:gd name="connsiteY39" fmla="*/ 653143 h 1074058"/>
              <a:gd name="connsiteX40" fmla="*/ 3527482 w 3658527"/>
              <a:gd name="connsiteY40" fmla="*/ 624115 h 1074058"/>
              <a:gd name="connsiteX41" fmla="*/ 3585539 w 3658527"/>
              <a:gd name="connsiteY41" fmla="*/ 551543 h 1074058"/>
              <a:gd name="connsiteX42" fmla="*/ 3600053 w 3658527"/>
              <a:gd name="connsiteY42" fmla="*/ 508000 h 1074058"/>
              <a:gd name="connsiteX43" fmla="*/ 3629082 w 3658527"/>
              <a:gd name="connsiteY43" fmla="*/ 464458 h 1074058"/>
              <a:gd name="connsiteX44" fmla="*/ 3658111 w 3658527"/>
              <a:gd name="connsiteY44" fmla="*/ 377372 h 1074058"/>
              <a:gd name="connsiteX45" fmla="*/ 3629082 w 3658527"/>
              <a:gd name="connsiteY45" fmla="*/ 217715 h 1074058"/>
              <a:gd name="connsiteX46" fmla="*/ 3585539 w 3658527"/>
              <a:gd name="connsiteY46" fmla="*/ 174172 h 1074058"/>
              <a:gd name="connsiteX47" fmla="*/ 3483939 w 3658527"/>
              <a:gd name="connsiteY47" fmla="*/ 116115 h 1074058"/>
              <a:gd name="connsiteX48" fmla="*/ 3396853 w 3658527"/>
              <a:gd name="connsiteY48" fmla="*/ 87086 h 1074058"/>
              <a:gd name="connsiteX49" fmla="*/ 3353311 w 3658527"/>
              <a:gd name="connsiteY49" fmla="*/ 72572 h 1074058"/>
              <a:gd name="connsiteX50" fmla="*/ 3309768 w 3658527"/>
              <a:gd name="connsiteY50" fmla="*/ 58058 h 1074058"/>
              <a:gd name="connsiteX51" fmla="*/ 3266225 w 3658527"/>
              <a:gd name="connsiteY51" fmla="*/ 29029 h 1074058"/>
              <a:gd name="connsiteX52" fmla="*/ 3150111 w 3658527"/>
              <a:gd name="connsiteY52" fmla="*/ 0 h 1074058"/>
              <a:gd name="connsiteX53" fmla="*/ 2598568 w 3658527"/>
              <a:gd name="connsiteY53" fmla="*/ 14515 h 1074058"/>
              <a:gd name="connsiteX54" fmla="*/ 2395368 w 3658527"/>
              <a:gd name="connsiteY54" fmla="*/ 43543 h 1074058"/>
              <a:gd name="connsiteX55" fmla="*/ 1074568 w 3658527"/>
              <a:gd name="connsiteY55" fmla="*/ 58058 h 1074058"/>
              <a:gd name="connsiteX56" fmla="*/ 697196 w 3658527"/>
              <a:gd name="connsiteY56" fmla="*/ 72572 h 1074058"/>
              <a:gd name="connsiteX57" fmla="*/ 639139 w 3658527"/>
              <a:gd name="connsiteY57" fmla="*/ 87086 h 1074058"/>
              <a:gd name="connsiteX58" fmla="*/ 523025 w 3658527"/>
              <a:gd name="connsiteY58" fmla="*/ 101600 h 107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3658527" h="1074058">
                <a:moveTo>
                  <a:pt x="523025" y="101600"/>
                </a:moveTo>
                <a:cubicBezTo>
                  <a:pt x="464968" y="108857"/>
                  <a:pt x="353453" y="99301"/>
                  <a:pt x="290796" y="130629"/>
                </a:cubicBezTo>
                <a:cubicBezTo>
                  <a:pt x="275194" y="138430"/>
                  <a:pt x="263194" y="152573"/>
                  <a:pt x="247253" y="159658"/>
                </a:cubicBezTo>
                <a:cubicBezTo>
                  <a:pt x="219292" y="172085"/>
                  <a:pt x="160168" y="188686"/>
                  <a:pt x="160168" y="188686"/>
                </a:cubicBezTo>
                <a:cubicBezTo>
                  <a:pt x="145654" y="203200"/>
                  <a:pt x="132394" y="219088"/>
                  <a:pt x="116625" y="232229"/>
                </a:cubicBezTo>
                <a:cubicBezTo>
                  <a:pt x="103224" y="243396"/>
                  <a:pt x="85417" y="248923"/>
                  <a:pt x="73082" y="261258"/>
                </a:cubicBezTo>
                <a:cubicBezTo>
                  <a:pt x="60747" y="273593"/>
                  <a:pt x="53729" y="290286"/>
                  <a:pt x="44053" y="304800"/>
                </a:cubicBezTo>
                <a:lnTo>
                  <a:pt x="15025" y="391886"/>
                </a:lnTo>
                <a:lnTo>
                  <a:pt x="511" y="435429"/>
                </a:lnTo>
                <a:cubicBezTo>
                  <a:pt x="1606" y="450754"/>
                  <a:pt x="-14471" y="696531"/>
                  <a:pt x="73082" y="725715"/>
                </a:cubicBezTo>
                <a:lnTo>
                  <a:pt x="116625" y="740229"/>
                </a:lnTo>
                <a:cubicBezTo>
                  <a:pt x="131139" y="754743"/>
                  <a:pt x="143089" y="772386"/>
                  <a:pt x="160168" y="783772"/>
                </a:cubicBezTo>
                <a:cubicBezTo>
                  <a:pt x="172898" y="792259"/>
                  <a:pt x="190027" y="791444"/>
                  <a:pt x="203711" y="798286"/>
                </a:cubicBezTo>
                <a:cubicBezTo>
                  <a:pt x="219313" y="806087"/>
                  <a:pt x="232739" y="817639"/>
                  <a:pt x="247253" y="827315"/>
                </a:cubicBezTo>
                <a:cubicBezTo>
                  <a:pt x="256929" y="841829"/>
                  <a:pt x="263154" y="859371"/>
                  <a:pt x="276282" y="870858"/>
                </a:cubicBezTo>
                <a:cubicBezTo>
                  <a:pt x="276292" y="870866"/>
                  <a:pt x="385134" y="943425"/>
                  <a:pt x="406911" y="957943"/>
                </a:cubicBezTo>
                <a:lnTo>
                  <a:pt x="493996" y="1016000"/>
                </a:lnTo>
                <a:cubicBezTo>
                  <a:pt x="508510" y="1025676"/>
                  <a:pt x="520990" y="1039513"/>
                  <a:pt x="537539" y="1045029"/>
                </a:cubicBezTo>
                <a:cubicBezTo>
                  <a:pt x="609001" y="1068849"/>
                  <a:pt x="565991" y="1057028"/>
                  <a:pt x="668168" y="1074058"/>
                </a:cubicBezTo>
                <a:cubicBezTo>
                  <a:pt x="764930" y="1069220"/>
                  <a:pt x="861945" y="1068058"/>
                  <a:pt x="958453" y="1059543"/>
                </a:cubicBezTo>
                <a:cubicBezTo>
                  <a:pt x="1026609" y="1053529"/>
                  <a:pt x="1094561" y="1043934"/>
                  <a:pt x="1161653" y="1030515"/>
                </a:cubicBezTo>
                <a:cubicBezTo>
                  <a:pt x="1185844" y="1025677"/>
                  <a:pt x="1209772" y="1019260"/>
                  <a:pt x="1234225" y="1016000"/>
                </a:cubicBezTo>
                <a:cubicBezTo>
                  <a:pt x="1282421" y="1009574"/>
                  <a:pt x="1330987" y="1006324"/>
                  <a:pt x="1379368" y="1001486"/>
                </a:cubicBezTo>
                <a:cubicBezTo>
                  <a:pt x="1398720" y="996648"/>
                  <a:pt x="1418245" y="992452"/>
                  <a:pt x="1437425" y="986972"/>
                </a:cubicBezTo>
                <a:cubicBezTo>
                  <a:pt x="1452136" y="982769"/>
                  <a:pt x="1465822" y="974622"/>
                  <a:pt x="1480968" y="972458"/>
                </a:cubicBezTo>
                <a:cubicBezTo>
                  <a:pt x="1533869" y="964901"/>
                  <a:pt x="1587480" y="963537"/>
                  <a:pt x="1640625" y="957943"/>
                </a:cubicBezTo>
                <a:cubicBezTo>
                  <a:pt x="1679417" y="953860"/>
                  <a:pt x="1718034" y="948267"/>
                  <a:pt x="1756739" y="943429"/>
                </a:cubicBezTo>
                <a:cubicBezTo>
                  <a:pt x="1771253" y="938591"/>
                  <a:pt x="1785229" y="931652"/>
                  <a:pt x="1800282" y="928915"/>
                </a:cubicBezTo>
                <a:cubicBezTo>
                  <a:pt x="1838659" y="921937"/>
                  <a:pt x="1877732" y="919555"/>
                  <a:pt x="1916396" y="914400"/>
                </a:cubicBezTo>
                <a:lnTo>
                  <a:pt x="2017996" y="899886"/>
                </a:lnTo>
                <a:cubicBezTo>
                  <a:pt x="2387181" y="843090"/>
                  <a:pt x="1898654" y="918947"/>
                  <a:pt x="2163139" y="870858"/>
                </a:cubicBezTo>
                <a:cubicBezTo>
                  <a:pt x="2213323" y="861734"/>
                  <a:pt x="2333442" y="848150"/>
                  <a:pt x="2380853" y="841829"/>
                </a:cubicBezTo>
                <a:cubicBezTo>
                  <a:pt x="2414763" y="837308"/>
                  <a:pt x="2448298" y="829267"/>
                  <a:pt x="2482453" y="827315"/>
                </a:cubicBezTo>
                <a:cubicBezTo>
                  <a:pt x="2617785" y="819582"/>
                  <a:pt x="2753386" y="817638"/>
                  <a:pt x="2888853" y="812800"/>
                </a:cubicBezTo>
                <a:cubicBezTo>
                  <a:pt x="2946910" y="803124"/>
                  <a:pt x="3007187" y="802385"/>
                  <a:pt x="3063025" y="783772"/>
                </a:cubicBezTo>
                <a:cubicBezTo>
                  <a:pt x="3092054" y="774096"/>
                  <a:pt x="3120106" y="760744"/>
                  <a:pt x="3150111" y="754743"/>
                </a:cubicBezTo>
                <a:cubicBezTo>
                  <a:pt x="3174301" y="749905"/>
                  <a:pt x="3198882" y="746720"/>
                  <a:pt x="3222682" y="740229"/>
                </a:cubicBezTo>
                <a:cubicBezTo>
                  <a:pt x="3252203" y="732178"/>
                  <a:pt x="3280739" y="720876"/>
                  <a:pt x="3309768" y="711200"/>
                </a:cubicBezTo>
                <a:lnTo>
                  <a:pt x="3440396" y="667658"/>
                </a:lnTo>
                <a:cubicBezTo>
                  <a:pt x="3454910" y="662820"/>
                  <a:pt x="3471209" y="661630"/>
                  <a:pt x="3483939" y="653143"/>
                </a:cubicBezTo>
                <a:lnTo>
                  <a:pt x="3527482" y="624115"/>
                </a:lnTo>
                <a:cubicBezTo>
                  <a:pt x="3563963" y="514669"/>
                  <a:pt x="3510509" y="645331"/>
                  <a:pt x="3585539" y="551543"/>
                </a:cubicBezTo>
                <a:cubicBezTo>
                  <a:pt x="3595096" y="539596"/>
                  <a:pt x="3593211" y="521684"/>
                  <a:pt x="3600053" y="508000"/>
                </a:cubicBezTo>
                <a:cubicBezTo>
                  <a:pt x="3607854" y="492398"/>
                  <a:pt x="3619406" y="478972"/>
                  <a:pt x="3629082" y="464458"/>
                </a:cubicBezTo>
                <a:cubicBezTo>
                  <a:pt x="3638758" y="435429"/>
                  <a:pt x="3661907" y="407735"/>
                  <a:pt x="3658111" y="377372"/>
                </a:cubicBezTo>
                <a:cubicBezTo>
                  <a:pt x="3657496" y="372453"/>
                  <a:pt x="3649734" y="248693"/>
                  <a:pt x="3629082" y="217715"/>
                </a:cubicBezTo>
                <a:cubicBezTo>
                  <a:pt x="3617696" y="200636"/>
                  <a:pt x="3601308" y="187313"/>
                  <a:pt x="3585539" y="174172"/>
                </a:cubicBezTo>
                <a:cubicBezTo>
                  <a:pt x="3561367" y="154029"/>
                  <a:pt x="3511242" y="127036"/>
                  <a:pt x="3483939" y="116115"/>
                </a:cubicBezTo>
                <a:cubicBezTo>
                  <a:pt x="3455529" y="104751"/>
                  <a:pt x="3425882" y="96762"/>
                  <a:pt x="3396853" y="87086"/>
                </a:cubicBezTo>
                <a:lnTo>
                  <a:pt x="3353311" y="72572"/>
                </a:lnTo>
                <a:lnTo>
                  <a:pt x="3309768" y="58058"/>
                </a:lnTo>
                <a:cubicBezTo>
                  <a:pt x="3295254" y="48382"/>
                  <a:pt x="3281827" y="36830"/>
                  <a:pt x="3266225" y="29029"/>
                </a:cubicBezTo>
                <a:cubicBezTo>
                  <a:pt x="3236474" y="14154"/>
                  <a:pt x="3177708" y="5520"/>
                  <a:pt x="3150111" y="0"/>
                </a:cubicBezTo>
                <a:cubicBezTo>
                  <a:pt x="2966263" y="4838"/>
                  <a:pt x="2782174" y="3922"/>
                  <a:pt x="2598568" y="14515"/>
                </a:cubicBezTo>
                <a:cubicBezTo>
                  <a:pt x="2530261" y="18456"/>
                  <a:pt x="2463785" y="42791"/>
                  <a:pt x="2395368" y="43543"/>
                </a:cubicBezTo>
                <a:lnTo>
                  <a:pt x="1074568" y="58058"/>
                </a:lnTo>
                <a:cubicBezTo>
                  <a:pt x="948777" y="62896"/>
                  <a:pt x="822801" y="64199"/>
                  <a:pt x="697196" y="72572"/>
                </a:cubicBezTo>
                <a:cubicBezTo>
                  <a:pt x="677292" y="73899"/>
                  <a:pt x="658644" y="82906"/>
                  <a:pt x="639139" y="87086"/>
                </a:cubicBezTo>
                <a:cubicBezTo>
                  <a:pt x="499243" y="117064"/>
                  <a:pt x="581082" y="94343"/>
                  <a:pt x="523025" y="101600"/>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reeform 3"/>
          <p:cNvSpPr/>
          <p:nvPr/>
        </p:nvSpPr>
        <p:spPr>
          <a:xfrm>
            <a:off x="6125029" y="5486400"/>
            <a:ext cx="2104571" cy="856343"/>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85800" y="1148402"/>
            <a:ext cx="7772400" cy="4857750"/>
          </a:xfrm>
          <a:prstGeom prst="rect">
            <a:avLst/>
          </a:prstGeom>
          <a:noFill/>
          <a:ln w="9525">
            <a:noFill/>
            <a:miter lim="800000"/>
            <a:headEnd/>
            <a:tailEnd/>
          </a:ln>
        </p:spPr>
      </p:pic>
      <p:sp>
        <p:nvSpPr>
          <p:cNvPr id="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http://news.bbc.co.uk/2/hi/europe/8594104.stm</a:t>
            </a:r>
            <a:endParaRPr lang="en-US" sz="800" b="0" i="0" dirty="0">
              <a:solidFill>
                <a:srgbClr val="000000"/>
              </a:solidFill>
            </a:endParaRPr>
          </a:p>
        </p:txBody>
      </p:sp>
      <p:pic>
        <p:nvPicPr>
          <p:cNvPr id="3074" name="Picture 2"/>
          <p:cNvPicPr>
            <a:picLocks noChangeAspect="1" noChangeArrowheads="1"/>
          </p:cNvPicPr>
          <p:nvPr/>
        </p:nvPicPr>
        <p:blipFill>
          <a:blip r:embed="rId5" cstate="print"/>
          <a:srcRect/>
          <a:stretch>
            <a:fillRect/>
          </a:stretch>
        </p:blipFill>
        <p:spPr bwMode="auto">
          <a:xfrm>
            <a:off x="1252538" y="1972954"/>
            <a:ext cx="6638925" cy="4171950"/>
          </a:xfrm>
          <a:prstGeom prst="rect">
            <a:avLst/>
          </a:prstGeom>
          <a:noFill/>
          <a:ln w="76200">
            <a:solidFill>
              <a:srgbClr val="C00000"/>
            </a:solidFill>
            <a:miter lim="800000"/>
            <a:headEnd/>
            <a:tailEnd/>
          </a:ln>
        </p:spPr>
      </p:pic>
    </p:spTree>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http://en.wikipedia.org/wiki/Regions_of_Italy</a:t>
            </a:r>
            <a:endParaRPr lang="en-US" sz="800" b="0" i="0" dirty="0">
              <a:solidFill>
                <a:srgbClr val="000000"/>
              </a:solidFill>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Tree>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85800" y="1148402"/>
            <a:ext cx="7772400" cy="4857750"/>
          </a:xfrm>
          <a:prstGeom prst="rect">
            <a:avLst/>
          </a:prstGeom>
          <a:noFill/>
          <a:ln w="9525">
            <a:noFill/>
            <a:miter lim="800000"/>
            <a:headEnd/>
            <a:tailEnd/>
          </a:ln>
        </p:spPr>
      </p:pic>
      <p:sp>
        <p:nvSpPr>
          <p:cNvPr id="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http://news.bbc.co.uk/2/hi/europe/8594104.stm</a:t>
            </a:r>
            <a:endParaRPr lang="en-US" sz="800" b="0" i="0" dirty="0">
              <a:solidFill>
                <a:srgbClr val="000000"/>
              </a:solidFill>
            </a:endParaRPr>
          </a:p>
        </p:txBody>
      </p:sp>
      <p:sp>
        <p:nvSpPr>
          <p:cNvPr id="7" name="Rectangle 6"/>
          <p:cNvSpPr/>
          <p:nvPr/>
        </p:nvSpPr>
        <p:spPr>
          <a:xfrm>
            <a:off x="914400" y="2668012"/>
            <a:ext cx="7315200" cy="3046988"/>
          </a:xfrm>
          <a:prstGeom prst="rect">
            <a:avLst/>
          </a:prstGeom>
          <a:solidFill>
            <a:schemeClr val="bg1"/>
          </a:solidFill>
          <a:ln w="76200">
            <a:solidFill>
              <a:srgbClr val="C00000"/>
            </a:solidFill>
          </a:ln>
        </p:spPr>
        <p:txBody>
          <a:bodyPr wrap="square" lIns="228600" tIns="228600" rIns="228600" bIns="228600">
            <a:spAutoFit/>
          </a:bodyPr>
          <a:lstStyle/>
          <a:p>
            <a:r>
              <a:rPr lang="en-US" sz="2800" i="0" dirty="0"/>
              <a:t>"The people want federalism, and we will give it to them quickly," said League leader Umberto </a:t>
            </a:r>
            <a:r>
              <a:rPr lang="en-US" sz="2800" i="0" dirty="0" err="1"/>
              <a:t>Bossi</a:t>
            </a:r>
            <a:r>
              <a:rPr lang="en-US" sz="2800" i="0" dirty="0"/>
              <a:t>, pledging to secure more powers for Italy's wealthy northern regions . . .” </a:t>
            </a:r>
          </a:p>
        </p:txBody>
      </p:sp>
    </p:spTree>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85800" y="1148402"/>
            <a:ext cx="7772400" cy="4857750"/>
          </a:xfrm>
          <a:prstGeom prst="rect">
            <a:avLst/>
          </a:prstGeom>
          <a:noFill/>
          <a:ln w="9525">
            <a:noFill/>
            <a:miter lim="800000"/>
            <a:headEnd/>
            <a:tailEnd/>
          </a:ln>
        </p:spPr>
      </p:pic>
      <p:sp>
        <p:nvSpPr>
          <p:cNvPr id="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http://news.bbc.co.uk/2/hi/europe/8594104.stm</a:t>
            </a:r>
            <a:endParaRPr lang="en-US" sz="800" b="0" i="0" dirty="0">
              <a:solidFill>
                <a:srgbClr val="000000"/>
              </a:solidFill>
            </a:endParaRPr>
          </a:p>
        </p:txBody>
      </p:sp>
      <p:sp>
        <p:nvSpPr>
          <p:cNvPr id="7" name="Rectangle 6"/>
          <p:cNvSpPr/>
          <p:nvPr/>
        </p:nvSpPr>
        <p:spPr>
          <a:xfrm>
            <a:off x="914400" y="4039850"/>
            <a:ext cx="7315200" cy="1446550"/>
          </a:xfrm>
          <a:prstGeom prst="rect">
            <a:avLst/>
          </a:prstGeom>
          <a:solidFill>
            <a:schemeClr val="bg1"/>
          </a:solidFill>
          <a:ln w="76200">
            <a:solidFill>
              <a:srgbClr val="C00000"/>
            </a:solidFill>
          </a:ln>
        </p:spPr>
        <p:txBody>
          <a:bodyPr lIns="228600" tIns="228600" rIns="228600" bIns="228600">
            <a:spAutoFit/>
          </a:bodyPr>
          <a:lstStyle/>
          <a:p>
            <a:r>
              <a:rPr lang="en-US" i="0" dirty="0"/>
              <a:t>"The left no longer exists in the north," he said. </a:t>
            </a:r>
          </a:p>
        </p:txBody>
      </p:sp>
    </p:spTree>
    <p:extLst>
      <p:ext uri="{BB962C8B-B14F-4D97-AF65-F5344CB8AC3E}">
        <p14:creationId xmlns:p14="http://schemas.microsoft.com/office/powerpoint/2010/main" val="1309124818"/>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85800" y="1148402"/>
            <a:ext cx="7772400" cy="4857750"/>
          </a:xfrm>
          <a:prstGeom prst="rect">
            <a:avLst/>
          </a:prstGeom>
          <a:noFill/>
          <a:ln w="9525">
            <a:noFill/>
            <a:miter lim="800000"/>
            <a:headEnd/>
            <a:tailEnd/>
          </a:ln>
        </p:spPr>
      </p:pic>
      <p:sp>
        <p:nvSpPr>
          <p:cNvPr id="5" name="Rectangle 4"/>
          <p:cNvSpPr/>
          <p:nvPr/>
        </p:nvSpPr>
        <p:spPr>
          <a:xfrm>
            <a:off x="976952" y="3623608"/>
            <a:ext cx="7162800" cy="1938992"/>
          </a:xfrm>
          <a:prstGeom prst="rect">
            <a:avLst/>
          </a:prstGeom>
          <a:solidFill>
            <a:schemeClr val="bg1"/>
          </a:solidFill>
          <a:ln w="76200">
            <a:solidFill>
              <a:srgbClr val="C00000"/>
            </a:solidFill>
          </a:ln>
        </p:spPr>
        <p:txBody>
          <a:bodyPr wrap="square" lIns="228600" tIns="228600" rIns="228600" bIns="228600">
            <a:spAutoFit/>
          </a:bodyPr>
          <a:lstStyle/>
          <a:p>
            <a:r>
              <a:rPr lang="en-US" sz="2400" i="0" dirty="0"/>
              <a:t>Officials said </a:t>
            </a:r>
            <a:r>
              <a:rPr lang="en-US" sz="2400" i="0" dirty="0">
                <a:solidFill>
                  <a:srgbClr val="C00000"/>
                </a:solidFill>
              </a:rPr>
              <a:t>turnout had been low</a:t>
            </a:r>
            <a:r>
              <a:rPr lang="en-US" sz="2400" i="0" dirty="0"/>
              <a:t> by Italy's standards - </a:t>
            </a:r>
            <a:r>
              <a:rPr lang="en-US" sz="2400" i="0" dirty="0">
                <a:solidFill>
                  <a:srgbClr val="C00000"/>
                </a:solidFill>
              </a:rPr>
              <a:t>about 64%</a:t>
            </a:r>
            <a:r>
              <a:rPr lang="en-US" sz="2400" i="0" dirty="0"/>
              <a:t>, eight percentage points down on the previous regional elections</a:t>
            </a:r>
          </a:p>
        </p:txBody>
      </p:sp>
      <p:sp>
        <p:nvSpPr>
          <p:cNvPr id="6" name="Rectangle 2"/>
          <p:cNvSpPr>
            <a:spLocks noChangeArrowheads="1"/>
          </p:cNvSpPr>
          <p:nvPr/>
        </p:nvSpPr>
        <p:spPr bwMode="auto">
          <a:xfrm>
            <a:off x="3208501"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http://news.bbc.co.uk/2/hi/europe/8594104.stm</a:t>
            </a:r>
            <a:endParaRPr lang="en-US" sz="800" b="0" i="0" dirty="0">
              <a:solidFill>
                <a:srgbClr val="000000"/>
              </a:solidFill>
            </a:endParaRPr>
          </a:p>
        </p:txBody>
      </p:sp>
    </p:spTree>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942" y="137886"/>
            <a:ext cx="7195930"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1837132" y="6551842"/>
            <a:ext cx="546656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http://www.duluthnewstribune.com/news/3840738-modest-voter-participation-duluth-meets-concern</a:t>
            </a:r>
            <a:endParaRPr lang="en-US" sz="800" b="0" i="0" dirty="0">
              <a:solidFill>
                <a:srgbClr val="000000"/>
              </a:solidFill>
            </a:endParaRPr>
          </a:p>
        </p:txBody>
      </p:sp>
      <p:sp>
        <p:nvSpPr>
          <p:cNvPr id="8" name="Rectangle 7"/>
          <p:cNvSpPr/>
          <p:nvPr/>
        </p:nvSpPr>
        <p:spPr>
          <a:xfrm>
            <a:off x="871724" y="700314"/>
            <a:ext cx="7405048" cy="400110"/>
          </a:xfrm>
          <a:prstGeom prst="rect">
            <a:avLst/>
          </a:prstGeom>
          <a:solidFill>
            <a:schemeClr val="bg1"/>
          </a:solidFill>
          <a:ln w="76200">
            <a:solidFill>
              <a:srgbClr val="C00000"/>
            </a:solidFill>
          </a:ln>
        </p:spPr>
        <p:txBody>
          <a:bodyPr wrap="square" lIns="91440" tIns="91440" rIns="91440" bIns="91440">
            <a:spAutoFit/>
          </a:bodyPr>
          <a:lstStyle/>
          <a:p>
            <a:r>
              <a:rPr lang="en-US" sz="1400" i="0" dirty="0">
                <a:solidFill>
                  <a:srgbClr val="C00000"/>
                </a:solidFill>
              </a:rPr>
              <a:t>Duluth’s primary election turnout by comparison . . .</a:t>
            </a:r>
            <a:endParaRPr lang="en-US" sz="1800" i="0" dirty="0">
              <a:solidFill>
                <a:srgbClr val="C00000"/>
              </a:solidFill>
            </a:endParaRPr>
          </a:p>
        </p:txBody>
      </p:sp>
    </p:spTree>
    <p:extLst>
      <p:ext uri="{BB962C8B-B14F-4D97-AF65-F5344CB8AC3E}">
        <p14:creationId xmlns:p14="http://schemas.microsoft.com/office/powerpoint/2010/main" val="3274784400"/>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660400" y="2667000"/>
            <a:ext cx="7874000" cy="1938992"/>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eventually the Northern League “win” resulted in . . .</a:t>
            </a:r>
          </a:p>
        </p:txBody>
      </p:sp>
    </p:spTree>
    <p:extLst>
      <p:ext uri="{BB962C8B-B14F-4D97-AF65-F5344CB8AC3E}">
        <p14:creationId xmlns:p14="http://schemas.microsoft.com/office/powerpoint/2010/main" val="4265187112"/>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04306" y="6551842"/>
            <a:ext cx="2932213" cy="215444"/>
          </a:xfrm>
          <a:prstGeom prst="rect">
            <a:avLst/>
          </a:prstGeom>
          <a:noFill/>
          <a:ln w="9525">
            <a:noFill/>
            <a:miter lim="800000"/>
            <a:headEnd/>
            <a:tailEnd/>
          </a:ln>
        </p:spPr>
        <p:txBody>
          <a:bodyPr wrap="none">
            <a:spAutoFit/>
          </a:bodyPr>
          <a:lstStyle/>
          <a:p>
            <a:r>
              <a:rPr lang="en-US" sz="800" b="0" i="0" dirty="0">
                <a:hlinkClick r:id="rId3"/>
              </a:rPr>
              <a:t>http://www.bbc.co.uk/news/world-europe-17608232</a:t>
            </a:r>
            <a:endParaRPr lang="en-US" sz="800" b="0" i="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497559"/>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2342005"/>
            <a:ext cx="7340600" cy="2482667"/>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3600" i="0" dirty="0">
                <a:solidFill>
                  <a:srgbClr val="FFFFFF"/>
                </a:solidFill>
                <a:latin typeface="Arial" charset="0"/>
              </a:rPr>
              <a:t>Shortly before, across the Adriatic  Sea  . . . in 2008 . . .</a:t>
            </a:r>
          </a:p>
          <a:p>
            <a:pPr eaLnBrk="0" hangingPunct="0">
              <a:lnSpc>
                <a:spcPct val="150000"/>
              </a:lnSpc>
              <a:spcBef>
                <a:spcPct val="0"/>
              </a:spcBef>
            </a:pPr>
            <a:r>
              <a:rPr kumimoji="1" lang="en-US" sz="3600" i="0" dirty="0">
                <a:solidFill>
                  <a:srgbClr val="FFFFFF"/>
                </a:solidFill>
                <a:latin typeface="Arial" charset="0"/>
              </a:rPr>
              <a:t>Kosovo declared independence</a:t>
            </a:r>
          </a:p>
        </p:txBody>
      </p:sp>
    </p:spTree>
    <p:extLst>
      <p:ext uri="{BB962C8B-B14F-4D97-AF65-F5344CB8AC3E}">
        <p14:creationId xmlns:p14="http://schemas.microsoft.com/office/powerpoint/2010/main" val="282165642"/>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cstate="print"/>
          <a:srcRect/>
          <a:stretch>
            <a:fillRect/>
          </a:stretch>
        </p:blipFill>
        <p:spPr bwMode="auto">
          <a:xfrm>
            <a:off x="0" y="533400"/>
            <a:ext cx="9144000" cy="5715000"/>
          </a:xfrm>
          <a:prstGeom prst="rect">
            <a:avLst/>
          </a:prstGeom>
          <a:noFill/>
          <a:ln w="9525">
            <a:noFill/>
            <a:miter lim="800000"/>
            <a:headEnd/>
            <a:tailEnd/>
          </a:ln>
        </p:spPr>
      </p:pic>
      <p:sp>
        <p:nvSpPr>
          <p:cNvPr id="6" name="Freeform 5"/>
          <p:cNvSpPr/>
          <p:nvPr/>
        </p:nvSpPr>
        <p:spPr>
          <a:xfrm>
            <a:off x="5526485" y="2990056"/>
            <a:ext cx="616347" cy="658416"/>
          </a:xfrm>
          <a:custGeom>
            <a:avLst/>
            <a:gdLst>
              <a:gd name="connsiteX0" fmla="*/ 193278 w 616347"/>
              <a:gd name="connsiteY0" fmla="*/ 646113 h 658416"/>
              <a:gd name="connsiteX1" fmla="*/ 190896 w 616347"/>
              <a:gd name="connsiteY1" fmla="*/ 591344 h 658416"/>
              <a:gd name="connsiteX2" fmla="*/ 195659 w 616347"/>
              <a:gd name="connsiteY2" fmla="*/ 562769 h 658416"/>
              <a:gd name="connsiteX3" fmla="*/ 171846 w 616347"/>
              <a:gd name="connsiteY3" fmla="*/ 529432 h 658416"/>
              <a:gd name="connsiteX4" fmla="*/ 174228 w 616347"/>
              <a:gd name="connsiteY4" fmla="*/ 493713 h 658416"/>
              <a:gd name="connsiteX5" fmla="*/ 145653 w 616347"/>
              <a:gd name="connsiteY5" fmla="*/ 467519 h 658416"/>
              <a:gd name="connsiteX6" fmla="*/ 109934 w 616347"/>
              <a:gd name="connsiteY6" fmla="*/ 460375 h 658416"/>
              <a:gd name="connsiteX7" fmla="*/ 81359 w 616347"/>
              <a:gd name="connsiteY7" fmla="*/ 441325 h 658416"/>
              <a:gd name="connsiteX8" fmla="*/ 62309 w 616347"/>
              <a:gd name="connsiteY8" fmla="*/ 384175 h 658416"/>
              <a:gd name="connsiteX9" fmla="*/ 48021 w 616347"/>
              <a:gd name="connsiteY9" fmla="*/ 353219 h 658416"/>
              <a:gd name="connsiteX10" fmla="*/ 19446 w 616347"/>
              <a:gd name="connsiteY10" fmla="*/ 338932 h 658416"/>
              <a:gd name="connsiteX11" fmla="*/ 26590 w 616347"/>
              <a:gd name="connsiteY11" fmla="*/ 315119 h 658416"/>
              <a:gd name="connsiteX12" fmla="*/ 26590 w 616347"/>
              <a:gd name="connsiteY12" fmla="*/ 288925 h 658416"/>
              <a:gd name="connsiteX13" fmla="*/ 2778 w 616347"/>
              <a:gd name="connsiteY13" fmla="*/ 269875 h 658416"/>
              <a:gd name="connsiteX14" fmla="*/ 9921 w 616347"/>
              <a:gd name="connsiteY14" fmla="*/ 236538 h 658416"/>
              <a:gd name="connsiteX15" fmla="*/ 43259 w 616347"/>
              <a:gd name="connsiteY15" fmla="*/ 224632 h 658416"/>
              <a:gd name="connsiteX16" fmla="*/ 76596 w 616347"/>
              <a:gd name="connsiteY16" fmla="*/ 224632 h 658416"/>
              <a:gd name="connsiteX17" fmla="*/ 90884 w 616347"/>
              <a:gd name="connsiteY17" fmla="*/ 224632 h 658416"/>
              <a:gd name="connsiteX18" fmla="*/ 102790 w 616347"/>
              <a:gd name="connsiteY18" fmla="*/ 205582 h 658416"/>
              <a:gd name="connsiteX19" fmla="*/ 117078 w 616347"/>
              <a:gd name="connsiteY19" fmla="*/ 196057 h 658416"/>
              <a:gd name="connsiteX20" fmla="*/ 128984 w 616347"/>
              <a:gd name="connsiteY20" fmla="*/ 193675 h 658416"/>
              <a:gd name="connsiteX21" fmla="*/ 155178 w 616347"/>
              <a:gd name="connsiteY21" fmla="*/ 184150 h 658416"/>
              <a:gd name="connsiteX22" fmla="*/ 148034 w 616347"/>
              <a:gd name="connsiteY22" fmla="*/ 155575 h 658416"/>
              <a:gd name="connsiteX23" fmla="*/ 164703 w 616347"/>
              <a:gd name="connsiteY23" fmla="*/ 146050 h 658416"/>
              <a:gd name="connsiteX24" fmla="*/ 202803 w 616347"/>
              <a:gd name="connsiteY24" fmla="*/ 112713 h 658416"/>
              <a:gd name="connsiteX25" fmla="*/ 190896 w 616347"/>
              <a:gd name="connsiteY25" fmla="*/ 79375 h 658416"/>
              <a:gd name="connsiteX26" fmla="*/ 188515 w 616347"/>
              <a:gd name="connsiteY26" fmla="*/ 50800 h 658416"/>
              <a:gd name="connsiteX27" fmla="*/ 217090 w 616347"/>
              <a:gd name="connsiteY27" fmla="*/ 38894 h 658416"/>
              <a:gd name="connsiteX28" fmla="*/ 243284 w 616347"/>
              <a:gd name="connsiteY28" fmla="*/ 22225 h 658416"/>
              <a:gd name="connsiteX29" fmla="*/ 262334 w 616347"/>
              <a:gd name="connsiteY29" fmla="*/ 3175 h 658416"/>
              <a:gd name="connsiteX30" fmla="*/ 281384 w 616347"/>
              <a:gd name="connsiteY30" fmla="*/ 3175 h 658416"/>
              <a:gd name="connsiteX31" fmla="*/ 307578 w 616347"/>
              <a:gd name="connsiteY31" fmla="*/ 17463 h 658416"/>
              <a:gd name="connsiteX32" fmla="*/ 317103 w 616347"/>
              <a:gd name="connsiteY32" fmla="*/ 36513 h 658416"/>
              <a:gd name="connsiteX33" fmla="*/ 329009 w 616347"/>
              <a:gd name="connsiteY33" fmla="*/ 53182 h 658416"/>
              <a:gd name="connsiteX34" fmla="*/ 348059 w 616347"/>
              <a:gd name="connsiteY34" fmla="*/ 65088 h 658416"/>
              <a:gd name="connsiteX35" fmla="*/ 364728 w 616347"/>
              <a:gd name="connsiteY35" fmla="*/ 67469 h 658416"/>
              <a:gd name="connsiteX36" fmla="*/ 390921 w 616347"/>
              <a:gd name="connsiteY36" fmla="*/ 74613 h 658416"/>
              <a:gd name="connsiteX37" fmla="*/ 402828 w 616347"/>
              <a:gd name="connsiteY37" fmla="*/ 86519 h 658416"/>
              <a:gd name="connsiteX38" fmla="*/ 414734 w 616347"/>
              <a:gd name="connsiteY38" fmla="*/ 103188 h 658416"/>
              <a:gd name="connsiteX39" fmla="*/ 417115 w 616347"/>
              <a:gd name="connsiteY39" fmla="*/ 119857 h 658416"/>
              <a:gd name="connsiteX40" fmla="*/ 429021 w 616347"/>
              <a:gd name="connsiteY40" fmla="*/ 127000 h 658416"/>
              <a:gd name="connsiteX41" fmla="*/ 431403 w 616347"/>
              <a:gd name="connsiteY41" fmla="*/ 136525 h 658416"/>
              <a:gd name="connsiteX42" fmla="*/ 467121 w 616347"/>
              <a:gd name="connsiteY42" fmla="*/ 172244 h 658416"/>
              <a:gd name="connsiteX43" fmla="*/ 498078 w 616347"/>
              <a:gd name="connsiteY43" fmla="*/ 188913 h 658416"/>
              <a:gd name="connsiteX44" fmla="*/ 509984 w 616347"/>
              <a:gd name="connsiteY44" fmla="*/ 207963 h 658416"/>
              <a:gd name="connsiteX45" fmla="*/ 526653 w 616347"/>
              <a:gd name="connsiteY45" fmla="*/ 217488 h 658416"/>
              <a:gd name="connsiteX46" fmla="*/ 552846 w 616347"/>
              <a:gd name="connsiteY46" fmla="*/ 224632 h 658416"/>
              <a:gd name="connsiteX47" fmla="*/ 571896 w 616347"/>
              <a:gd name="connsiteY47" fmla="*/ 224632 h 658416"/>
              <a:gd name="connsiteX48" fmla="*/ 595709 w 616347"/>
              <a:gd name="connsiteY48" fmla="*/ 246063 h 658416"/>
              <a:gd name="connsiteX49" fmla="*/ 602853 w 616347"/>
              <a:gd name="connsiteY49" fmla="*/ 260350 h 658416"/>
              <a:gd name="connsiteX50" fmla="*/ 614759 w 616347"/>
              <a:gd name="connsiteY50" fmla="*/ 274638 h 658416"/>
              <a:gd name="connsiteX51" fmla="*/ 612378 w 616347"/>
              <a:gd name="connsiteY51" fmla="*/ 305594 h 658416"/>
              <a:gd name="connsiteX52" fmla="*/ 609996 w 616347"/>
              <a:gd name="connsiteY52" fmla="*/ 310357 h 658416"/>
              <a:gd name="connsiteX53" fmla="*/ 598090 w 616347"/>
              <a:gd name="connsiteY53" fmla="*/ 338932 h 658416"/>
              <a:gd name="connsiteX54" fmla="*/ 567134 w 616347"/>
              <a:gd name="connsiteY54" fmla="*/ 379413 h 658416"/>
              <a:gd name="connsiteX55" fmla="*/ 567134 w 616347"/>
              <a:gd name="connsiteY55" fmla="*/ 388938 h 658416"/>
              <a:gd name="connsiteX56" fmla="*/ 543321 w 616347"/>
              <a:gd name="connsiteY56" fmla="*/ 427038 h 658416"/>
              <a:gd name="connsiteX57" fmla="*/ 540940 w 616347"/>
              <a:gd name="connsiteY57" fmla="*/ 448469 h 658416"/>
              <a:gd name="connsiteX58" fmla="*/ 550465 w 616347"/>
              <a:gd name="connsiteY58" fmla="*/ 467519 h 658416"/>
              <a:gd name="connsiteX59" fmla="*/ 545703 w 616347"/>
              <a:gd name="connsiteY59" fmla="*/ 477044 h 658416"/>
              <a:gd name="connsiteX60" fmla="*/ 521890 w 616347"/>
              <a:gd name="connsiteY60" fmla="*/ 484188 h 658416"/>
              <a:gd name="connsiteX61" fmla="*/ 483790 w 616347"/>
              <a:gd name="connsiteY61" fmla="*/ 500857 h 658416"/>
              <a:gd name="connsiteX62" fmla="*/ 464740 w 616347"/>
              <a:gd name="connsiteY62" fmla="*/ 512763 h 658416"/>
              <a:gd name="connsiteX63" fmla="*/ 459978 w 616347"/>
              <a:gd name="connsiteY63" fmla="*/ 541338 h 658416"/>
              <a:gd name="connsiteX64" fmla="*/ 445690 w 616347"/>
              <a:gd name="connsiteY64" fmla="*/ 555625 h 658416"/>
              <a:gd name="connsiteX65" fmla="*/ 424259 w 616347"/>
              <a:gd name="connsiteY65" fmla="*/ 562769 h 658416"/>
              <a:gd name="connsiteX66" fmla="*/ 409971 w 616347"/>
              <a:gd name="connsiteY66" fmla="*/ 560388 h 658416"/>
              <a:gd name="connsiteX67" fmla="*/ 386159 w 616347"/>
              <a:gd name="connsiteY67" fmla="*/ 515144 h 658416"/>
              <a:gd name="connsiteX68" fmla="*/ 376634 w 616347"/>
              <a:gd name="connsiteY68" fmla="*/ 512763 h 658416"/>
              <a:gd name="connsiteX69" fmla="*/ 355203 w 616347"/>
              <a:gd name="connsiteY69" fmla="*/ 517525 h 658416"/>
              <a:gd name="connsiteX70" fmla="*/ 348059 w 616347"/>
              <a:gd name="connsiteY70" fmla="*/ 538957 h 658416"/>
              <a:gd name="connsiteX71" fmla="*/ 331390 w 616347"/>
              <a:gd name="connsiteY71" fmla="*/ 553244 h 658416"/>
              <a:gd name="connsiteX72" fmla="*/ 319484 w 616347"/>
              <a:gd name="connsiteY72" fmla="*/ 560388 h 658416"/>
              <a:gd name="connsiteX73" fmla="*/ 295671 w 616347"/>
              <a:gd name="connsiteY73" fmla="*/ 581819 h 658416"/>
              <a:gd name="connsiteX74" fmla="*/ 300434 w 616347"/>
              <a:gd name="connsiteY74" fmla="*/ 605632 h 658416"/>
              <a:gd name="connsiteX75" fmla="*/ 288528 w 616347"/>
              <a:gd name="connsiteY75" fmla="*/ 627063 h 658416"/>
              <a:gd name="connsiteX76" fmla="*/ 271859 w 616347"/>
              <a:gd name="connsiteY76" fmla="*/ 643732 h 658416"/>
              <a:gd name="connsiteX77" fmla="*/ 257571 w 616347"/>
              <a:gd name="connsiteY77" fmla="*/ 655638 h 658416"/>
              <a:gd name="connsiteX78" fmla="*/ 193278 w 616347"/>
              <a:gd name="connsiteY78" fmla="*/ 646113 h 658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16347" h="658416">
                <a:moveTo>
                  <a:pt x="193278" y="646113"/>
                </a:moveTo>
                <a:cubicBezTo>
                  <a:pt x="182166" y="635397"/>
                  <a:pt x="190499" y="605235"/>
                  <a:pt x="190896" y="591344"/>
                </a:cubicBezTo>
                <a:cubicBezTo>
                  <a:pt x="191293" y="577453"/>
                  <a:pt x="198834" y="573088"/>
                  <a:pt x="195659" y="562769"/>
                </a:cubicBezTo>
                <a:cubicBezTo>
                  <a:pt x="192484" y="552450"/>
                  <a:pt x="175418" y="540941"/>
                  <a:pt x="171846" y="529432"/>
                </a:cubicBezTo>
                <a:cubicBezTo>
                  <a:pt x="168274" y="517923"/>
                  <a:pt x="178593" y="504032"/>
                  <a:pt x="174228" y="493713"/>
                </a:cubicBezTo>
                <a:cubicBezTo>
                  <a:pt x="169863" y="483394"/>
                  <a:pt x="156369" y="473075"/>
                  <a:pt x="145653" y="467519"/>
                </a:cubicBezTo>
                <a:cubicBezTo>
                  <a:pt x="134937" y="461963"/>
                  <a:pt x="120650" y="464741"/>
                  <a:pt x="109934" y="460375"/>
                </a:cubicBezTo>
                <a:cubicBezTo>
                  <a:pt x="99218" y="456009"/>
                  <a:pt x="89296" y="454025"/>
                  <a:pt x="81359" y="441325"/>
                </a:cubicBezTo>
                <a:cubicBezTo>
                  <a:pt x="73422" y="428625"/>
                  <a:pt x="67865" y="398859"/>
                  <a:pt x="62309" y="384175"/>
                </a:cubicBezTo>
                <a:cubicBezTo>
                  <a:pt x="56753" y="369491"/>
                  <a:pt x="55165" y="360760"/>
                  <a:pt x="48021" y="353219"/>
                </a:cubicBezTo>
                <a:cubicBezTo>
                  <a:pt x="40877" y="345679"/>
                  <a:pt x="23018" y="345282"/>
                  <a:pt x="19446" y="338932"/>
                </a:cubicBezTo>
                <a:cubicBezTo>
                  <a:pt x="15874" y="332582"/>
                  <a:pt x="25399" y="323453"/>
                  <a:pt x="26590" y="315119"/>
                </a:cubicBezTo>
                <a:cubicBezTo>
                  <a:pt x="27781" y="306785"/>
                  <a:pt x="30559" y="296466"/>
                  <a:pt x="26590" y="288925"/>
                </a:cubicBezTo>
                <a:cubicBezTo>
                  <a:pt x="22621" y="281384"/>
                  <a:pt x="5556" y="278606"/>
                  <a:pt x="2778" y="269875"/>
                </a:cubicBezTo>
                <a:cubicBezTo>
                  <a:pt x="0" y="261144"/>
                  <a:pt x="3174" y="244078"/>
                  <a:pt x="9921" y="236538"/>
                </a:cubicBezTo>
                <a:cubicBezTo>
                  <a:pt x="16668" y="228998"/>
                  <a:pt x="32147" y="226616"/>
                  <a:pt x="43259" y="224632"/>
                </a:cubicBezTo>
                <a:cubicBezTo>
                  <a:pt x="54372" y="222648"/>
                  <a:pt x="76596" y="224632"/>
                  <a:pt x="76596" y="224632"/>
                </a:cubicBezTo>
                <a:cubicBezTo>
                  <a:pt x="84533" y="224632"/>
                  <a:pt x="86518" y="227807"/>
                  <a:pt x="90884" y="224632"/>
                </a:cubicBezTo>
                <a:cubicBezTo>
                  <a:pt x="95250" y="221457"/>
                  <a:pt x="98424" y="210344"/>
                  <a:pt x="102790" y="205582"/>
                </a:cubicBezTo>
                <a:cubicBezTo>
                  <a:pt x="107156" y="200820"/>
                  <a:pt x="112712" y="198041"/>
                  <a:pt x="117078" y="196057"/>
                </a:cubicBezTo>
                <a:cubicBezTo>
                  <a:pt x="121444" y="194073"/>
                  <a:pt x="122634" y="195660"/>
                  <a:pt x="128984" y="193675"/>
                </a:cubicBezTo>
                <a:cubicBezTo>
                  <a:pt x="135334" y="191691"/>
                  <a:pt x="152003" y="190500"/>
                  <a:pt x="155178" y="184150"/>
                </a:cubicBezTo>
                <a:cubicBezTo>
                  <a:pt x="158353" y="177800"/>
                  <a:pt x="146447" y="161925"/>
                  <a:pt x="148034" y="155575"/>
                </a:cubicBezTo>
                <a:cubicBezTo>
                  <a:pt x="149622" y="149225"/>
                  <a:pt x="155575" y="153194"/>
                  <a:pt x="164703" y="146050"/>
                </a:cubicBezTo>
                <a:cubicBezTo>
                  <a:pt x="173831" y="138906"/>
                  <a:pt x="198438" y="123825"/>
                  <a:pt x="202803" y="112713"/>
                </a:cubicBezTo>
                <a:cubicBezTo>
                  <a:pt x="207168" y="101601"/>
                  <a:pt x="193277" y="89694"/>
                  <a:pt x="190896" y="79375"/>
                </a:cubicBezTo>
                <a:cubicBezTo>
                  <a:pt x="188515" y="69056"/>
                  <a:pt x="184149" y="57547"/>
                  <a:pt x="188515" y="50800"/>
                </a:cubicBezTo>
                <a:cubicBezTo>
                  <a:pt x="192881" y="44053"/>
                  <a:pt x="207962" y="43656"/>
                  <a:pt x="217090" y="38894"/>
                </a:cubicBezTo>
                <a:cubicBezTo>
                  <a:pt x="226218" y="34132"/>
                  <a:pt x="235743" y="28178"/>
                  <a:pt x="243284" y="22225"/>
                </a:cubicBezTo>
                <a:cubicBezTo>
                  <a:pt x="250825" y="16272"/>
                  <a:pt x="255984" y="6350"/>
                  <a:pt x="262334" y="3175"/>
                </a:cubicBezTo>
                <a:cubicBezTo>
                  <a:pt x="268684" y="0"/>
                  <a:pt x="273843" y="794"/>
                  <a:pt x="281384" y="3175"/>
                </a:cubicBezTo>
                <a:cubicBezTo>
                  <a:pt x="288925" y="5556"/>
                  <a:pt x="301625" y="11907"/>
                  <a:pt x="307578" y="17463"/>
                </a:cubicBezTo>
                <a:cubicBezTo>
                  <a:pt x="313531" y="23019"/>
                  <a:pt x="313531" y="30560"/>
                  <a:pt x="317103" y="36513"/>
                </a:cubicBezTo>
                <a:cubicBezTo>
                  <a:pt x="320675" y="42466"/>
                  <a:pt x="323850" y="48420"/>
                  <a:pt x="329009" y="53182"/>
                </a:cubicBezTo>
                <a:cubicBezTo>
                  <a:pt x="334168" y="57945"/>
                  <a:pt x="342106" y="62707"/>
                  <a:pt x="348059" y="65088"/>
                </a:cubicBezTo>
                <a:cubicBezTo>
                  <a:pt x="354012" y="67469"/>
                  <a:pt x="357584" y="65882"/>
                  <a:pt x="364728" y="67469"/>
                </a:cubicBezTo>
                <a:cubicBezTo>
                  <a:pt x="371872" y="69057"/>
                  <a:pt x="384571" y="71438"/>
                  <a:pt x="390921" y="74613"/>
                </a:cubicBezTo>
                <a:cubicBezTo>
                  <a:pt x="397271" y="77788"/>
                  <a:pt x="398859" y="81757"/>
                  <a:pt x="402828" y="86519"/>
                </a:cubicBezTo>
                <a:cubicBezTo>
                  <a:pt x="406797" y="91281"/>
                  <a:pt x="412353" y="97632"/>
                  <a:pt x="414734" y="103188"/>
                </a:cubicBezTo>
                <a:cubicBezTo>
                  <a:pt x="417115" y="108744"/>
                  <a:pt x="414734" y="115888"/>
                  <a:pt x="417115" y="119857"/>
                </a:cubicBezTo>
                <a:cubicBezTo>
                  <a:pt x="419496" y="123826"/>
                  <a:pt x="426640" y="124222"/>
                  <a:pt x="429021" y="127000"/>
                </a:cubicBezTo>
                <a:cubicBezTo>
                  <a:pt x="431402" y="129778"/>
                  <a:pt x="425053" y="128984"/>
                  <a:pt x="431403" y="136525"/>
                </a:cubicBezTo>
                <a:cubicBezTo>
                  <a:pt x="437753" y="144066"/>
                  <a:pt x="456009" y="163513"/>
                  <a:pt x="467121" y="172244"/>
                </a:cubicBezTo>
                <a:cubicBezTo>
                  <a:pt x="478233" y="180975"/>
                  <a:pt x="490934" y="182960"/>
                  <a:pt x="498078" y="188913"/>
                </a:cubicBezTo>
                <a:cubicBezTo>
                  <a:pt x="505222" y="194866"/>
                  <a:pt x="505222" y="203201"/>
                  <a:pt x="509984" y="207963"/>
                </a:cubicBezTo>
                <a:cubicBezTo>
                  <a:pt x="514746" y="212725"/>
                  <a:pt x="519510" y="214710"/>
                  <a:pt x="526653" y="217488"/>
                </a:cubicBezTo>
                <a:cubicBezTo>
                  <a:pt x="533796" y="220266"/>
                  <a:pt x="545306" y="223441"/>
                  <a:pt x="552846" y="224632"/>
                </a:cubicBezTo>
                <a:cubicBezTo>
                  <a:pt x="560386" y="225823"/>
                  <a:pt x="564752" y="221060"/>
                  <a:pt x="571896" y="224632"/>
                </a:cubicBezTo>
                <a:cubicBezTo>
                  <a:pt x="579040" y="228204"/>
                  <a:pt x="590550" y="240110"/>
                  <a:pt x="595709" y="246063"/>
                </a:cubicBezTo>
                <a:cubicBezTo>
                  <a:pt x="600868" y="252016"/>
                  <a:pt x="599678" y="255588"/>
                  <a:pt x="602853" y="260350"/>
                </a:cubicBezTo>
                <a:cubicBezTo>
                  <a:pt x="606028" y="265112"/>
                  <a:pt x="613171" y="267097"/>
                  <a:pt x="614759" y="274638"/>
                </a:cubicBezTo>
                <a:cubicBezTo>
                  <a:pt x="616347" y="282179"/>
                  <a:pt x="613172" y="299641"/>
                  <a:pt x="612378" y="305594"/>
                </a:cubicBezTo>
                <a:cubicBezTo>
                  <a:pt x="611584" y="311547"/>
                  <a:pt x="612377" y="304801"/>
                  <a:pt x="609996" y="310357"/>
                </a:cubicBezTo>
                <a:cubicBezTo>
                  <a:pt x="607615" y="315913"/>
                  <a:pt x="605234" y="327423"/>
                  <a:pt x="598090" y="338932"/>
                </a:cubicBezTo>
                <a:cubicBezTo>
                  <a:pt x="590946" y="350441"/>
                  <a:pt x="572293" y="371079"/>
                  <a:pt x="567134" y="379413"/>
                </a:cubicBezTo>
                <a:cubicBezTo>
                  <a:pt x="561975" y="387747"/>
                  <a:pt x="571103" y="381001"/>
                  <a:pt x="567134" y="388938"/>
                </a:cubicBezTo>
                <a:cubicBezTo>
                  <a:pt x="563165" y="396876"/>
                  <a:pt x="547687" y="417116"/>
                  <a:pt x="543321" y="427038"/>
                </a:cubicBezTo>
                <a:cubicBezTo>
                  <a:pt x="538955" y="436960"/>
                  <a:pt x="539749" y="441722"/>
                  <a:pt x="540940" y="448469"/>
                </a:cubicBezTo>
                <a:cubicBezTo>
                  <a:pt x="542131" y="455216"/>
                  <a:pt x="549671" y="462757"/>
                  <a:pt x="550465" y="467519"/>
                </a:cubicBezTo>
                <a:cubicBezTo>
                  <a:pt x="551259" y="472281"/>
                  <a:pt x="550466" y="474266"/>
                  <a:pt x="545703" y="477044"/>
                </a:cubicBezTo>
                <a:cubicBezTo>
                  <a:pt x="540941" y="479822"/>
                  <a:pt x="532209" y="480219"/>
                  <a:pt x="521890" y="484188"/>
                </a:cubicBezTo>
                <a:cubicBezTo>
                  <a:pt x="511571" y="488157"/>
                  <a:pt x="493315" y="496094"/>
                  <a:pt x="483790" y="500857"/>
                </a:cubicBezTo>
                <a:cubicBezTo>
                  <a:pt x="474265" y="505620"/>
                  <a:pt x="468709" y="506016"/>
                  <a:pt x="464740" y="512763"/>
                </a:cubicBezTo>
                <a:cubicBezTo>
                  <a:pt x="460771" y="519510"/>
                  <a:pt x="463153" y="534194"/>
                  <a:pt x="459978" y="541338"/>
                </a:cubicBezTo>
                <a:cubicBezTo>
                  <a:pt x="456803" y="548482"/>
                  <a:pt x="451643" y="552053"/>
                  <a:pt x="445690" y="555625"/>
                </a:cubicBezTo>
                <a:cubicBezTo>
                  <a:pt x="439737" y="559197"/>
                  <a:pt x="430212" y="561975"/>
                  <a:pt x="424259" y="562769"/>
                </a:cubicBezTo>
                <a:cubicBezTo>
                  <a:pt x="418306" y="563563"/>
                  <a:pt x="416321" y="568325"/>
                  <a:pt x="409971" y="560388"/>
                </a:cubicBezTo>
                <a:cubicBezTo>
                  <a:pt x="403621" y="552451"/>
                  <a:pt x="391715" y="523082"/>
                  <a:pt x="386159" y="515144"/>
                </a:cubicBezTo>
                <a:cubicBezTo>
                  <a:pt x="380603" y="507206"/>
                  <a:pt x="381793" y="512366"/>
                  <a:pt x="376634" y="512763"/>
                </a:cubicBezTo>
                <a:cubicBezTo>
                  <a:pt x="371475" y="513160"/>
                  <a:pt x="359965" y="513159"/>
                  <a:pt x="355203" y="517525"/>
                </a:cubicBezTo>
                <a:cubicBezTo>
                  <a:pt x="350441" y="521891"/>
                  <a:pt x="352028" y="533004"/>
                  <a:pt x="348059" y="538957"/>
                </a:cubicBezTo>
                <a:cubicBezTo>
                  <a:pt x="344090" y="544910"/>
                  <a:pt x="336152" y="549672"/>
                  <a:pt x="331390" y="553244"/>
                </a:cubicBezTo>
                <a:cubicBezTo>
                  <a:pt x="326628" y="556816"/>
                  <a:pt x="325437" y="555626"/>
                  <a:pt x="319484" y="560388"/>
                </a:cubicBezTo>
                <a:cubicBezTo>
                  <a:pt x="313531" y="565150"/>
                  <a:pt x="298846" y="574278"/>
                  <a:pt x="295671" y="581819"/>
                </a:cubicBezTo>
                <a:cubicBezTo>
                  <a:pt x="292496" y="589360"/>
                  <a:pt x="301625" y="598091"/>
                  <a:pt x="300434" y="605632"/>
                </a:cubicBezTo>
                <a:cubicBezTo>
                  <a:pt x="299244" y="613173"/>
                  <a:pt x="293290" y="620713"/>
                  <a:pt x="288528" y="627063"/>
                </a:cubicBezTo>
                <a:cubicBezTo>
                  <a:pt x="283766" y="633413"/>
                  <a:pt x="277018" y="638970"/>
                  <a:pt x="271859" y="643732"/>
                </a:cubicBezTo>
                <a:cubicBezTo>
                  <a:pt x="266700" y="648494"/>
                  <a:pt x="263524" y="652860"/>
                  <a:pt x="257571" y="655638"/>
                </a:cubicBezTo>
                <a:cubicBezTo>
                  <a:pt x="251618" y="658416"/>
                  <a:pt x="204390" y="656829"/>
                  <a:pt x="193278" y="646113"/>
                </a:cubicBezTo>
                <a:close/>
              </a:path>
            </a:pathLst>
          </a:cu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2018000650"/>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496" y="6551842"/>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http://news.bbc.co.uk/2/hi/europe/7249905.stm</a:t>
            </a:r>
            <a:endParaRPr lang="en-US" sz="800" b="0" i="0" dirty="0">
              <a:solidFill>
                <a:srgbClr val="000000"/>
              </a:solidFill>
            </a:endParaRPr>
          </a:p>
        </p:txBody>
      </p:sp>
      <p:pic>
        <p:nvPicPr>
          <p:cNvPr id="11266" name="Picture 2"/>
          <p:cNvPicPr>
            <a:picLocks noChangeAspect="1" noChangeArrowheads="1"/>
          </p:cNvPicPr>
          <p:nvPr/>
        </p:nvPicPr>
        <p:blipFill>
          <a:blip r:embed="rId4" cstate="print"/>
          <a:srcRect/>
          <a:stretch>
            <a:fillRect/>
          </a:stretch>
        </p:blipFill>
        <p:spPr bwMode="auto">
          <a:xfrm>
            <a:off x="672152" y="1146130"/>
            <a:ext cx="7772400" cy="4857750"/>
          </a:xfrm>
          <a:prstGeom prst="rect">
            <a:avLst/>
          </a:prstGeom>
          <a:noFill/>
          <a:ln w="9525">
            <a:noFill/>
            <a:miter lim="800000"/>
            <a:headEnd/>
            <a:tailEnd/>
          </a:ln>
        </p:spPr>
      </p:pic>
    </p:spTree>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544326" y="6551842"/>
            <a:ext cx="205216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http://en.wikipedia.org/wiki/Kosovo</a:t>
            </a:r>
            <a:endParaRPr lang="en-US" sz="800" b="0" i="0" dirty="0">
              <a:solidFill>
                <a:srgbClr val="000000"/>
              </a:solidFill>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088" y="762000"/>
            <a:ext cx="8505825" cy="533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568083"/>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767671" y="6551842"/>
            <a:ext cx="360547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http://news.bbc.co.uk/2/hi/europe/country_profiles/3524092.stm</a:t>
            </a:r>
            <a:endParaRPr lang="en-US" sz="800" b="0" i="0" dirty="0">
              <a:solidFill>
                <a:srgbClr val="000000"/>
              </a:solidFill>
            </a:endParaRPr>
          </a:p>
        </p:txBody>
      </p:sp>
      <p:pic>
        <p:nvPicPr>
          <p:cNvPr id="10242" name="Picture 2"/>
          <p:cNvPicPr>
            <a:picLocks noChangeAspect="1" noChangeArrowheads="1"/>
          </p:cNvPicPr>
          <p:nvPr/>
        </p:nvPicPr>
        <p:blipFill>
          <a:blip r:embed="rId4" cstate="print"/>
          <a:srcRect/>
          <a:stretch>
            <a:fillRect/>
          </a:stretch>
        </p:blipFill>
        <p:spPr bwMode="auto">
          <a:xfrm>
            <a:off x="685800" y="1148688"/>
            <a:ext cx="7772400" cy="4857750"/>
          </a:xfrm>
          <a:prstGeom prst="rect">
            <a:avLst/>
          </a:prstGeom>
          <a:noFill/>
          <a:ln w="9525">
            <a:noFill/>
            <a:miter lim="800000"/>
            <a:headEnd/>
            <a:tailEnd/>
          </a:ln>
        </p:spPr>
      </p:pic>
    </p:spTree>
    <p:extLst>
      <p:ext uri="{BB962C8B-B14F-4D97-AF65-F5344CB8AC3E}">
        <p14:creationId xmlns:p14="http://schemas.microsoft.com/office/powerpoint/2010/main" val="190969813"/>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08496" y="6551842"/>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http://news.bbc.co.uk/2/hi/europe/7249317.stm</a:t>
            </a:r>
            <a:endParaRPr lang="en-US" sz="800" b="0" i="0" dirty="0">
              <a:solidFill>
                <a:srgbClr val="000000"/>
              </a:solidFill>
            </a:endParaRPr>
          </a:p>
        </p:txBody>
      </p:sp>
      <p:pic>
        <p:nvPicPr>
          <p:cNvPr id="12290"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Tree>
    <p:extLst>
      <p:ext uri="{BB962C8B-B14F-4D97-AF65-F5344CB8AC3E}">
        <p14:creationId xmlns:p14="http://schemas.microsoft.com/office/powerpoint/2010/main" val="1185843986"/>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2152178"/>
            <a:ext cx="7645400" cy="2862322"/>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talks of other</a:t>
            </a:r>
          </a:p>
          <a:p>
            <a:pPr eaLnBrk="0" hangingPunct="0">
              <a:lnSpc>
                <a:spcPct val="150000"/>
              </a:lnSpc>
              <a:spcBef>
                <a:spcPct val="0"/>
              </a:spcBef>
            </a:pPr>
            <a:r>
              <a:rPr kumimoji="1" lang="en-US" sz="4000" i="0" dirty="0">
                <a:solidFill>
                  <a:srgbClr val="FFFFFF"/>
                </a:solidFill>
                <a:latin typeface="Arial" charset="0"/>
              </a:rPr>
              <a:t>“devolutions” / secessions . . .</a:t>
            </a:r>
          </a:p>
          <a:p>
            <a:pPr eaLnBrk="0" hangingPunct="0">
              <a:lnSpc>
                <a:spcPct val="150000"/>
              </a:lnSpc>
              <a:spcBef>
                <a:spcPct val="0"/>
              </a:spcBef>
            </a:pPr>
            <a:r>
              <a:rPr kumimoji="1" lang="en-US" sz="4000" i="0" dirty="0">
                <a:solidFill>
                  <a:srgbClr val="FFFFFF"/>
                </a:solidFill>
                <a:latin typeface="Arial" charset="0"/>
              </a:rPr>
              <a:t>are many . . .</a:t>
            </a:r>
          </a:p>
        </p:txBody>
      </p:sp>
    </p:spTree>
    <p:extLst>
      <p:ext uri="{BB962C8B-B14F-4D97-AF65-F5344CB8AC3E}">
        <p14:creationId xmlns:p14="http://schemas.microsoft.com/office/powerpoint/2010/main" val="2392723268"/>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220799"/>
            <a:ext cx="5760720" cy="6484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8407" y="381000"/>
            <a:ext cx="867426" cy="416365"/>
          </a:xfrm>
          <a:prstGeom prst="rect">
            <a:avLst/>
          </a:prstGeom>
        </p:spPr>
      </p:pic>
    </p:spTree>
    <p:extLst>
      <p:ext uri="{BB962C8B-B14F-4D97-AF65-F5344CB8AC3E}">
        <p14:creationId xmlns:p14="http://schemas.microsoft.com/office/powerpoint/2010/main" val="713546707"/>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65" y="228600"/>
            <a:ext cx="765113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2800" y="485632"/>
            <a:ext cx="1054431" cy="506127"/>
          </a:xfrm>
          <a:prstGeom prst="rect">
            <a:avLst/>
          </a:prstGeom>
        </p:spPr>
      </p:pic>
    </p:spTree>
    <p:extLst>
      <p:ext uri="{BB962C8B-B14F-4D97-AF65-F5344CB8AC3E}">
        <p14:creationId xmlns:p14="http://schemas.microsoft.com/office/powerpoint/2010/main" val="2668607869"/>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17410" name="Picture 2" descr="Iraqi Kurds decisively back independence in referendum&#10;27 September 2017&#10;&#10;From the section&#10;Middle East&#10;Share this with Facebook&#10;&#10;Share this with Twitter&#10;&#10;Share this with Messenger&#10;&#10;Share this with Email&#10; Share&#10;Image copyright&#10;GETTY IMAGES&#10;Image caption&#10;Kurds took to the streets of Kirkuk on Monday to celebrate after voting in the referendum&#10;People living in northern Iraq voted overwhelmingly in favour of independence for the Kurdistan Region in Monday's controversial referend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314" y="228600"/>
            <a:ext cx="6196420"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a:spLocks noChangeArrowheads="1"/>
          </p:cNvSpPr>
          <p:nvPr/>
        </p:nvSpPr>
        <p:spPr bwMode="auto">
          <a:xfrm>
            <a:off x="3011328" y="6545448"/>
            <a:ext cx="311816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http://www.bbc.com/news/world-middle-east-41419633</a:t>
            </a:r>
            <a:endParaRPr lang="en-US" sz="800" b="0" i="0" dirty="0">
              <a:solidFill>
                <a:srgbClr val="000000"/>
              </a:solidFill>
            </a:endParaRPr>
          </a:p>
        </p:txBody>
      </p:sp>
    </p:spTree>
    <p:extLst>
      <p:ext uri="{BB962C8B-B14F-4D97-AF65-F5344CB8AC3E}">
        <p14:creationId xmlns:p14="http://schemas.microsoft.com/office/powerpoint/2010/main" val="1172234068"/>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828" y="152400"/>
            <a:ext cx="617751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013732" y="6545448"/>
            <a:ext cx="311335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https://pageshot.net/RhqoIN21v8yaSR92/www.bbc.com</a:t>
            </a:r>
            <a:endParaRPr lang="en-US" sz="800" b="0" i="0" dirty="0">
              <a:solidFill>
                <a:srgbClr val="000000"/>
              </a:solidFill>
            </a:endParaRPr>
          </a:p>
        </p:txBody>
      </p:sp>
    </p:spTree>
    <p:extLst>
      <p:ext uri="{BB962C8B-B14F-4D97-AF65-F5344CB8AC3E}">
        <p14:creationId xmlns:p14="http://schemas.microsoft.com/office/powerpoint/2010/main" val="3145944097"/>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6362" y="6535056"/>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http://www.bbc.com/news/world-europe-29478415</a:t>
            </a:r>
            <a:endParaRPr lang="en-US" sz="800" b="0" i="0" dirty="0">
              <a:solidFill>
                <a:srgbClr val="000000"/>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457200"/>
            <a:ext cx="511715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1923144" y="5715000"/>
            <a:ext cx="4953000" cy="654606"/>
          </a:xfrm>
          <a:custGeom>
            <a:avLst/>
            <a:gdLst>
              <a:gd name="connsiteX0" fmla="*/ 2249169 w 4745627"/>
              <a:gd name="connsiteY0" fmla="*/ 537029 h 595096"/>
              <a:gd name="connsiteX1" fmla="*/ 2641055 w 4745627"/>
              <a:gd name="connsiteY1" fmla="*/ 522514 h 595096"/>
              <a:gd name="connsiteX2" fmla="*/ 2960369 w 4745627"/>
              <a:gd name="connsiteY2" fmla="*/ 508000 h 595096"/>
              <a:gd name="connsiteX3" fmla="*/ 3381284 w 4745627"/>
              <a:gd name="connsiteY3" fmla="*/ 522514 h 595096"/>
              <a:gd name="connsiteX4" fmla="*/ 3497398 w 4745627"/>
              <a:gd name="connsiteY4" fmla="*/ 537029 h 595096"/>
              <a:gd name="connsiteX5" fmla="*/ 3584484 w 4745627"/>
              <a:gd name="connsiteY5" fmla="*/ 551543 h 595096"/>
              <a:gd name="connsiteX6" fmla="*/ 3729627 w 4745627"/>
              <a:gd name="connsiteY6" fmla="*/ 566057 h 595096"/>
              <a:gd name="connsiteX7" fmla="*/ 3802198 w 4745627"/>
              <a:gd name="connsiteY7" fmla="*/ 580571 h 595096"/>
              <a:gd name="connsiteX8" fmla="*/ 4440827 w 4745627"/>
              <a:gd name="connsiteY8" fmla="*/ 580571 h 595096"/>
              <a:gd name="connsiteX9" fmla="*/ 4571455 w 4745627"/>
              <a:gd name="connsiteY9" fmla="*/ 551543 h 595096"/>
              <a:gd name="connsiteX10" fmla="*/ 4629512 w 4745627"/>
              <a:gd name="connsiteY10" fmla="*/ 522514 h 595096"/>
              <a:gd name="connsiteX11" fmla="*/ 4658541 w 4745627"/>
              <a:gd name="connsiteY11" fmla="*/ 478971 h 595096"/>
              <a:gd name="connsiteX12" fmla="*/ 4702084 w 4745627"/>
              <a:gd name="connsiteY12" fmla="*/ 391886 h 595096"/>
              <a:gd name="connsiteX13" fmla="*/ 4731112 w 4745627"/>
              <a:gd name="connsiteY13" fmla="*/ 304800 h 595096"/>
              <a:gd name="connsiteX14" fmla="*/ 4745627 w 4745627"/>
              <a:gd name="connsiteY14" fmla="*/ 261257 h 595096"/>
              <a:gd name="connsiteX15" fmla="*/ 4702084 w 4745627"/>
              <a:gd name="connsiteY15" fmla="*/ 145143 h 595096"/>
              <a:gd name="connsiteX16" fmla="*/ 4629512 w 4745627"/>
              <a:gd name="connsiteY16" fmla="*/ 130629 h 595096"/>
              <a:gd name="connsiteX17" fmla="*/ 4426312 w 4745627"/>
              <a:gd name="connsiteY17" fmla="*/ 72571 h 595096"/>
              <a:gd name="connsiteX18" fmla="*/ 4281169 w 4745627"/>
              <a:gd name="connsiteY18" fmla="*/ 58057 h 595096"/>
              <a:gd name="connsiteX19" fmla="*/ 4019912 w 4745627"/>
              <a:gd name="connsiteY19" fmla="*/ 29029 h 595096"/>
              <a:gd name="connsiteX20" fmla="*/ 3569969 w 4745627"/>
              <a:gd name="connsiteY20" fmla="*/ 0 h 595096"/>
              <a:gd name="connsiteX21" fmla="*/ 2771684 w 4745627"/>
              <a:gd name="connsiteY21" fmla="*/ 14514 h 595096"/>
              <a:gd name="connsiteX22" fmla="*/ 2684598 w 4745627"/>
              <a:gd name="connsiteY22" fmla="*/ 29029 h 595096"/>
              <a:gd name="connsiteX23" fmla="*/ 2553969 w 4745627"/>
              <a:gd name="connsiteY23" fmla="*/ 43543 h 595096"/>
              <a:gd name="connsiteX24" fmla="*/ 2466884 w 4745627"/>
              <a:gd name="connsiteY24" fmla="*/ 58057 h 595096"/>
              <a:gd name="connsiteX25" fmla="*/ 2104027 w 4745627"/>
              <a:gd name="connsiteY25" fmla="*/ 72571 h 595096"/>
              <a:gd name="connsiteX26" fmla="*/ 1349284 w 4745627"/>
              <a:gd name="connsiteY26" fmla="*/ 58057 h 595096"/>
              <a:gd name="connsiteX27" fmla="*/ 1160598 w 4745627"/>
              <a:gd name="connsiteY27" fmla="*/ 29029 h 595096"/>
              <a:gd name="connsiteX28" fmla="*/ 899341 w 4745627"/>
              <a:gd name="connsiteY28" fmla="*/ 43543 h 595096"/>
              <a:gd name="connsiteX29" fmla="*/ 434884 w 4745627"/>
              <a:gd name="connsiteY29" fmla="*/ 72571 h 595096"/>
              <a:gd name="connsiteX30" fmla="*/ 246198 w 4745627"/>
              <a:gd name="connsiteY30" fmla="*/ 101600 h 595096"/>
              <a:gd name="connsiteX31" fmla="*/ 188141 w 4745627"/>
              <a:gd name="connsiteY31" fmla="*/ 116114 h 595096"/>
              <a:gd name="connsiteX32" fmla="*/ 42998 w 4745627"/>
              <a:gd name="connsiteY32" fmla="*/ 188686 h 595096"/>
              <a:gd name="connsiteX33" fmla="*/ 28484 w 4745627"/>
              <a:gd name="connsiteY33" fmla="*/ 377371 h 595096"/>
              <a:gd name="connsiteX34" fmla="*/ 86541 w 4745627"/>
              <a:gd name="connsiteY34" fmla="*/ 406400 h 595096"/>
              <a:gd name="connsiteX35" fmla="*/ 144598 w 4745627"/>
              <a:gd name="connsiteY35" fmla="*/ 493486 h 595096"/>
              <a:gd name="connsiteX36" fmla="*/ 217169 w 4745627"/>
              <a:gd name="connsiteY36" fmla="*/ 537029 h 595096"/>
              <a:gd name="connsiteX37" fmla="*/ 260712 w 4745627"/>
              <a:gd name="connsiteY37" fmla="*/ 551543 h 595096"/>
              <a:gd name="connsiteX38" fmla="*/ 550998 w 4745627"/>
              <a:gd name="connsiteY38" fmla="*/ 580571 h 595096"/>
              <a:gd name="connsiteX39" fmla="*/ 594541 w 4745627"/>
              <a:gd name="connsiteY39" fmla="*/ 595086 h 595096"/>
              <a:gd name="connsiteX40" fmla="*/ 783227 w 4745627"/>
              <a:gd name="connsiteY40" fmla="*/ 551543 h 595096"/>
              <a:gd name="connsiteX41" fmla="*/ 1000941 w 4745627"/>
              <a:gd name="connsiteY41" fmla="*/ 522514 h 595096"/>
              <a:gd name="connsiteX42" fmla="*/ 1247684 w 4745627"/>
              <a:gd name="connsiteY42" fmla="*/ 551543 h 595096"/>
              <a:gd name="connsiteX43" fmla="*/ 1305741 w 4745627"/>
              <a:gd name="connsiteY43" fmla="*/ 566057 h 595096"/>
              <a:gd name="connsiteX44" fmla="*/ 1625055 w 4745627"/>
              <a:gd name="connsiteY44" fmla="*/ 580571 h 595096"/>
              <a:gd name="connsiteX45" fmla="*/ 2118541 w 4745627"/>
              <a:gd name="connsiteY45" fmla="*/ 566057 h 595096"/>
              <a:gd name="connsiteX46" fmla="*/ 2278198 w 4745627"/>
              <a:gd name="connsiteY46" fmla="*/ 551543 h 595096"/>
              <a:gd name="connsiteX47" fmla="*/ 2365284 w 4745627"/>
              <a:gd name="connsiteY47" fmla="*/ 537029 h 59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745627" h="595096">
                <a:moveTo>
                  <a:pt x="2249169" y="537029"/>
                </a:moveTo>
                <a:lnTo>
                  <a:pt x="2641055" y="522514"/>
                </a:lnTo>
                <a:cubicBezTo>
                  <a:pt x="2747514" y="518169"/>
                  <a:pt x="2853821" y="508000"/>
                  <a:pt x="2960369" y="508000"/>
                </a:cubicBezTo>
                <a:cubicBezTo>
                  <a:pt x="3100757" y="508000"/>
                  <a:pt x="3240979" y="517676"/>
                  <a:pt x="3381284" y="522514"/>
                </a:cubicBezTo>
                <a:lnTo>
                  <a:pt x="3497398" y="537029"/>
                </a:lnTo>
                <a:cubicBezTo>
                  <a:pt x="3526531" y="541191"/>
                  <a:pt x="3555282" y="547893"/>
                  <a:pt x="3584484" y="551543"/>
                </a:cubicBezTo>
                <a:cubicBezTo>
                  <a:pt x="3632731" y="557574"/>
                  <a:pt x="3681246" y="561219"/>
                  <a:pt x="3729627" y="566057"/>
                </a:cubicBezTo>
                <a:cubicBezTo>
                  <a:pt x="3753817" y="570895"/>
                  <a:pt x="3777621" y="578434"/>
                  <a:pt x="3802198" y="580571"/>
                </a:cubicBezTo>
                <a:cubicBezTo>
                  <a:pt x="4092271" y="605795"/>
                  <a:pt x="4116116" y="593060"/>
                  <a:pt x="4440827" y="580571"/>
                </a:cubicBezTo>
                <a:cubicBezTo>
                  <a:pt x="4460531" y="576630"/>
                  <a:pt x="4548031" y="560327"/>
                  <a:pt x="4571455" y="551543"/>
                </a:cubicBezTo>
                <a:cubicBezTo>
                  <a:pt x="4591714" y="543946"/>
                  <a:pt x="4610160" y="532190"/>
                  <a:pt x="4629512" y="522514"/>
                </a:cubicBezTo>
                <a:cubicBezTo>
                  <a:pt x="4639188" y="508000"/>
                  <a:pt x="4650740" y="494573"/>
                  <a:pt x="4658541" y="478971"/>
                </a:cubicBezTo>
                <a:cubicBezTo>
                  <a:pt x="4718633" y="358788"/>
                  <a:pt x="4618890" y="516676"/>
                  <a:pt x="4702084" y="391886"/>
                </a:cubicBezTo>
                <a:lnTo>
                  <a:pt x="4731112" y="304800"/>
                </a:lnTo>
                <a:lnTo>
                  <a:pt x="4745627" y="261257"/>
                </a:lnTo>
                <a:cubicBezTo>
                  <a:pt x="4740357" y="234910"/>
                  <a:pt x="4735839" y="164432"/>
                  <a:pt x="4702084" y="145143"/>
                </a:cubicBezTo>
                <a:cubicBezTo>
                  <a:pt x="4680665" y="132903"/>
                  <a:pt x="4653312" y="137120"/>
                  <a:pt x="4629512" y="130629"/>
                </a:cubicBezTo>
                <a:cubicBezTo>
                  <a:pt x="4557847" y="111084"/>
                  <a:pt x="4502656" y="80205"/>
                  <a:pt x="4426312" y="72571"/>
                </a:cubicBezTo>
                <a:lnTo>
                  <a:pt x="4281169" y="58057"/>
                </a:lnTo>
                <a:cubicBezTo>
                  <a:pt x="4150991" y="25513"/>
                  <a:pt x="4264261" y="50277"/>
                  <a:pt x="4019912" y="29029"/>
                </a:cubicBezTo>
                <a:cubicBezTo>
                  <a:pt x="3645710" y="-3511"/>
                  <a:pt x="4267883" y="31723"/>
                  <a:pt x="3569969" y="0"/>
                </a:cubicBezTo>
                <a:lnTo>
                  <a:pt x="2771684" y="14514"/>
                </a:lnTo>
                <a:cubicBezTo>
                  <a:pt x="2742271" y="15478"/>
                  <a:pt x="2713769" y="25139"/>
                  <a:pt x="2684598" y="29029"/>
                </a:cubicBezTo>
                <a:cubicBezTo>
                  <a:pt x="2641171" y="34819"/>
                  <a:pt x="2597396" y="37753"/>
                  <a:pt x="2553969" y="43543"/>
                </a:cubicBezTo>
                <a:cubicBezTo>
                  <a:pt x="2524798" y="47432"/>
                  <a:pt x="2496252" y="56162"/>
                  <a:pt x="2466884" y="58057"/>
                </a:cubicBezTo>
                <a:cubicBezTo>
                  <a:pt x="2346086" y="65850"/>
                  <a:pt x="2224979" y="67733"/>
                  <a:pt x="2104027" y="72571"/>
                </a:cubicBezTo>
                <a:lnTo>
                  <a:pt x="1349284" y="58057"/>
                </a:lnTo>
                <a:cubicBezTo>
                  <a:pt x="1325840" y="57262"/>
                  <a:pt x="1189135" y="33785"/>
                  <a:pt x="1160598" y="29029"/>
                </a:cubicBezTo>
                <a:lnTo>
                  <a:pt x="899341" y="43543"/>
                </a:lnTo>
                <a:cubicBezTo>
                  <a:pt x="482233" y="63405"/>
                  <a:pt x="676315" y="42393"/>
                  <a:pt x="434884" y="72571"/>
                </a:cubicBezTo>
                <a:cubicBezTo>
                  <a:pt x="333862" y="106247"/>
                  <a:pt x="442643" y="73537"/>
                  <a:pt x="246198" y="101600"/>
                </a:cubicBezTo>
                <a:cubicBezTo>
                  <a:pt x="226451" y="104421"/>
                  <a:pt x="207493" y="111276"/>
                  <a:pt x="188141" y="116114"/>
                </a:cubicBezTo>
                <a:cubicBezTo>
                  <a:pt x="84457" y="185236"/>
                  <a:pt x="134901" y="165709"/>
                  <a:pt x="42998" y="188686"/>
                </a:cubicBezTo>
                <a:cubicBezTo>
                  <a:pt x="-1641" y="255644"/>
                  <a:pt x="-19433" y="262371"/>
                  <a:pt x="28484" y="377371"/>
                </a:cubicBezTo>
                <a:cubicBezTo>
                  <a:pt x="36806" y="397343"/>
                  <a:pt x="67189" y="396724"/>
                  <a:pt x="86541" y="406400"/>
                </a:cubicBezTo>
                <a:cubicBezTo>
                  <a:pt x="105893" y="435429"/>
                  <a:pt x="114682" y="475536"/>
                  <a:pt x="144598" y="493486"/>
                </a:cubicBezTo>
                <a:cubicBezTo>
                  <a:pt x="168788" y="508000"/>
                  <a:pt x="191937" y="524413"/>
                  <a:pt x="217169" y="537029"/>
                </a:cubicBezTo>
                <a:cubicBezTo>
                  <a:pt x="230853" y="543871"/>
                  <a:pt x="246001" y="547340"/>
                  <a:pt x="260712" y="551543"/>
                </a:cubicBezTo>
                <a:cubicBezTo>
                  <a:pt x="372686" y="583535"/>
                  <a:pt x="381786" y="569996"/>
                  <a:pt x="550998" y="580571"/>
                </a:cubicBezTo>
                <a:cubicBezTo>
                  <a:pt x="565512" y="585409"/>
                  <a:pt x="579241" y="595086"/>
                  <a:pt x="594541" y="595086"/>
                </a:cubicBezTo>
                <a:cubicBezTo>
                  <a:pt x="785579" y="595086"/>
                  <a:pt x="610784" y="574536"/>
                  <a:pt x="783227" y="551543"/>
                </a:cubicBezTo>
                <a:lnTo>
                  <a:pt x="1000941" y="522514"/>
                </a:lnTo>
                <a:cubicBezTo>
                  <a:pt x="1273142" y="567883"/>
                  <a:pt x="818295" y="494292"/>
                  <a:pt x="1247684" y="551543"/>
                </a:cubicBezTo>
                <a:cubicBezTo>
                  <a:pt x="1267457" y="554179"/>
                  <a:pt x="1285852" y="564527"/>
                  <a:pt x="1305741" y="566057"/>
                </a:cubicBezTo>
                <a:cubicBezTo>
                  <a:pt x="1411975" y="574229"/>
                  <a:pt x="1518617" y="575733"/>
                  <a:pt x="1625055" y="580571"/>
                </a:cubicBezTo>
                <a:lnTo>
                  <a:pt x="2118541" y="566057"/>
                </a:lnTo>
                <a:cubicBezTo>
                  <a:pt x="2171927" y="563684"/>
                  <a:pt x="2225297" y="559100"/>
                  <a:pt x="2278198" y="551543"/>
                </a:cubicBezTo>
                <a:cubicBezTo>
                  <a:pt x="2411927" y="532439"/>
                  <a:pt x="2233947" y="537029"/>
                  <a:pt x="2365284" y="537029"/>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245390994"/>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6362" y="6540958"/>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http://www.bbc.com/news/world-europe-34226579</a:t>
            </a:r>
            <a:endParaRPr lang="en-US" sz="800" b="0" i="0" dirty="0">
              <a:solidFill>
                <a:srgbClr val="000000"/>
              </a:solidFill>
            </a:endParaRPr>
          </a:p>
        </p:txBody>
      </p:sp>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0201" y="381000"/>
            <a:ext cx="5880258"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752600" y="4891314"/>
            <a:ext cx="2958502" cy="461665"/>
          </a:xfrm>
          <a:prstGeom prst="rect">
            <a:avLst/>
          </a:prstGeom>
          <a:solidFill>
            <a:srgbClr val="FFFFFF"/>
          </a:solidFill>
        </p:spPr>
        <p:txBody>
          <a:bodyPr wrap="none">
            <a:spAutoFit/>
          </a:bodyPr>
          <a:lstStyle/>
          <a:p>
            <a:r>
              <a:rPr kumimoji="1" lang="en-US" sz="2400" i="0" dirty="0">
                <a:solidFill>
                  <a:srgbClr val="000000"/>
                </a:solidFill>
                <a:latin typeface="Arial" charset="0"/>
              </a:rPr>
              <a:t>11 September 2015</a:t>
            </a:r>
            <a:endParaRPr lang="en-US" sz="2400" dirty="0">
              <a:solidFill>
                <a:srgbClr val="000000"/>
              </a:solidFill>
            </a:endParaRPr>
          </a:p>
        </p:txBody>
      </p:sp>
    </p:spTree>
    <p:extLst>
      <p:ext uri="{BB962C8B-B14F-4D97-AF65-F5344CB8AC3E}">
        <p14:creationId xmlns:p14="http://schemas.microsoft.com/office/powerpoint/2010/main" val="377415662"/>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26626" name="Picture 2" descr="Attitudes in Spain’s Basque Country Mirror Those in Catalonia&#10;&#10;Fears of a domino effect are overblown. The Basques have adapted to Spanish rule.&#10;&#10;Analysis by Ainslie NobleSeptember 22, 2017&#10;Flag of the Basque Country in Getaria, Spain, April 20, 2011 (Barbara Dieu)&#10;Attitudes in Spain’s Basque Country have mirrored Catalonia’s surge in separati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3314" y="228600"/>
            <a:ext cx="5455128" cy="64008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1914072" y="6549570"/>
            <a:ext cx="531267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http://atlanticsentinel.com/2017/09/attitudes-in-spains-basque-country-mirror-those-in-catalonia/</a:t>
            </a:r>
            <a:endParaRPr lang="en-US" sz="800" b="0" i="0" dirty="0">
              <a:solidFill>
                <a:srgbClr val="000000"/>
              </a:solidFill>
            </a:endParaRPr>
          </a:p>
        </p:txBody>
      </p:sp>
    </p:spTree>
    <p:extLst>
      <p:ext uri="{BB962C8B-B14F-4D97-AF65-F5344CB8AC3E}">
        <p14:creationId xmlns:p14="http://schemas.microsoft.com/office/powerpoint/2010/main" val="1341820550"/>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712367" y="6549570"/>
            <a:ext cx="37160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http://www.bbc.co.uk/democracylive/house-of-commons-29607384</a:t>
            </a:r>
            <a:endParaRPr lang="en-US" sz="800" b="0" i="0" dirty="0">
              <a:solidFill>
                <a:srgbClr val="000000"/>
              </a:solidFill>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942" y="214086"/>
            <a:ext cx="798250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7485988"/>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006" y="457200"/>
            <a:ext cx="8228794"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186054" y="6551842"/>
            <a:ext cx="276870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https://en.wikipedia.org/wiki/Basque_nationalism</a:t>
            </a:r>
            <a:endParaRPr lang="en-US" sz="800" b="0" i="0" dirty="0">
              <a:solidFill>
                <a:srgbClr val="000000"/>
              </a:solidFill>
            </a:endParaRPr>
          </a:p>
        </p:txBody>
      </p:sp>
      <p:sp>
        <p:nvSpPr>
          <p:cNvPr id="6" name="Freeform 5"/>
          <p:cNvSpPr/>
          <p:nvPr/>
        </p:nvSpPr>
        <p:spPr>
          <a:xfrm>
            <a:off x="381000" y="4263570"/>
            <a:ext cx="4419600" cy="838200"/>
          </a:xfrm>
          <a:custGeom>
            <a:avLst/>
            <a:gdLst>
              <a:gd name="connsiteX0" fmla="*/ 2249169 w 4745627"/>
              <a:gd name="connsiteY0" fmla="*/ 537029 h 595096"/>
              <a:gd name="connsiteX1" fmla="*/ 2641055 w 4745627"/>
              <a:gd name="connsiteY1" fmla="*/ 522514 h 595096"/>
              <a:gd name="connsiteX2" fmla="*/ 2960369 w 4745627"/>
              <a:gd name="connsiteY2" fmla="*/ 508000 h 595096"/>
              <a:gd name="connsiteX3" fmla="*/ 3381284 w 4745627"/>
              <a:gd name="connsiteY3" fmla="*/ 522514 h 595096"/>
              <a:gd name="connsiteX4" fmla="*/ 3497398 w 4745627"/>
              <a:gd name="connsiteY4" fmla="*/ 537029 h 595096"/>
              <a:gd name="connsiteX5" fmla="*/ 3584484 w 4745627"/>
              <a:gd name="connsiteY5" fmla="*/ 551543 h 595096"/>
              <a:gd name="connsiteX6" fmla="*/ 3729627 w 4745627"/>
              <a:gd name="connsiteY6" fmla="*/ 566057 h 595096"/>
              <a:gd name="connsiteX7" fmla="*/ 3802198 w 4745627"/>
              <a:gd name="connsiteY7" fmla="*/ 580571 h 595096"/>
              <a:gd name="connsiteX8" fmla="*/ 4440827 w 4745627"/>
              <a:gd name="connsiteY8" fmla="*/ 580571 h 595096"/>
              <a:gd name="connsiteX9" fmla="*/ 4571455 w 4745627"/>
              <a:gd name="connsiteY9" fmla="*/ 551543 h 595096"/>
              <a:gd name="connsiteX10" fmla="*/ 4629512 w 4745627"/>
              <a:gd name="connsiteY10" fmla="*/ 522514 h 595096"/>
              <a:gd name="connsiteX11" fmla="*/ 4658541 w 4745627"/>
              <a:gd name="connsiteY11" fmla="*/ 478971 h 595096"/>
              <a:gd name="connsiteX12" fmla="*/ 4702084 w 4745627"/>
              <a:gd name="connsiteY12" fmla="*/ 391886 h 595096"/>
              <a:gd name="connsiteX13" fmla="*/ 4731112 w 4745627"/>
              <a:gd name="connsiteY13" fmla="*/ 304800 h 595096"/>
              <a:gd name="connsiteX14" fmla="*/ 4745627 w 4745627"/>
              <a:gd name="connsiteY14" fmla="*/ 261257 h 595096"/>
              <a:gd name="connsiteX15" fmla="*/ 4702084 w 4745627"/>
              <a:gd name="connsiteY15" fmla="*/ 145143 h 595096"/>
              <a:gd name="connsiteX16" fmla="*/ 4629512 w 4745627"/>
              <a:gd name="connsiteY16" fmla="*/ 130629 h 595096"/>
              <a:gd name="connsiteX17" fmla="*/ 4426312 w 4745627"/>
              <a:gd name="connsiteY17" fmla="*/ 72571 h 595096"/>
              <a:gd name="connsiteX18" fmla="*/ 4281169 w 4745627"/>
              <a:gd name="connsiteY18" fmla="*/ 58057 h 595096"/>
              <a:gd name="connsiteX19" fmla="*/ 4019912 w 4745627"/>
              <a:gd name="connsiteY19" fmla="*/ 29029 h 595096"/>
              <a:gd name="connsiteX20" fmla="*/ 3569969 w 4745627"/>
              <a:gd name="connsiteY20" fmla="*/ 0 h 595096"/>
              <a:gd name="connsiteX21" fmla="*/ 2771684 w 4745627"/>
              <a:gd name="connsiteY21" fmla="*/ 14514 h 595096"/>
              <a:gd name="connsiteX22" fmla="*/ 2684598 w 4745627"/>
              <a:gd name="connsiteY22" fmla="*/ 29029 h 595096"/>
              <a:gd name="connsiteX23" fmla="*/ 2553969 w 4745627"/>
              <a:gd name="connsiteY23" fmla="*/ 43543 h 595096"/>
              <a:gd name="connsiteX24" fmla="*/ 2466884 w 4745627"/>
              <a:gd name="connsiteY24" fmla="*/ 58057 h 595096"/>
              <a:gd name="connsiteX25" fmla="*/ 2104027 w 4745627"/>
              <a:gd name="connsiteY25" fmla="*/ 72571 h 595096"/>
              <a:gd name="connsiteX26" fmla="*/ 1349284 w 4745627"/>
              <a:gd name="connsiteY26" fmla="*/ 58057 h 595096"/>
              <a:gd name="connsiteX27" fmla="*/ 1160598 w 4745627"/>
              <a:gd name="connsiteY27" fmla="*/ 29029 h 595096"/>
              <a:gd name="connsiteX28" fmla="*/ 899341 w 4745627"/>
              <a:gd name="connsiteY28" fmla="*/ 43543 h 595096"/>
              <a:gd name="connsiteX29" fmla="*/ 434884 w 4745627"/>
              <a:gd name="connsiteY29" fmla="*/ 72571 h 595096"/>
              <a:gd name="connsiteX30" fmla="*/ 246198 w 4745627"/>
              <a:gd name="connsiteY30" fmla="*/ 101600 h 595096"/>
              <a:gd name="connsiteX31" fmla="*/ 188141 w 4745627"/>
              <a:gd name="connsiteY31" fmla="*/ 116114 h 595096"/>
              <a:gd name="connsiteX32" fmla="*/ 42998 w 4745627"/>
              <a:gd name="connsiteY32" fmla="*/ 188686 h 595096"/>
              <a:gd name="connsiteX33" fmla="*/ 28484 w 4745627"/>
              <a:gd name="connsiteY33" fmla="*/ 377371 h 595096"/>
              <a:gd name="connsiteX34" fmla="*/ 86541 w 4745627"/>
              <a:gd name="connsiteY34" fmla="*/ 406400 h 595096"/>
              <a:gd name="connsiteX35" fmla="*/ 144598 w 4745627"/>
              <a:gd name="connsiteY35" fmla="*/ 493486 h 595096"/>
              <a:gd name="connsiteX36" fmla="*/ 217169 w 4745627"/>
              <a:gd name="connsiteY36" fmla="*/ 537029 h 595096"/>
              <a:gd name="connsiteX37" fmla="*/ 260712 w 4745627"/>
              <a:gd name="connsiteY37" fmla="*/ 551543 h 595096"/>
              <a:gd name="connsiteX38" fmla="*/ 550998 w 4745627"/>
              <a:gd name="connsiteY38" fmla="*/ 580571 h 595096"/>
              <a:gd name="connsiteX39" fmla="*/ 594541 w 4745627"/>
              <a:gd name="connsiteY39" fmla="*/ 595086 h 595096"/>
              <a:gd name="connsiteX40" fmla="*/ 783227 w 4745627"/>
              <a:gd name="connsiteY40" fmla="*/ 551543 h 595096"/>
              <a:gd name="connsiteX41" fmla="*/ 1000941 w 4745627"/>
              <a:gd name="connsiteY41" fmla="*/ 522514 h 595096"/>
              <a:gd name="connsiteX42" fmla="*/ 1247684 w 4745627"/>
              <a:gd name="connsiteY42" fmla="*/ 551543 h 595096"/>
              <a:gd name="connsiteX43" fmla="*/ 1305741 w 4745627"/>
              <a:gd name="connsiteY43" fmla="*/ 566057 h 595096"/>
              <a:gd name="connsiteX44" fmla="*/ 1625055 w 4745627"/>
              <a:gd name="connsiteY44" fmla="*/ 580571 h 595096"/>
              <a:gd name="connsiteX45" fmla="*/ 2118541 w 4745627"/>
              <a:gd name="connsiteY45" fmla="*/ 566057 h 595096"/>
              <a:gd name="connsiteX46" fmla="*/ 2278198 w 4745627"/>
              <a:gd name="connsiteY46" fmla="*/ 551543 h 595096"/>
              <a:gd name="connsiteX47" fmla="*/ 2365284 w 4745627"/>
              <a:gd name="connsiteY47" fmla="*/ 537029 h 59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745627" h="595096">
                <a:moveTo>
                  <a:pt x="2249169" y="537029"/>
                </a:moveTo>
                <a:lnTo>
                  <a:pt x="2641055" y="522514"/>
                </a:lnTo>
                <a:cubicBezTo>
                  <a:pt x="2747514" y="518169"/>
                  <a:pt x="2853821" y="508000"/>
                  <a:pt x="2960369" y="508000"/>
                </a:cubicBezTo>
                <a:cubicBezTo>
                  <a:pt x="3100757" y="508000"/>
                  <a:pt x="3240979" y="517676"/>
                  <a:pt x="3381284" y="522514"/>
                </a:cubicBezTo>
                <a:lnTo>
                  <a:pt x="3497398" y="537029"/>
                </a:lnTo>
                <a:cubicBezTo>
                  <a:pt x="3526531" y="541191"/>
                  <a:pt x="3555282" y="547893"/>
                  <a:pt x="3584484" y="551543"/>
                </a:cubicBezTo>
                <a:cubicBezTo>
                  <a:pt x="3632731" y="557574"/>
                  <a:pt x="3681246" y="561219"/>
                  <a:pt x="3729627" y="566057"/>
                </a:cubicBezTo>
                <a:cubicBezTo>
                  <a:pt x="3753817" y="570895"/>
                  <a:pt x="3777621" y="578434"/>
                  <a:pt x="3802198" y="580571"/>
                </a:cubicBezTo>
                <a:cubicBezTo>
                  <a:pt x="4092271" y="605795"/>
                  <a:pt x="4116116" y="593060"/>
                  <a:pt x="4440827" y="580571"/>
                </a:cubicBezTo>
                <a:cubicBezTo>
                  <a:pt x="4460531" y="576630"/>
                  <a:pt x="4548031" y="560327"/>
                  <a:pt x="4571455" y="551543"/>
                </a:cubicBezTo>
                <a:cubicBezTo>
                  <a:pt x="4591714" y="543946"/>
                  <a:pt x="4610160" y="532190"/>
                  <a:pt x="4629512" y="522514"/>
                </a:cubicBezTo>
                <a:cubicBezTo>
                  <a:pt x="4639188" y="508000"/>
                  <a:pt x="4650740" y="494573"/>
                  <a:pt x="4658541" y="478971"/>
                </a:cubicBezTo>
                <a:cubicBezTo>
                  <a:pt x="4718633" y="358788"/>
                  <a:pt x="4618890" y="516676"/>
                  <a:pt x="4702084" y="391886"/>
                </a:cubicBezTo>
                <a:lnTo>
                  <a:pt x="4731112" y="304800"/>
                </a:lnTo>
                <a:lnTo>
                  <a:pt x="4745627" y="261257"/>
                </a:lnTo>
                <a:cubicBezTo>
                  <a:pt x="4740357" y="234910"/>
                  <a:pt x="4735839" y="164432"/>
                  <a:pt x="4702084" y="145143"/>
                </a:cubicBezTo>
                <a:cubicBezTo>
                  <a:pt x="4680665" y="132903"/>
                  <a:pt x="4653312" y="137120"/>
                  <a:pt x="4629512" y="130629"/>
                </a:cubicBezTo>
                <a:cubicBezTo>
                  <a:pt x="4557847" y="111084"/>
                  <a:pt x="4502656" y="80205"/>
                  <a:pt x="4426312" y="72571"/>
                </a:cubicBezTo>
                <a:lnTo>
                  <a:pt x="4281169" y="58057"/>
                </a:lnTo>
                <a:cubicBezTo>
                  <a:pt x="4150991" y="25513"/>
                  <a:pt x="4264261" y="50277"/>
                  <a:pt x="4019912" y="29029"/>
                </a:cubicBezTo>
                <a:cubicBezTo>
                  <a:pt x="3645710" y="-3511"/>
                  <a:pt x="4267883" y="31723"/>
                  <a:pt x="3569969" y="0"/>
                </a:cubicBezTo>
                <a:lnTo>
                  <a:pt x="2771684" y="14514"/>
                </a:lnTo>
                <a:cubicBezTo>
                  <a:pt x="2742271" y="15478"/>
                  <a:pt x="2713769" y="25139"/>
                  <a:pt x="2684598" y="29029"/>
                </a:cubicBezTo>
                <a:cubicBezTo>
                  <a:pt x="2641171" y="34819"/>
                  <a:pt x="2597396" y="37753"/>
                  <a:pt x="2553969" y="43543"/>
                </a:cubicBezTo>
                <a:cubicBezTo>
                  <a:pt x="2524798" y="47432"/>
                  <a:pt x="2496252" y="56162"/>
                  <a:pt x="2466884" y="58057"/>
                </a:cubicBezTo>
                <a:cubicBezTo>
                  <a:pt x="2346086" y="65850"/>
                  <a:pt x="2224979" y="67733"/>
                  <a:pt x="2104027" y="72571"/>
                </a:cubicBezTo>
                <a:lnTo>
                  <a:pt x="1349284" y="58057"/>
                </a:lnTo>
                <a:cubicBezTo>
                  <a:pt x="1325840" y="57262"/>
                  <a:pt x="1189135" y="33785"/>
                  <a:pt x="1160598" y="29029"/>
                </a:cubicBezTo>
                <a:lnTo>
                  <a:pt x="899341" y="43543"/>
                </a:lnTo>
                <a:cubicBezTo>
                  <a:pt x="482233" y="63405"/>
                  <a:pt x="676315" y="42393"/>
                  <a:pt x="434884" y="72571"/>
                </a:cubicBezTo>
                <a:cubicBezTo>
                  <a:pt x="333862" y="106247"/>
                  <a:pt x="442643" y="73537"/>
                  <a:pt x="246198" y="101600"/>
                </a:cubicBezTo>
                <a:cubicBezTo>
                  <a:pt x="226451" y="104421"/>
                  <a:pt x="207493" y="111276"/>
                  <a:pt x="188141" y="116114"/>
                </a:cubicBezTo>
                <a:cubicBezTo>
                  <a:pt x="84457" y="185236"/>
                  <a:pt x="134901" y="165709"/>
                  <a:pt x="42998" y="188686"/>
                </a:cubicBezTo>
                <a:cubicBezTo>
                  <a:pt x="-1641" y="255644"/>
                  <a:pt x="-19433" y="262371"/>
                  <a:pt x="28484" y="377371"/>
                </a:cubicBezTo>
                <a:cubicBezTo>
                  <a:pt x="36806" y="397343"/>
                  <a:pt x="67189" y="396724"/>
                  <a:pt x="86541" y="406400"/>
                </a:cubicBezTo>
                <a:cubicBezTo>
                  <a:pt x="105893" y="435429"/>
                  <a:pt x="114682" y="475536"/>
                  <a:pt x="144598" y="493486"/>
                </a:cubicBezTo>
                <a:cubicBezTo>
                  <a:pt x="168788" y="508000"/>
                  <a:pt x="191937" y="524413"/>
                  <a:pt x="217169" y="537029"/>
                </a:cubicBezTo>
                <a:cubicBezTo>
                  <a:pt x="230853" y="543871"/>
                  <a:pt x="246001" y="547340"/>
                  <a:pt x="260712" y="551543"/>
                </a:cubicBezTo>
                <a:cubicBezTo>
                  <a:pt x="372686" y="583535"/>
                  <a:pt x="381786" y="569996"/>
                  <a:pt x="550998" y="580571"/>
                </a:cubicBezTo>
                <a:cubicBezTo>
                  <a:pt x="565512" y="585409"/>
                  <a:pt x="579241" y="595086"/>
                  <a:pt x="594541" y="595086"/>
                </a:cubicBezTo>
                <a:cubicBezTo>
                  <a:pt x="785579" y="595086"/>
                  <a:pt x="610784" y="574536"/>
                  <a:pt x="783227" y="551543"/>
                </a:cubicBezTo>
                <a:lnTo>
                  <a:pt x="1000941" y="522514"/>
                </a:lnTo>
                <a:cubicBezTo>
                  <a:pt x="1273142" y="567883"/>
                  <a:pt x="818295" y="494292"/>
                  <a:pt x="1247684" y="551543"/>
                </a:cubicBezTo>
                <a:cubicBezTo>
                  <a:pt x="1267457" y="554179"/>
                  <a:pt x="1285852" y="564527"/>
                  <a:pt x="1305741" y="566057"/>
                </a:cubicBezTo>
                <a:cubicBezTo>
                  <a:pt x="1411975" y="574229"/>
                  <a:pt x="1518617" y="575733"/>
                  <a:pt x="1625055" y="580571"/>
                </a:cubicBezTo>
                <a:lnTo>
                  <a:pt x="2118541" y="566057"/>
                </a:lnTo>
                <a:cubicBezTo>
                  <a:pt x="2171927" y="563684"/>
                  <a:pt x="2225297" y="559100"/>
                  <a:pt x="2278198" y="551543"/>
                </a:cubicBezTo>
                <a:cubicBezTo>
                  <a:pt x="2411927" y="532439"/>
                  <a:pt x="2233947" y="537029"/>
                  <a:pt x="2365284" y="537029"/>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211802028"/>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775" y="842963"/>
            <a:ext cx="7410450" cy="5172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2"/>
          <p:cNvSpPr>
            <a:spLocks noChangeArrowheads="1"/>
          </p:cNvSpPr>
          <p:nvPr/>
        </p:nvSpPr>
        <p:spPr bwMode="auto">
          <a:xfrm>
            <a:off x="2433444" y="6551842"/>
            <a:ext cx="4273927"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https://en.wikipedia.org/wiki/List_of_active_separatist_movements_in_Europe</a:t>
            </a:r>
            <a:endParaRPr lang="en-US" sz="800" b="0" i="0" dirty="0">
              <a:solidFill>
                <a:srgbClr val="000000"/>
              </a:solidFill>
            </a:endParaRPr>
          </a:p>
        </p:txBody>
      </p:sp>
    </p:spTree>
    <p:extLst>
      <p:ext uri="{BB962C8B-B14F-4D97-AF65-F5344CB8AC3E}">
        <p14:creationId xmlns:p14="http://schemas.microsoft.com/office/powerpoint/2010/main" val="3096770837"/>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4" name="Rectangle 2"/>
          <p:cNvSpPr>
            <a:spLocks noChangeArrowheads="1"/>
          </p:cNvSpPr>
          <p:nvPr/>
        </p:nvSpPr>
        <p:spPr bwMode="auto">
          <a:xfrm>
            <a:off x="2433444" y="6551842"/>
            <a:ext cx="427392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https://en.wikipedia.org/wiki/List_of_active_separatist_movements_in_Europe</a:t>
            </a:r>
            <a:endParaRPr lang="en-US" sz="800" b="0" i="0" dirty="0">
              <a:solidFill>
                <a:srgbClr val="000000"/>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547914"/>
            <a:ext cx="8229600" cy="5713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bwMode="auto">
          <a:xfrm>
            <a:off x="5181600" y="660192"/>
            <a:ext cx="2387548" cy="5893008"/>
          </a:xfrm>
          <a:custGeom>
            <a:avLst/>
            <a:gdLst>
              <a:gd name="connsiteX0" fmla="*/ 1103086 w 2888933"/>
              <a:gd name="connsiteY0" fmla="*/ 29237 h 5893008"/>
              <a:gd name="connsiteX1" fmla="*/ 1016000 w 2888933"/>
              <a:gd name="connsiteY1" fmla="*/ 208 h 5893008"/>
              <a:gd name="connsiteX2" fmla="*/ 624115 w 2888933"/>
              <a:gd name="connsiteY2" fmla="*/ 29237 h 5893008"/>
              <a:gd name="connsiteX3" fmla="*/ 551543 w 2888933"/>
              <a:gd name="connsiteY3" fmla="*/ 43751 h 5893008"/>
              <a:gd name="connsiteX4" fmla="*/ 508000 w 2888933"/>
              <a:gd name="connsiteY4" fmla="*/ 58265 h 5893008"/>
              <a:gd name="connsiteX5" fmla="*/ 449943 w 2888933"/>
              <a:gd name="connsiteY5" fmla="*/ 72780 h 5893008"/>
              <a:gd name="connsiteX6" fmla="*/ 406400 w 2888933"/>
              <a:gd name="connsiteY6" fmla="*/ 116323 h 5893008"/>
              <a:gd name="connsiteX7" fmla="*/ 348343 w 2888933"/>
              <a:gd name="connsiteY7" fmla="*/ 217923 h 5893008"/>
              <a:gd name="connsiteX8" fmla="*/ 333829 w 2888933"/>
              <a:gd name="connsiteY8" fmla="*/ 261465 h 5893008"/>
              <a:gd name="connsiteX9" fmla="*/ 304800 w 2888933"/>
              <a:gd name="connsiteY9" fmla="*/ 319523 h 5893008"/>
              <a:gd name="connsiteX10" fmla="*/ 290286 w 2888933"/>
              <a:gd name="connsiteY10" fmla="*/ 363065 h 5893008"/>
              <a:gd name="connsiteX11" fmla="*/ 261258 w 2888933"/>
              <a:gd name="connsiteY11" fmla="*/ 421123 h 5893008"/>
              <a:gd name="connsiteX12" fmla="*/ 232229 w 2888933"/>
              <a:gd name="connsiteY12" fmla="*/ 537237 h 5893008"/>
              <a:gd name="connsiteX13" fmla="*/ 217715 w 2888933"/>
              <a:gd name="connsiteY13" fmla="*/ 580780 h 5893008"/>
              <a:gd name="connsiteX14" fmla="*/ 203200 w 2888933"/>
              <a:gd name="connsiteY14" fmla="*/ 682380 h 5893008"/>
              <a:gd name="connsiteX15" fmla="*/ 232229 w 2888933"/>
              <a:gd name="connsiteY15" fmla="*/ 929123 h 5893008"/>
              <a:gd name="connsiteX16" fmla="*/ 246743 w 2888933"/>
              <a:gd name="connsiteY16" fmla="*/ 1117808 h 5893008"/>
              <a:gd name="connsiteX17" fmla="*/ 232229 w 2888933"/>
              <a:gd name="connsiteY17" fmla="*/ 1248437 h 5893008"/>
              <a:gd name="connsiteX18" fmla="*/ 203200 w 2888933"/>
              <a:gd name="connsiteY18" fmla="*/ 1567751 h 5893008"/>
              <a:gd name="connsiteX19" fmla="*/ 188686 w 2888933"/>
              <a:gd name="connsiteY19" fmla="*/ 1640323 h 5893008"/>
              <a:gd name="connsiteX20" fmla="*/ 174172 w 2888933"/>
              <a:gd name="connsiteY20" fmla="*/ 1741923 h 5893008"/>
              <a:gd name="connsiteX21" fmla="*/ 159658 w 2888933"/>
              <a:gd name="connsiteY21" fmla="*/ 1829008 h 5893008"/>
              <a:gd name="connsiteX22" fmla="*/ 145143 w 2888933"/>
              <a:gd name="connsiteY22" fmla="*/ 2046723 h 5893008"/>
              <a:gd name="connsiteX23" fmla="*/ 116115 w 2888933"/>
              <a:gd name="connsiteY23" fmla="*/ 2496665 h 5893008"/>
              <a:gd name="connsiteX24" fmla="*/ 101600 w 2888933"/>
              <a:gd name="connsiteY24" fmla="*/ 2699865 h 5893008"/>
              <a:gd name="connsiteX25" fmla="*/ 72572 w 2888933"/>
              <a:gd name="connsiteY25" fmla="*/ 2830494 h 5893008"/>
              <a:gd name="connsiteX26" fmla="*/ 58058 w 2888933"/>
              <a:gd name="connsiteY26" fmla="*/ 3091751 h 5893008"/>
              <a:gd name="connsiteX27" fmla="*/ 43543 w 2888933"/>
              <a:gd name="connsiteY27" fmla="*/ 3643294 h 5893008"/>
              <a:gd name="connsiteX28" fmla="*/ 0 w 2888933"/>
              <a:gd name="connsiteY28" fmla="*/ 4296437 h 5893008"/>
              <a:gd name="connsiteX29" fmla="*/ 14515 w 2888933"/>
              <a:gd name="connsiteY29" fmla="*/ 4369008 h 5893008"/>
              <a:gd name="connsiteX30" fmla="*/ 29029 w 2888933"/>
              <a:gd name="connsiteY30" fmla="*/ 4456094 h 5893008"/>
              <a:gd name="connsiteX31" fmla="*/ 58058 w 2888933"/>
              <a:gd name="connsiteY31" fmla="*/ 4557694 h 5893008"/>
              <a:gd name="connsiteX32" fmla="*/ 72572 w 2888933"/>
              <a:gd name="connsiteY32" fmla="*/ 4673808 h 5893008"/>
              <a:gd name="connsiteX33" fmla="*/ 87086 w 2888933"/>
              <a:gd name="connsiteY33" fmla="*/ 4760894 h 5893008"/>
              <a:gd name="connsiteX34" fmla="*/ 101600 w 2888933"/>
              <a:gd name="connsiteY34" fmla="*/ 4877008 h 5893008"/>
              <a:gd name="connsiteX35" fmla="*/ 130629 w 2888933"/>
              <a:gd name="connsiteY35" fmla="*/ 4993123 h 5893008"/>
              <a:gd name="connsiteX36" fmla="*/ 159658 w 2888933"/>
              <a:gd name="connsiteY36" fmla="*/ 5254380 h 5893008"/>
              <a:gd name="connsiteX37" fmla="*/ 188686 w 2888933"/>
              <a:gd name="connsiteY37" fmla="*/ 5385008 h 5893008"/>
              <a:gd name="connsiteX38" fmla="*/ 217715 w 2888933"/>
              <a:gd name="connsiteY38" fmla="*/ 5486608 h 5893008"/>
              <a:gd name="connsiteX39" fmla="*/ 246743 w 2888933"/>
              <a:gd name="connsiteY39" fmla="*/ 5602723 h 5893008"/>
              <a:gd name="connsiteX40" fmla="*/ 275772 w 2888933"/>
              <a:gd name="connsiteY40" fmla="*/ 5646265 h 5893008"/>
              <a:gd name="connsiteX41" fmla="*/ 290286 w 2888933"/>
              <a:gd name="connsiteY41" fmla="*/ 5689808 h 5893008"/>
              <a:gd name="connsiteX42" fmla="*/ 406400 w 2888933"/>
              <a:gd name="connsiteY42" fmla="*/ 5747865 h 5893008"/>
              <a:gd name="connsiteX43" fmla="*/ 537029 w 2888933"/>
              <a:gd name="connsiteY43" fmla="*/ 5791408 h 5893008"/>
              <a:gd name="connsiteX44" fmla="*/ 696686 w 2888933"/>
              <a:gd name="connsiteY44" fmla="*/ 5834951 h 5893008"/>
              <a:gd name="connsiteX45" fmla="*/ 754743 w 2888933"/>
              <a:gd name="connsiteY45" fmla="*/ 5849465 h 5893008"/>
              <a:gd name="connsiteX46" fmla="*/ 1132115 w 2888933"/>
              <a:gd name="connsiteY46" fmla="*/ 5878494 h 5893008"/>
              <a:gd name="connsiteX47" fmla="*/ 1219200 w 2888933"/>
              <a:gd name="connsiteY47" fmla="*/ 5893008 h 5893008"/>
              <a:gd name="connsiteX48" fmla="*/ 1770743 w 2888933"/>
              <a:gd name="connsiteY48" fmla="*/ 5863980 h 5893008"/>
              <a:gd name="connsiteX49" fmla="*/ 1857829 w 2888933"/>
              <a:gd name="connsiteY49" fmla="*/ 5834951 h 5893008"/>
              <a:gd name="connsiteX50" fmla="*/ 1901372 w 2888933"/>
              <a:gd name="connsiteY50" fmla="*/ 5820437 h 5893008"/>
              <a:gd name="connsiteX51" fmla="*/ 1959429 w 2888933"/>
              <a:gd name="connsiteY51" fmla="*/ 5791408 h 5893008"/>
              <a:gd name="connsiteX52" fmla="*/ 2046515 w 2888933"/>
              <a:gd name="connsiteY52" fmla="*/ 5762380 h 5893008"/>
              <a:gd name="connsiteX53" fmla="*/ 2162629 w 2888933"/>
              <a:gd name="connsiteY53" fmla="*/ 5718837 h 5893008"/>
              <a:gd name="connsiteX54" fmla="*/ 2206172 w 2888933"/>
              <a:gd name="connsiteY54" fmla="*/ 5689808 h 5893008"/>
              <a:gd name="connsiteX55" fmla="*/ 2249715 w 2888933"/>
              <a:gd name="connsiteY55" fmla="*/ 5675294 h 5893008"/>
              <a:gd name="connsiteX56" fmla="*/ 2322286 w 2888933"/>
              <a:gd name="connsiteY56" fmla="*/ 5602723 h 5893008"/>
              <a:gd name="connsiteX57" fmla="*/ 2409372 w 2888933"/>
              <a:gd name="connsiteY57" fmla="*/ 5530151 h 5893008"/>
              <a:gd name="connsiteX58" fmla="*/ 2438400 w 2888933"/>
              <a:gd name="connsiteY58" fmla="*/ 5472094 h 5893008"/>
              <a:gd name="connsiteX59" fmla="*/ 2481943 w 2888933"/>
              <a:gd name="connsiteY59" fmla="*/ 5428551 h 5893008"/>
              <a:gd name="connsiteX60" fmla="*/ 2510972 w 2888933"/>
              <a:gd name="connsiteY60" fmla="*/ 5370494 h 5893008"/>
              <a:gd name="connsiteX61" fmla="*/ 2540000 w 2888933"/>
              <a:gd name="connsiteY61" fmla="*/ 5326951 h 5893008"/>
              <a:gd name="connsiteX62" fmla="*/ 2583543 w 2888933"/>
              <a:gd name="connsiteY62" fmla="*/ 5181808 h 5893008"/>
              <a:gd name="connsiteX63" fmla="*/ 2598058 w 2888933"/>
              <a:gd name="connsiteY63" fmla="*/ 5138265 h 5893008"/>
              <a:gd name="connsiteX64" fmla="*/ 2612572 w 2888933"/>
              <a:gd name="connsiteY64" fmla="*/ 5080208 h 5893008"/>
              <a:gd name="connsiteX65" fmla="*/ 2627086 w 2888933"/>
              <a:gd name="connsiteY65" fmla="*/ 5036665 h 5893008"/>
              <a:gd name="connsiteX66" fmla="*/ 2641600 w 2888933"/>
              <a:gd name="connsiteY66" fmla="*/ 4978608 h 5893008"/>
              <a:gd name="connsiteX67" fmla="*/ 2685143 w 2888933"/>
              <a:gd name="connsiteY67" fmla="*/ 4877008 h 5893008"/>
              <a:gd name="connsiteX68" fmla="*/ 2699658 w 2888933"/>
              <a:gd name="connsiteY68" fmla="*/ 4833465 h 5893008"/>
              <a:gd name="connsiteX69" fmla="*/ 2728686 w 2888933"/>
              <a:gd name="connsiteY69" fmla="*/ 4673808 h 5893008"/>
              <a:gd name="connsiteX70" fmla="*/ 2743200 w 2888933"/>
              <a:gd name="connsiteY70" fmla="*/ 4601237 h 5893008"/>
              <a:gd name="connsiteX71" fmla="*/ 2772229 w 2888933"/>
              <a:gd name="connsiteY71" fmla="*/ 4514151 h 5893008"/>
              <a:gd name="connsiteX72" fmla="*/ 2815772 w 2888933"/>
              <a:gd name="connsiteY72" fmla="*/ 4398037 h 5893008"/>
              <a:gd name="connsiteX73" fmla="*/ 2830286 w 2888933"/>
              <a:gd name="connsiteY73" fmla="*/ 4310951 h 5893008"/>
              <a:gd name="connsiteX74" fmla="*/ 2844800 w 2888933"/>
              <a:gd name="connsiteY74" fmla="*/ 4238380 h 5893008"/>
              <a:gd name="connsiteX75" fmla="*/ 2873829 w 2888933"/>
              <a:gd name="connsiteY75" fmla="*/ 4049694 h 5893008"/>
              <a:gd name="connsiteX76" fmla="*/ 2873829 w 2888933"/>
              <a:gd name="connsiteY76" fmla="*/ 3236894 h 5893008"/>
              <a:gd name="connsiteX77" fmla="*/ 2859315 w 2888933"/>
              <a:gd name="connsiteY77" fmla="*/ 3077237 h 5893008"/>
              <a:gd name="connsiteX78" fmla="*/ 2830286 w 2888933"/>
              <a:gd name="connsiteY78" fmla="*/ 2932094 h 5893008"/>
              <a:gd name="connsiteX79" fmla="*/ 2815772 w 2888933"/>
              <a:gd name="connsiteY79" fmla="*/ 2772437 h 5893008"/>
              <a:gd name="connsiteX80" fmla="*/ 2786743 w 2888933"/>
              <a:gd name="connsiteY80" fmla="*/ 2685351 h 5893008"/>
              <a:gd name="connsiteX81" fmla="*/ 2772229 w 2888933"/>
              <a:gd name="connsiteY81" fmla="*/ 2554723 h 5893008"/>
              <a:gd name="connsiteX82" fmla="*/ 2757715 w 2888933"/>
              <a:gd name="connsiteY82" fmla="*/ 2511180 h 5893008"/>
              <a:gd name="connsiteX83" fmla="*/ 2743200 w 2888933"/>
              <a:gd name="connsiteY83" fmla="*/ 2424094 h 5893008"/>
              <a:gd name="connsiteX84" fmla="*/ 2714172 w 2888933"/>
              <a:gd name="connsiteY84" fmla="*/ 2249923 h 5893008"/>
              <a:gd name="connsiteX85" fmla="*/ 2699658 w 2888933"/>
              <a:gd name="connsiteY85" fmla="*/ 2090265 h 5893008"/>
              <a:gd name="connsiteX86" fmla="*/ 2685143 w 2888933"/>
              <a:gd name="connsiteY86" fmla="*/ 2032208 h 5893008"/>
              <a:gd name="connsiteX87" fmla="*/ 2656115 w 2888933"/>
              <a:gd name="connsiteY87" fmla="*/ 1858037 h 5893008"/>
              <a:gd name="connsiteX88" fmla="*/ 2627086 w 2888933"/>
              <a:gd name="connsiteY88" fmla="*/ 1727408 h 5893008"/>
              <a:gd name="connsiteX89" fmla="*/ 2612572 w 2888933"/>
              <a:gd name="connsiteY89" fmla="*/ 1596780 h 5893008"/>
              <a:gd name="connsiteX90" fmla="*/ 2598058 w 2888933"/>
              <a:gd name="connsiteY90" fmla="*/ 1538723 h 5893008"/>
              <a:gd name="connsiteX91" fmla="*/ 2583543 w 2888933"/>
              <a:gd name="connsiteY91" fmla="*/ 1437123 h 5893008"/>
              <a:gd name="connsiteX92" fmla="*/ 2569029 w 2888933"/>
              <a:gd name="connsiteY92" fmla="*/ 1350037 h 5893008"/>
              <a:gd name="connsiteX93" fmla="*/ 2554515 w 2888933"/>
              <a:gd name="connsiteY93" fmla="*/ 1277465 h 5893008"/>
              <a:gd name="connsiteX94" fmla="*/ 2525486 w 2888933"/>
              <a:gd name="connsiteY94" fmla="*/ 1190380 h 5893008"/>
              <a:gd name="connsiteX95" fmla="*/ 2510972 w 2888933"/>
              <a:gd name="connsiteY95" fmla="*/ 1146837 h 5893008"/>
              <a:gd name="connsiteX96" fmla="*/ 2481943 w 2888933"/>
              <a:gd name="connsiteY96" fmla="*/ 1088780 h 5893008"/>
              <a:gd name="connsiteX97" fmla="*/ 2438400 w 2888933"/>
              <a:gd name="connsiteY97" fmla="*/ 1001694 h 5893008"/>
              <a:gd name="connsiteX98" fmla="*/ 2380343 w 2888933"/>
              <a:gd name="connsiteY98" fmla="*/ 856551 h 5893008"/>
              <a:gd name="connsiteX99" fmla="*/ 2336800 w 2888933"/>
              <a:gd name="connsiteY99" fmla="*/ 798494 h 5893008"/>
              <a:gd name="connsiteX100" fmla="*/ 2278743 w 2888933"/>
              <a:gd name="connsiteY100" fmla="*/ 711408 h 5893008"/>
              <a:gd name="connsiteX101" fmla="*/ 2177143 w 2888933"/>
              <a:gd name="connsiteY101" fmla="*/ 653351 h 5893008"/>
              <a:gd name="connsiteX102" fmla="*/ 2090058 w 2888933"/>
              <a:gd name="connsiteY102" fmla="*/ 595294 h 5893008"/>
              <a:gd name="connsiteX103" fmla="*/ 1944915 w 2888933"/>
              <a:gd name="connsiteY103" fmla="*/ 493694 h 5893008"/>
              <a:gd name="connsiteX104" fmla="*/ 1901372 w 2888933"/>
              <a:gd name="connsiteY104" fmla="*/ 464665 h 5893008"/>
              <a:gd name="connsiteX105" fmla="*/ 1857829 w 2888933"/>
              <a:gd name="connsiteY105" fmla="*/ 450151 h 5893008"/>
              <a:gd name="connsiteX106" fmla="*/ 1770743 w 2888933"/>
              <a:gd name="connsiteY106" fmla="*/ 392094 h 5893008"/>
              <a:gd name="connsiteX107" fmla="*/ 1683658 w 2888933"/>
              <a:gd name="connsiteY107" fmla="*/ 363065 h 5893008"/>
              <a:gd name="connsiteX108" fmla="*/ 1582058 w 2888933"/>
              <a:gd name="connsiteY108" fmla="*/ 319523 h 5893008"/>
              <a:gd name="connsiteX109" fmla="*/ 1524000 w 2888933"/>
              <a:gd name="connsiteY109" fmla="*/ 290494 h 5893008"/>
              <a:gd name="connsiteX110" fmla="*/ 1480458 w 2888933"/>
              <a:gd name="connsiteY110" fmla="*/ 275980 h 5893008"/>
              <a:gd name="connsiteX111" fmla="*/ 1393372 w 2888933"/>
              <a:gd name="connsiteY111" fmla="*/ 188894 h 5893008"/>
              <a:gd name="connsiteX112" fmla="*/ 1291772 w 2888933"/>
              <a:gd name="connsiteY112" fmla="*/ 130837 h 5893008"/>
              <a:gd name="connsiteX113" fmla="*/ 1262743 w 2888933"/>
              <a:gd name="connsiteY113" fmla="*/ 87294 h 5893008"/>
              <a:gd name="connsiteX114" fmla="*/ 1088572 w 2888933"/>
              <a:gd name="connsiteY114" fmla="*/ 43751 h 5893008"/>
              <a:gd name="connsiteX115" fmla="*/ 1030515 w 2888933"/>
              <a:gd name="connsiteY115" fmla="*/ 43751 h 5893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2888933" h="5893008">
                <a:moveTo>
                  <a:pt x="1103086" y="29237"/>
                </a:moveTo>
                <a:cubicBezTo>
                  <a:pt x="1074057" y="19561"/>
                  <a:pt x="1046567" y="1597"/>
                  <a:pt x="1016000" y="208"/>
                </a:cubicBezTo>
                <a:cubicBezTo>
                  <a:pt x="956517" y="-2496"/>
                  <a:pt x="705247" y="21861"/>
                  <a:pt x="624115" y="29237"/>
                </a:cubicBezTo>
                <a:cubicBezTo>
                  <a:pt x="599924" y="34075"/>
                  <a:pt x="575476" y="37768"/>
                  <a:pt x="551543" y="43751"/>
                </a:cubicBezTo>
                <a:cubicBezTo>
                  <a:pt x="536700" y="47462"/>
                  <a:pt x="522711" y="54062"/>
                  <a:pt x="508000" y="58265"/>
                </a:cubicBezTo>
                <a:cubicBezTo>
                  <a:pt x="488820" y="63745"/>
                  <a:pt x="469295" y="67942"/>
                  <a:pt x="449943" y="72780"/>
                </a:cubicBezTo>
                <a:cubicBezTo>
                  <a:pt x="435429" y="87294"/>
                  <a:pt x="419541" y="100554"/>
                  <a:pt x="406400" y="116323"/>
                </a:cubicBezTo>
                <a:cubicBezTo>
                  <a:pt x="384964" y="142046"/>
                  <a:pt x="360869" y="188696"/>
                  <a:pt x="348343" y="217923"/>
                </a:cubicBezTo>
                <a:cubicBezTo>
                  <a:pt x="342316" y="231985"/>
                  <a:pt x="339856" y="247403"/>
                  <a:pt x="333829" y="261465"/>
                </a:cubicBezTo>
                <a:cubicBezTo>
                  <a:pt x="325306" y="281352"/>
                  <a:pt x="313323" y="299636"/>
                  <a:pt x="304800" y="319523"/>
                </a:cubicBezTo>
                <a:cubicBezTo>
                  <a:pt x="298773" y="333585"/>
                  <a:pt x="296313" y="349003"/>
                  <a:pt x="290286" y="363065"/>
                </a:cubicBezTo>
                <a:cubicBezTo>
                  <a:pt x="281763" y="382952"/>
                  <a:pt x="268100" y="400597"/>
                  <a:pt x="261258" y="421123"/>
                </a:cubicBezTo>
                <a:cubicBezTo>
                  <a:pt x="248642" y="458972"/>
                  <a:pt x="244845" y="499388"/>
                  <a:pt x="232229" y="537237"/>
                </a:cubicBezTo>
                <a:lnTo>
                  <a:pt x="217715" y="580780"/>
                </a:lnTo>
                <a:cubicBezTo>
                  <a:pt x="212877" y="614647"/>
                  <a:pt x="203200" y="648169"/>
                  <a:pt x="203200" y="682380"/>
                </a:cubicBezTo>
                <a:cubicBezTo>
                  <a:pt x="203200" y="854024"/>
                  <a:pt x="199758" y="831707"/>
                  <a:pt x="232229" y="929123"/>
                </a:cubicBezTo>
                <a:cubicBezTo>
                  <a:pt x="237067" y="992018"/>
                  <a:pt x="246743" y="1054727"/>
                  <a:pt x="246743" y="1117808"/>
                </a:cubicBezTo>
                <a:cubicBezTo>
                  <a:pt x="246743" y="1161619"/>
                  <a:pt x="236383" y="1204823"/>
                  <a:pt x="232229" y="1248437"/>
                </a:cubicBezTo>
                <a:cubicBezTo>
                  <a:pt x="224678" y="1327720"/>
                  <a:pt x="214331" y="1484272"/>
                  <a:pt x="203200" y="1567751"/>
                </a:cubicBezTo>
                <a:cubicBezTo>
                  <a:pt x="199940" y="1592204"/>
                  <a:pt x="192742" y="1615989"/>
                  <a:pt x="188686" y="1640323"/>
                </a:cubicBezTo>
                <a:cubicBezTo>
                  <a:pt x="183062" y="1674068"/>
                  <a:pt x="179374" y="1708110"/>
                  <a:pt x="174172" y="1741923"/>
                </a:cubicBezTo>
                <a:cubicBezTo>
                  <a:pt x="169697" y="1771010"/>
                  <a:pt x="164496" y="1799980"/>
                  <a:pt x="159658" y="1829008"/>
                </a:cubicBezTo>
                <a:cubicBezTo>
                  <a:pt x="154820" y="1901580"/>
                  <a:pt x="148775" y="1974081"/>
                  <a:pt x="145143" y="2046723"/>
                </a:cubicBezTo>
                <a:cubicBezTo>
                  <a:pt x="123848" y="2472613"/>
                  <a:pt x="151892" y="2282002"/>
                  <a:pt x="116115" y="2496665"/>
                </a:cubicBezTo>
                <a:cubicBezTo>
                  <a:pt x="111277" y="2564398"/>
                  <a:pt x="108709" y="2632332"/>
                  <a:pt x="101600" y="2699865"/>
                </a:cubicBezTo>
                <a:cubicBezTo>
                  <a:pt x="98249" y="2731695"/>
                  <a:pt x="80879" y="2797265"/>
                  <a:pt x="72572" y="2830494"/>
                </a:cubicBezTo>
                <a:cubicBezTo>
                  <a:pt x="67734" y="2917580"/>
                  <a:pt x="61171" y="3004587"/>
                  <a:pt x="58058" y="3091751"/>
                </a:cubicBezTo>
                <a:cubicBezTo>
                  <a:pt x="51494" y="3275545"/>
                  <a:pt x="52396" y="3459596"/>
                  <a:pt x="43543" y="3643294"/>
                </a:cubicBezTo>
                <a:cubicBezTo>
                  <a:pt x="33039" y="3861239"/>
                  <a:pt x="14514" y="4078723"/>
                  <a:pt x="0" y="4296437"/>
                </a:cubicBezTo>
                <a:cubicBezTo>
                  <a:pt x="4838" y="4320627"/>
                  <a:pt x="10102" y="4344736"/>
                  <a:pt x="14515" y="4369008"/>
                </a:cubicBezTo>
                <a:cubicBezTo>
                  <a:pt x="19780" y="4397962"/>
                  <a:pt x="23258" y="4427236"/>
                  <a:pt x="29029" y="4456094"/>
                </a:cubicBezTo>
                <a:cubicBezTo>
                  <a:pt x="38142" y="4501660"/>
                  <a:pt x="44223" y="4516191"/>
                  <a:pt x="58058" y="4557694"/>
                </a:cubicBezTo>
                <a:cubicBezTo>
                  <a:pt x="62896" y="4596399"/>
                  <a:pt x="67056" y="4635194"/>
                  <a:pt x="72572" y="4673808"/>
                </a:cubicBezTo>
                <a:cubicBezTo>
                  <a:pt x="76734" y="4702941"/>
                  <a:pt x="82924" y="4731761"/>
                  <a:pt x="87086" y="4760894"/>
                </a:cubicBezTo>
                <a:cubicBezTo>
                  <a:pt x="92602" y="4799508"/>
                  <a:pt x="94412" y="4838670"/>
                  <a:pt x="101600" y="4877008"/>
                </a:cubicBezTo>
                <a:cubicBezTo>
                  <a:pt x="108952" y="4916221"/>
                  <a:pt x="130629" y="4993123"/>
                  <a:pt x="130629" y="4993123"/>
                </a:cubicBezTo>
                <a:cubicBezTo>
                  <a:pt x="140305" y="5080209"/>
                  <a:pt x="131950" y="5171255"/>
                  <a:pt x="159658" y="5254380"/>
                </a:cubicBezTo>
                <a:cubicBezTo>
                  <a:pt x="187905" y="5339122"/>
                  <a:pt x="163142" y="5257287"/>
                  <a:pt x="188686" y="5385008"/>
                </a:cubicBezTo>
                <a:cubicBezTo>
                  <a:pt x="215838" y="5520769"/>
                  <a:pt x="190045" y="5375928"/>
                  <a:pt x="217715" y="5486608"/>
                </a:cubicBezTo>
                <a:cubicBezTo>
                  <a:pt x="225995" y="5519729"/>
                  <a:pt x="230155" y="5569547"/>
                  <a:pt x="246743" y="5602723"/>
                </a:cubicBezTo>
                <a:cubicBezTo>
                  <a:pt x="254544" y="5618325"/>
                  <a:pt x="266096" y="5631751"/>
                  <a:pt x="275772" y="5646265"/>
                </a:cubicBezTo>
                <a:cubicBezTo>
                  <a:pt x="280610" y="5660779"/>
                  <a:pt x="280729" y="5677861"/>
                  <a:pt x="290286" y="5689808"/>
                </a:cubicBezTo>
                <a:cubicBezTo>
                  <a:pt x="312705" y="5717832"/>
                  <a:pt x="381560" y="5735445"/>
                  <a:pt x="406400" y="5747865"/>
                </a:cubicBezTo>
                <a:cubicBezTo>
                  <a:pt x="508445" y="5798888"/>
                  <a:pt x="375350" y="5764462"/>
                  <a:pt x="537029" y="5791408"/>
                </a:cubicBezTo>
                <a:cubicBezTo>
                  <a:pt x="635211" y="5840500"/>
                  <a:pt x="558604" y="5809846"/>
                  <a:pt x="696686" y="5834951"/>
                </a:cubicBezTo>
                <a:cubicBezTo>
                  <a:pt x="716312" y="5838519"/>
                  <a:pt x="734894" y="5847480"/>
                  <a:pt x="754743" y="5849465"/>
                </a:cubicBezTo>
                <a:cubicBezTo>
                  <a:pt x="880279" y="5862019"/>
                  <a:pt x="1132115" y="5878494"/>
                  <a:pt x="1132115" y="5878494"/>
                </a:cubicBezTo>
                <a:cubicBezTo>
                  <a:pt x="1161143" y="5883332"/>
                  <a:pt x="1189771" y="5893008"/>
                  <a:pt x="1219200" y="5893008"/>
                </a:cubicBezTo>
                <a:cubicBezTo>
                  <a:pt x="1567103" y="5893008"/>
                  <a:pt x="1544506" y="5892259"/>
                  <a:pt x="1770743" y="5863980"/>
                </a:cubicBezTo>
                <a:lnTo>
                  <a:pt x="1857829" y="5834951"/>
                </a:lnTo>
                <a:cubicBezTo>
                  <a:pt x="1872343" y="5830113"/>
                  <a:pt x="1887688" y="5827279"/>
                  <a:pt x="1901372" y="5820437"/>
                </a:cubicBezTo>
                <a:cubicBezTo>
                  <a:pt x="1920724" y="5810761"/>
                  <a:pt x="1939340" y="5799444"/>
                  <a:pt x="1959429" y="5791408"/>
                </a:cubicBezTo>
                <a:cubicBezTo>
                  <a:pt x="1987839" y="5780044"/>
                  <a:pt x="2046515" y="5762380"/>
                  <a:pt x="2046515" y="5762380"/>
                </a:cubicBezTo>
                <a:cubicBezTo>
                  <a:pt x="2148631" y="5694302"/>
                  <a:pt x="2019146" y="5772643"/>
                  <a:pt x="2162629" y="5718837"/>
                </a:cubicBezTo>
                <a:cubicBezTo>
                  <a:pt x="2178962" y="5712712"/>
                  <a:pt x="2190570" y="5697609"/>
                  <a:pt x="2206172" y="5689808"/>
                </a:cubicBezTo>
                <a:cubicBezTo>
                  <a:pt x="2219856" y="5682966"/>
                  <a:pt x="2235201" y="5680132"/>
                  <a:pt x="2249715" y="5675294"/>
                </a:cubicBezTo>
                <a:cubicBezTo>
                  <a:pt x="2329544" y="5622074"/>
                  <a:pt x="2261810" y="5675294"/>
                  <a:pt x="2322286" y="5602723"/>
                </a:cubicBezTo>
                <a:cubicBezTo>
                  <a:pt x="2357210" y="5560815"/>
                  <a:pt x="2366558" y="5558694"/>
                  <a:pt x="2409372" y="5530151"/>
                </a:cubicBezTo>
                <a:cubicBezTo>
                  <a:pt x="2419048" y="5510799"/>
                  <a:pt x="2425824" y="5489700"/>
                  <a:pt x="2438400" y="5472094"/>
                </a:cubicBezTo>
                <a:cubicBezTo>
                  <a:pt x="2450331" y="5455391"/>
                  <a:pt x="2470012" y="5445254"/>
                  <a:pt x="2481943" y="5428551"/>
                </a:cubicBezTo>
                <a:cubicBezTo>
                  <a:pt x="2494519" y="5410945"/>
                  <a:pt x="2500237" y="5389280"/>
                  <a:pt x="2510972" y="5370494"/>
                </a:cubicBezTo>
                <a:cubicBezTo>
                  <a:pt x="2519627" y="5355348"/>
                  <a:pt x="2532915" y="5342891"/>
                  <a:pt x="2540000" y="5326951"/>
                </a:cubicBezTo>
                <a:cubicBezTo>
                  <a:pt x="2567598" y="5264855"/>
                  <a:pt x="2566653" y="5240922"/>
                  <a:pt x="2583543" y="5181808"/>
                </a:cubicBezTo>
                <a:cubicBezTo>
                  <a:pt x="2587746" y="5167097"/>
                  <a:pt x="2593855" y="5152976"/>
                  <a:pt x="2598058" y="5138265"/>
                </a:cubicBezTo>
                <a:cubicBezTo>
                  <a:pt x="2603538" y="5119085"/>
                  <a:pt x="2607092" y="5099388"/>
                  <a:pt x="2612572" y="5080208"/>
                </a:cubicBezTo>
                <a:cubicBezTo>
                  <a:pt x="2616775" y="5065497"/>
                  <a:pt x="2622883" y="5051376"/>
                  <a:pt x="2627086" y="5036665"/>
                </a:cubicBezTo>
                <a:cubicBezTo>
                  <a:pt x="2632566" y="5017485"/>
                  <a:pt x="2636120" y="4997788"/>
                  <a:pt x="2641600" y="4978608"/>
                </a:cubicBezTo>
                <a:cubicBezTo>
                  <a:pt x="2661049" y="4910539"/>
                  <a:pt x="2651972" y="4954406"/>
                  <a:pt x="2685143" y="4877008"/>
                </a:cubicBezTo>
                <a:cubicBezTo>
                  <a:pt x="2691170" y="4862946"/>
                  <a:pt x="2694820" y="4847979"/>
                  <a:pt x="2699658" y="4833465"/>
                </a:cubicBezTo>
                <a:cubicBezTo>
                  <a:pt x="2733182" y="4565269"/>
                  <a:pt x="2695126" y="4808052"/>
                  <a:pt x="2728686" y="4673808"/>
                </a:cubicBezTo>
                <a:cubicBezTo>
                  <a:pt x="2734669" y="4649875"/>
                  <a:pt x="2736709" y="4625037"/>
                  <a:pt x="2743200" y="4601237"/>
                </a:cubicBezTo>
                <a:cubicBezTo>
                  <a:pt x="2751251" y="4571716"/>
                  <a:pt x="2766228" y="4544156"/>
                  <a:pt x="2772229" y="4514151"/>
                </a:cubicBezTo>
                <a:cubicBezTo>
                  <a:pt x="2790164" y="4424475"/>
                  <a:pt x="2773059" y="4462106"/>
                  <a:pt x="2815772" y="4398037"/>
                </a:cubicBezTo>
                <a:cubicBezTo>
                  <a:pt x="2820610" y="4369008"/>
                  <a:pt x="2825022" y="4339905"/>
                  <a:pt x="2830286" y="4310951"/>
                </a:cubicBezTo>
                <a:cubicBezTo>
                  <a:pt x="2834699" y="4286680"/>
                  <a:pt x="2841049" y="4262763"/>
                  <a:pt x="2844800" y="4238380"/>
                </a:cubicBezTo>
                <a:cubicBezTo>
                  <a:pt x="2879949" y="4009916"/>
                  <a:pt x="2840551" y="4216087"/>
                  <a:pt x="2873829" y="4049694"/>
                </a:cubicBezTo>
                <a:cubicBezTo>
                  <a:pt x="2891650" y="3621988"/>
                  <a:pt x="2896160" y="3717018"/>
                  <a:pt x="2873829" y="3236894"/>
                </a:cubicBezTo>
                <a:cubicBezTo>
                  <a:pt x="2871346" y="3183513"/>
                  <a:pt x="2866872" y="3130138"/>
                  <a:pt x="2859315" y="3077237"/>
                </a:cubicBezTo>
                <a:cubicBezTo>
                  <a:pt x="2852337" y="3028394"/>
                  <a:pt x="2830286" y="2932094"/>
                  <a:pt x="2830286" y="2932094"/>
                </a:cubicBezTo>
                <a:cubicBezTo>
                  <a:pt x="2825448" y="2878875"/>
                  <a:pt x="2825059" y="2825062"/>
                  <a:pt x="2815772" y="2772437"/>
                </a:cubicBezTo>
                <a:cubicBezTo>
                  <a:pt x="2810454" y="2742304"/>
                  <a:pt x="2786743" y="2685351"/>
                  <a:pt x="2786743" y="2685351"/>
                </a:cubicBezTo>
                <a:cubicBezTo>
                  <a:pt x="2781905" y="2641808"/>
                  <a:pt x="2779431" y="2597938"/>
                  <a:pt x="2772229" y="2554723"/>
                </a:cubicBezTo>
                <a:cubicBezTo>
                  <a:pt x="2769714" y="2539632"/>
                  <a:pt x="2761034" y="2526115"/>
                  <a:pt x="2757715" y="2511180"/>
                </a:cubicBezTo>
                <a:cubicBezTo>
                  <a:pt x="2751331" y="2482452"/>
                  <a:pt x="2747362" y="2453227"/>
                  <a:pt x="2743200" y="2424094"/>
                </a:cubicBezTo>
                <a:cubicBezTo>
                  <a:pt x="2720547" y="2265528"/>
                  <a:pt x="2741043" y="2357409"/>
                  <a:pt x="2714172" y="2249923"/>
                </a:cubicBezTo>
                <a:cubicBezTo>
                  <a:pt x="2709334" y="2196704"/>
                  <a:pt x="2706721" y="2143235"/>
                  <a:pt x="2699658" y="2090265"/>
                </a:cubicBezTo>
                <a:cubicBezTo>
                  <a:pt x="2697022" y="2070492"/>
                  <a:pt x="2688819" y="2051814"/>
                  <a:pt x="2685143" y="2032208"/>
                </a:cubicBezTo>
                <a:cubicBezTo>
                  <a:pt x="2674296" y="1974358"/>
                  <a:pt x="2667658" y="1915752"/>
                  <a:pt x="2656115" y="1858037"/>
                </a:cubicBezTo>
                <a:cubicBezTo>
                  <a:pt x="2637688" y="1765904"/>
                  <a:pt x="2647583" y="1809398"/>
                  <a:pt x="2627086" y="1727408"/>
                </a:cubicBezTo>
                <a:cubicBezTo>
                  <a:pt x="2622248" y="1683865"/>
                  <a:pt x="2619234" y="1640081"/>
                  <a:pt x="2612572" y="1596780"/>
                </a:cubicBezTo>
                <a:cubicBezTo>
                  <a:pt x="2609539" y="1577064"/>
                  <a:pt x="2601626" y="1558349"/>
                  <a:pt x="2598058" y="1538723"/>
                </a:cubicBezTo>
                <a:cubicBezTo>
                  <a:pt x="2591938" y="1505064"/>
                  <a:pt x="2588745" y="1470936"/>
                  <a:pt x="2583543" y="1437123"/>
                </a:cubicBezTo>
                <a:cubicBezTo>
                  <a:pt x="2579068" y="1408036"/>
                  <a:pt x="2574293" y="1378991"/>
                  <a:pt x="2569029" y="1350037"/>
                </a:cubicBezTo>
                <a:cubicBezTo>
                  <a:pt x="2564616" y="1325765"/>
                  <a:pt x="2561006" y="1301265"/>
                  <a:pt x="2554515" y="1277465"/>
                </a:cubicBezTo>
                <a:cubicBezTo>
                  <a:pt x="2546464" y="1247945"/>
                  <a:pt x="2535162" y="1219408"/>
                  <a:pt x="2525486" y="1190380"/>
                </a:cubicBezTo>
                <a:cubicBezTo>
                  <a:pt x="2520648" y="1175866"/>
                  <a:pt x="2517814" y="1160521"/>
                  <a:pt x="2510972" y="1146837"/>
                </a:cubicBezTo>
                <a:cubicBezTo>
                  <a:pt x="2501296" y="1127485"/>
                  <a:pt x="2490466" y="1108667"/>
                  <a:pt x="2481943" y="1088780"/>
                </a:cubicBezTo>
                <a:cubicBezTo>
                  <a:pt x="2445887" y="1004650"/>
                  <a:pt x="2494188" y="1085375"/>
                  <a:pt x="2438400" y="1001694"/>
                </a:cubicBezTo>
                <a:cubicBezTo>
                  <a:pt x="2419787" y="945854"/>
                  <a:pt x="2410854" y="905368"/>
                  <a:pt x="2380343" y="856551"/>
                </a:cubicBezTo>
                <a:cubicBezTo>
                  <a:pt x="2367522" y="836038"/>
                  <a:pt x="2350672" y="818312"/>
                  <a:pt x="2336800" y="798494"/>
                </a:cubicBezTo>
                <a:cubicBezTo>
                  <a:pt x="2316793" y="769913"/>
                  <a:pt x="2307772" y="730760"/>
                  <a:pt x="2278743" y="711408"/>
                </a:cubicBezTo>
                <a:cubicBezTo>
                  <a:pt x="2128093" y="610977"/>
                  <a:pt x="2361322" y="763860"/>
                  <a:pt x="2177143" y="653351"/>
                </a:cubicBezTo>
                <a:cubicBezTo>
                  <a:pt x="2147227" y="635401"/>
                  <a:pt x="2117968" y="616227"/>
                  <a:pt x="2090058" y="595294"/>
                </a:cubicBezTo>
                <a:cubicBezTo>
                  <a:pt x="2004089" y="530818"/>
                  <a:pt x="2052130" y="565171"/>
                  <a:pt x="1944915" y="493694"/>
                </a:cubicBezTo>
                <a:cubicBezTo>
                  <a:pt x="1930401" y="484018"/>
                  <a:pt x="1917921" y="470181"/>
                  <a:pt x="1901372" y="464665"/>
                </a:cubicBezTo>
                <a:cubicBezTo>
                  <a:pt x="1886858" y="459827"/>
                  <a:pt x="1871203" y="457581"/>
                  <a:pt x="1857829" y="450151"/>
                </a:cubicBezTo>
                <a:cubicBezTo>
                  <a:pt x="1827331" y="433208"/>
                  <a:pt x="1803841" y="403127"/>
                  <a:pt x="1770743" y="392094"/>
                </a:cubicBezTo>
                <a:cubicBezTo>
                  <a:pt x="1741715" y="382418"/>
                  <a:pt x="1709118" y="380038"/>
                  <a:pt x="1683658" y="363065"/>
                </a:cubicBezTo>
                <a:cubicBezTo>
                  <a:pt x="1623517" y="322972"/>
                  <a:pt x="1657038" y="338268"/>
                  <a:pt x="1582058" y="319523"/>
                </a:cubicBezTo>
                <a:cubicBezTo>
                  <a:pt x="1562705" y="309847"/>
                  <a:pt x="1543887" y="299017"/>
                  <a:pt x="1524000" y="290494"/>
                </a:cubicBezTo>
                <a:cubicBezTo>
                  <a:pt x="1509938" y="284467"/>
                  <a:pt x="1492534" y="285373"/>
                  <a:pt x="1480458" y="275980"/>
                </a:cubicBezTo>
                <a:cubicBezTo>
                  <a:pt x="1448053" y="250776"/>
                  <a:pt x="1427530" y="211666"/>
                  <a:pt x="1393372" y="188894"/>
                </a:cubicBezTo>
                <a:cubicBezTo>
                  <a:pt x="1331826" y="147863"/>
                  <a:pt x="1365432" y="167666"/>
                  <a:pt x="1291772" y="130837"/>
                </a:cubicBezTo>
                <a:cubicBezTo>
                  <a:pt x="1282096" y="116323"/>
                  <a:pt x="1275078" y="99629"/>
                  <a:pt x="1262743" y="87294"/>
                </a:cubicBezTo>
                <a:cubicBezTo>
                  <a:pt x="1213816" y="38367"/>
                  <a:pt x="1158509" y="49131"/>
                  <a:pt x="1088572" y="43751"/>
                </a:cubicBezTo>
                <a:cubicBezTo>
                  <a:pt x="1069277" y="42267"/>
                  <a:pt x="1049867" y="43751"/>
                  <a:pt x="1030515" y="43751"/>
                </a:cubicBezTo>
              </a:path>
            </a:pathLst>
          </a:custGeom>
          <a:noFill/>
          <a:ln w="762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1" lang="en-US" sz="6600" b="0" i="1" u="none" strike="noStrike" cap="none" normalizeH="0" baseline="0">
              <a:ln>
                <a:noFill/>
              </a:ln>
              <a:solidFill>
                <a:srgbClr val="FF0000"/>
              </a:solidFill>
              <a:effectLst/>
              <a:latin typeface="Arial" charset="0"/>
            </a:endParaRPr>
          </a:p>
        </p:txBody>
      </p:sp>
    </p:spTree>
    <p:extLst>
      <p:ext uri="{BB962C8B-B14F-4D97-AF65-F5344CB8AC3E}">
        <p14:creationId xmlns:p14="http://schemas.microsoft.com/office/powerpoint/2010/main" val="2680167651"/>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4" name="Rectangle 2"/>
          <p:cNvSpPr>
            <a:spLocks noChangeArrowheads="1"/>
          </p:cNvSpPr>
          <p:nvPr/>
        </p:nvSpPr>
        <p:spPr bwMode="auto">
          <a:xfrm>
            <a:off x="2433444" y="6551842"/>
            <a:ext cx="427392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https://en.wikipedia.org/wiki/List_of_active_separatist_movements_in_Europe</a:t>
            </a:r>
            <a:endParaRPr lang="en-US" sz="800" b="0" i="0" dirty="0">
              <a:solidFill>
                <a:srgbClr val="000000"/>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547914"/>
            <a:ext cx="8229600" cy="5713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304405"/>
            <a:ext cx="7315200" cy="3715395"/>
          </a:xfrm>
          <a:prstGeom prst="rect">
            <a:avLst/>
          </a:prstGeom>
          <a:noFill/>
          <a:ln w="76200">
            <a:solidFill>
              <a:schemeClr val="accent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3193014" y="2840596"/>
            <a:ext cx="4557658" cy="584775"/>
          </a:xfrm>
          <a:prstGeom prst="rect">
            <a:avLst/>
          </a:prstGeom>
        </p:spPr>
        <p:txBody>
          <a:bodyPr wrap="none">
            <a:spAutoFit/>
          </a:bodyPr>
          <a:lstStyle/>
          <a:p>
            <a:r>
              <a:rPr lang="en-US" i="0" dirty="0"/>
              <a:t> . . . just in Europe</a:t>
            </a:r>
          </a:p>
        </p:txBody>
      </p:sp>
    </p:spTree>
    <p:extLst>
      <p:ext uri="{BB962C8B-B14F-4D97-AF65-F5344CB8AC3E}">
        <p14:creationId xmlns:p14="http://schemas.microsoft.com/office/powerpoint/2010/main" val="2671626131"/>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712367" y="6551842"/>
            <a:ext cx="37160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http://www.bbc.co.uk/democracylive/house-of-commons-29607384</a:t>
            </a:r>
            <a:endParaRPr lang="en-US" sz="800" b="0" i="0" dirty="0">
              <a:solidFill>
                <a:srgbClr val="000000"/>
              </a:solidFill>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395" y="214086"/>
            <a:ext cx="719000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0472446"/>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712367" y="6551842"/>
            <a:ext cx="37160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http://www.bbc.co.uk/democracylive/house-of-commons-29607384</a:t>
            </a:r>
            <a:endParaRPr lang="en-US" sz="800" b="0" i="0" dirty="0">
              <a:solidFill>
                <a:srgbClr val="000000"/>
              </a:solidFill>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00" y="214086"/>
            <a:ext cx="531728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8062366"/>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712367" y="6551842"/>
            <a:ext cx="37160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http://www.bbc.co.uk/democracylive/house-of-commons-29607384</a:t>
            </a:r>
            <a:endParaRPr lang="en-US" sz="800" b="0" i="0" dirty="0">
              <a:solidFill>
                <a:srgbClr val="000000"/>
              </a:solidFill>
            </a:endParaRPr>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3937" y="457200"/>
            <a:ext cx="5228863"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5499507"/>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2979268" y="6553200"/>
            <a:ext cx="318228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https://en.wikipedia.org/wiki/Northern_Ireland_Act_1998</a:t>
            </a:r>
            <a:endParaRPr lang="en-US" sz="800" b="0" i="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5388" y="547688"/>
            <a:ext cx="6753225" cy="5762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1670190"/>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showMasterSp="0" show="0">
  <p:cSld>
    <p:bg>
      <p:bgPr>
        <a:solidFill>
          <a:srgbClr val="FFFF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87658" y="6553200"/>
            <a:ext cx="276550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http://www.bbc.com/news/uk-england-34222801</a:t>
            </a:r>
            <a:endParaRPr lang="en-US" sz="800" b="0" i="0" dirty="0">
              <a:solidFill>
                <a:srgbClr val="000000"/>
              </a:solidFill>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9350" y="228600"/>
            <a:ext cx="4305300" cy="621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2362200" y="5892800"/>
            <a:ext cx="3848969" cy="595086"/>
          </a:xfrm>
          <a:custGeom>
            <a:avLst/>
            <a:gdLst>
              <a:gd name="connsiteX0" fmla="*/ 1538514 w 3848969"/>
              <a:gd name="connsiteY0" fmla="*/ 508000 h 595086"/>
              <a:gd name="connsiteX1" fmla="*/ 1611086 w 3848969"/>
              <a:gd name="connsiteY1" fmla="*/ 493486 h 595086"/>
              <a:gd name="connsiteX2" fmla="*/ 1988457 w 3848969"/>
              <a:gd name="connsiteY2" fmla="*/ 522514 h 595086"/>
              <a:gd name="connsiteX3" fmla="*/ 2467429 w 3848969"/>
              <a:gd name="connsiteY3" fmla="*/ 551543 h 595086"/>
              <a:gd name="connsiteX4" fmla="*/ 2786743 w 3848969"/>
              <a:gd name="connsiteY4" fmla="*/ 580571 h 595086"/>
              <a:gd name="connsiteX5" fmla="*/ 3091543 w 3848969"/>
              <a:gd name="connsiteY5" fmla="*/ 595086 h 595086"/>
              <a:gd name="connsiteX6" fmla="*/ 3280229 w 3848969"/>
              <a:gd name="connsiteY6" fmla="*/ 580571 h 595086"/>
              <a:gd name="connsiteX7" fmla="*/ 3425372 w 3848969"/>
              <a:gd name="connsiteY7" fmla="*/ 522514 h 595086"/>
              <a:gd name="connsiteX8" fmla="*/ 3512457 w 3848969"/>
              <a:gd name="connsiteY8" fmla="*/ 493486 h 595086"/>
              <a:gd name="connsiteX9" fmla="*/ 3556000 w 3848969"/>
              <a:gd name="connsiteY9" fmla="*/ 478971 h 595086"/>
              <a:gd name="connsiteX10" fmla="*/ 3831772 w 3848969"/>
              <a:gd name="connsiteY10" fmla="*/ 478971 h 595086"/>
              <a:gd name="connsiteX11" fmla="*/ 3846286 w 3848969"/>
              <a:gd name="connsiteY11" fmla="*/ 377371 h 595086"/>
              <a:gd name="connsiteX12" fmla="*/ 3802743 w 3848969"/>
              <a:gd name="connsiteY12" fmla="*/ 232229 h 595086"/>
              <a:gd name="connsiteX13" fmla="*/ 3759200 w 3848969"/>
              <a:gd name="connsiteY13" fmla="*/ 203200 h 595086"/>
              <a:gd name="connsiteX14" fmla="*/ 3686629 w 3848969"/>
              <a:gd name="connsiteY14" fmla="*/ 145143 h 595086"/>
              <a:gd name="connsiteX15" fmla="*/ 3643086 w 3848969"/>
              <a:gd name="connsiteY15" fmla="*/ 101600 h 595086"/>
              <a:gd name="connsiteX16" fmla="*/ 3556000 w 3848969"/>
              <a:gd name="connsiteY16" fmla="*/ 72571 h 595086"/>
              <a:gd name="connsiteX17" fmla="*/ 3048000 w 3848969"/>
              <a:gd name="connsiteY17" fmla="*/ 72571 h 595086"/>
              <a:gd name="connsiteX18" fmla="*/ 1930400 w 3848969"/>
              <a:gd name="connsiteY18" fmla="*/ 58057 h 595086"/>
              <a:gd name="connsiteX19" fmla="*/ 1843314 w 3848969"/>
              <a:gd name="connsiteY19" fmla="*/ 43543 h 595086"/>
              <a:gd name="connsiteX20" fmla="*/ 1291772 w 3848969"/>
              <a:gd name="connsiteY20" fmla="*/ 0 h 595086"/>
              <a:gd name="connsiteX21" fmla="*/ 522514 w 3848969"/>
              <a:gd name="connsiteY21" fmla="*/ 29029 h 595086"/>
              <a:gd name="connsiteX22" fmla="*/ 449943 w 3848969"/>
              <a:gd name="connsiteY22" fmla="*/ 43543 h 595086"/>
              <a:gd name="connsiteX23" fmla="*/ 319314 w 3848969"/>
              <a:gd name="connsiteY23" fmla="*/ 87086 h 595086"/>
              <a:gd name="connsiteX24" fmla="*/ 275772 w 3848969"/>
              <a:gd name="connsiteY24" fmla="*/ 101600 h 595086"/>
              <a:gd name="connsiteX25" fmla="*/ 203200 w 3848969"/>
              <a:gd name="connsiteY25" fmla="*/ 116114 h 595086"/>
              <a:gd name="connsiteX26" fmla="*/ 116114 w 3848969"/>
              <a:gd name="connsiteY26" fmla="*/ 145143 h 595086"/>
              <a:gd name="connsiteX27" fmla="*/ 72572 w 3848969"/>
              <a:gd name="connsiteY27" fmla="*/ 188686 h 595086"/>
              <a:gd name="connsiteX28" fmla="*/ 29029 w 3848969"/>
              <a:gd name="connsiteY28" fmla="*/ 217714 h 595086"/>
              <a:gd name="connsiteX29" fmla="*/ 0 w 3848969"/>
              <a:gd name="connsiteY29" fmla="*/ 261257 h 595086"/>
              <a:gd name="connsiteX30" fmla="*/ 43543 w 3848969"/>
              <a:gd name="connsiteY30" fmla="*/ 493486 h 595086"/>
              <a:gd name="connsiteX31" fmla="*/ 174172 w 3848969"/>
              <a:gd name="connsiteY31" fmla="*/ 537029 h 595086"/>
              <a:gd name="connsiteX32" fmla="*/ 595086 w 3848969"/>
              <a:gd name="connsiteY32" fmla="*/ 566057 h 595086"/>
              <a:gd name="connsiteX33" fmla="*/ 798286 w 3848969"/>
              <a:gd name="connsiteY33" fmla="*/ 551543 h 595086"/>
              <a:gd name="connsiteX34" fmla="*/ 899886 w 3848969"/>
              <a:gd name="connsiteY34" fmla="*/ 537029 h 595086"/>
              <a:gd name="connsiteX35" fmla="*/ 943429 w 3848969"/>
              <a:gd name="connsiteY35" fmla="*/ 522514 h 595086"/>
              <a:gd name="connsiteX36" fmla="*/ 1204686 w 3848969"/>
              <a:gd name="connsiteY36" fmla="*/ 508000 h 595086"/>
              <a:gd name="connsiteX37" fmla="*/ 1277257 w 3848969"/>
              <a:gd name="connsiteY37" fmla="*/ 493486 h 595086"/>
              <a:gd name="connsiteX38" fmla="*/ 1727200 w 3848969"/>
              <a:gd name="connsiteY38" fmla="*/ 508000 h 595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48969" h="595086">
                <a:moveTo>
                  <a:pt x="1538514" y="508000"/>
                </a:moveTo>
                <a:cubicBezTo>
                  <a:pt x="1562705" y="503162"/>
                  <a:pt x="1586416" y="493486"/>
                  <a:pt x="1611086" y="493486"/>
                </a:cubicBezTo>
                <a:cubicBezTo>
                  <a:pt x="1817821" y="493486"/>
                  <a:pt x="1827596" y="504640"/>
                  <a:pt x="1988457" y="522514"/>
                </a:cubicBezTo>
                <a:cubicBezTo>
                  <a:pt x="2202390" y="546285"/>
                  <a:pt x="2181324" y="539104"/>
                  <a:pt x="2467429" y="551543"/>
                </a:cubicBezTo>
                <a:cubicBezTo>
                  <a:pt x="2617377" y="581532"/>
                  <a:pt x="2526772" y="566888"/>
                  <a:pt x="2786743" y="580571"/>
                </a:cubicBezTo>
                <a:lnTo>
                  <a:pt x="3091543" y="595086"/>
                </a:lnTo>
                <a:cubicBezTo>
                  <a:pt x="3154438" y="590248"/>
                  <a:pt x="3217920" y="590409"/>
                  <a:pt x="3280229" y="580571"/>
                </a:cubicBezTo>
                <a:cubicBezTo>
                  <a:pt x="3359763" y="568013"/>
                  <a:pt x="3359801" y="548743"/>
                  <a:pt x="3425372" y="522514"/>
                </a:cubicBezTo>
                <a:cubicBezTo>
                  <a:pt x="3453782" y="511150"/>
                  <a:pt x="3483429" y="503162"/>
                  <a:pt x="3512457" y="493486"/>
                </a:cubicBezTo>
                <a:lnTo>
                  <a:pt x="3556000" y="478971"/>
                </a:lnTo>
                <a:cubicBezTo>
                  <a:pt x="3648341" y="509753"/>
                  <a:pt x="3709906" y="536320"/>
                  <a:pt x="3831772" y="478971"/>
                </a:cubicBezTo>
                <a:cubicBezTo>
                  <a:pt x="3862726" y="464404"/>
                  <a:pt x="3841448" y="411238"/>
                  <a:pt x="3846286" y="377371"/>
                </a:cubicBezTo>
                <a:cubicBezTo>
                  <a:pt x="3837150" y="313418"/>
                  <a:pt x="3846749" y="276234"/>
                  <a:pt x="3802743" y="232229"/>
                </a:cubicBezTo>
                <a:cubicBezTo>
                  <a:pt x="3790408" y="219894"/>
                  <a:pt x="3773714" y="212876"/>
                  <a:pt x="3759200" y="203200"/>
                </a:cubicBezTo>
                <a:cubicBezTo>
                  <a:pt x="3694281" y="105819"/>
                  <a:pt x="3770757" y="201228"/>
                  <a:pt x="3686629" y="145143"/>
                </a:cubicBezTo>
                <a:cubicBezTo>
                  <a:pt x="3669550" y="133757"/>
                  <a:pt x="3661029" y="111569"/>
                  <a:pt x="3643086" y="101600"/>
                </a:cubicBezTo>
                <a:cubicBezTo>
                  <a:pt x="3616338" y="86740"/>
                  <a:pt x="3556000" y="72571"/>
                  <a:pt x="3556000" y="72571"/>
                </a:cubicBezTo>
                <a:cubicBezTo>
                  <a:pt x="3177631" y="99599"/>
                  <a:pt x="3531041" y="82429"/>
                  <a:pt x="3048000" y="72571"/>
                </a:cubicBezTo>
                <a:lnTo>
                  <a:pt x="1930400" y="58057"/>
                </a:lnTo>
                <a:cubicBezTo>
                  <a:pt x="1901371" y="53219"/>
                  <a:pt x="1872576" y="46678"/>
                  <a:pt x="1843314" y="43543"/>
                </a:cubicBezTo>
                <a:cubicBezTo>
                  <a:pt x="1590946" y="16503"/>
                  <a:pt x="1526032" y="14641"/>
                  <a:pt x="1291772" y="0"/>
                </a:cubicBezTo>
                <a:lnTo>
                  <a:pt x="522514" y="29029"/>
                </a:lnTo>
                <a:cubicBezTo>
                  <a:pt x="497912" y="30851"/>
                  <a:pt x="473743" y="37052"/>
                  <a:pt x="449943" y="43543"/>
                </a:cubicBezTo>
                <a:cubicBezTo>
                  <a:pt x="449899" y="43555"/>
                  <a:pt x="341107" y="79822"/>
                  <a:pt x="319314" y="87086"/>
                </a:cubicBezTo>
                <a:cubicBezTo>
                  <a:pt x="304800" y="91924"/>
                  <a:pt x="290774" y="98600"/>
                  <a:pt x="275772" y="101600"/>
                </a:cubicBezTo>
                <a:cubicBezTo>
                  <a:pt x="251581" y="106438"/>
                  <a:pt x="227000" y="109623"/>
                  <a:pt x="203200" y="116114"/>
                </a:cubicBezTo>
                <a:cubicBezTo>
                  <a:pt x="173679" y="124165"/>
                  <a:pt x="116114" y="145143"/>
                  <a:pt x="116114" y="145143"/>
                </a:cubicBezTo>
                <a:cubicBezTo>
                  <a:pt x="101600" y="159657"/>
                  <a:pt x="88341" y="175545"/>
                  <a:pt x="72572" y="188686"/>
                </a:cubicBezTo>
                <a:cubicBezTo>
                  <a:pt x="59171" y="199853"/>
                  <a:pt x="41364" y="205379"/>
                  <a:pt x="29029" y="217714"/>
                </a:cubicBezTo>
                <a:cubicBezTo>
                  <a:pt x="16694" y="230049"/>
                  <a:pt x="9676" y="246743"/>
                  <a:pt x="0" y="261257"/>
                </a:cubicBezTo>
                <a:cubicBezTo>
                  <a:pt x="5325" y="325157"/>
                  <a:pt x="-7460" y="432283"/>
                  <a:pt x="43543" y="493486"/>
                </a:cubicBezTo>
                <a:cubicBezTo>
                  <a:pt x="75250" y="531534"/>
                  <a:pt x="131158" y="531968"/>
                  <a:pt x="174172" y="537029"/>
                </a:cubicBezTo>
                <a:cubicBezTo>
                  <a:pt x="314526" y="553541"/>
                  <a:pt x="453751" y="558205"/>
                  <a:pt x="595086" y="566057"/>
                </a:cubicBezTo>
                <a:cubicBezTo>
                  <a:pt x="662819" y="561219"/>
                  <a:pt x="730686" y="557981"/>
                  <a:pt x="798286" y="551543"/>
                </a:cubicBezTo>
                <a:cubicBezTo>
                  <a:pt x="832342" y="548300"/>
                  <a:pt x="866340" y="543738"/>
                  <a:pt x="899886" y="537029"/>
                </a:cubicBezTo>
                <a:cubicBezTo>
                  <a:pt x="914888" y="534028"/>
                  <a:pt x="928198" y="523965"/>
                  <a:pt x="943429" y="522514"/>
                </a:cubicBezTo>
                <a:cubicBezTo>
                  <a:pt x="1030256" y="514245"/>
                  <a:pt x="1117600" y="512838"/>
                  <a:pt x="1204686" y="508000"/>
                </a:cubicBezTo>
                <a:cubicBezTo>
                  <a:pt x="1228876" y="503162"/>
                  <a:pt x="1252588" y="493486"/>
                  <a:pt x="1277257" y="493486"/>
                </a:cubicBezTo>
                <a:cubicBezTo>
                  <a:pt x="1427316" y="493486"/>
                  <a:pt x="1577141" y="508000"/>
                  <a:pt x="1727200" y="508000"/>
                </a:cubicBezTo>
              </a:path>
            </a:pathLst>
          </a:cu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3476966"/>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205545" y="6545240"/>
            <a:ext cx="702436" cy="215444"/>
          </a:xfrm>
          <a:prstGeom prst="rect">
            <a:avLst/>
          </a:prstGeom>
          <a:noFill/>
          <a:ln w="9525">
            <a:noFill/>
            <a:miter lim="800000"/>
            <a:headEnd/>
            <a:tailEnd/>
          </a:ln>
        </p:spPr>
        <p:txBody>
          <a:bodyPr wrap="none">
            <a:spAutoFit/>
          </a:bodyPr>
          <a:lstStyle/>
          <a:p>
            <a:r>
              <a:rPr lang="en-US" sz="800" b="0" i="0" dirty="0">
                <a:solidFill>
                  <a:schemeClr val="bg1"/>
                </a:solidFill>
              </a:rPr>
              <a:t>Tim Roufs</a:t>
            </a:r>
          </a:p>
        </p:txBody>
      </p:sp>
      <p:pic>
        <p:nvPicPr>
          <p:cNvPr id="4" name="Picture 3" descr="IMG_0348_ac.jpg"/>
          <p:cNvPicPr>
            <a:picLocks noChangeAspect="1"/>
          </p:cNvPicPr>
          <p:nvPr/>
        </p:nvPicPr>
        <p:blipFill>
          <a:blip r:embed="rId3" cstate="print"/>
          <a:stretch>
            <a:fillRect/>
          </a:stretch>
        </p:blipFill>
        <p:spPr>
          <a:xfrm>
            <a:off x="1779896" y="206992"/>
            <a:ext cx="5566741" cy="5943600"/>
          </a:xfrm>
          <a:prstGeom prst="rect">
            <a:avLst/>
          </a:prstGeom>
        </p:spPr>
      </p:pic>
      <p:sp>
        <p:nvSpPr>
          <p:cNvPr id="5" name="Rectangle 4"/>
          <p:cNvSpPr/>
          <p:nvPr/>
        </p:nvSpPr>
        <p:spPr>
          <a:xfrm>
            <a:off x="990600" y="5257800"/>
            <a:ext cx="7162800" cy="904863"/>
          </a:xfrm>
          <a:prstGeom prst="rect">
            <a:avLst/>
          </a:prstGeom>
          <a:noFill/>
        </p:spPr>
        <p:txBody>
          <a:bodyPr wrap="square">
            <a:spAutoFit/>
          </a:bodyPr>
          <a:lstStyle/>
          <a:p>
            <a:r>
              <a:rPr lang="en-US" sz="2400" i="0" dirty="0">
                <a:solidFill>
                  <a:schemeClr val="bg1"/>
                </a:solidFill>
              </a:rPr>
              <a:t>A new district in Northern Italy </a:t>
            </a:r>
          </a:p>
          <a:p>
            <a:r>
              <a:rPr lang="en-US" sz="2400" i="0" dirty="0">
                <a:solidFill>
                  <a:schemeClr val="bg1"/>
                </a:solidFill>
              </a:rPr>
              <a:t>was just established in 2009</a:t>
            </a:r>
          </a:p>
        </p:txBody>
      </p:sp>
      <p:sp>
        <p:nvSpPr>
          <p:cNvPr id="6" name="Rectangle 5"/>
          <p:cNvSpPr/>
          <p:nvPr/>
        </p:nvSpPr>
        <p:spPr>
          <a:xfrm>
            <a:off x="1828800" y="4800600"/>
            <a:ext cx="2895600" cy="369332"/>
          </a:xfrm>
          <a:prstGeom prst="rect">
            <a:avLst/>
          </a:prstGeom>
        </p:spPr>
        <p:txBody>
          <a:bodyPr wrap="square">
            <a:spAutoFit/>
          </a:bodyPr>
          <a:lstStyle/>
          <a:p>
            <a:pPr>
              <a:spcBef>
                <a:spcPct val="0"/>
              </a:spcBef>
            </a:pPr>
            <a:r>
              <a:rPr lang="it-IT" sz="1800" b="0" i="0" dirty="0">
                <a:solidFill>
                  <a:srgbClr val="EAEAEA"/>
                </a:solidFill>
                <a:latin typeface="Times New Roman" pitchFamily="18" charset="0"/>
              </a:rPr>
              <a:t>Cosimo Vassallo</a:t>
            </a:r>
            <a:endParaRPr lang="en-US" sz="1800" b="0" i="0" dirty="0">
              <a:solidFill>
                <a:srgbClr val="EAEAEA"/>
              </a:solidFill>
              <a:latin typeface="Times New Roman" pitchFamily="18" charset="0"/>
            </a:endParaRPr>
          </a:p>
        </p:txBody>
      </p:sp>
    </p:spTree>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205545" y="6545240"/>
            <a:ext cx="702436" cy="215444"/>
          </a:xfrm>
          <a:prstGeom prst="rect">
            <a:avLst/>
          </a:prstGeom>
          <a:noFill/>
          <a:ln w="9525">
            <a:noFill/>
            <a:miter lim="800000"/>
            <a:headEnd/>
            <a:tailEnd/>
          </a:ln>
        </p:spPr>
        <p:txBody>
          <a:bodyPr wrap="none">
            <a:spAutoFit/>
          </a:bodyPr>
          <a:lstStyle/>
          <a:p>
            <a:r>
              <a:rPr lang="en-US" sz="800" b="0" i="0" dirty="0">
                <a:solidFill>
                  <a:schemeClr val="bg1"/>
                </a:solidFill>
              </a:rPr>
              <a:t>Tim Roufs</a:t>
            </a:r>
          </a:p>
        </p:txBody>
      </p:sp>
      <p:pic>
        <p:nvPicPr>
          <p:cNvPr id="4" name="Picture 3" descr="IMG_0348_ac.jpg"/>
          <p:cNvPicPr>
            <a:picLocks noChangeAspect="1"/>
          </p:cNvPicPr>
          <p:nvPr/>
        </p:nvPicPr>
        <p:blipFill>
          <a:blip r:embed="rId3" cstate="print"/>
          <a:stretch>
            <a:fillRect/>
          </a:stretch>
        </p:blipFill>
        <p:spPr>
          <a:xfrm>
            <a:off x="1779896" y="206992"/>
            <a:ext cx="5566741" cy="5943600"/>
          </a:xfrm>
          <a:prstGeom prst="rect">
            <a:avLst/>
          </a:prstGeom>
        </p:spPr>
      </p:pic>
      <p:sp>
        <p:nvSpPr>
          <p:cNvPr id="8" name="Rectangle 7"/>
          <p:cNvSpPr/>
          <p:nvPr/>
        </p:nvSpPr>
        <p:spPr>
          <a:xfrm>
            <a:off x="1767114" y="257628"/>
            <a:ext cx="5568696" cy="5943600"/>
          </a:xfrm>
          <a:prstGeom prst="rect">
            <a:avLst/>
          </a:prstGeom>
          <a:solidFill>
            <a:srgbClr val="FFFFFF">
              <a:alpha val="67000"/>
            </a:srgbClr>
          </a:solidFill>
        </p:spPr>
        <p:txBody>
          <a:bodyPr wrap="square" lIns="228600" tIns="228600" rIns="228600" bIns="228600">
            <a:noAutofit/>
          </a:bodyPr>
          <a:lstStyle/>
          <a:p>
            <a:br>
              <a:rPr lang="en-US" sz="2800" i="0" dirty="0"/>
            </a:br>
            <a:r>
              <a:rPr lang="en-US" sz="2800" i="0" dirty="0"/>
              <a:t>In Italy </a:t>
            </a:r>
          </a:p>
          <a:p>
            <a:r>
              <a:rPr lang="en-US" sz="4000" i="0" dirty="0"/>
              <a:t>the </a:t>
            </a:r>
            <a:r>
              <a:rPr lang="en-US" sz="4000" dirty="0" err="1"/>
              <a:t>comune</a:t>
            </a:r>
            <a:r>
              <a:rPr lang="en-US" sz="4000" i="0" dirty="0"/>
              <a:t> </a:t>
            </a:r>
          </a:p>
          <a:p>
            <a:r>
              <a:rPr lang="en-US" sz="2800" i="0" dirty="0"/>
              <a:t>(plural </a:t>
            </a:r>
            <a:r>
              <a:rPr lang="en-US" sz="2800" dirty="0" err="1"/>
              <a:t>comuni</a:t>
            </a:r>
            <a:r>
              <a:rPr lang="en-US" sz="2800" i="0" dirty="0"/>
              <a:t>) </a:t>
            </a:r>
          </a:p>
          <a:p>
            <a:r>
              <a:rPr lang="en-US" sz="2800" i="0" dirty="0"/>
              <a:t>is the basic administrative division of both provinces and regions, and may be properly approximated in casual speech by the English word </a:t>
            </a:r>
            <a:r>
              <a:rPr lang="en-US" sz="2800" dirty="0"/>
              <a:t>township</a:t>
            </a:r>
            <a:r>
              <a:rPr lang="en-US" sz="2800" i="0" dirty="0"/>
              <a:t> or </a:t>
            </a:r>
            <a:r>
              <a:rPr lang="en-US" sz="2800" dirty="0"/>
              <a:t>municipality</a:t>
            </a:r>
          </a:p>
          <a:p>
            <a:endParaRPr lang="en-US" sz="2800" i="0" dirty="0"/>
          </a:p>
        </p:txBody>
      </p:sp>
    </p:spTree>
    <p:extLst>
      <p:ext uri="{BB962C8B-B14F-4D97-AF65-F5344CB8AC3E}">
        <p14:creationId xmlns:p14="http://schemas.microsoft.com/office/powerpoint/2010/main" val="1953150324"/>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7141" y="6545240"/>
            <a:ext cx="283924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http://en.wikipedia.org/wiki/Municipalities_of_Italy</a:t>
            </a:r>
            <a:endParaRPr lang="en-US" sz="800" b="0" i="0" dirty="0">
              <a:solidFill>
                <a:srgbClr val="000000"/>
              </a:solidFill>
            </a:endParaRPr>
          </a:p>
        </p:txBody>
      </p:sp>
      <p:pic>
        <p:nvPicPr>
          <p:cNvPr id="6147" name="Picture 3"/>
          <p:cNvPicPr>
            <a:picLocks noChangeAspect="1" noChangeArrowheads="1"/>
          </p:cNvPicPr>
          <p:nvPr/>
        </p:nvPicPr>
        <p:blipFill>
          <a:blip r:embed="rId4" cstate="print"/>
          <a:srcRect/>
          <a:stretch>
            <a:fillRect/>
          </a:stretch>
        </p:blipFill>
        <p:spPr bwMode="auto">
          <a:xfrm>
            <a:off x="685800" y="1148688"/>
            <a:ext cx="7772400" cy="4857750"/>
          </a:xfrm>
          <a:prstGeom prst="rect">
            <a:avLst/>
          </a:prstGeom>
          <a:noFill/>
          <a:ln w="9525">
            <a:noFill/>
            <a:miter lim="800000"/>
            <a:headEnd/>
            <a:tailEnd/>
          </a:ln>
        </p:spPr>
      </p:pic>
      <p:sp>
        <p:nvSpPr>
          <p:cNvPr id="2" name="Rectangle 1"/>
          <p:cNvSpPr/>
          <p:nvPr/>
        </p:nvSpPr>
        <p:spPr>
          <a:xfrm>
            <a:off x="2202540" y="1871507"/>
            <a:ext cx="5410200" cy="461665"/>
          </a:xfrm>
          <a:prstGeom prst="rect">
            <a:avLst/>
          </a:prstGeom>
          <a:solidFill>
            <a:srgbClr val="FFFFFF"/>
          </a:solidFill>
          <a:ln w="76200">
            <a:solidFill>
              <a:srgbClr val="C00000"/>
            </a:solidFill>
          </a:ln>
        </p:spPr>
        <p:txBody>
          <a:bodyPr wrap="square">
            <a:spAutoFit/>
          </a:bodyPr>
          <a:lstStyle/>
          <a:p>
            <a:r>
              <a:rPr lang="en-US" sz="2400" i="0" dirty="0"/>
              <a:t>township or municipality</a:t>
            </a:r>
          </a:p>
        </p:txBody>
      </p:sp>
    </p:spTree>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7141" y="6545240"/>
            <a:ext cx="283924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http://en.wikipedia.org/wiki/Municipalities_of_Italy</a:t>
            </a:r>
            <a:endParaRPr lang="en-US" sz="800" b="0" i="0" dirty="0">
              <a:solidFill>
                <a:srgbClr val="000000"/>
              </a:solidFill>
            </a:endParaRPr>
          </a:p>
        </p:txBody>
      </p:sp>
      <p:pic>
        <p:nvPicPr>
          <p:cNvPr id="6147" name="Picture 3"/>
          <p:cNvPicPr>
            <a:picLocks noChangeAspect="1" noChangeArrowheads="1"/>
          </p:cNvPicPr>
          <p:nvPr/>
        </p:nvPicPr>
        <p:blipFill>
          <a:blip r:embed="rId4" cstate="print"/>
          <a:srcRect/>
          <a:stretch>
            <a:fillRect/>
          </a:stretch>
        </p:blipFill>
        <p:spPr bwMode="auto">
          <a:xfrm>
            <a:off x="685800" y="1148688"/>
            <a:ext cx="7772400" cy="4857750"/>
          </a:xfrm>
          <a:prstGeom prst="rect">
            <a:avLst/>
          </a:prstGeom>
          <a:noFill/>
          <a:ln w="9525">
            <a:noFill/>
            <a:miter lim="800000"/>
            <a:headEnd/>
            <a:tailEnd/>
          </a:ln>
        </p:spPr>
      </p:pic>
      <p:pic>
        <p:nvPicPr>
          <p:cNvPr id="6" name="Picture 2"/>
          <p:cNvPicPr>
            <a:picLocks noChangeAspect="1" noChangeArrowheads="1"/>
          </p:cNvPicPr>
          <p:nvPr/>
        </p:nvPicPr>
        <p:blipFill>
          <a:blip r:embed="rId5" cstate="print"/>
          <a:srcRect/>
          <a:stretch>
            <a:fillRect/>
          </a:stretch>
        </p:blipFill>
        <p:spPr bwMode="auto">
          <a:xfrm>
            <a:off x="1381125" y="457200"/>
            <a:ext cx="4410075" cy="5705475"/>
          </a:xfrm>
          <a:prstGeom prst="rect">
            <a:avLst/>
          </a:prstGeom>
          <a:noFill/>
          <a:ln w="9525">
            <a:noFill/>
            <a:miter lim="800000"/>
            <a:headEnd/>
            <a:tailEnd/>
          </a:ln>
        </p:spPr>
      </p:pic>
      <p:sp>
        <p:nvSpPr>
          <p:cNvPr id="5" name="Rectangle 4"/>
          <p:cNvSpPr/>
          <p:nvPr/>
        </p:nvSpPr>
        <p:spPr>
          <a:xfrm>
            <a:off x="685800" y="4114800"/>
            <a:ext cx="7315200" cy="1815882"/>
          </a:xfrm>
          <a:prstGeom prst="rect">
            <a:avLst/>
          </a:prstGeom>
        </p:spPr>
        <p:txBody>
          <a:bodyPr wrap="square">
            <a:spAutoFit/>
          </a:bodyPr>
          <a:lstStyle/>
          <a:p>
            <a:r>
              <a:rPr lang="en-US" sz="2800" i="0" dirty="0"/>
              <a:t>Administrative divisions of Italy:</a:t>
            </a:r>
            <a:br>
              <a:rPr lang="en-US" sz="2800" i="0" dirty="0"/>
            </a:br>
            <a:r>
              <a:rPr lang="en-US" sz="2800" i="0" dirty="0"/>
              <a:t>Regions (black borders)</a:t>
            </a:r>
            <a:br>
              <a:rPr lang="en-US" sz="2800" i="0" dirty="0"/>
            </a:br>
            <a:r>
              <a:rPr lang="en-US" sz="2800" i="0" dirty="0"/>
              <a:t>Provinces (grey borders)</a:t>
            </a:r>
            <a:br>
              <a:rPr lang="en-US" sz="2800" i="0" dirty="0"/>
            </a:br>
            <a:r>
              <a:rPr lang="en-US" sz="2800" dirty="0" err="1"/>
              <a:t>Comuni</a:t>
            </a:r>
            <a:r>
              <a:rPr lang="en-US" sz="2800" i="0" dirty="0"/>
              <a:t> (white borders)</a:t>
            </a:r>
          </a:p>
        </p:txBody>
      </p:sp>
    </p:spTree>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24000" y="228600"/>
            <a:ext cx="6121115" cy="64008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838200"/>
            <a:ext cx="1828800" cy="402566"/>
          </a:xfrm>
          <a:prstGeom prst="rect">
            <a:avLst/>
          </a:prstGeom>
        </p:spPr>
      </p:pic>
      <p:sp>
        <p:nvSpPr>
          <p:cNvPr id="7" name="Rectangle 1"/>
          <p:cNvSpPr>
            <a:spLocks noChangeArrowheads="1"/>
          </p:cNvSpPr>
          <p:nvPr/>
        </p:nvSpPr>
        <p:spPr bwMode="auto">
          <a:xfrm>
            <a:off x="7315200" y="1295400"/>
            <a:ext cx="114486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rPr>
              <a:t>Sun 26 Jan 2020</a:t>
            </a:r>
          </a:p>
        </p:txBody>
      </p:sp>
      <p:sp>
        <p:nvSpPr>
          <p:cNvPr id="8" name="Rectangle 7"/>
          <p:cNvSpPr/>
          <p:nvPr/>
        </p:nvSpPr>
        <p:spPr>
          <a:xfrm>
            <a:off x="213385" y="23191"/>
            <a:ext cx="2621230" cy="307777"/>
          </a:xfrm>
          <a:prstGeom prst="rect">
            <a:avLst/>
          </a:prstGeom>
        </p:spPr>
        <p:txBody>
          <a:bodyPr wrap="none">
            <a:spAutoFit/>
          </a:bodyPr>
          <a:lstStyle/>
          <a:p>
            <a:r>
              <a:rPr lang="en-US" sz="1400" i="0" dirty="0"/>
              <a:t>and in January 2020 . . .</a:t>
            </a:r>
            <a:endParaRPr lang="en-US" sz="1400" dirty="0"/>
          </a:p>
        </p:txBody>
      </p:sp>
      <p:sp>
        <p:nvSpPr>
          <p:cNvPr id="9" name="Rectangle 8"/>
          <p:cNvSpPr/>
          <p:nvPr/>
        </p:nvSpPr>
        <p:spPr>
          <a:xfrm>
            <a:off x="206759" y="6519446"/>
            <a:ext cx="8625815" cy="338554"/>
          </a:xfrm>
          <a:prstGeom prst="rect">
            <a:avLst/>
          </a:prstGeom>
        </p:spPr>
        <p:txBody>
          <a:bodyPr wrap="square">
            <a:spAutoFit/>
          </a:bodyPr>
          <a:lstStyle/>
          <a:p>
            <a:r>
              <a:rPr lang="en-US" sz="800" i="0" dirty="0">
                <a:hlinkClick r:id="rId5"/>
              </a:rPr>
              <a:t>https://www.theguardian.com/world/2020/jan/26/matteo-salvini-vows-evict-government-if-far-right-wins-italy-regional-polls?CMP=Share_iOSApp_Other</a:t>
            </a:r>
            <a:endParaRPr lang="en-US" sz="800" i="0" dirty="0"/>
          </a:p>
        </p:txBody>
      </p:sp>
    </p:spTree>
    <p:extLst>
      <p:ext uri="{BB962C8B-B14F-4D97-AF65-F5344CB8AC3E}">
        <p14:creationId xmlns:p14="http://schemas.microsoft.com/office/powerpoint/2010/main" val="4166120891"/>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609600" y="2797314"/>
            <a:ext cx="6705600" cy="707886"/>
          </a:xfrm>
          <a:prstGeom prst="rect">
            <a:avLst/>
          </a:prstGeom>
          <a:noFill/>
          <a:ln w="9525">
            <a:noFill/>
            <a:miter lim="800000"/>
            <a:headEnd/>
            <a:tailEnd/>
          </a:ln>
        </p:spPr>
        <p:txBody>
          <a:bodyPr wrap="square">
            <a:spAutoFit/>
          </a:bodyPr>
          <a:lstStyle/>
          <a:p>
            <a:r>
              <a:rPr lang="en-US" sz="4000" dirty="0">
                <a:ln w="12700">
                  <a:solidFill>
                    <a:srgbClr val="BBE0E3"/>
                  </a:solidFill>
                </a:ln>
                <a:solidFill>
                  <a:srgbClr val="000000"/>
                </a:solidFill>
                <a:effectLst>
                  <a:outerShdw blurRad="50800" dist="38100" algn="l" rotWithShape="0">
                    <a:prstClr val="black">
                      <a:alpha val="40000"/>
                    </a:prstClr>
                  </a:outerShdw>
                </a:effectLst>
              </a:rPr>
              <a:t> The Regions Revisited</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9" name="Rectangle 8"/>
          <p:cNvSpPr/>
          <p:nvPr/>
        </p:nvSpPr>
        <p:spPr>
          <a:xfrm>
            <a:off x="1933875" y="6553200"/>
            <a:ext cx="5279641" cy="215444"/>
          </a:xfrm>
          <a:prstGeom prst="rect">
            <a:avLst/>
          </a:prstGeom>
        </p:spPr>
        <p:txBody>
          <a:bodyPr wrap="square">
            <a:spAutoFit/>
          </a:bodyPr>
          <a:lstStyle/>
          <a:p>
            <a:r>
              <a:rPr lang="en-US" sz="800" i="0" dirty="0">
                <a:hlinkClick r:id="rId3"/>
              </a:rPr>
              <a:t>https://www.wetheitalians.com/default/italian-region-doesnt-exist</a:t>
            </a:r>
            <a:endParaRPr lang="en-US" sz="800" i="0" dirty="0"/>
          </a:p>
        </p:txBody>
      </p:sp>
      <p:pic>
        <p:nvPicPr>
          <p:cNvPr id="4" name="Picture 3"/>
          <p:cNvPicPr>
            <a:picLocks noChangeAspect="1"/>
          </p:cNvPicPr>
          <p:nvPr/>
        </p:nvPicPr>
        <p:blipFill>
          <a:blip r:embed="rId4"/>
          <a:stretch>
            <a:fillRect/>
          </a:stretch>
        </p:blipFill>
        <p:spPr>
          <a:xfrm>
            <a:off x="1346057" y="609600"/>
            <a:ext cx="6578743" cy="5486400"/>
          </a:xfrm>
          <a:prstGeom prst="rect">
            <a:avLst/>
          </a:prstGeom>
        </p:spPr>
      </p:pic>
      <p:sp>
        <p:nvSpPr>
          <p:cNvPr id="10" name="Rectangle 1"/>
          <p:cNvSpPr>
            <a:spLocks noChangeArrowheads="1"/>
          </p:cNvSpPr>
          <p:nvPr/>
        </p:nvSpPr>
        <p:spPr bwMode="auto">
          <a:xfrm>
            <a:off x="6582075" y="964196"/>
            <a:ext cx="83548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rPr>
              <a:t>Nov 6 2019</a:t>
            </a:r>
          </a:p>
        </p:txBody>
      </p:sp>
      <p:pic>
        <p:nvPicPr>
          <p:cNvPr id="5" name="Picture 4"/>
          <p:cNvPicPr>
            <a:picLocks noChangeAspect="1"/>
          </p:cNvPicPr>
          <p:nvPr/>
        </p:nvPicPr>
        <p:blipFill>
          <a:blip r:embed="rId5"/>
          <a:stretch>
            <a:fillRect/>
          </a:stretch>
        </p:blipFill>
        <p:spPr>
          <a:xfrm>
            <a:off x="5132262" y="68746"/>
            <a:ext cx="3714750" cy="885825"/>
          </a:xfrm>
          <a:prstGeom prst="rect">
            <a:avLst/>
          </a:prstGeom>
        </p:spPr>
      </p:pic>
      <p:sp>
        <p:nvSpPr>
          <p:cNvPr id="6" name="Rectangle 5"/>
          <p:cNvSpPr/>
          <p:nvPr/>
        </p:nvSpPr>
        <p:spPr>
          <a:xfrm>
            <a:off x="5334000" y="5433802"/>
            <a:ext cx="2336716" cy="584775"/>
          </a:xfrm>
          <a:prstGeom prst="rect">
            <a:avLst/>
          </a:prstGeom>
          <a:solidFill>
            <a:srgbClr val="FEF9F5"/>
          </a:solidFill>
        </p:spPr>
        <p:txBody>
          <a:bodyPr wrap="square">
            <a:spAutoFit/>
          </a:bodyPr>
          <a:lstStyle/>
          <a:p>
            <a:r>
              <a:rPr lang="en-US" dirty="0"/>
              <a:t>Molise</a:t>
            </a:r>
          </a:p>
        </p:txBody>
      </p:sp>
    </p:spTree>
    <p:extLst>
      <p:ext uri="{BB962C8B-B14F-4D97-AF65-F5344CB8AC3E}">
        <p14:creationId xmlns:p14="http://schemas.microsoft.com/office/powerpoint/2010/main" val="2270311366"/>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0419" name="Rectangle 3"/>
          <p:cNvSpPr>
            <a:spLocks noGrp="1" noChangeArrowheads="1"/>
          </p:cNvSpPr>
          <p:nvPr>
            <p:ph type="body" idx="1"/>
          </p:nvPr>
        </p:nvSpPr>
        <p:spPr>
          <a:xfrm>
            <a:off x="914400" y="1401020"/>
            <a:ext cx="7315200" cy="4771180"/>
          </a:xfrm>
        </p:spPr>
        <p:txBody>
          <a:bodyPr/>
          <a:lstStyle/>
          <a:p>
            <a:pPr algn="ctr" eaLnBrk="1" hangingPunct="1">
              <a:buFontTx/>
              <a:buNone/>
            </a:pPr>
            <a:r>
              <a:rPr lang="en-US" sz="3600" b="1" dirty="0"/>
              <a:t>The country is divided into two main regions</a:t>
            </a:r>
          </a:p>
          <a:p>
            <a:pPr eaLnBrk="1" hangingPunct="1">
              <a:buFontTx/>
              <a:buNone/>
            </a:pPr>
            <a:endParaRPr lang="en-US" sz="1400" b="1" dirty="0"/>
          </a:p>
          <a:p>
            <a:pPr eaLnBrk="1" hangingPunct="1">
              <a:buFontTx/>
              <a:buNone/>
            </a:pPr>
            <a:r>
              <a:rPr lang="en-US" b="1" dirty="0"/>
              <a:t>	</a:t>
            </a:r>
            <a:r>
              <a:rPr lang="en-US" b="1" dirty="0">
                <a:solidFill>
                  <a:srgbClr val="FF0000"/>
                </a:solidFill>
              </a:rPr>
              <a:t>“Continental Italy” </a:t>
            </a:r>
            <a:r>
              <a:rPr lang="en-US" sz="2400" dirty="0"/>
              <a:t>(aka “The North”)</a:t>
            </a:r>
            <a:endParaRPr lang="en-US" sz="2800" dirty="0"/>
          </a:p>
          <a:p>
            <a:pPr lvl="1" eaLnBrk="1" hangingPunct="1"/>
            <a:r>
              <a:rPr lang="en-US" dirty="0"/>
              <a:t>The Alps</a:t>
            </a:r>
          </a:p>
          <a:p>
            <a:pPr lvl="1" eaLnBrk="1" hangingPunct="1"/>
            <a:r>
              <a:rPr lang="en-US" dirty="0"/>
              <a:t>The northern Italian plain</a:t>
            </a:r>
          </a:p>
          <a:p>
            <a:pPr eaLnBrk="1" hangingPunct="1">
              <a:buFontTx/>
              <a:buNone/>
            </a:pPr>
            <a:endParaRPr lang="en-US" sz="1200" dirty="0"/>
          </a:p>
          <a:p>
            <a:pPr eaLnBrk="1" hangingPunct="1">
              <a:buNone/>
            </a:pPr>
            <a:r>
              <a:rPr lang="en-US" b="1" dirty="0"/>
              <a:t>	</a:t>
            </a:r>
            <a:r>
              <a:rPr lang="en-US" b="1" dirty="0">
                <a:solidFill>
                  <a:srgbClr val="FF0000"/>
                </a:solidFill>
              </a:rPr>
              <a:t>“Mediterranean Italy” </a:t>
            </a:r>
            <a:r>
              <a:rPr lang="en-US" sz="2400" dirty="0"/>
              <a:t>(aka “The South”)</a:t>
            </a:r>
            <a:endParaRPr lang="en-US" sz="3600" dirty="0"/>
          </a:p>
          <a:p>
            <a:pPr eaLnBrk="1" hangingPunct="1">
              <a:buFontTx/>
              <a:buNone/>
            </a:pPr>
            <a:endParaRPr lang="en-US" sz="500" b="1" dirty="0"/>
          </a:p>
          <a:p>
            <a:pPr lvl="1" eaLnBrk="1" hangingPunct="1"/>
            <a:r>
              <a:rPr lang="en-US" dirty="0"/>
              <a:t>The Italian peninsula and the islands</a:t>
            </a:r>
          </a:p>
          <a:p>
            <a:pPr marL="0" indent="0" eaLnBrk="1" hangingPunct="1">
              <a:buNone/>
            </a:pPr>
            <a:endParaRPr lang="en-US" dirty="0"/>
          </a:p>
        </p:txBody>
      </p:sp>
      <p:sp>
        <p:nvSpPr>
          <p:cNvPr id="60420"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32789686"/>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61443" name="Rectangle 3"/>
          <p:cNvSpPr>
            <a:spLocks noGrp="1" noChangeArrowheads="1"/>
          </p:cNvSpPr>
          <p:nvPr>
            <p:ph type="body" idx="1"/>
          </p:nvPr>
        </p:nvSpPr>
        <p:spPr>
          <a:xfrm>
            <a:off x="914400" y="1600200"/>
            <a:ext cx="7315200" cy="4875181"/>
          </a:xfrm>
        </p:spPr>
        <p:txBody>
          <a:bodyPr/>
          <a:lstStyle/>
          <a:p>
            <a:pPr eaLnBrk="1" hangingPunct="1">
              <a:lnSpc>
                <a:spcPct val="90000"/>
              </a:lnSpc>
            </a:pPr>
            <a:r>
              <a:rPr lang="en-US" dirty="0"/>
              <a:t>American Anthropology in Italy, 1975-1994</a:t>
            </a:r>
          </a:p>
          <a:p>
            <a:pPr eaLnBrk="1" hangingPunct="1">
              <a:lnSpc>
                <a:spcPct val="90000"/>
              </a:lnSpc>
            </a:pPr>
            <a:endParaRPr lang="en-US" sz="100" dirty="0"/>
          </a:p>
          <a:p>
            <a:pPr lvl="1" eaLnBrk="1" hangingPunct="1">
              <a:lnSpc>
                <a:spcPct val="90000"/>
              </a:lnSpc>
            </a:pPr>
            <a:r>
              <a:rPr lang="en-US" sz="3600" dirty="0"/>
              <a:t>5</a:t>
            </a:r>
            <a:r>
              <a:rPr lang="en-US" dirty="0"/>
              <a:t> </a:t>
            </a:r>
            <a:r>
              <a:rPr lang="en-US" sz="3600" dirty="0"/>
              <a:t>anthropologists</a:t>
            </a:r>
            <a:r>
              <a:rPr lang="en-US" sz="3600" dirty="0">
                <a:solidFill>
                  <a:schemeClr val="accent1"/>
                </a:solidFill>
              </a:rPr>
              <a:t> </a:t>
            </a:r>
            <a:r>
              <a:rPr lang="en-US" dirty="0">
                <a:solidFill>
                  <a:schemeClr val="accent1"/>
                </a:solidFill>
              </a:rPr>
              <a:t>have published work in </a:t>
            </a:r>
            <a:r>
              <a:rPr lang="en-US" sz="3600" dirty="0"/>
              <a:t>Central Italy</a:t>
            </a:r>
            <a:endParaRPr lang="en-US" dirty="0"/>
          </a:p>
          <a:p>
            <a:pPr lvl="1" eaLnBrk="1" hangingPunct="1">
              <a:lnSpc>
                <a:spcPct val="90000"/>
              </a:lnSpc>
            </a:pPr>
            <a:endParaRPr lang="en-US" sz="1200" dirty="0"/>
          </a:p>
          <a:p>
            <a:pPr lvl="1" eaLnBrk="1" hangingPunct="1">
              <a:lnSpc>
                <a:spcPct val="90000"/>
              </a:lnSpc>
            </a:pPr>
            <a:r>
              <a:rPr lang="en-US" dirty="0"/>
              <a:t>Of the </a:t>
            </a:r>
            <a:r>
              <a:rPr lang="en-US" sz="3600" dirty="0"/>
              <a:t>13</a:t>
            </a:r>
            <a:r>
              <a:rPr lang="en-US" dirty="0"/>
              <a:t> </a:t>
            </a:r>
            <a:r>
              <a:rPr lang="en-US" sz="3200" dirty="0"/>
              <a:t>American scholars </a:t>
            </a:r>
            <a:r>
              <a:rPr lang="en-US" dirty="0">
                <a:solidFill>
                  <a:schemeClr val="accent1"/>
                </a:solidFill>
              </a:rPr>
              <a:t>who have published monographs1975-1994 based on Italian fieldwork, only</a:t>
            </a:r>
            <a:r>
              <a:rPr lang="en-US" dirty="0"/>
              <a:t> </a:t>
            </a:r>
            <a:r>
              <a:rPr lang="en-US" sz="3600" dirty="0"/>
              <a:t>3</a:t>
            </a:r>
            <a:r>
              <a:rPr lang="en-US" dirty="0"/>
              <a:t> </a:t>
            </a:r>
            <a:r>
              <a:rPr lang="en-US" sz="3200" dirty="0"/>
              <a:t>did their work in the northern half of the country (that is north of Umbria)</a:t>
            </a:r>
            <a:endParaRPr lang="en-US" sz="2000" dirty="0"/>
          </a:p>
        </p:txBody>
      </p:sp>
      <p:sp>
        <p:nvSpPr>
          <p:cNvPr id="61444" name="Rectangle 4"/>
          <p:cNvSpPr>
            <a:spLocks noChangeArrowheads="1"/>
          </p:cNvSpPr>
          <p:nvPr/>
        </p:nvSpPr>
        <p:spPr bwMode="auto">
          <a:xfrm>
            <a:off x="2561705" y="6551842"/>
            <a:ext cx="4014240"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2467" name="Rectangle 3"/>
          <p:cNvSpPr>
            <a:spLocks noGrp="1" noChangeArrowheads="1"/>
          </p:cNvSpPr>
          <p:nvPr>
            <p:ph type="body" idx="1"/>
          </p:nvPr>
        </p:nvSpPr>
        <p:spPr>
          <a:xfrm>
            <a:off x="914400" y="1335593"/>
            <a:ext cx="7315200" cy="4119589"/>
          </a:xfrm>
        </p:spPr>
        <p:txBody>
          <a:bodyPr/>
          <a:lstStyle/>
          <a:p>
            <a:pPr eaLnBrk="1" hangingPunct="1">
              <a:lnSpc>
                <a:spcPct val="90000"/>
              </a:lnSpc>
            </a:pPr>
            <a:r>
              <a:rPr lang="en-US" sz="4000" b="1" dirty="0"/>
              <a:t>The Apennine mountains </a:t>
            </a:r>
            <a:r>
              <a:rPr lang="en-US" dirty="0"/>
              <a:t>run directly down the peninsula’s center, and its northern range almost completely cuts off the north from the south</a:t>
            </a:r>
          </a:p>
          <a:p>
            <a:pPr eaLnBrk="1" hangingPunct="1">
              <a:lnSpc>
                <a:spcPct val="90000"/>
              </a:lnSpc>
            </a:pPr>
            <a:endParaRPr lang="en-US" sz="1800" dirty="0"/>
          </a:p>
          <a:p>
            <a:pPr eaLnBrk="1" hangingPunct="1">
              <a:lnSpc>
                <a:spcPct val="90000"/>
              </a:lnSpc>
            </a:pPr>
            <a:endParaRPr lang="en-US" sz="100" dirty="0"/>
          </a:p>
          <a:p>
            <a:pPr lvl="1" eaLnBrk="1" hangingPunct="1">
              <a:lnSpc>
                <a:spcPct val="150000"/>
              </a:lnSpc>
            </a:pPr>
            <a:r>
              <a:rPr lang="en-US" b="1" dirty="0"/>
              <a:t>This geographical division has led to extreme regionalism</a:t>
            </a:r>
          </a:p>
        </p:txBody>
      </p:sp>
      <p:sp>
        <p:nvSpPr>
          <p:cNvPr id="62468"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3DEAF70A-FBDE-41D8-98BB-2A9743947C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8035" y="9625"/>
            <a:ext cx="6127930" cy="6858000"/>
          </a:xfrm>
          <a:prstGeom prst="rect">
            <a:avLst/>
          </a:prstGeom>
        </p:spPr>
      </p:pic>
      <p:sp>
        <p:nvSpPr>
          <p:cNvPr id="7" name="Rectangle 4">
            <a:extLst>
              <a:ext uri="{FF2B5EF4-FFF2-40B4-BE49-F238E27FC236}">
                <a16:creationId xmlns:a16="http://schemas.microsoft.com/office/drawing/2014/main" id="{F269DCD0-18EB-4E42-A55F-1FBE351E432A}"/>
              </a:ext>
            </a:extLst>
          </p:cNvPr>
          <p:cNvSpPr>
            <a:spLocks noChangeArrowheads="1"/>
          </p:cNvSpPr>
          <p:nvPr/>
        </p:nvSpPr>
        <p:spPr bwMode="auto">
          <a:xfrm>
            <a:off x="3163632" y="6629400"/>
            <a:ext cx="281038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https://en.wikipedia.org/wiki/Apennine_Mountains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278983327"/>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427038"/>
            <a:ext cx="8229600" cy="563562"/>
          </a:xfrm>
        </p:spPr>
        <p:txBody>
          <a:bodyPr/>
          <a:lstStyle/>
          <a:p>
            <a:pPr eaLnBrk="1" hangingPunct="1"/>
            <a:r>
              <a:rPr lang="it-IT" sz="1400" dirty="0">
                <a:solidFill>
                  <a:schemeClr val="accent1">
                    <a:lumMod val="90000"/>
                  </a:schemeClr>
                </a:solidFill>
              </a:rPr>
              <a:t>Martin J. Gannon and Rajnandini Pillai</a:t>
            </a:r>
            <a:br>
              <a:rPr lang="en-US" sz="1400" dirty="0">
                <a:solidFill>
                  <a:schemeClr val="accent1">
                    <a:lumMod val="90000"/>
                  </a:schemeClr>
                </a:solidFill>
              </a:rPr>
            </a:br>
            <a:r>
              <a:rPr lang="en-US" sz="1400" i="1" dirty="0">
                <a:solidFill>
                  <a:schemeClr val="accent1">
                    <a:lumMod val="90000"/>
                  </a:schemeClr>
                </a:solidFill>
              </a:rPr>
              <a:t>Understanding Global Cultures</a:t>
            </a:r>
          </a:p>
        </p:txBody>
      </p:sp>
      <p:sp>
        <p:nvSpPr>
          <p:cNvPr id="62467" name="Rectangle 3"/>
          <p:cNvSpPr>
            <a:spLocks noGrp="1" noChangeArrowheads="1"/>
          </p:cNvSpPr>
          <p:nvPr>
            <p:ph type="body" idx="1"/>
          </p:nvPr>
        </p:nvSpPr>
        <p:spPr>
          <a:xfrm>
            <a:off x="914400" y="1335593"/>
            <a:ext cx="7315200" cy="5002139"/>
          </a:xfrm>
        </p:spPr>
        <p:txBody>
          <a:bodyPr/>
          <a:lstStyle/>
          <a:p>
            <a:pPr eaLnBrk="1" hangingPunct="1">
              <a:lnSpc>
                <a:spcPct val="90000"/>
              </a:lnSpc>
            </a:pPr>
            <a:r>
              <a:rPr lang="en-US" sz="4000" b="1" dirty="0">
                <a:solidFill>
                  <a:schemeClr val="accent1">
                    <a:lumMod val="90000"/>
                  </a:schemeClr>
                </a:solidFill>
              </a:rPr>
              <a:t>The Apennine mountains </a:t>
            </a:r>
            <a:r>
              <a:rPr lang="en-US" dirty="0">
                <a:solidFill>
                  <a:schemeClr val="accent1">
                    <a:lumMod val="90000"/>
                  </a:schemeClr>
                </a:solidFill>
              </a:rPr>
              <a:t>run directly down the peninsula’s center, and its northern range almost completely cuts off the north from the south</a:t>
            </a:r>
            <a:endParaRPr lang="en-US" sz="1800" dirty="0"/>
          </a:p>
          <a:p>
            <a:pPr eaLnBrk="1" hangingPunct="1">
              <a:lnSpc>
                <a:spcPct val="90000"/>
              </a:lnSpc>
            </a:pPr>
            <a:endParaRPr lang="en-US" sz="100" dirty="0"/>
          </a:p>
          <a:p>
            <a:pPr lvl="1" eaLnBrk="1" hangingPunct="1">
              <a:lnSpc>
                <a:spcPct val="150000"/>
              </a:lnSpc>
            </a:pPr>
            <a:r>
              <a:rPr lang="en-US" b="1" dirty="0"/>
              <a:t>Many Italians view Italy as two separate nations</a:t>
            </a:r>
          </a:p>
          <a:p>
            <a:pPr lvl="2" eaLnBrk="1" hangingPunct="1">
              <a:lnSpc>
                <a:spcPct val="150000"/>
              </a:lnSpc>
            </a:pPr>
            <a:r>
              <a:rPr lang="en-US" b="1" dirty="0"/>
              <a:t>The wealthier, industrial north</a:t>
            </a:r>
          </a:p>
          <a:p>
            <a:pPr lvl="2" eaLnBrk="1" hangingPunct="1">
              <a:lnSpc>
                <a:spcPct val="150000"/>
              </a:lnSpc>
            </a:pPr>
            <a:r>
              <a:rPr lang="en-US" b="1" dirty="0"/>
              <a:t>The poorer, more agrarian south</a:t>
            </a:r>
          </a:p>
        </p:txBody>
      </p:sp>
      <p:sp>
        <p:nvSpPr>
          <p:cNvPr id="62468"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hlinkClick r:id="rId2"/>
              </a:rPr>
              <a:t>www.d.umn.edu/cla/faculty/troufs/anth1095/index.html#Gannon</a:t>
            </a:r>
            <a:endParaRPr lang="en-US" sz="1000" b="0" i="0" dirty="0"/>
          </a:p>
        </p:txBody>
      </p:sp>
    </p:spTree>
    <p:extLst>
      <p:ext uri="{BB962C8B-B14F-4D97-AF65-F5344CB8AC3E}">
        <p14:creationId xmlns:p14="http://schemas.microsoft.com/office/powerpoint/2010/main" val="3043998829"/>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3490" name="Rectangle 4"/>
          <p:cNvSpPr>
            <a:spLocks noChangeArrowheads="1"/>
          </p:cNvSpPr>
          <p:nvPr/>
        </p:nvSpPr>
        <p:spPr bwMode="auto">
          <a:xfrm>
            <a:off x="2194616" y="6551842"/>
            <a:ext cx="4748416" cy="215444"/>
          </a:xfrm>
          <a:prstGeom prst="rect">
            <a:avLst/>
          </a:prstGeom>
          <a:noFill/>
          <a:ln w="9525">
            <a:noFill/>
            <a:miter lim="800000"/>
            <a:headEnd/>
            <a:tailEnd/>
          </a:ln>
        </p:spPr>
        <p:txBody>
          <a:bodyPr wrap="none">
            <a:spAutoFit/>
          </a:bodyPr>
          <a:lstStyle/>
          <a:p>
            <a:r>
              <a:rPr lang="en-US" sz="800" b="0" i="0" dirty="0">
                <a:hlinkClick r:id="rId3"/>
              </a:rPr>
              <a:t>http://www.reliefweb.int/rw/RWB.NSF/db900LargeMaps/SKAR-64GDTU?OpenDocument</a:t>
            </a:r>
            <a:endParaRPr lang="en-US" sz="800" b="0" i="0" dirty="0"/>
          </a:p>
        </p:txBody>
      </p:sp>
      <p:pic>
        <p:nvPicPr>
          <p:cNvPr id="63491" name="Picture 5"/>
          <p:cNvPicPr>
            <a:picLocks noChangeAspect="1" noChangeArrowheads="1"/>
          </p:cNvPicPr>
          <p:nvPr/>
        </p:nvPicPr>
        <p:blipFill>
          <a:blip r:embed="rId4" cstate="print"/>
          <a:srcRect/>
          <a:stretch>
            <a:fillRect/>
          </a:stretch>
        </p:blipFill>
        <p:spPr bwMode="auto">
          <a:xfrm>
            <a:off x="2122488" y="304800"/>
            <a:ext cx="4964112" cy="6169025"/>
          </a:xfrm>
          <a:prstGeom prst="rect">
            <a:avLst/>
          </a:prstGeom>
          <a:noFill/>
          <a:ln w="9525">
            <a:noFill/>
            <a:miter lim="800000"/>
            <a:headEnd/>
            <a:tailEnd/>
          </a:ln>
        </p:spPr>
      </p:pic>
    </p:spTree>
  </p:cSld>
  <p:clrMapOvr>
    <a:masterClrMapping/>
  </p:clrMapOvr>
  <p:transition/>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4515" name="Rectangle 3"/>
          <p:cNvSpPr>
            <a:spLocks noGrp="1" noChangeArrowheads="1"/>
          </p:cNvSpPr>
          <p:nvPr>
            <p:ph type="body" idx="1"/>
          </p:nvPr>
        </p:nvSpPr>
        <p:spPr>
          <a:xfrm>
            <a:off x="914400" y="2133600"/>
            <a:ext cx="7315200" cy="4154984"/>
          </a:xfrm>
        </p:spPr>
        <p:txBody>
          <a:bodyPr/>
          <a:lstStyle/>
          <a:p>
            <a:pPr lvl="1" eaLnBrk="1" hangingPunct="1"/>
            <a:r>
              <a:rPr lang="en-US" dirty="0"/>
              <a:t>In the </a:t>
            </a:r>
            <a:r>
              <a:rPr lang="en-US" sz="3600" b="1" dirty="0"/>
              <a:t>11</a:t>
            </a:r>
            <a:r>
              <a:rPr lang="en-US" sz="3600" b="1" baseline="30000" dirty="0"/>
              <a:t>th</a:t>
            </a:r>
            <a:r>
              <a:rPr lang="en-US" sz="3600" b="1" dirty="0"/>
              <a:t> century </a:t>
            </a:r>
            <a:r>
              <a:rPr lang="en-US" dirty="0"/>
              <a:t>King </a:t>
            </a:r>
            <a:r>
              <a:rPr lang="en-US" dirty="0" err="1"/>
              <a:t>Frederico</a:t>
            </a:r>
            <a:r>
              <a:rPr lang="en-US" dirty="0"/>
              <a:t> established an autocratic form of government in the south that was both politically and economically successful</a:t>
            </a:r>
          </a:p>
          <a:p>
            <a:pPr lvl="1" eaLnBrk="1" hangingPunct="1"/>
            <a:endParaRPr lang="en-US" sz="1200" dirty="0"/>
          </a:p>
          <a:p>
            <a:pPr lvl="2" eaLnBrk="1" hangingPunct="1"/>
            <a:r>
              <a:rPr lang="en-US" dirty="0"/>
              <a:t>But his successors corrupted it</a:t>
            </a:r>
            <a:br>
              <a:rPr lang="en-US" dirty="0"/>
            </a:br>
            <a:endParaRPr lang="en-US" dirty="0"/>
          </a:p>
          <a:p>
            <a:pPr lvl="2" eaLnBrk="1" hangingPunct="1"/>
            <a:r>
              <a:rPr lang="en-US" dirty="0"/>
              <a:t>The Mafia arose as the middlemen between the kings and the people, which tended to reinforce corruption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show="0">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D93-C547-4F8B-97DA-3DD1320813D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9A5356F-644B-41CE-8114-65AB9DA25F2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02127061"/>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show="0">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D93-C547-4F8B-97DA-3DD1320813D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9A5356F-644B-41CE-8114-65AB9DA25F2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20977682"/>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219200" y="2210812"/>
            <a:ext cx="6705600" cy="30469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and other factors sometimes need to be considered relative to political divisions . . .</a:t>
            </a:r>
          </a:p>
        </p:txBody>
      </p:sp>
    </p:spTree>
    <p:extLst>
      <p:ext uri="{BB962C8B-B14F-4D97-AF65-F5344CB8AC3E}">
        <p14:creationId xmlns:p14="http://schemas.microsoft.com/office/powerpoint/2010/main" val="3493906100"/>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1528532" y="228600"/>
            <a:ext cx="6091468" cy="6400800"/>
          </a:xfrm>
          <a:prstGeom prst="rect">
            <a:avLst/>
          </a:prstGeom>
        </p:spPr>
      </p:pic>
      <p:sp>
        <p:nvSpPr>
          <p:cNvPr id="13" name="Rectangle 12"/>
          <p:cNvSpPr>
            <a:spLocks noChangeArrowheads="1"/>
          </p:cNvSpPr>
          <p:nvPr/>
        </p:nvSpPr>
        <p:spPr bwMode="auto">
          <a:xfrm>
            <a:off x="626405" y="6566365"/>
            <a:ext cx="7811754" cy="215444"/>
          </a:xfrm>
          <a:prstGeom prst="rect">
            <a:avLst/>
          </a:prstGeom>
          <a:noFill/>
          <a:ln w="9525">
            <a:noFill/>
            <a:miter lim="800000"/>
            <a:headEnd/>
            <a:tailEnd/>
          </a:ln>
        </p:spPr>
        <p:txBody>
          <a:bodyPr wrap="none">
            <a:spAutoFit/>
          </a:bodyPr>
          <a:lstStyle/>
          <a:p>
            <a:r>
              <a:rPr lang="en-US" sz="800" b="0" i="0" dirty="0">
                <a:hlinkClick r:id="rId3"/>
              </a:rPr>
              <a:t>https://www.theguardian.com/world/2019/oct/30/italy-mafia-networks-are-more-complex-and-powerful-says-minister?CMP=Share_iOSApp_Other</a:t>
            </a:r>
            <a:endParaRPr lang="en-US" sz="800" b="0" i="0" dirty="0"/>
          </a:p>
        </p:txBody>
      </p:sp>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1800" y="723056"/>
            <a:ext cx="1828800" cy="402566"/>
          </a:xfrm>
          <a:prstGeom prst="rect">
            <a:avLst/>
          </a:prstGeom>
        </p:spPr>
      </p:pic>
      <p:sp>
        <p:nvSpPr>
          <p:cNvPr id="15" name="Rectangle 1"/>
          <p:cNvSpPr>
            <a:spLocks noChangeArrowheads="1"/>
          </p:cNvSpPr>
          <p:nvPr/>
        </p:nvSpPr>
        <p:spPr bwMode="auto">
          <a:xfrm>
            <a:off x="6797796" y="1219200"/>
            <a:ext cx="181280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Wed 30 Oct 2019</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3112420"/>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371600" y="579783"/>
            <a:ext cx="6400800" cy="5956765"/>
          </a:xfrm>
          <a:prstGeom prst="rect">
            <a:avLst/>
          </a:prstGeom>
        </p:spPr>
      </p:pic>
      <p:sp>
        <p:nvSpPr>
          <p:cNvPr id="9" name="Rectangle 8"/>
          <p:cNvSpPr>
            <a:spLocks noChangeArrowheads="1"/>
          </p:cNvSpPr>
          <p:nvPr/>
        </p:nvSpPr>
        <p:spPr bwMode="auto">
          <a:xfrm>
            <a:off x="846016" y="6566365"/>
            <a:ext cx="7372532" cy="215444"/>
          </a:xfrm>
          <a:prstGeom prst="rect">
            <a:avLst/>
          </a:prstGeom>
          <a:noFill/>
          <a:ln w="9525">
            <a:noFill/>
            <a:miter lim="800000"/>
            <a:headEnd/>
            <a:tailEnd/>
          </a:ln>
        </p:spPr>
        <p:txBody>
          <a:bodyPr wrap="none">
            <a:spAutoFit/>
          </a:bodyPr>
          <a:lstStyle/>
          <a:p>
            <a:r>
              <a:rPr lang="en-US" sz="800" b="0" i="0" dirty="0">
                <a:hlinkClick r:id="rId3"/>
              </a:rPr>
              <a:t>https://www.theguardian.com/world/2019/dec/26/peace-goodwill-and-mafia-murders-mark-christmas-in-italy?CMP=Share_iOSApp_Other</a:t>
            </a:r>
            <a:endParaRPr lang="en-US" sz="800" b="0" i="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1143000"/>
            <a:ext cx="1828800" cy="402566"/>
          </a:xfrm>
          <a:prstGeom prst="rect">
            <a:avLst/>
          </a:prstGeom>
        </p:spPr>
      </p:pic>
      <p:sp>
        <p:nvSpPr>
          <p:cNvPr id="8" name="Rectangle 1"/>
          <p:cNvSpPr>
            <a:spLocks noChangeArrowheads="1"/>
          </p:cNvSpPr>
          <p:nvPr/>
        </p:nvSpPr>
        <p:spPr bwMode="auto">
          <a:xfrm>
            <a:off x="6972125" y="1600200"/>
            <a:ext cx="17908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Thu 26 Dec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63249643"/>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ChangeArrowheads="1"/>
          </p:cNvSpPr>
          <p:nvPr/>
        </p:nvSpPr>
        <p:spPr bwMode="auto">
          <a:xfrm>
            <a:off x="979867" y="6566365"/>
            <a:ext cx="7104830" cy="215444"/>
          </a:xfrm>
          <a:prstGeom prst="rect">
            <a:avLst/>
          </a:prstGeom>
          <a:noFill/>
          <a:ln w="9525">
            <a:noFill/>
            <a:miter lim="800000"/>
            <a:headEnd/>
            <a:tailEnd/>
          </a:ln>
        </p:spPr>
        <p:txBody>
          <a:bodyPr wrap="none">
            <a:spAutoFit/>
          </a:bodyPr>
          <a:lstStyle/>
          <a:p>
            <a:r>
              <a:rPr lang="en-US" sz="800" b="0" i="0" dirty="0">
                <a:hlinkClick r:id="rId2"/>
              </a:rPr>
              <a:t>https://www.theguardian.com/world/2020/jan/15/sicilian-police-launch-dawn-raids-in-eu-subsidies-sting?CMP=Share_iOSApp_Other</a:t>
            </a:r>
            <a:endParaRPr lang="en-US" sz="800" b="0" i="0" dirty="0"/>
          </a:p>
        </p:txBody>
      </p:sp>
      <p:pic>
        <p:nvPicPr>
          <p:cNvPr id="2" name="Picture 1"/>
          <p:cNvPicPr>
            <a:picLocks noChangeAspect="1"/>
          </p:cNvPicPr>
          <p:nvPr/>
        </p:nvPicPr>
        <p:blipFill>
          <a:blip r:embed="rId3"/>
          <a:stretch>
            <a:fillRect/>
          </a:stretch>
        </p:blipFill>
        <p:spPr>
          <a:xfrm>
            <a:off x="1127059" y="228600"/>
            <a:ext cx="6873941" cy="6400800"/>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740434"/>
            <a:ext cx="1828800" cy="402566"/>
          </a:xfrm>
          <a:prstGeom prst="rect">
            <a:avLst/>
          </a:prstGeom>
        </p:spPr>
      </p:pic>
      <p:sp>
        <p:nvSpPr>
          <p:cNvPr id="11" name="Rectangle 1"/>
          <p:cNvSpPr>
            <a:spLocks noChangeArrowheads="1"/>
          </p:cNvSpPr>
          <p:nvPr/>
        </p:nvSpPr>
        <p:spPr bwMode="auto">
          <a:xfrm>
            <a:off x="6924261" y="1189383"/>
            <a:ext cx="182242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Wed 15 Jan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8640839"/>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p:cNvSpPr>
            <a:spLocks noChangeArrowheads="1"/>
          </p:cNvSpPr>
          <p:nvPr/>
        </p:nvSpPr>
        <p:spPr bwMode="auto">
          <a:xfrm>
            <a:off x="1011927" y="6566365"/>
            <a:ext cx="7040710" cy="215444"/>
          </a:xfrm>
          <a:prstGeom prst="rect">
            <a:avLst/>
          </a:prstGeom>
          <a:noFill/>
          <a:ln w="9525">
            <a:noFill/>
            <a:miter lim="800000"/>
            <a:headEnd/>
            <a:tailEnd/>
          </a:ln>
        </p:spPr>
        <p:txBody>
          <a:bodyPr wrap="none">
            <a:spAutoFit/>
          </a:bodyPr>
          <a:lstStyle/>
          <a:p>
            <a:r>
              <a:rPr lang="en-US" sz="800" b="0" i="0" dirty="0">
                <a:solidFill>
                  <a:schemeClr val="bg1"/>
                </a:solidFill>
                <a:hlinkClick r:id="rId2"/>
              </a:rPr>
              <a:t>https://www.theguardian.com/world/2019/jun/20/tomatoes-italy-mafia-migrant-labour-modern-slavery?CMP=Share_iOSApp_Other</a:t>
            </a:r>
            <a:endParaRPr lang="en-US" sz="800" b="0" i="0" dirty="0">
              <a:solidFill>
                <a:schemeClr val="bg1"/>
              </a:solidFill>
            </a:endParaRPr>
          </a:p>
        </p:txBody>
      </p:sp>
      <p:pic>
        <p:nvPicPr>
          <p:cNvPr id="3" name="Picture 2"/>
          <p:cNvPicPr>
            <a:picLocks noChangeAspect="1"/>
          </p:cNvPicPr>
          <p:nvPr/>
        </p:nvPicPr>
        <p:blipFill>
          <a:blip r:embed="rId3"/>
          <a:stretch>
            <a:fillRect/>
          </a:stretch>
        </p:blipFill>
        <p:spPr>
          <a:xfrm>
            <a:off x="1255643" y="178817"/>
            <a:ext cx="6618134" cy="64008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740434"/>
            <a:ext cx="1828800" cy="402566"/>
          </a:xfrm>
          <a:prstGeom prst="rect">
            <a:avLst/>
          </a:prstGeom>
        </p:spPr>
      </p:pic>
      <p:sp>
        <p:nvSpPr>
          <p:cNvPr id="8" name="Rectangle 1"/>
          <p:cNvSpPr>
            <a:spLocks noChangeArrowheads="1"/>
          </p:cNvSpPr>
          <p:nvPr/>
        </p:nvSpPr>
        <p:spPr bwMode="auto">
          <a:xfrm>
            <a:off x="6781800" y="1189383"/>
            <a:ext cx="20874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bg1"/>
                </a:solidFill>
                <a:effectLst/>
                <a:latin typeface="Arial" panose="020B0604020202020204" pitchFamily="34" charset="0"/>
              </a:rPr>
              <a:t>Thurs 20 June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03080627"/>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ChangeArrowheads="1"/>
          </p:cNvSpPr>
          <p:nvPr/>
        </p:nvSpPr>
        <p:spPr bwMode="auto">
          <a:xfrm>
            <a:off x="825443" y="6566365"/>
            <a:ext cx="7516801" cy="215444"/>
          </a:xfrm>
          <a:prstGeom prst="rect">
            <a:avLst/>
          </a:prstGeom>
          <a:noFill/>
          <a:ln w="9525">
            <a:noFill/>
            <a:miter lim="800000"/>
            <a:headEnd/>
            <a:tailEnd/>
          </a:ln>
        </p:spPr>
        <p:txBody>
          <a:bodyPr wrap="none">
            <a:spAutoFit/>
          </a:bodyPr>
          <a:lstStyle/>
          <a:p>
            <a:r>
              <a:rPr lang="en-US" sz="800" b="0" i="0" dirty="0">
                <a:solidFill>
                  <a:schemeClr val="bg1"/>
                </a:solidFill>
                <a:hlinkClick r:id="rId2"/>
              </a:rPr>
              <a:t>https://www.theguardian.com/world/2019/mar/09/woman-hired-sicilian-mafia-hitmen-to-kill-ex-lover-say-police?CMP=Share_iOSApp_Other</a:t>
            </a:r>
            <a:endParaRPr lang="en-US" sz="800" b="0" i="0" dirty="0">
              <a:solidFill>
                <a:schemeClr val="bg1"/>
              </a:solidFill>
            </a:endParaRPr>
          </a:p>
        </p:txBody>
      </p:sp>
      <p:pic>
        <p:nvPicPr>
          <p:cNvPr id="2" name="Picture 1"/>
          <p:cNvPicPr>
            <a:picLocks noChangeAspect="1"/>
          </p:cNvPicPr>
          <p:nvPr/>
        </p:nvPicPr>
        <p:blipFill>
          <a:blip r:embed="rId3"/>
          <a:stretch>
            <a:fillRect/>
          </a:stretch>
        </p:blipFill>
        <p:spPr>
          <a:xfrm>
            <a:off x="1371600" y="188756"/>
            <a:ext cx="5969374" cy="6400800"/>
          </a:xfrm>
          <a:prstGeom prst="rect">
            <a:avLst/>
          </a:prstGeom>
          <a:ln>
            <a:solidFill>
              <a:schemeClr val="bg1"/>
            </a:solidFill>
          </a:ln>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2731" y="786817"/>
            <a:ext cx="1828800" cy="402566"/>
          </a:xfrm>
          <a:prstGeom prst="rect">
            <a:avLst/>
          </a:prstGeom>
        </p:spPr>
      </p:pic>
      <p:sp>
        <p:nvSpPr>
          <p:cNvPr id="11" name="Rectangle 1"/>
          <p:cNvSpPr>
            <a:spLocks noChangeArrowheads="1"/>
          </p:cNvSpPr>
          <p:nvPr/>
        </p:nvSpPr>
        <p:spPr bwMode="auto">
          <a:xfrm>
            <a:off x="7116417" y="1189383"/>
            <a:ext cx="161133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effectLst/>
                <a:latin typeface="Arial" panose="020B0604020202020204" pitchFamily="34" charset="0"/>
              </a:rPr>
              <a:t>Sat 9 Mar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123678400"/>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5EE972-69EF-4FE1-B570-63CC98DD6A45}"/>
              </a:ext>
            </a:extLst>
          </p:cNvPr>
          <p:cNvPicPr>
            <a:picLocks noChangeAspect="1"/>
          </p:cNvPicPr>
          <p:nvPr/>
        </p:nvPicPr>
        <p:blipFill>
          <a:blip r:embed="rId2"/>
          <a:stretch>
            <a:fillRect/>
          </a:stretch>
        </p:blipFill>
        <p:spPr>
          <a:xfrm>
            <a:off x="1524000" y="304800"/>
            <a:ext cx="6172200" cy="6272445"/>
          </a:xfrm>
          <a:prstGeom prst="rect">
            <a:avLst/>
          </a:prstGeom>
        </p:spPr>
      </p:pic>
      <p:pic>
        <p:nvPicPr>
          <p:cNvPr id="8" name="Picture 7">
            <a:extLst>
              <a:ext uri="{FF2B5EF4-FFF2-40B4-BE49-F238E27FC236}">
                <a16:creationId xmlns:a16="http://schemas.microsoft.com/office/drawing/2014/main" id="{D2E0AFC4-4999-4AD6-91DC-6E62C6ED0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0" y="762000"/>
            <a:ext cx="1828800" cy="402566"/>
          </a:xfrm>
          <a:prstGeom prst="rect">
            <a:avLst/>
          </a:prstGeom>
        </p:spPr>
      </p:pic>
      <p:sp>
        <p:nvSpPr>
          <p:cNvPr id="9" name="Rectangle 1">
            <a:extLst>
              <a:ext uri="{FF2B5EF4-FFF2-40B4-BE49-F238E27FC236}">
                <a16:creationId xmlns:a16="http://schemas.microsoft.com/office/drawing/2014/main" id="{B83B7FB3-32BD-430D-A3AE-A1C26976C582}"/>
              </a:ext>
            </a:extLst>
          </p:cNvPr>
          <p:cNvSpPr>
            <a:spLocks noChangeArrowheads="1"/>
          </p:cNvSpPr>
          <p:nvPr/>
        </p:nvSpPr>
        <p:spPr bwMode="auto">
          <a:xfrm>
            <a:off x="1476675" y="1106372"/>
            <a:ext cx="1380378" cy="338554"/>
          </a:xfrm>
          <a:prstGeom prst="rect">
            <a:avLst/>
          </a:prstGeom>
          <a:solidFill>
            <a:schemeClr val="bg1"/>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10 April 2020</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D4BD005A-83CD-4369-8ED8-8D63E5A2F2C1}"/>
              </a:ext>
            </a:extLst>
          </p:cNvPr>
          <p:cNvSpPr>
            <a:spLocks noChangeArrowheads="1"/>
          </p:cNvSpPr>
          <p:nvPr/>
        </p:nvSpPr>
        <p:spPr bwMode="auto">
          <a:xfrm>
            <a:off x="1095801" y="6624115"/>
            <a:ext cx="6981399" cy="215444"/>
          </a:xfrm>
          <a:prstGeom prst="rect">
            <a:avLst/>
          </a:prstGeom>
          <a:noFill/>
          <a:ln w="9525">
            <a:noFill/>
            <a:miter lim="800000"/>
            <a:headEnd/>
            <a:tailEnd/>
          </a:ln>
        </p:spPr>
        <p:txBody>
          <a:bodyPr wrap="none">
            <a:spAutoFit/>
          </a:bodyPr>
          <a:lstStyle/>
          <a:p>
            <a:r>
              <a:rPr lang="en-US" sz="800" b="0" i="0" dirty="0">
                <a:hlinkClick r:id="rId4"/>
              </a:rPr>
              <a:t>https://www.theguardian.com/world/2020/apr/10/mafia-distributes-food-to-italys-struggling-residents?CMP=Share_iOSApp_Other</a:t>
            </a:r>
            <a:endParaRPr lang="en-US" sz="800" b="0" i="0" dirty="0"/>
          </a:p>
        </p:txBody>
      </p:sp>
    </p:spTree>
    <p:extLst>
      <p:ext uri="{BB962C8B-B14F-4D97-AF65-F5344CB8AC3E}">
        <p14:creationId xmlns:p14="http://schemas.microsoft.com/office/powerpoint/2010/main" val="2660713536"/>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4515" name="Rectangle 3"/>
          <p:cNvSpPr>
            <a:spLocks noGrp="1" noChangeArrowheads="1"/>
          </p:cNvSpPr>
          <p:nvPr>
            <p:ph type="body" idx="1"/>
          </p:nvPr>
        </p:nvSpPr>
        <p:spPr>
          <a:xfrm>
            <a:off x="914400" y="1600200"/>
            <a:ext cx="7315200" cy="4376583"/>
          </a:xfrm>
        </p:spPr>
        <p:txBody>
          <a:bodyPr/>
          <a:lstStyle/>
          <a:p>
            <a:pPr marL="0" indent="0" algn="ctr" eaLnBrk="1" hangingPunct="1">
              <a:buNone/>
            </a:pPr>
            <a:r>
              <a:rPr lang="en-US" sz="4000" b="1" dirty="0"/>
              <a:t>The civic traditions of the north and south </a:t>
            </a:r>
            <a:endParaRPr lang="en-US" b="1" dirty="0"/>
          </a:p>
          <a:p>
            <a:pPr marL="0" indent="0" algn="ctr" eaLnBrk="1" hangingPunct="1">
              <a:buNone/>
            </a:pPr>
            <a:r>
              <a:rPr lang="en-US" b="1" dirty="0">
                <a:solidFill>
                  <a:schemeClr val="accent1"/>
                </a:solidFill>
              </a:rPr>
              <a:t>of Italy originated from </a:t>
            </a:r>
          </a:p>
          <a:p>
            <a:pPr marL="0" indent="0" algn="ctr" eaLnBrk="1" hangingPunct="1">
              <a:buNone/>
            </a:pPr>
            <a:r>
              <a:rPr lang="en-US" sz="4000" b="1" dirty="0"/>
              <a:t>	different sources </a:t>
            </a:r>
          </a:p>
          <a:p>
            <a:pPr marL="0" indent="0" algn="ctr" eaLnBrk="1" hangingPunct="1">
              <a:buNone/>
            </a:pPr>
            <a:r>
              <a:rPr lang="en-US" b="1" dirty="0"/>
              <a:t>and these traditions have persisted </a:t>
            </a:r>
            <a:r>
              <a:rPr lang="en-US" sz="4000" b="1" dirty="0"/>
              <a:t>for centuries</a:t>
            </a:r>
            <a:endParaRPr lang="en-US" b="1" dirty="0"/>
          </a:p>
          <a:p>
            <a:pPr algn="ctr" eaLnBrk="1" hangingPunct="1">
              <a:buFontTx/>
              <a:buNone/>
            </a:pPr>
            <a:r>
              <a:rPr lang="en-US" sz="1400" dirty="0"/>
              <a:t>(Robert Putnam 1991)</a:t>
            </a:r>
          </a:p>
          <a:p>
            <a:pPr eaLnBrk="1" hangingPunct="1">
              <a:buNone/>
            </a:pPr>
            <a:endParaRPr lang="en-US" sz="1400" dirty="0"/>
          </a:p>
        </p:txBody>
      </p:sp>
      <p:sp>
        <p:nvSpPr>
          <p:cNvPr id="6451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5539" name="Rectangle 3"/>
          <p:cNvSpPr>
            <a:spLocks noGrp="1" noChangeArrowheads="1"/>
          </p:cNvSpPr>
          <p:nvPr>
            <p:ph type="body" idx="1"/>
          </p:nvPr>
        </p:nvSpPr>
        <p:spPr>
          <a:xfrm>
            <a:off x="838200" y="1394764"/>
            <a:ext cx="7315200" cy="4853636"/>
          </a:xfrm>
        </p:spPr>
        <p:txBody>
          <a:bodyPr/>
          <a:lstStyle/>
          <a:p>
            <a:pPr marL="0" indent="0" algn="ctr" eaLnBrk="1" hangingPunct="1">
              <a:lnSpc>
                <a:spcPct val="90000"/>
              </a:lnSpc>
              <a:buNone/>
            </a:pPr>
            <a:r>
              <a:rPr lang="en-US" sz="2400" b="1" dirty="0"/>
              <a:t>In the </a:t>
            </a:r>
          </a:p>
          <a:p>
            <a:pPr marL="0" indent="0" algn="ctr" eaLnBrk="1" hangingPunct="1">
              <a:lnSpc>
                <a:spcPct val="90000"/>
              </a:lnSpc>
              <a:buNone/>
            </a:pPr>
            <a:r>
              <a:rPr lang="en-US" sz="4400" b="1" dirty="0"/>
              <a:t>north</a:t>
            </a:r>
            <a:r>
              <a:rPr lang="en-US" sz="4000" b="1" dirty="0"/>
              <a:t> </a:t>
            </a:r>
          </a:p>
          <a:p>
            <a:pPr marL="0" indent="0" algn="ctr" eaLnBrk="1" hangingPunct="1">
              <a:lnSpc>
                <a:spcPct val="90000"/>
              </a:lnSpc>
              <a:buNone/>
            </a:pPr>
            <a:r>
              <a:rPr lang="en-US" b="1" dirty="0">
                <a:solidFill>
                  <a:schemeClr val="accent1"/>
                </a:solidFill>
              </a:rPr>
              <a:t>there has been a centuries-long </a:t>
            </a:r>
            <a:r>
              <a:rPr lang="en-US" sz="4000" b="1" dirty="0"/>
              <a:t>legacy of </a:t>
            </a:r>
          </a:p>
          <a:p>
            <a:pPr marL="0" indent="0" algn="ctr" eaLnBrk="1" hangingPunct="1">
              <a:lnSpc>
                <a:spcPct val="90000"/>
              </a:lnSpc>
              <a:buNone/>
            </a:pPr>
            <a:r>
              <a:rPr lang="en-US" sz="4000" b="1" dirty="0"/>
              <a:t>civic involvement through guilds </a:t>
            </a:r>
          </a:p>
          <a:p>
            <a:pPr marL="0" indent="0" algn="ctr" eaLnBrk="1" hangingPunct="1">
              <a:lnSpc>
                <a:spcPct val="90000"/>
              </a:lnSpc>
              <a:buNone/>
            </a:pPr>
            <a:r>
              <a:rPr lang="en-US" sz="4000" b="1" dirty="0"/>
              <a:t>and</a:t>
            </a:r>
            <a:r>
              <a:rPr lang="en-US" b="1" dirty="0"/>
              <a:t> </a:t>
            </a:r>
            <a:r>
              <a:rPr lang="en-US" sz="4000" b="1" dirty="0"/>
              <a:t>democratic elections</a:t>
            </a:r>
            <a:r>
              <a:rPr lang="en-US" b="1" dirty="0"/>
              <a:t> </a:t>
            </a:r>
          </a:p>
          <a:p>
            <a:pPr marL="0" indent="0" algn="ctr" eaLnBrk="1" hangingPunct="1">
              <a:lnSpc>
                <a:spcPct val="90000"/>
              </a:lnSpc>
              <a:buNone/>
            </a:pPr>
            <a:r>
              <a:rPr lang="en-US" b="1" dirty="0"/>
              <a:t>that has held corruption in check</a:t>
            </a:r>
          </a:p>
          <a:p>
            <a:pPr eaLnBrk="1" hangingPunct="1">
              <a:lnSpc>
                <a:spcPct val="80000"/>
              </a:lnSpc>
            </a:pPr>
            <a:endParaRPr lang="en-US" sz="9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5539" name="Rectangle 3"/>
          <p:cNvSpPr>
            <a:spLocks noGrp="1" noChangeArrowheads="1"/>
          </p:cNvSpPr>
          <p:nvPr>
            <p:ph type="body" idx="1"/>
          </p:nvPr>
        </p:nvSpPr>
        <p:spPr>
          <a:xfrm>
            <a:off x="914400" y="1905000"/>
            <a:ext cx="7315200" cy="4154984"/>
          </a:xfrm>
        </p:spPr>
        <p:txBody>
          <a:bodyPr/>
          <a:lstStyle/>
          <a:p>
            <a:pPr marL="0" indent="0" algn="ctr" eaLnBrk="1" hangingPunct="1">
              <a:buNone/>
            </a:pPr>
            <a:r>
              <a:rPr lang="en-US" b="1" dirty="0"/>
              <a:t>Today, </a:t>
            </a:r>
          </a:p>
          <a:p>
            <a:pPr marL="0" indent="0" algn="ctr" eaLnBrk="1" hangingPunct="1">
              <a:buNone/>
            </a:pPr>
            <a:r>
              <a:rPr lang="en-US" b="1" dirty="0"/>
              <a:t>the north of Italy is as successful as or more successful than Germany, </a:t>
            </a:r>
          </a:p>
          <a:p>
            <a:pPr marL="0" indent="0" algn="ctr" eaLnBrk="1" hangingPunct="1">
              <a:buNone/>
            </a:pPr>
            <a:endParaRPr lang="en-US" sz="1200" b="1" dirty="0"/>
          </a:p>
          <a:p>
            <a:pPr marL="0" indent="0" algn="ctr" eaLnBrk="1" hangingPunct="1">
              <a:buNone/>
            </a:pPr>
            <a:r>
              <a:rPr lang="en-US" b="1" dirty="0"/>
              <a:t>whereas the south </a:t>
            </a:r>
          </a:p>
          <a:p>
            <a:pPr marL="0" indent="0" algn="ctr" eaLnBrk="1" hangingPunct="1">
              <a:buNone/>
            </a:pPr>
            <a:r>
              <a:rPr lang="en-US" b="1" dirty="0"/>
              <a:t>languishes in poverty</a:t>
            </a:r>
          </a:p>
          <a:p>
            <a:pPr marL="0" indent="0" algn="ctr" eaLnBrk="1" hangingPunct="1">
              <a:buNone/>
            </a:pPr>
            <a:r>
              <a:rPr lang="en-US" b="1" dirty="0"/>
              <a:t>even though millions of dollars have been devoted to eradicating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6563" name="Rectangle 3"/>
          <p:cNvSpPr>
            <a:spLocks noGrp="1" noChangeArrowheads="1"/>
          </p:cNvSpPr>
          <p:nvPr>
            <p:ph type="body" idx="1"/>
          </p:nvPr>
        </p:nvSpPr>
        <p:spPr>
          <a:xfrm>
            <a:off x="914400" y="1600200"/>
            <a:ext cx="7315200" cy="4647426"/>
          </a:xfrm>
        </p:spPr>
        <p:txBody>
          <a:bodyPr/>
          <a:lstStyle/>
          <a:p>
            <a:pPr eaLnBrk="1" hangingPunct="1"/>
            <a:endParaRPr lang="en-US" dirty="0"/>
          </a:p>
          <a:p>
            <a:pPr eaLnBrk="1" hangingPunct="1"/>
            <a:r>
              <a:rPr lang="en-US" dirty="0"/>
              <a:t>. . . </a:t>
            </a:r>
            <a:r>
              <a:rPr lang="en-US" b="1" dirty="0"/>
              <a:t>the Northern League</a:t>
            </a:r>
            <a:r>
              <a:rPr lang="en-US" dirty="0"/>
              <a:t> . . . periodically seeks to create </a:t>
            </a:r>
            <a:br>
              <a:rPr lang="en-US" dirty="0"/>
            </a:br>
            <a:r>
              <a:rPr lang="en-US" dirty="0"/>
              <a:t>two separate nations in Italy</a:t>
            </a:r>
          </a:p>
          <a:p>
            <a:pPr eaLnBrk="1" hangingPunct="1"/>
            <a:endParaRPr lang="en-US" sz="1600" dirty="0"/>
          </a:p>
          <a:p>
            <a:pPr eaLnBrk="1" hangingPunct="1"/>
            <a:r>
              <a:rPr lang="en-US" dirty="0"/>
              <a:t>But the economically prosperous north </a:t>
            </a:r>
            <a:r>
              <a:rPr lang="en-US" sz="3600" b="1" dirty="0"/>
              <a:t>depends heavily on emigration from the south</a:t>
            </a:r>
            <a:r>
              <a:rPr lang="en-US" dirty="0"/>
              <a:t> for its workforce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7587" name="Rectangle 3"/>
          <p:cNvSpPr>
            <a:spLocks noGrp="1" noChangeArrowheads="1"/>
          </p:cNvSpPr>
          <p:nvPr>
            <p:ph type="body" idx="1"/>
          </p:nvPr>
        </p:nvSpPr>
        <p:spPr>
          <a:xfrm>
            <a:off x="914400" y="1825145"/>
            <a:ext cx="7315200" cy="3539430"/>
          </a:xfrm>
        </p:spPr>
        <p:txBody>
          <a:bodyPr/>
          <a:lstStyle/>
          <a:p>
            <a:pPr marL="0" indent="0" algn="ctr" eaLnBrk="1" hangingPunct="1"/>
            <a:endParaRPr lang="en-US" b="1" dirty="0"/>
          </a:p>
          <a:p>
            <a:pPr marL="0" indent="0" algn="ctr" eaLnBrk="1" hangingPunct="1"/>
            <a:endParaRPr lang="en-US" b="1" dirty="0"/>
          </a:p>
          <a:p>
            <a:pPr marL="0" indent="0" algn="ctr" eaLnBrk="1" hangingPunct="1">
              <a:lnSpc>
                <a:spcPct val="110000"/>
              </a:lnSpc>
              <a:buNone/>
            </a:pPr>
            <a:r>
              <a:rPr lang="en-US" b="1" dirty="0"/>
              <a:t>the north and south </a:t>
            </a:r>
          </a:p>
          <a:p>
            <a:pPr marL="0" indent="0" algn="ctr" eaLnBrk="1" hangingPunct="1">
              <a:lnSpc>
                <a:spcPct val="110000"/>
              </a:lnSpc>
              <a:buNone/>
            </a:pPr>
            <a:r>
              <a:rPr lang="en-US" b="1" dirty="0"/>
              <a:t>are closely linked to one another culturally, even though there are regional differences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show="0">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3210-61E3-423A-ADDD-EAA3767B56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313B1B-ECEC-42D0-B80D-472D5148FCF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1675262"/>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8611" name="Rectangle 3"/>
          <p:cNvSpPr>
            <a:spLocks noGrp="1" noChangeArrowheads="1"/>
          </p:cNvSpPr>
          <p:nvPr>
            <p:ph type="body" idx="1"/>
          </p:nvPr>
        </p:nvSpPr>
        <p:spPr>
          <a:xfrm>
            <a:off x="914400" y="1343085"/>
            <a:ext cx="7315200" cy="4524315"/>
          </a:xfrm>
        </p:spPr>
        <p:txBody>
          <a:bodyPr/>
          <a:lstStyle/>
          <a:p>
            <a:pPr marL="0" indent="0" algn="ctr" eaLnBrk="1" hangingPunct="1">
              <a:buNone/>
            </a:pPr>
            <a:r>
              <a:rPr lang="en-US" sz="2800" dirty="0"/>
              <a:t>“Although Italian culture is justifiably renowned, it is in danger of extinction, as are the cultures of some other developed nations.  It has one of the lowest fertility rate among nations: 1.19  children per woman.  After Sweden, Italy has the oldest population among nations, with  16.1% of its population over 65.”</a:t>
            </a:r>
          </a:p>
        </p:txBody>
      </p:sp>
      <p:sp>
        <p:nvSpPr>
          <p:cNvPr id="5" name="Rectangle 4"/>
          <p:cNvSpPr/>
          <p:nvPr/>
        </p:nvSpPr>
        <p:spPr>
          <a:xfrm>
            <a:off x="3163374" y="3877130"/>
            <a:ext cx="894476"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1.47</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6" name="Rectangle 5"/>
          <p:cNvSpPr/>
          <p:nvPr/>
        </p:nvSpPr>
        <p:spPr>
          <a:xfrm>
            <a:off x="1829474" y="5415166"/>
            <a:ext cx="894476"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22.1</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7" name="Rectangle 6"/>
          <p:cNvSpPr/>
          <p:nvPr/>
        </p:nvSpPr>
        <p:spPr>
          <a:xfrm>
            <a:off x="2986484" y="5998192"/>
            <a:ext cx="3154711"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2020/2021 est.</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6129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5.xml><?xml version="1.0" encoding="utf-8"?>
<p:sld xmlns:a="http://schemas.openxmlformats.org/drawingml/2006/main" xmlns:r="http://schemas.openxmlformats.org/officeDocument/2006/relationships" xmlns:p="http://schemas.openxmlformats.org/presentationml/2006/main" show="0">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3210-61E3-423A-ADDD-EAA3767B56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313B1B-ECEC-42D0-B80D-472D5148FCF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9988739"/>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182492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Here’s how that works . . .</a:t>
            </a:r>
          </a:p>
        </p:txBody>
      </p:sp>
    </p:spTree>
    <p:extLst>
      <p:ext uri="{BB962C8B-B14F-4D97-AF65-F5344CB8AC3E}">
        <p14:creationId xmlns:p14="http://schemas.microsoft.com/office/powerpoint/2010/main" val="543695934"/>
      </p:ext>
    </p:extLst>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867548"/>
            <a:ext cx="7048500" cy="366254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“dependent population” </a:t>
            </a:r>
            <a:r>
              <a:rPr kumimoji="0" lang="en-US" sz="4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number of people that have to be supported by those of working age</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charset="0"/>
                <a:ea typeface="+mn-ea"/>
                <a:cs typeface="+mn-cs"/>
              </a:rPr>
              <a:t>Usually, it’s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population aged 0-14 + those 65 and over)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divided by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total population 15-64)</a:t>
            </a:r>
          </a:p>
        </p:txBody>
      </p:sp>
    </p:spTree>
    <p:extLst>
      <p:ext uri="{BB962C8B-B14F-4D97-AF65-F5344CB8AC3E}">
        <p14:creationId xmlns:p14="http://schemas.microsoft.com/office/powerpoint/2010/main" val="4058640967"/>
      </p:ext>
    </p:extLst>
  </p:cSld>
  <p:clrMapOvr>
    <a:masterClrMapping/>
  </p:clrMapOvr>
  <p:transition/>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7704203D-B8A9-4B70-BCED-497EDDADCDEF}"/>
              </a:ext>
            </a:extLst>
          </p:cNvPr>
          <p:cNvSpPr/>
          <p:nvPr/>
        </p:nvSpPr>
        <p:spPr>
          <a:xfrm>
            <a:off x="162025" y="1676400"/>
            <a:ext cx="8229600" cy="13339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0F2C09EC-2D4D-46EB-91A1-0B461199A3C1}"/>
              </a:ext>
            </a:extLst>
          </p:cNvPr>
          <p:cNvSpPr/>
          <p:nvPr/>
        </p:nvSpPr>
        <p:spPr>
          <a:xfrm>
            <a:off x="162025" y="4572000"/>
            <a:ext cx="8229600" cy="4572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TextBox 11">
            <a:extLst>
              <a:ext uri="{FF2B5EF4-FFF2-40B4-BE49-F238E27FC236}">
                <a16:creationId xmlns:a16="http://schemas.microsoft.com/office/drawing/2014/main" id="{32091E8C-65CC-43D4-B8E6-01EFFFC4162A}"/>
              </a:ext>
            </a:extLst>
          </p:cNvPr>
          <p:cNvSpPr txBox="1"/>
          <p:nvPr/>
        </p:nvSpPr>
        <p:spPr>
          <a:xfrm>
            <a:off x="1733350" y="2180925"/>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TextBox 12">
            <a:extLst>
              <a:ext uri="{FF2B5EF4-FFF2-40B4-BE49-F238E27FC236}">
                <a16:creationId xmlns:a16="http://schemas.microsoft.com/office/drawing/2014/main" id="{9F7C6D51-AA3F-415F-AE1C-C4ADFA2FDFF4}"/>
              </a:ext>
            </a:extLst>
          </p:cNvPr>
          <p:cNvSpPr txBox="1"/>
          <p:nvPr/>
        </p:nvSpPr>
        <p:spPr>
          <a:xfrm>
            <a:off x="1733350" y="4515050"/>
            <a:ext cx="5715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633231275"/>
      </p:ext>
    </p:extLst>
  </p:cSld>
  <p:clrMapOvr>
    <a:masterClrMapping/>
  </p:clrMapOvr>
  <p:transition/>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7" name="Text Box 12">
            <a:extLst>
              <a:ext uri="{FF2B5EF4-FFF2-40B4-BE49-F238E27FC236}">
                <a16:creationId xmlns:a16="http://schemas.microsoft.com/office/drawing/2014/main" id="{197404A6-71BC-44DB-B636-26F5A7950706}"/>
              </a:ext>
            </a:extLst>
          </p:cNvPr>
          <p:cNvSpPr txBox="1">
            <a:spLocks noChangeArrowheads="1"/>
          </p:cNvSpPr>
          <p:nvPr/>
        </p:nvSpPr>
        <p:spPr bwMode="auto">
          <a:xfrm>
            <a:off x="3200400" y="4110335"/>
            <a:ext cx="936475"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8" name="Text Box 12">
            <a:extLst>
              <a:ext uri="{FF2B5EF4-FFF2-40B4-BE49-F238E27FC236}">
                <a16:creationId xmlns:a16="http://schemas.microsoft.com/office/drawing/2014/main" id="{70446B88-A886-4C62-901B-11877E5F9A00}"/>
              </a:ext>
            </a:extLst>
          </p:cNvPr>
          <p:cNvSpPr txBox="1">
            <a:spLocks noChangeArrowheads="1"/>
          </p:cNvSpPr>
          <p:nvPr/>
        </p:nvSpPr>
        <p:spPr bwMode="auto">
          <a:xfrm>
            <a:off x="5020179" y="4105975"/>
            <a:ext cx="122822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female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6" name="Rectangle 15">
            <a:extLst>
              <a:ext uri="{FF2B5EF4-FFF2-40B4-BE49-F238E27FC236}">
                <a16:creationId xmlns:a16="http://schemas.microsoft.com/office/drawing/2014/main" id="{39A7D0BB-598C-4BAB-AED5-2F260E3FDC87}"/>
              </a:ext>
            </a:extLst>
          </p:cNvPr>
          <p:cNvSpPr/>
          <p:nvPr/>
        </p:nvSpPr>
        <p:spPr>
          <a:xfrm>
            <a:off x="152400" y="2999875"/>
            <a:ext cx="8229600" cy="15625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0" name="TextBox 19">
            <a:extLst>
              <a:ext uri="{FF2B5EF4-FFF2-40B4-BE49-F238E27FC236}">
                <a16:creationId xmlns:a16="http://schemas.microsoft.com/office/drawing/2014/main" id="{D0B3DE15-4FB2-4D49-BDD0-F24BD90503A4}"/>
              </a:ext>
            </a:extLst>
          </p:cNvPr>
          <p:cNvSpPr txBox="1"/>
          <p:nvPr/>
        </p:nvSpPr>
        <p:spPr>
          <a:xfrm>
            <a:off x="1295400" y="3170732"/>
            <a:ext cx="6533950" cy="1077218"/>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People who have to support the “dependent population” </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965723585"/>
      </p:ext>
    </p:extLst>
  </p:cSld>
  <p:clrMapOvr>
    <a:masterClrMapping/>
  </p:clrMapOvr>
  <p:transition/>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51F268DF-DF04-4E83-A080-2D731876968E}"/>
              </a:ext>
            </a:extLst>
          </p:cNvPr>
          <p:cNvSpPr/>
          <p:nvPr/>
        </p:nvSpPr>
        <p:spPr>
          <a:xfrm>
            <a:off x="2286000" y="2590800"/>
            <a:ext cx="4572000" cy="1668149"/>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Every 5 years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 lines move up one level</a:t>
            </a:r>
          </a:p>
        </p:txBody>
      </p:sp>
    </p:spTree>
    <p:extLst>
      <p:ext uri="{BB962C8B-B14F-4D97-AF65-F5344CB8AC3E}">
        <p14:creationId xmlns:p14="http://schemas.microsoft.com/office/powerpoint/2010/main" val="2131950980"/>
      </p:ext>
    </p:extLst>
  </p:cSld>
  <p:clrMapOvr>
    <a:masterClrMapping/>
  </p:clrMapOvr>
  <p:transition/>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52400" y="2999875"/>
            <a:ext cx="8229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A181F87E-8BD6-4DDA-888A-5141F3689D53}"/>
              </a:ext>
            </a:extLst>
          </p:cNvPr>
          <p:cNvSpPr/>
          <p:nvPr/>
        </p:nvSpPr>
        <p:spPr>
          <a:xfrm>
            <a:off x="152400" y="4871948"/>
            <a:ext cx="8229600"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9" name="Rectangle 18">
            <a:extLst>
              <a:ext uri="{FF2B5EF4-FFF2-40B4-BE49-F238E27FC236}">
                <a16:creationId xmlns:a16="http://schemas.microsoft.com/office/drawing/2014/main" id="{CF1D8BF2-1D49-4988-9313-F5231A2FC998}"/>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problem for the future as it moves up</a:t>
            </a:r>
            <a:endPar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24941529"/>
      </p:ext>
    </p:extLst>
  </p:cSld>
  <p:clrMapOvr>
    <a:masterClrMapping/>
  </p:clrMapOvr>
  <p:transition/>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F6408846-5708-4AD5-B839-CFD4DA344AA4}"/>
                  </a:ext>
                </a:extLst>
              </p14:cNvPr>
              <p14:cNvContentPartPr/>
              <p14:nvPr/>
            </p14:nvContentPartPr>
            <p14:xfrm>
              <a:off x="1366731" y="3185432"/>
              <a:ext cx="6480000" cy="626400"/>
            </p14:xfrm>
          </p:contentPart>
        </mc:Choice>
        <mc:Fallback xmlns="">
          <p:pic>
            <p:nvPicPr>
              <p:cNvPr id="4" name="Ink 3">
                <a:extLst>
                  <a:ext uri="{FF2B5EF4-FFF2-40B4-BE49-F238E27FC236}">
                    <a16:creationId xmlns:a16="http://schemas.microsoft.com/office/drawing/2014/main" id="{F6408846-5708-4AD5-B839-CFD4DA344AA4}"/>
                  </a:ext>
                </a:extLst>
              </p:cNvPr>
              <p:cNvPicPr/>
              <p:nvPr/>
            </p:nvPicPr>
            <p:blipFill>
              <a:blip r:embed="rId6"/>
              <a:stretch>
                <a:fillRect/>
              </a:stretch>
            </p:blipFill>
            <p:spPr>
              <a:xfrm>
                <a:off x="1313091" y="3077792"/>
                <a:ext cx="6587640" cy="8420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A05E1BF3-F740-4DA4-9E78-0F60A69C9E8F}"/>
                  </a:ext>
                </a:extLst>
              </p14:cNvPr>
              <p14:cNvContentPartPr/>
              <p14:nvPr/>
            </p14:nvContentPartPr>
            <p14:xfrm>
              <a:off x="2906451" y="4917392"/>
              <a:ext cx="3247920" cy="78120"/>
            </p14:xfrm>
          </p:contentPart>
        </mc:Choice>
        <mc:Fallback xmlns="">
          <p:pic>
            <p:nvPicPr>
              <p:cNvPr id="8" name="Ink 7">
                <a:extLst>
                  <a:ext uri="{FF2B5EF4-FFF2-40B4-BE49-F238E27FC236}">
                    <a16:creationId xmlns:a16="http://schemas.microsoft.com/office/drawing/2014/main" id="{A05E1BF3-F740-4DA4-9E78-0F60A69C9E8F}"/>
                  </a:ext>
                </a:extLst>
              </p:cNvPr>
              <p:cNvPicPr/>
              <p:nvPr/>
            </p:nvPicPr>
            <p:blipFill>
              <a:blip r:embed="rId8"/>
              <a:stretch>
                <a:fillRect/>
              </a:stretch>
            </p:blipFill>
            <p:spPr>
              <a:xfrm>
                <a:off x="2852811" y="4809752"/>
                <a:ext cx="3355560" cy="293760"/>
              </a:xfrm>
              <a:prstGeom prst="rect">
                <a:avLst/>
              </a:prstGeom>
            </p:spPr>
          </p:pic>
        </mc:Fallback>
      </mc:AlternateContent>
    </p:spTree>
    <p:extLst>
      <p:ext uri="{BB962C8B-B14F-4D97-AF65-F5344CB8AC3E}">
        <p14:creationId xmlns:p14="http://schemas.microsoft.com/office/powerpoint/2010/main" val="946310535"/>
      </p:ext>
    </p:extLst>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F6408846-5708-4AD5-B839-CFD4DA344AA4}"/>
                  </a:ext>
                </a:extLst>
              </p14:cNvPr>
              <p14:cNvContentPartPr/>
              <p14:nvPr/>
            </p14:nvContentPartPr>
            <p14:xfrm>
              <a:off x="1366731" y="3185432"/>
              <a:ext cx="6480000" cy="626400"/>
            </p14:xfrm>
          </p:contentPart>
        </mc:Choice>
        <mc:Fallback xmlns="">
          <p:pic>
            <p:nvPicPr>
              <p:cNvPr id="4" name="Ink 3">
                <a:extLst>
                  <a:ext uri="{FF2B5EF4-FFF2-40B4-BE49-F238E27FC236}">
                    <a16:creationId xmlns:a16="http://schemas.microsoft.com/office/drawing/2014/main" id="{F6408846-5708-4AD5-B839-CFD4DA344AA4}"/>
                  </a:ext>
                </a:extLst>
              </p:cNvPr>
              <p:cNvPicPr/>
              <p:nvPr/>
            </p:nvPicPr>
            <p:blipFill>
              <a:blip r:embed="rId5"/>
              <a:stretch>
                <a:fillRect/>
              </a:stretch>
            </p:blipFill>
            <p:spPr>
              <a:xfrm>
                <a:off x="1312731" y="3077370"/>
                <a:ext cx="6587640" cy="842164"/>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A05E1BF3-F740-4DA4-9E78-0F60A69C9E8F}"/>
                  </a:ext>
                </a:extLst>
              </p14:cNvPr>
              <p14:cNvContentPartPr/>
              <p14:nvPr/>
            </p14:nvContentPartPr>
            <p14:xfrm>
              <a:off x="2906451" y="4917392"/>
              <a:ext cx="3247920" cy="78120"/>
            </p14:xfrm>
          </p:contentPart>
        </mc:Choice>
        <mc:Fallback xmlns="">
          <p:pic>
            <p:nvPicPr>
              <p:cNvPr id="8" name="Ink 7">
                <a:extLst>
                  <a:ext uri="{FF2B5EF4-FFF2-40B4-BE49-F238E27FC236}">
                    <a16:creationId xmlns:a16="http://schemas.microsoft.com/office/drawing/2014/main" id="{A05E1BF3-F740-4DA4-9E78-0F60A69C9E8F}"/>
                  </a:ext>
                </a:extLst>
              </p:cNvPr>
              <p:cNvPicPr/>
              <p:nvPr/>
            </p:nvPicPr>
            <p:blipFill>
              <a:blip r:embed="rId7"/>
              <a:stretch>
                <a:fillRect/>
              </a:stretch>
            </p:blipFill>
            <p:spPr>
              <a:xfrm>
                <a:off x="2852445" y="4809392"/>
                <a:ext cx="3355572" cy="293760"/>
              </a:xfrm>
              <a:prstGeom prst="rect">
                <a:avLst/>
              </a:prstGeom>
            </p:spPr>
          </p:pic>
        </mc:Fallback>
      </mc:AlternateContent>
    </p:spTree>
    <p:extLst>
      <p:ext uri="{BB962C8B-B14F-4D97-AF65-F5344CB8AC3E}">
        <p14:creationId xmlns:p14="http://schemas.microsoft.com/office/powerpoint/2010/main" val="2653610669"/>
      </p:ext>
    </p:extLst>
  </p:cSld>
  <p:clrMapOvr>
    <a:masterClrMapping/>
  </p:clrMapOvr>
  <p:transition/>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8" name="Rectangle 3"/>
          <p:cNvSpPr>
            <a:spLocks noChangeArrowheads="1"/>
          </p:cNvSpPr>
          <p:nvPr/>
        </p:nvSpPr>
        <p:spPr bwMode="auto">
          <a:xfrm>
            <a:off x="2581704" y="6552708"/>
            <a:ext cx="398218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https://www.cia.gov/library/publications/the-world-factbook/geos/it.html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Text Box 12"/>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p:cNvSpPr/>
          <p:nvPr/>
        </p:nvSpPr>
        <p:spPr>
          <a:xfrm>
            <a:off x="304801" y="2590800"/>
            <a:ext cx="8534399" cy="3434786"/>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This bulge is a big problem</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because it means that there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will eventually be lots of old people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(not working)</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and fewer people who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are in the workforce</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combined with children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not in the workforce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for the workers to also support</a:t>
            </a:r>
          </a:p>
        </p:txBody>
      </p:sp>
    </p:spTree>
    <p:extLst>
      <p:ext uri="{BB962C8B-B14F-4D97-AF65-F5344CB8AC3E}">
        <p14:creationId xmlns:p14="http://schemas.microsoft.com/office/powerpoint/2010/main" val="136569036"/>
      </p:ext>
    </p:extLst>
  </p:cSld>
  <p:clrMapOvr>
    <a:masterClrMapping/>
  </p:clrMapOvr>
  <p:transition/>
</p:sld>
</file>

<file path=ppt/slides/slide345.xml><?xml version="1.0" encoding="utf-8"?>
<p:sld xmlns:a="http://schemas.openxmlformats.org/drawingml/2006/main" xmlns:r="http://schemas.openxmlformats.org/officeDocument/2006/relationships" xmlns:p="http://schemas.openxmlformats.org/presentationml/2006/main" show="0">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3210-61E3-423A-ADDD-EAA3767B56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313B1B-ECEC-42D0-B80D-472D5148FCF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46100520"/>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http://seekingalpha.com/article/1246651-italy-faces-ugly-future-without-reforms-eurozone-exit</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5250"/>
            <a:ext cx="8229600" cy="5830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6514" y="5907613"/>
            <a:ext cx="7543800" cy="56938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hlinkClick r:id="rId3"/>
              </a:rPr>
              <a:t>Italy Faces Ugly Future Without Reforms, Eurozone Exit</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Jake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Capital + Research </a:t>
            </a:r>
          </a:p>
        </p:txBody>
      </p:sp>
    </p:spTree>
    <p:extLst>
      <p:ext uri="{BB962C8B-B14F-4D97-AF65-F5344CB8AC3E}">
        <p14:creationId xmlns:p14="http://schemas.microsoft.com/office/powerpoint/2010/main" val="740526603"/>
      </p:ext>
    </p:extLst>
  </p:cSld>
  <p:clrMapOvr>
    <a:masterClrMapping/>
  </p:clrMapOvr>
  <p:transition/>
</p:sld>
</file>

<file path=ppt/slides/slide3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182492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Here’s how that works . . .</a:t>
            </a:r>
          </a:p>
        </p:txBody>
      </p:sp>
    </p:spTree>
    <p:extLst>
      <p:ext uri="{BB962C8B-B14F-4D97-AF65-F5344CB8AC3E}">
        <p14:creationId xmlns:p14="http://schemas.microsoft.com/office/powerpoint/2010/main" val="197991684"/>
      </p:ext>
    </p:extLst>
  </p:cSld>
  <p:clrMapOvr>
    <a:masterClrMapping/>
  </p:clrMapOvr>
  <p:transition/>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net migration</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3.2</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479D2D95-687F-41CA-8B45-92D106856C5E}"/>
                  </a:ext>
                </a:extLst>
              </p14:cNvPr>
              <p14:cNvContentPartPr/>
              <p14:nvPr/>
            </p14:nvContentPartPr>
            <p14:xfrm>
              <a:off x="2713851" y="5918552"/>
              <a:ext cx="3709080" cy="77760"/>
            </p14:xfrm>
          </p:contentPart>
        </mc:Choice>
        <mc:Fallback xmlns="">
          <p:pic>
            <p:nvPicPr>
              <p:cNvPr id="2" name="Ink 1">
                <a:extLst>
                  <a:ext uri="{FF2B5EF4-FFF2-40B4-BE49-F238E27FC236}">
                    <a16:creationId xmlns:a16="http://schemas.microsoft.com/office/drawing/2014/main" id="{479D2D95-687F-41CA-8B45-92D106856C5E}"/>
                  </a:ext>
                </a:extLst>
              </p:cNvPr>
              <p:cNvPicPr/>
              <p:nvPr/>
            </p:nvPicPr>
            <p:blipFill>
              <a:blip r:embed="rId4"/>
              <a:stretch>
                <a:fillRect/>
              </a:stretch>
            </p:blipFill>
            <p:spPr>
              <a:xfrm>
                <a:off x="2660211" y="5810912"/>
                <a:ext cx="3816720" cy="293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0F0705E-7FB8-4BE1-8517-0AE3AEFEE9E8}"/>
                  </a:ext>
                </a:extLst>
              </p14:cNvPr>
              <p14:cNvContentPartPr/>
              <p14:nvPr/>
            </p14:nvContentPartPr>
            <p14:xfrm>
              <a:off x="-1434429" y="3493952"/>
              <a:ext cx="360" cy="360"/>
            </p14:xfrm>
          </p:contentPart>
        </mc:Choice>
        <mc:Fallback xmlns="">
          <p:pic>
            <p:nvPicPr>
              <p:cNvPr id="3" name="Ink 2">
                <a:extLst>
                  <a:ext uri="{FF2B5EF4-FFF2-40B4-BE49-F238E27FC236}">
                    <a16:creationId xmlns:a16="http://schemas.microsoft.com/office/drawing/2014/main" id="{B0F0705E-7FB8-4BE1-8517-0AE3AEFEE9E8}"/>
                  </a:ext>
                </a:extLst>
              </p:cNvPr>
              <p:cNvPicPr/>
              <p:nvPr/>
            </p:nvPicPr>
            <p:blipFill>
              <a:blip r:embed="rId6"/>
              <a:stretch>
                <a:fillRect/>
              </a:stretch>
            </p:blipFill>
            <p:spPr>
              <a:xfrm>
                <a:off x="-1488429" y="3385952"/>
                <a:ext cx="108000" cy="216000"/>
              </a:xfrm>
              <a:prstGeom prst="rect">
                <a:avLst/>
              </a:prstGeom>
            </p:spPr>
          </p:pic>
        </mc:Fallback>
      </mc:AlternateContent>
    </p:spTree>
    <p:extLst>
      <p:ext uri="{BB962C8B-B14F-4D97-AF65-F5344CB8AC3E}">
        <p14:creationId xmlns:p14="http://schemas.microsoft.com/office/powerpoint/2010/main" val="1995670314"/>
      </p:ext>
    </p:extLst>
  </p:cSld>
  <p:clrMapOvr>
    <a:masterClrMapping/>
  </p:clrMapOvr>
  <p:transition/>
</p:sld>
</file>

<file path=ppt/slides/slide349.xml><?xml version="1.0" encoding="utf-8"?>
<p:sld xmlns:a="http://schemas.openxmlformats.org/drawingml/2006/main" xmlns:r="http://schemas.openxmlformats.org/officeDocument/2006/relationships" xmlns:p="http://schemas.openxmlformats.org/presentationml/2006/main" show="0">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3210-61E3-423A-ADDD-EAA3767B56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313B1B-ECEC-42D0-B80D-472D5148FCFB}"/>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244387889"/>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83B1DA-2FF5-4E7B-BBBB-E7248B8B94B8}"/>
              </a:ext>
            </a:extLst>
          </p:cNvPr>
          <p:cNvPicPr>
            <a:picLocks noChangeAspect="1"/>
          </p:cNvPicPr>
          <p:nvPr/>
        </p:nvPicPr>
        <p:blipFill>
          <a:blip r:embed="rId3"/>
          <a:stretch>
            <a:fillRect/>
          </a:stretch>
        </p:blipFill>
        <p:spPr>
          <a:xfrm>
            <a:off x="1600200" y="172859"/>
            <a:ext cx="5943600" cy="6456541"/>
          </a:xfrm>
          <a:prstGeom prst="rect">
            <a:avLst/>
          </a:prstGeom>
        </p:spPr>
      </p:pic>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r>
              <a:rPr lang="en-US" sz="800" dirty="0">
                <a:hlinkClick r:id="rId4"/>
              </a:rPr>
              <a:t>https://www.nytimes.com/2021/08/18/world/europe/afghanistan-refugees-europe-migration-asylum.html</a:t>
            </a:r>
            <a:endParaRPr lang="en-US" sz="800" dirty="0"/>
          </a:p>
        </p:txBody>
      </p:sp>
      <p:sp>
        <p:nvSpPr>
          <p:cNvPr id="8" name="TextBox 7">
            <a:extLst>
              <a:ext uri="{FF2B5EF4-FFF2-40B4-BE49-F238E27FC236}">
                <a16:creationId xmlns:a16="http://schemas.microsoft.com/office/drawing/2014/main" id="{E088C19B-B12E-4CB5-A86C-2C8B9ADB03D7}"/>
              </a:ext>
            </a:extLst>
          </p:cNvPr>
          <p:cNvSpPr txBox="1"/>
          <p:nvPr/>
        </p:nvSpPr>
        <p:spPr>
          <a:xfrm>
            <a:off x="2599944" y="1938302"/>
            <a:ext cx="4572000" cy="338554"/>
          </a:xfrm>
          <a:prstGeom prst="rect">
            <a:avLst/>
          </a:prstGeom>
          <a:solidFill>
            <a:schemeClr val="bg1"/>
          </a:solidFill>
        </p:spPr>
        <p:txBody>
          <a:bodyPr wrap="square">
            <a:spAutoFit/>
          </a:bodyPr>
          <a:lstStyle/>
          <a:p>
            <a:pPr algn="l"/>
            <a:r>
              <a:rPr lang="en-US" sz="1600" b="0" i="0" dirty="0"/>
              <a:t>18 August 2021</a:t>
            </a:r>
          </a:p>
        </p:txBody>
      </p:sp>
      <p:pic>
        <p:nvPicPr>
          <p:cNvPr id="10" name="Picture 9">
            <a:extLst>
              <a:ext uri="{FF2B5EF4-FFF2-40B4-BE49-F238E27FC236}">
                <a16:creationId xmlns:a16="http://schemas.microsoft.com/office/drawing/2014/main" id="{9A907CA2-D781-4B54-986D-3372C8CC26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544" y="342519"/>
            <a:ext cx="1905000" cy="276225"/>
          </a:xfrm>
          <a:prstGeom prst="rect">
            <a:avLst/>
          </a:prstGeom>
        </p:spPr>
      </p:pic>
    </p:spTree>
  </p:cSld>
  <p:clrMapOvr>
    <a:masterClrMapping/>
  </p:clrMapOvr>
  <p:transition/>
</p:sld>
</file>

<file path=ppt/slides/slide35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r>
              <a:rPr lang="en-US" sz="800" dirty="0">
                <a:hlinkClick r:id="rId3"/>
              </a:rPr>
              <a:t>https://www.jhalak.com/global-news-Italy-pushing-for-special-G20-meeting-on-Afghanistan-83161</a:t>
            </a:r>
            <a:endParaRPr lang="en-US" sz="800" dirty="0"/>
          </a:p>
        </p:txBody>
      </p:sp>
      <p:pic>
        <p:nvPicPr>
          <p:cNvPr id="4" name="Picture 3">
            <a:extLst>
              <a:ext uri="{FF2B5EF4-FFF2-40B4-BE49-F238E27FC236}">
                <a16:creationId xmlns:a16="http://schemas.microsoft.com/office/drawing/2014/main" id="{CE8866FC-A56B-4C21-9BEC-98AC4888E2AC}"/>
              </a:ext>
            </a:extLst>
          </p:cNvPr>
          <p:cNvPicPr>
            <a:picLocks noChangeAspect="1"/>
          </p:cNvPicPr>
          <p:nvPr/>
        </p:nvPicPr>
        <p:blipFill>
          <a:blip r:embed="rId4"/>
          <a:stretch>
            <a:fillRect/>
          </a:stretch>
        </p:blipFill>
        <p:spPr>
          <a:xfrm>
            <a:off x="1600200" y="269370"/>
            <a:ext cx="5943600" cy="6360030"/>
          </a:xfrm>
          <a:prstGeom prst="rect">
            <a:avLst/>
          </a:prstGeom>
        </p:spPr>
      </p:pic>
      <p:sp>
        <p:nvSpPr>
          <p:cNvPr id="9" name="TextBox 8">
            <a:extLst>
              <a:ext uri="{FF2B5EF4-FFF2-40B4-BE49-F238E27FC236}">
                <a16:creationId xmlns:a16="http://schemas.microsoft.com/office/drawing/2014/main" id="{4C19E6CA-2F3D-415A-9F13-D98DFB999C23}"/>
              </a:ext>
            </a:extLst>
          </p:cNvPr>
          <p:cNvSpPr txBox="1"/>
          <p:nvPr/>
        </p:nvSpPr>
        <p:spPr>
          <a:xfrm>
            <a:off x="1639824" y="737390"/>
            <a:ext cx="4572000" cy="338554"/>
          </a:xfrm>
          <a:prstGeom prst="rect">
            <a:avLst/>
          </a:prstGeom>
          <a:solidFill>
            <a:schemeClr val="bg1"/>
          </a:solidFill>
        </p:spPr>
        <p:txBody>
          <a:bodyPr wrap="square">
            <a:spAutoFit/>
          </a:bodyPr>
          <a:lstStyle/>
          <a:p>
            <a:pPr algn="l"/>
            <a:r>
              <a:rPr lang="en-US" sz="1600" b="0" i="0" dirty="0"/>
              <a:t>28 August 2021</a:t>
            </a:r>
          </a:p>
        </p:txBody>
      </p:sp>
      <p:pic>
        <p:nvPicPr>
          <p:cNvPr id="7" name="Picture 6">
            <a:extLst>
              <a:ext uri="{FF2B5EF4-FFF2-40B4-BE49-F238E27FC236}">
                <a16:creationId xmlns:a16="http://schemas.microsoft.com/office/drawing/2014/main" id="{F96F95C5-8A95-40DE-8E0D-2DADD41A9DEF}"/>
              </a:ext>
            </a:extLst>
          </p:cNvPr>
          <p:cNvPicPr>
            <a:picLocks noChangeAspect="1"/>
          </p:cNvPicPr>
          <p:nvPr/>
        </p:nvPicPr>
        <p:blipFill>
          <a:blip r:embed="rId5"/>
          <a:stretch>
            <a:fillRect/>
          </a:stretch>
        </p:blipFill>
        <p:spPr>
          <a:xfrm>
            <a:off x="542544" y="393661"/>
            <a:ext cx="971600" cy="749339"/>
          </a:xfrm>
          <a:prstGeom prst="rect">
            <a:avLst/>
          </a:prstGeom>
        </p:spPr>
      </p:pic>
    </p:spTree>
    <p:extLst>
      <p:ext uri="{BB962C8B-B14F-4D97-AF65-F5344CB8AC3E}">
        <p14:creationId xmlns:p14="http://schemas.microsoft.com/office/powerpoint/2010/main" val="403768365"/>
      </p:ext>
    </p:extLst>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r>
              <a:rPr lang="en-US" sz="800" dirty="0">
                <a:hlinkClick r:id="rId3"/>
              </a:rPr>
              <a:t>https://thehill.com/policy/international/569879-italian-coast-guard-rescues-fishing-boat-with-over-500-migrants-on-board</a:t>
            </a:r>
            <a:endParaRPr lang="en-US" sz="800" dirty="0"/>
          </a:p>
        </p:txBody>
      </p:sp>
      <p:pic>
        <p:nvPicPr>
          <p:cNvPr id="3" name="Picture 2">
            <a:extLst>
              <a:ext uri="{FF2B5EF4-FFF2-40B4-BE49-F238E27FC236}">
                <a16:creationId xmlns:a16="http://schemas.microsoft.com/office/drawing/2014/main" id="{5F1FD610-A7A9-48B5-ABC6-5A56DB8BB128}"/>
              </a:ext>
            </a:extLst>
          </p:cNvPr>
          <p:cNvPicPr>
            <a:picLocks noChangeAspect="1"/>
          </p:cNvPicPr>
          <p:nvPr/>
        </p:nvPicPr>
        <p:blipFill>
          <a:blip r:embed="rId4"/>
          <a:stretch>
            <a:fillRect/>
          </a:stretch>
        </p:blipFill>
        <p:spPr>
          <a:xfrm>
            <a:off x="1371600" y="1828800"/>
            <a:ext cx="6400800" cy="4701822"/>
          </a:xfrm>
          <a:prstGeom prst="rect">
            <a:avLst/>
          </a:prstGeom>
        </p:spPr>
      </p:pic>
      <p:pic>
        <p:nvPicPr>
          <p:cNvPr id="12" name="Picture 11">
            <a:extLst>
              <a:ext uri="{FF2B5EF4-FFF2-40B4-BE49-F238E27FC236}">
                <a16:creationId xmlns:a16="http://schemas.microsoft.com/office/drawing/2014/main" id="{BD79640C-E779-44E3-BFA2-8147D8415055}"/>
              </a:ext>
            </a:extLst>
          </p:cNvPr>
          <p:cNvPicPr>
            <a:picLocks noChangeAspect="1"/>
          </p:cNvPicPr>
          <p:nvPr/>
        </p:nvPicPr>
        <p:blipFill>
          <a:blip r:embed="rId5"/>
          <a:stretch>
            <a:fillRect/>
          </a:stretch>
        </p:blipFill>
        <p:spPr>
          <a:xfrm>
            <a:off x="1429512" y="398973"/>
            <a:ext cx="6400800" cy="1452405"/>
          </a:xfrm>
          <a:prstGeom prst="rect">
            <a:avLst/>
          </a:prstGeom>
        </p:spPr>
      </p:pic>
      <p:sp>
        <p:nvSpPr>
          <p:cNvPr id="14" name="TextBox 13">
            <a:extLst>
              <a:ext uri="{FF2B5EF4-FFF2-40B4-BE49-F238E27FC236}">
                <a16:creationId xmlns:a16="http://schemas.microsoft.com/office/drawing/2014/main" id="{A9ED0C55-B9FB-41C4-8259-02C3B1991FA1}"/>
              </a:ext>
            </a:extLst>
          </p:cNvPr>
          <p:cNvSpPr txBox="1"/>
          <p:nvPr/>
        </p:nvSpPr>
        <p:spPr>
          <a:xfrm>
            <a:off x="1380744" y="1783166"/>
            <a:ext cx="6422136" cy="338554"/>
          </a:xfrm>
          <a:prstGeom prst="rect">
            <a:avLst/>
          </a:prstGeom>
          <a:solidFill>
            <a:schemeClr val="bg1"/>
          </a:solidFill>
        </p:spPr>
        <p:txBody>
          <a:bodyPr wrap="square">
            <a:spAutoFit/>
          </a:bodyPr>
          <a:lstStyle/>
          <a:p>
            <a:pPr algn="l"/>
            <a:r>
              <a:rPr lang="en-US" sz="1600" b="0" i="0" dirty="0"/>
              <a:t>28 August 2021</a:t>
            </a:r>
          </a:p>
        </p:txBody>
      </p:sp>
      <p:pic>
        <p:nvPicPr>
          <p:cNvPr id="15" name="Picture 14">
            <a:extLst>
              <a:ext uri="{FF2B5EF4-FFF2-40B4-BE49-F238E27FC236}">
                <a16:creationId xmlns:a16="http://schemas.microsoft.com/office/drawing/2014/main" id="{0CF38979-74B3-4129-9B45-6CB8B11F3EDE}"/>
              </a:ext>
            </a:extLst>
          </p:cNvPr>
          <p:cNvPicPr>
            <a:picLocks noChangeAspect="1"/>
          </p:cNvPicPr>
          <p:nvPr/>
        </p:nvPicPr>
        <p:blipFill>
          <a:blip r:embed="rId6"/>
          <a:stretch>
            <a:fillRect/>
          </a:stretch>
        </p:blipFill>
        <p:spPr>
          <a:xfrm>
            <a:off x="304800" y="457200"/>
            <a:ext cx="914400" cy="921380"/>
          </a:xfrm>
          <a:prstGeom prst="rect">
            <a:avLst/>
          </a:prstGeom>
        </p:spPr>
      </p:pic>
    </p:spTree>
    <p:extLst>
      <p:ext uri="{BB962C8B-B14F-4D97-AF65-F5344CB8AC3E}">
        <p14:creationId xmlns:p14="http://schemas.microsoft.com/office/powerpoint/2010/main" val="3504820184"/>
      </p:ext>
    </p:extLst>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932296"/>
            <a:ext cx="7315200" cy="4339650"/>
          </a:xfrm>
        </p:spPr>
        <p:txBody>
          <a:bodyPr/>
          <a:lstStyle/>
          <a:p>
            <a:pPr eaLnBrk="1" hangingPunct="1"/>
            <a:r>
              <a:rPr lang="en-US" sz="2800" dirty="0">
                <a:solidFill>
                  <a:schemeClr val="accent1"/>
                </a:solidFill>
              </a:rPr>
              <a:t>“Still, the population is large, and these trends are likely to reverse.  </a:t>
            </a:r>
            <a:r>
              <a:rPr lang="en-US" sz="3600" b="1" dirty="0"/>
              <a:t>Also, there are many people who want to immigrate to Italy</a:t>
            </a:r>
            <a:r>
              <a:rPr lang="en-US" sz="2800" dirty="0">
                <a:solidFill>
                  <a:schemeClr val="accent1"/>
                </a:solidFill>
              </a:rPr>
              <a:t>, and in fact, there are countless numbers of illegal aliens crossing its borders daily.  Thus, although Italy will probably change, its cultural base should be relatively secure, at least for the foreseeable future.”</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636776" y="6589776"/>
            <a:ext cx="58674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https://www.dailysabah.com/world/europe/number-of-migrants-arriving-in-italy-doubles-in-12-months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2" name="Picture 11">
            <a:extLst>
              <a:ext uri="{FF2B5EF4-FFF2-40B4-BE49-F238E27FC236}">
                <a16:creationId xmlns:a16="http://schemas.microsoft.com/office/drawing/2014/main" id="{B3C829ED-C225-45E2-AD12-4817411631A1}"/>
              </a:ext>
            </a:extLst>
          </p:cNvPr>
          <p:cNvPicPr>
            <a:picLocks noChangeAspect="1"/>
          </p:cNvPicPr>
          <p:nvPr/>
        </p:nvPicPr>
        <p:blipFill>
          <a:blip r:embed="rId4"/>
          <a:stretch>
            <a:fillRect/>
          </a:stretch>
        </p:blipFill>
        <p:spPr>
          <a:xfrm>
            <a:off x="1828800" y="201611"/>
            <a:ext cx="5486400" cy="6275389"/>
          </a:xfrm>
          <a:prstGeom prst="rect">
            <a:avLst/>
          </a:prstGeom>
        </p:spPr>
      </p:pic>
      <p:sp>
        <p:nvSpPr>
          <p:cNvPr id="16" name="TextBox 15">
            <a:extLst>
              <a:ext uri="{FF2B5EF4-FFF2-40B4-BE49-F238E27FC236}">
                <a16:creationId xmlns:a16="http://schemas.microsoft.com/office/drawing/2014/main" id="{701C0333-CEDD-42AD-85F6-15E7872AEE9F}"/>
              </a:ext>
            </a:extLst>
          </p:cNvPr>
          <p:cNvSpPr txBox="1"/>
          <p:nvPr/>
        </p:nvSpPr>
        <p:spPr>
          <a:xfrm>
            <a:off x="3599688" y="4751832"/>
            <a:ext cx="4572000" cy="338554"/>
          </a:xfrm>
          <a:prstGeom prst="rect">
            <a:avLst/>
          </a:prstGeom>
          <a:solidFill>
            <a:srgbClr val="FFFFFF"/>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16 August 2021</a:t>
            </a:r>
          </a:p>
        </p:txBody>
      </p:sp>
      <p:pic>
        <p:nvPicPr>
          <p:cNvPr id="17" name="Picture 16">
            <a:extLst>
              <a:ext uri="{FF2B5EF4-FFF2-40B4-BE49-F238E27FC236}">
                <a16:creationId xmlns:a16="http://schemas.microsoft.com/office/drawing/2014/main" id="{3821B58A-15AC-4426-93D4-EFAC9653CF0C}"/>
              </a:ext>
            </a:extLst>
          </p:cNvPr>
          <p:cNvPicPr>
            <a:picLocks noChangeAspect="1"/>
          </p:cNvPicPr>
          <p:nvPr/>
        </p:nvPicPr>
        <p:blipFill>
          <a:blip r:embed="rId5"/>
          <a:stretch>
            <a:fillRect/>
          </a:stretch>
        </p:blipFill>
        <p:spPr>
          <a:xfrm>
            <a:off x="914400" y="5448243"/>
            <a:ext cx="7302875" cy="1104957"/>
          </a:xfrm>
          <a:prstGeom prst="rect">
            <a:avLst/>
          </a:prstGeom>
          <a:ln w="50800">
            <a:solidFill>
              <a:srgbClr val="C00000"/>
            </a:solidFill>
          </a:ln>
        </p:spPr>
      </p:pic>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AE5D2476-F03F-47B3-90F1-12113B389E95}"/>
                  </a:ext>
                </a:extLst>
              </p14:cNvPr>
              <p14:cNvContentPartPr/>
              <p14:nvPr/>
            </p14:nvContentPartPr>
            <p14:xfrm>
              <a:off x="1380168" y="6171768"/>
              <a:ext cx="840960" cy="37080"/>
            </p14:xfrm>
          </p:contentPart>
        </mc:Choice>
        <mc:Fallback xmlns="">
          <p:pic>
            <p:nvPicPr>
              <p:cNvPr id="18" name="Ink 17">
                <a:extLst>
                  <a:ext uri="{FF2B5EF4-FFF2-40B4-BE49-F238E27FC236}">
                    <a16:creationId xmlns:a16="http://schemas.microsoft.com/office/drawing/2014/main" id="{AE5D2476-F03F-47B3-90F1-12113B389E95}"/>
                  </a:ext>
                </a:extLst>
              </p:cNvPr>
              <p:cNvPicPr/>
              <p:nvPr/>
            </p:nvPicPr>
            <p:blipFill>
              <a:blip r:embed="rId7"/>
              <a:stretch>
                <a:fillRect/>
              </a:stretch>
            </p:blipFill>
            <p:spPr>
              <a:xfrm>
                <a:off x="1326168" y="6064128"/>
                <a:ext cx="948600" cy="2527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D589105C-6F3F-4689-B805-F50BF359DC99}"/>
                  </a:ext>
                </a:extLst>
              </p14:cNvPr>
              <p14:cNvContentPartPr/>
              <p14:nvPr/>
            </p14:nvContentPartPr>
            <p14:xfrm>
              <a:off x="1362168" y="6317928"/>
              <a:ext cx="862920" cy="56160"/>
            </p14:xfrm>
          </p:contentPart>
        </mc:Choice>
        <mc:Fallback xmlns="">
          <p:pic>
            <p:nvPicPr>
              <p:cNvPr id="19" name="Ink 18">
                <a:extLst>
                  <a:ext uri="{FF2B5EF4-FFF2-40B4-BE49-F238E27FC236}">
                    <a16:creationId xmlns:a16="http://schemas.microsoft.com/office/drawing/2014/main" id="{D589105C-6F3F-4689-B805-F50BF359DC99}"/>
                  </a:ext>
                </a:extLst>
              </p:cNvPr>
              <p:cNvPicPr/>
              <p:nvPr/>
            </p:nvPicPr>
            <p:blipFill>
              <a:blip r:embed="rId9"/>
              <a:stretch>
                <a:fillRect/>
              </a:stretch>
            </p:blipFill>
            <p:spPr>
              <a:xfrm>
                <a:off x="1308168" y="6210288"/>
                <a:ext cx="970560" cy="271800"/>
              </a:xfrm>
              <a:prstGeom prst="rect">
                <a:avLst/>
              </a:prstGeom>
            </p:spPr>
          </p:pic>
        </mc:Fallback>
      </mc:AlternateContent>
    </p:spTree>
    <p:extLst>
      <p:ext uri="{BB962C8B-B14F-4D97-AF65-F5344CB8AC3E}">
        <p14:creationId xmlns:p14="http://schemas.microsoft.com/office/powerpoint/2010/main" val="3285312870"/>
      </p:ext>
    </p:extLst>
  </p:cSld>
  <p:clrMapOvr>
    <a:masterClrMapping/>
  </p:clrMapOvr>
  <p:transition/>
</p:sld>
</file>

<file path=ppt/slides/slide35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 name="Picture 3" descr="IMG_0430.JPG"/>
          <p:cNvPicPr>
            <a:picLocks noChangeAspect="1"/>
          </p:cNvPicPr>
          <p:nvPr/>
        </p:nvPicPr>
        <p:blipFill>
          <a:blip r:embed="rId3" cstate="print">
            <a:lum bright="10000"/>
          </a:blip>
          <a:stretch>
            <a:fillRect/>
          </a:stretch>
        </p:blipFill>
        <p:spPr>
          <a:xfrm>
            <a:off x="672152" y="405452"/>
            <a:ext cx="7772400" cy="5829300"/>
          </a:xfrm>
          <a:prstGeom prst="rect">
            <a:avLst/>
          </a:prstGeom>
        </p:spPr>
      </p:pic>
    </p:spTree>
    <p:extLst>
      <p:ext uri="{BB962C8B-B14F-4D97-AF65-F5344CB8AC3E}">
        <p14:creationId xmlns:p14="http://schemas.microsoft.com/office/powerpoint/2010/main" val="359916496"/>
      </p:ext>
    </p:extLst>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295400"/>
            <a:ext cx="7315200" cy="4893647"/>
          </a:xfrm>
        </p:spPr>
        <p:txBody>
          <a:bodyPr/>
          <a:lstStyle/>
          <a:p>
            <a:pPr eaLnBrk="1" hangingPunct="1"/>
            <a:r>
              <a:rPr lang="en-US" sz="2800" dirty="0">
                <a:solidFill>
                  <a:schemeClr val="accent1"/>
                </a:solidFill>
              </a:rPr>
              <a:t>“Still, the population is large, and these trends are likely to reverse.  Also, there are many people who want to immigrate to Italy, and in fac</a:t>
            </a:r>
            <a:r>
              <a:rPr lang="en-US" sz="2400" dirty="0">
                <a:solidFill>
                  <a:schemeClr val="accent1"/>
                </a:solidFill>
              </a:rPr>
              <a:t>t</a:t>
            </a:r>
            <a:r>
              <a:rPr lang="en-US" sz="2800" dirty="0">
                <a:solidFill>
                  <a:schemeClr val="accent1"/>
                </a:solidFill>
              </a:rPr>
              <a:t>, </a:t>
            </a:r>
            <a:r>
              <a:rPr lang="en-US" sz="3600" b="1" dirty="0"/>
              <a:t>there are countless numbers of illegal aliens crossing its borders daily</a:t>
            </a:r>
            <a:r>
              <a:rPr lang="en-US" sz="2800" dirty="0">
                <a:solidFill>
                  <a:schemeClr val="accent1"/>
                </a:solidFill>
              </a:rPr>
              <a:t>. </a:t>
            </a:r>
            <a:r>
              <a:rPr lang="en-US" dirty="0"/>
              <a:t> </a:t>
            </a:r>
            <a:r>
              <a:rPr lang="en-US" sz="2800" dirty="0">
                <a:solidFill>
                  <a:schemeClr val="accent1"/>
                </a:solidFill>
              </a:rPr>
              <a:t>Thus, although Italy will probably change, its cultural base should be relatively secure, at least for the foreseeable future.”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647885"/>
            <a:ext cx="7315200" cy="4524315"/>
          </a:xfrm>
        </p:spPr>
        <p:txBody>
          <a:bodyPr/>
          <a:lstStyle/>
          <a:p>
            <a:pPr eaLnBrk="1" hangingPunct="1"/>
            <a:r>
              <a:rPr lang="en-US" sz="2400" dirty="0">
                <a:solidFill>
                  <a:schemeClr val="accent1"/>
                </a:solidFill>
              </a:rPr>
              <a:t>“Still, the population is large, and these trends are likely to reverse.  Also, there are many people who want to </a:t>
            </a:r>
            <a:r>
              <a:rPr lang="en-US" sz="3600" b="1" dirty="0"/>
              <a:t>immigrate to Italy</a:t>
            </a:r>
            <a:r>
              <a:rPr lang="en-US" sz="2400" dirty="0">
                <a:solidFill>
                  <a:schemeClr val="accent1"/>
                </a:solidFill>
              </a:rPr>
              <a:t>, and in fact, there are countless numbers of </a:t>
            </a:r>
          </a:p>
          <a:p>
            <a:pPr eaLnBrk="1" hangingPunct="1">
              <a:buNone/>
            </a:pPr>
            <a:r>
              <a:rPr lang="en-US" sz="2400" b="1" dirty="0">
                <a:solidFill>
                  <a:schemeClr val="accent1"/>
                </a:solidFill>
              </a:rPr>
              <a:t>	</a:t>
            </a:r>
            <a:r>
              <a:rPr lang="en-US" sz="3600" b="1" dirty="0"/>
              <a:t>illegal aliens crossing its borders daily</a:t>
            </a:r>
            <a:r>
              <a:rPr lang="en-US" sz="2400" dirty="0">
                <a:solidFill>
                  <a:schemeClr val="accent1"/>
                </a:solidFill>
              </a:rPr>
              <a:t>.</a:t>
            </a:r>
            <a:r>
              <a:rPr lang="en-US" dirty="0"/>
              <a:t>  </a:t>
            </a:r>
            <a:r>
              <a:rPr lang="en-US" sz="2400" dirty="0">
                <a:solidFill>
                  <a:schemeClr val="accent1"/>
                </a:solidFill>
              </a:rPr>
              <a:t>Thus, although</a:t>
            </a:r>
            <a:r>
              <a:rPr lang="en-US" dirty="0"/>
              <a:t> </a:t>
            </a:r>
            <a:r>
              <a:rPr lang="en-US" sz="3600" b="1" dirty="0"/>
              <a:t>Italy will probably change, its cultural base </a:t>
            </a:r>
            <a:r>
              <a:rPr lang="en-US" sz="2400" dirty="0">
                <a:solidFill>
                  <a:schemeClr val="accent1"/>
                </a:solidFill>
              </a:rPr>
              <a:t>should be relatively secure, at least for the foreseeable future.”</a:t>
            </a:r>
            <a:endParaRPr lang="en-US" dirty="0">
              <a:solidFill>
                <a:schemeClr val="accent1"/>
              </a:solidFill>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609600" y="1690514"/>
            <a:ext cx="7874000" cy="3785652"/>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and people can move freely within the EU and certain other countries because of </a:t>
            </a:r>
          </a:p>
          <a:p>
            <a:pPr eaLnBrk="0" hangingPunct="0">
              <a:lnSpc>
                <a:spcPct val="150000"/>
              </a:lnSpc>
              <a:spcBef>
                <a:spcPct val="0"/>
              </a:spcBef>
            </a:pPr>
            <a:r>
              <a:rPr kumimoji="1" lang="en-US" sz="4000" i="0" dirty="0">
                <a:solidFill>
                  <a:srgbClr val="FF0000"/>
                </a:solidFill>
                <a:latin typeface="Arial" charset="0"/>
              </a:rPr>
              <a:t>“The Schengen Agreement” </a:t>
            </a:r>
            <a:r>
              <a:rPr kumimoji="1" lang="en-US" sz="4000" i="0" dirty="0">
                <a:solidFill>
                  <a:srgbClr val="FFFFFF"/>
                </a:solidFill>
                <a:latin typeface="Arial" charset="0"/>
              </a:rPr>
              <a:t>. . .</a:t>
            </a:r>
          </a:p>
        </p:txBody>
      </p:sp>
    </p:spTree>
    <p:extLst>
      <p:ext uri="{BB962C8B-B14F-4D97-AF65-F5344CB8AC3E}">
        <p14:creationId xmlns:p14="http://schemas.microsoft.com/office/powerpoint/2010/main" val="826871373"/>
      </p:ext>
    </p:extLst>
  </p:cSld>
  <p:clrMapOvr>
    <a:masterClrMapping/>
  </p:clrMapOvr>
  <p:transition/>
</p:sld>
</file>

<file path=ppt/slides/slide35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rgbClr val="008080"/>
                </a:solidFill>
                <a:hlinkClick r:id="rId3"/>
              </a:rPr>
              <a:t>https://en.wikipedia.org/wiki/Schengen_Agreement</a:t>
            </a:r>
            <a:endParaRPr lang="en-US" sz="800" b="0" i="0" dirty="0">
              <a:solidFill>
                <a:srgbClr val="008080"/>
              </a:solidFill>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457200"/>
            <a:ext cx="8229600" cy="5956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4876372"/>
      </p:ext>
    </p:extLst>
  </p:cSld>
  <p:clrMapOvr>
    <a:masterClrMapping/>
  </p:clrMapOvr>
  <p:transition/>
</p:sld>
</file>

<file path=ppt/slides/slide36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http://www.bbc.com/news/world-europe-13194723</a:t>
            </a:r>
            <a:endParaRPr lang="en-US" sz="800" b="0" i="0" dirty="0">
              <a:solidFill>
                <a:schemeClr val="accent1">
                  <a:lumMod val="20000"/>
                  <a:lumOff val="80000"/>
                </a:schemeClr>
              </a:solidFill>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r>
              <a:rPr lang="en-US" sz="2800" i="0" dirty="0">
                <a:solidFill>
                  <a:srgbClr val="008080"/>
                </a:solidFill>
              </a:rPr>
              <a:t>Schengen Agreement</a:t>
            </a:r>
          </a:p>
          <a:p>
            <a:r>
              <a:rPr lang="en-US" sz="1200" b="0" i="0" dirty="0">
                <a:solidFill>
                  <a:srgbClr val="008080"/>
                </a:solidFill>
              </a:rPr>
              <a:t>1995</a:t>
            </a:r>
          </a:p>
        </p:txBody>
      </p:sp>
    </p:spTree>
    <p:extLst>
      <p:ext uri="{BB962C8B-B14F-4D97-AF65-F5344CB8AC3E}">
        <p14:creationId xmlns:p14="http://schemas.microsoft.com/office/powerpoint/2010/main" val="3695422630"/>
      </p:ext>
    </p:extLst>
  </p:cSld>
  <p:clrMapOvr>
    <a:masterClrMapping/>
  </p:clrMapOvr>
  <p:transition/>
</p:sld>
</file>

<file path=ppt/slides/slide36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http://www.bbc.com/news/world-europe-13194723</a:t>
            </a:r>
            <a:endParaRPr lang="en-US" sz="800" b="0" i="0" dirty="0">
              <a:solidFill>
                <a:schemeClr val="accent1">
                  <a:lumMod val="20000"/>
                  <a:lumOff val="80000"/>
                </a:schemeClr>
              </a:solidFill>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r>
              <a:rPr lang="en-US" sz="2800" i="0" dirty="0">
                <a:solidFill>
                  <a:srgbClr val="008080"/>
                </a:solidFill>
              </a:rPr>
              <a:t>Schengen Agreement</a:t>
            </a:r>
          </a:p>
          <a:p>
            <a:r>
              <a:rPr lang="en-US" sz="1200" b="0" i="0" dirty="0">
                <a:solidFill>
                  <a:srgbClr val="008080"/>
                </a:solidFill>
              </a:rPr>
              <a:t>1995</a:t>
            </a:r>
          </a:p>
        </p:txBody>
      </p:sp>
      <p:sp>
        <p:nvSpPr>
          <p:cNvPr id="5" name="Rectangle 4"/>
          <p:cNvSpPr/>
          <p:nvPr/>
        </p:nvSpPr>
        <p:spPr>
          <a:xfrm>
            <a:off x="791028" y="1963507"/>
            <a:ext cx="7543800" cy="4665893"/>
          </a:xfrm>
          <a:prstGeom prst="rect">
            <a:avLst/>
          </a:prstGeom>
          <a:solidFill>
            <a:srgbClr val="FFFFFF"/>
          </a:solidFill>
          <a:ln w="76200">
            <a:solidFill>
              <a:srgbClr val="008080"/>
            </a:solidFill>
          </a:ln>
        </p:spPr>
        <p:txBody>
          <a:bodyPr wrap="square" lIns="457200" tIns="457200" rIns="457200" bIns="457200">
            <a:spAutoFit/>
          </a:bodyPr>
          <a:lstStyle/>
          <a:p>
            <a:r>
              <a:rPr lang="en-US" i="0" dirty="0">
                <a:solidFill>
                  <a:srgbClr val="000000"/>
                </a:solidFill>
              </a:rPr>
              <a:t>“There are 26 countries in Schengen - 22 EU members and four non-EU. </a:t>
            </a:r>
          </a:p>
          <a:p>
            <a:r>
              <a:rPr lang="en-US" i="0" dirty="0">
                <a:solidFill>
                  <a:srgbClr val="000000"/>
                </a:solidFill>
              </a:rPr>
              <a:t>Those four are: </a:t>
            </a:r>
          </a:p>
          <a:p>
            <a:r>
              <a:rPr lang="en-US" i="0" dirty="0">
                <a:solidFill>
                  <a:srgbClr val="000000"/>
                </a:solidFill>
              </a:rPr>
              <a:t>Iceland and Norway </a:t>
            </a:r>
            <a:r>
              <a:rPr lang="en-US" sz="1800" b="0" i="0" dirty="0">
                <a:solidFill>
                  <a:srgbClr val="000000"/>
                </a:solidFill>
              </a:rPr>
              <a:t>(since 2001)</a:t>
            </a:r>
            <a:r>
              <a:rPr lang="en-US" i="0" dirty="0">
                <a:solidFill>
                  <a:srgbClr val="000000"/>
                </a:solidFill>
              </a:rPr>
              <a:t>, </a:t>
            </a:r>
          </a:p>
          <a:p>
            <a:r>
              <a:rPr lang="en-US" i="0" dirty="0">
                <a:solidFill>
                  <a:srgbClr val="000000"/>
                </a:solidFill>
              </a:rPr>
              <a:t>Switzerland </a:t>
            </a:r>
            <a:r>
              <a:rPr lang="en-US" sz="1800" b="0" i="0" dirty="0">
                <a:solidFill>
                  <a:srgbClr val="000000"/>
                </a:solidFill>
              </a:rPr>
              <a:t>(since 2008)</a:t>
            </a:r>
            <a:r>
              <a:rPr lang="en-US" sz="1800" i="0" dirty="0">
                <a:solidFill>
                  <a:srgbClr val="000000"/>
                </a:solidFill>
              </a:rPr>
              <a:t> </a:t>
            </a:r>
            <a:r>
              <a:rPr lang="en-US" i="0" dirty="0">
                <a:solidFill>
                  <a:srgbClr val="000000"/>
                </a:solidFill>
              </a:rPr>
              <a:t>and Liechtenstein </a:t>
            </a:r>
            <a:r>
              <a:rPr lang="en-US" sz="1800" b="0" i="0" dirty="0">
                <a:solidFill>
                  <a:srgbClr val="000000"/>
                </a:solidFill>
              </a:rPr>
              <a:t>(since 2011)</a:t>
            </a:r>
            <a:r>
              <a:rPr lang="en-US" i="0" dirty="0">
                <a:solidFill>
                  <a:srgbClr val="000000"/>
                </a:solidFill>
              </a:rPr>
              <a:t>.”</a:t>
            </a:r>
          </a:p>
        </p:txBody>
      </p:sp>
    </p:spTree>
    <p:extLst>
      <p:ext uri="{BB962C8B-B14F-4D97-AF65-F5344CB8AC3E}">
        <p14:creationId xmlns:p14="http://schemas.microsoft.com/office/powerpoint/2010/main" val="1537272275"/>
      </p:ext>
    </p:extLst>
  </p:cSld>
  <p:clrMapOvr>
    <a:masterClrMapping/>
  </p:clrMapOvr>
  <p:transition/>
</p:sld>
</file>

<file path=ppt/slides/slide36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http://www.bbc.com/news/world-europe-13194723</a:t>
            </a:r>
            <a:endParaRPr lang="en-US" sz="800" b="0" i="0" dirty="0">
              <a:solidFill>
                <a:schemeClr val="accent1">
                  <a:lumMod val="20000"/>
                  <a:lumOff val="80000"/>
                </a:schemeClr>
              </a:solidFill>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r>
              <a:rPr lang="en-US" sz="2800" i="0" dirty="0">
                <a:solidFill>
                  <a:srgbClr val="008080"/>
                </a:solidFill>
              </a:rPr>
              <a:t>Schengen Agreement</a:t>
            </a:r>
          </a:p>
          <a:p>
            <a:r>
              <a:rPr lang="en-US" sz="1200" b="0" i="0" dirty="0">
                <a:solidFill>
                  <a:srgbClr val="008080"/>
                </a:solidFill>
              </a:rPr>
              <a:t>1995</a:t>
            </a:r>
          </a:p>
        </p:txBody>
      </p:sp>
      <p:sp>
        <p:nvSpPr>
          <p:cNvPr id="5" name="Rectangle 4"/>
          <p:cNvSpPr/>
          <p:nvPr/>
        </p:nvSpPr>
        <p:spPr>
          <a:xfrm>
            <a:off x="762000" y="685800"/>
            <a:ext cx="7543800" cy="3077766"/>
          </a:xfrm>
          <a:prstGeom prst="rect">
            <a:avLst/>
          </a:prstGeom>
          <a:solidFill>
            <a:srgbClr val="FFFFFF"/>
          </a:solidFill>
          <a:ln w="76200">
            <a:solidFill>
              <a:srgbClr val="008080"/>
            </a:solidFill>
          </a:ln>
        </p:spPr>
        <p:txBody>
          <a:bodyPr wrap="square" lIns="457200" tIns="457200" rIns="457200" bIns="457200">
            <a:spAutoFit/>
          </a:bodyPr>
          <a:lstStyle/>
          <a:p>
            <a:r>
              <a:rPr lang="en-US" sz="2800" i="0" dirty="0">
                <a:solidFill>
                  <a:srgbClr val="000000"/>
                </a:solidFill>
              </a:rPr>
              <a:t>“A surge of desperate migrants from the Middle East and Africa has put unprecedented pressure on EU countries, especially Italy, Greece and Hungary.”</a:t>
            </a:r>
          </a:p>
        </p:txBody>
      </p:sp>
      <p:sp>
        <p:nvSpPr>
          <p:cNvPr id="3" name="Freeform 2"/>
          <p:cNvSpPr/>
          <p:nvPr/>
        </p:nvSpPr>
        <p:spPr bwMode="auto">
          <a:xfrm>
            <a:off x="3639457" y="3951074"/>
            <a:ext cx="3218543" cy="2449726"/>
          </a:xfrm>
          <a:custGeom>
            <a:avLst/>
            <a:gdLst>
              <a:gd name="connsiteX0" fmla="*/ 2075543 w 2989943"/>
              <a:gd name="connsiteY0" fmla="*/ 1114412 h 2449726"/>
              <a:gd name="connsiteX1" fmla="*/ 2148114 w 2989943"/>
              <a:gd name="connsiteY1" fmla="*/ 1099898 h 2449726"/>
              <a:gd name="connsiteX2" fmla="*/ 2235200 w 2989943"/>
              <a:gd name="connsiteY2" fmla="*/ 1085384 h 2449726"/>
              <a:gd name="connsiteX3" fmla="*/ 2293257 w 2989943"/>
              <a:gd name="connsiteY3" fmla="*/ 1070869 h 2449726"/>
              <a:gd name="connsiteX4" fmla="*/ 2409372 w 2989943"/>
              <a:gd name="connsiteY4" fmla="*/ 1056355 h 2449726"/>
              <a:gd name="connsiteX5" fmla="*/ 2496457 w 2989943"/>
              <a:gd name="connsiteY5" fmla="*/ 1070869 h 2449726"/>
              <a:gd name="connsiteX6" fmla="*/ 2525486 w 2989943"/>
              <a:gd name="connsiteY6" fmla="*/ 1114412 h 2449726"/>
              <a:gd name="connsiteX7" fmla="*/ 2540000 w 2989943"/>
              <a:gd name="connsiteY7" fmla="*/ 1157955 h 2449726"/>
              <a:gd name="connsiteX8" fmla="*/ 2569029 w 2989943"/>
              <a:gd name="connsiteY8" fmla="*/ 1216012 h 2449726"/>
              <a:gd name="connsiteX9" fmla="*/ 2554514 w 2989943"/>
              <a:gd name="connsiteY9" fmla="*/ 1506298 h 2449726"/>
              <a:gd name="connsiteX10" fmla="*/ 2540000 w 2989943"/>
              <a:gd name="connsiteY10" fmla="*/ 1593384 h 2449726"/>
              <a:gd name="connsiteX11" fmla="*/ 2583543 w 2989943"/>
              <a:gd name="connsiteY11" fmla="*/ 1709498 h 2449726"/>
              <a:gd name="connsiteX12" fmla="*/ 2627086 w 2989943"/>
              <a:gd name="connsiteY12" fmla="*/ 1738526 h 2449726"/>
              <a:gd name="connsiteX13" fmla="*/ 2728686 w 2989943"/>
              <a:gd name="connsiteY13" fmla="*/ 1782069 h 2449726"/>
              <a:gd name="connsiteX14" fmla="*/ 2772229 w 2989943"/>
              <a:gd name="connsiteY14" fmla="*/ 1811098 h 2449726"/>
              <a:gd name="connsiteX15" fmla="*/ 2830286 w 2989943"/>
              <a:gd name="connsiteY15" fmla="*/ 1898184 h 2449726"/>
              <a:gd name="connsiteX16" fmla="*/ 2873829 w 2989943"/>
              <a:gd name="connsiteY16" fmla="*/ 1912698 h 2449726"/>
              <a:gd name="connsiteX17" fmla="*/ 2902857 w 2989943"/>
              <a:gd name="connsiteY17" fmla="*/ 1956241 h 2449726"/>
              <a:gd name="connsiteX18" fmla="*/ 2989943 w 2989943"/>
              <a:gd name="connsiteY18" fmla="*/ 2014298 h 2449726"/>
              <a:gd name="connsiteX19" fmla="*/ 2975429 w 2989943"/>
              <a:gd name="connsiteY19" fmla="*/ 2202984 h 2449726"/>
              <a:gd name="connsiteX20" fmla="*/ 2931886 w 2989943"/>
              <a:gd name="connsiteY20" fmla="*/ 2246526 h 2449726"/>
              <a:gd name="connsiteX21" fmla="*/ 2801257 w 2989943"/>
              <a:gd name="connsiteY21" fmla="*/ 2304584 h 2449726"/>
              <a:gd name="connsiteX22" fmla="*/ 2757714 w 2989943"/>
              <a:gd name="connsiteY22" fmla="*/ 2333612 h 2449726"/>
              <a:gd name="connsiteX23" fmla="*/ 2714172 w 2989943"/>
              <a:gd name="connsiteY23" fmla="*/ 2377155 h 2449726"/>
              <a:gd name="connsiteX24" fmla="*/ 2670629 w 2989943"/>
              <a:gd name="connsiteY24" fmla="*/ 2391669 h 2449726"/>
              <a:gd name="connsiteX25" fmla="*/ 2627086 w 2989943"/>
              <a:gd name="connsiteY25" fmla="*/ 2420698 h 2449726"/>
              <a:gd name="connsiteX26" fmla="*/ 2525486 w 2989943"/>
              <a:gd name="connsiteY26" fmla="*/ 2449726 h 2449726"/>
              <a:gd name="connsiteX27" fmla="*/ 2148114 w 2989943"/>
              <a:gd name="connsiteY27" fmla="*/ 2420698 h 2449726"/>
              <a:gd name="connsiteX28" fmla="*/ 2061029 w 2989943"/>
              <a:gd name="connsiteY28" fmla="*/ 2406184 h 2449726"/>
              <a:gd name="connsiteX29" fmla="*/ 1799772 w 2989943"/>
              <a:gd name="connsiteY29" fmla="*/ 2391669 h 2449726"/>
              <a:gd name="connsiteX30" fmla="*/ 1582057 w 2989943"/>
              <a:gd name="connsiteY30" fmla="*/ 2362641 h 2449726"/>
              <a:gd name="connsiteX31" fmla="*/ 1509486 w 2989943"/>
              <a:gd name="connsiteY31" fmla="*/ 2348126 h 2449726"/>
              <a:gd name="connsiteX32" fmla="*/ 1407886 w 2989943"/>
              <a:gd name="connsiteY32" fmla="*/ 2333612 h 2449726"/>
              <a:gd name="connsiteX33" fmla="*/ 1262743 w 2989943"/>
              <a:gd name="connsiteY33" fmla="*/ 2304584 h 2449726"/>
              <a:gd name="connsiteX34" fmla="*/ 1204686 w 2989943"/>
              <a:gd name="connsiteY34" fmla="*/ 2290069 h 2449726"/>
              <a:gd name="connsiteX35" fmla="*/ 1103086 w 2989943"/>
              <a:gd name="connsiteY35" fmla="*/ 2275555 h 2449726"/>
              <a:gd name="connsiteX36" fmla="*/ 1001486 w 2989943"/>
              <a:gd name="connsiteY36" fmla="*/ 2246526 h 2449726"/>
              <a:gd name="connsiteX37" fmla="*/ 914400 w 2989943"/>
              <a:gd name="connsiteY37" fmla="*/ 2232012 h 2449726"/>
              <a:gd name="connsiteX38" fmla="*/ 870857 w 2989943"/>
              <a:gd name="connsiteY38" fmla="*/ 2217498 h 2449726"/>
              <a:gd name="connsiteX39" fmla="*/ 812800 w 2989943"/>
              <a:gd name="connsiteY39" fmla="*/ 2202984 h 2449726"/>
              <a:gd name="connsiteX40" fmla="*/ 725714 w 2989943"/>
              <a:gd name="connsiteY40" fmla="*/ 2144926 h 2449726"/>
              <a:gd name="connsiteX41" fmla="*/ 653143 w 2989943"/>
              <a:gd name="connsiteY41" fmla="*/ 2057841 h 2449726"/>
              <a:gd name="connsiteX42" fmla="*/ 638629 w 2989943"/>
              <a:gd name="connsiteY42" fmla="*/ 2014298 h 2449726"/>
              <a:gd name="connsiteX43" fmla="*/ 595086 w 2989943"/>
              <a:gd name="connsiteY43" fmla="*/ 1985269 h 2449726"/>
              <a:gd name="connsiteX44" fmla="*/ 566057 w 2989943"/>
              <a:gd name="connsiteY44" fmla="*/ 1941726 h 2449726"/>
              <a:gd name="connsiteX45" fmla="*/ 537029 w 2989943"/>
              <a:gd name="connsiteY45" fmla="*/ 1854641 h 2449726"/>
              <a:gd name="connsiteX46" fmla="*/ 522514 w 2989943"/>
              <a:gd name="connsiteY46" fmla="*/ 1811098 h 2449726"/>
              <a:gd name="connsiteX47" fmla="*/ 493486 w 2989943"/>
              <a:gd name="connsiteY47" fmla="*/ 1767555 h 2449726"/>
              <a:gd name="connsiteX48" fmla="*/ 493486 w 2989943"/>
              <a:gd name="connsiteY48" fmla="*/ 1419212 h 2449726"/>
              <a:gd name="connsiteX49" fmla="*/ 508000 w 2989943"/>
              <a:gd name="connsiteY49" fmla="*/ 1186984 h 2449726"/>
              <a:gd name="connsiteX50" fmla="*/ 449943 w 2989943"/>
              <a:gd name="connsiteY50" fmla="*/ 867669 h 2449726"/>
              <a:gd name="connsiteX51" fmla="*/ 406400 w 2989943"/>
              <a:gd name="connsiteY51" fmla="*/ 838641 h 2449726"/>
              <a:gd name="connsiteX52" fmla="*/ 362857 w 2989943"/>
              <a:gd name="connsiteY52" fmla="*/ 795098 h 2449726"/>
              <a:gd name="connsiteX53" fmla="*/ 275772 w 2989943"/>
              <a:gd name="connsiteY53" fmla="*/ 766069 h 2449726"/>
              <a:gd name="connsiteX54" fmla="*/ 145143 w 2989943"/>
              <a:gd name="connsiteY54" fmla="*/ 678984 h 2449726"/>
              <a:gd name="connsiteX55" fmla="*/ 101600 w 2989943"/>
              <a:gd name="connsiteY55" fmla="*/ 649955 h 2449726"/>
              <a:gd name="connsiteX56" fmla="*/ 58057 w 2989943"/>
              <a:gd name="connsiteY56" fmla="*/ 620926 h 2449726"/>
              <a:gd name="connsiteX57" fmla="*/ 43543 w 2989943"/>
              <a:gd name="connsiteY57" fmla="*/ 577384 h 2449726"/>
              <a:gd name="connsiteX58" fmla="*/ 0 w 2989943"/>
              <a:gd name="connsiteY58" fmla="*/ 475784 h 2449726"/>
              <a:gd name="connsiteX59" fmla="*/ 43543 w 2989943"/>
              <a:gd name="connsiteY59" fmla="*/ 316126 h 2449726"/>
              <a:gd name="connsiteX60" fmla="*/ 174172 w 2989943"/>
              <a:gd name="connsiteY60" fmla="*/ 272584 h 2449726"/>
              <a:gd name="connsiteX61" fmla="*/ 217714 w 2989943"/>
              <a:gd name="connsiteY61" fmla="*/ 258069 h 2449726"/>
              <a:gd name="connsiteX62" fmla="*/ 783772 w 2989943"/>
              <a:gd name="connsiteY62" fmla="*/ 272584 h 2449726"/>
              <a:gd name="connsiteX63" fmla="*/ 1016000 w 2989943"/>
              <a:gd name="connsiteY63" fmla="*/ 258069 h 2449726"/>
              <a:gd name="connsiteX64" fmla="*/ 1074057 w 2989943"/>
              <a:gd name="connsiteY64" fmla="*/ 243555 h 2449726"/>
              <a:gd name="connsiteX65" fmla="*/ 1161143 w 2989943"/>
              <a:gd name="connsiteY65" fmla="*/ 214526 h 2449726"/>
              <a:gd name="connsiteX66" fmla="*/ 1204686 w 2989943"/>
              <a:gd name="connsiteY66" fmla="*/ 170984 h 2449726"/>
              <a:gd name="connsiteX67" fmla="*/ 1306286 w 2989943"/>
              <a:gd name="connsiteY67" fmla="*/ 127441 h 2449726"/>
              <a:gd name="connsiteX68" fmla="*/ 1393372 w 2989943"/>
              <a:gd name="connsiteY68" fmla="*/ 83898 h 2449726"/>
              <a:gd name="connsiteX69" fmla="*/ 1436914 w 2989943"/>
              <a:gd name="connsiteY69" fmla="*/ 54869 h 2449726"/>
              <a:gd name="connsiteX70" fmla="*/ 1553029 w 2989943"/>
              <a:gd name="connsiteY70" fmla="*/ 25841 h 2449726"/>
              <a:gd name="connsiteX71" fmla="*/ 1596572 w 2989943"/>
              <a:gd name="connsiteY71" fmla="*/ 11326 h 2449726"/>
              <a:gd name="connsiteX72" fmla="*/ 1872343 w 2989943"/>
              <a:gd name="connsiteY72" fmla="*/ 69384 h 2449726"/>
              <a:gd name="connsiteX73" fmla="*/ 1901372 w 2989943"/>
              <a:gd name="connsiteY73" fmla="*/ 112926 h 2449726"/>
              <a:gd name="connsiteX74" fmla="*/ 1915886 w 2989943"/>
              <a:gd name="connsiteY74" fmla="*/ 156469 h 2449726"/>
              <a:gd name="connsiteX75" fmla="*/ 1843314 w 2989943"/>
              <a:gd name="connsiteY75" fmla="*/ 345155 h 2449726"/>
              <a:gd name="connsiteX76" fmla="*/ 1770743 w 2989943"/>
              <a:gd name="connsiteY76" fmla="*/ 446755 h 2449726"/>
              <a:gd name="connsiteX77" fmla="*/ 1727200 w 2989943"/>
              <a:gd name="connsiteY77" fmla="*/ 490298 h 2449726"/>
              <a:gd name="connsiteX78" fmla="*/ 1727200 w 2989943"/>
              <a:gd name="connsiteY78" fmla="*/ 737041 h 2449726"/>
              <a:gd name="connsiteX79" fmla="*/ 1828800 w 2989943"/>
              <a:gd name="connsiteY79" fmla="*/ 867669 h 2449726"/>
              <a:gd name="connsiteX80" fmla="*/ 1872343 w 2989943"/>
              <a:gd name="connsiteY80" fmla="*/ 925726 h 2449726"/>
              <a:gd name="connsiteX81" fmla="*/ 1915886 w 2989943"/>
              <a:gd name="connsiteY81" fmla="*/ 954755 h 2449726"/>
              <a:gd name="connsiteX82" fmla="*/ 2017486 w 2989943"/>
              <a:gd name="connsiteY82" fmla="*/ 1027326 h 2449726"/>
              <a:gd name="connsiteX83" fmla="*/ 2061029 w 2989943"/>
              <a:gd name="connsiteY83" fmla="*/ 1070869 h 2449726"/>
              <a:gd name="connsiteX84" fmla="*/ 2104572 w 2989943"/>
              <a:gd name="connsiteY84" fmla="*/ 1085384 h 2449726"/>
              <a:gd name="connsiteX85" fmla="*/ 2162629 w 2989943"/>
              <a:gd name="connsiteY85" fmla="*/ 1172469 h 2449726"/>
              <a:gd name="connsiteX86" fmla="*/ 2191657 w 2989943"/>
              <a:gd name="connsiteY86" fmla="*/ 1114412 h 244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989943" h="2449726">
                <a:moveTo>
                  <a:pt x="2075543" y="1114412"/>
                </a:moveTo>
                <a:lnTo>
                  <a:pt x="2148114" y="1099898"/>
                </a:lnTo>
                <a:cubicBezTo>
                  <a:pt x="2177068" y="1094634"/>
                  <a:pt x="2206342" y="1091156"/>
                  <a:pt x="2235200" y="1085384"/>
                </a:cubicBezTo>
                <a:cubicBezTo>
                  <a:pt x="2254761" y="1081472"/>
                  <a:pt x="2273580" y="1074148"/>
                  <a:pt x="2293257" y="1070869"/>
                </a:cubicBezTo>
                <a:cubicBezTo>
                  <a:pt x="2331732" y="1064456"/>
                  <a:pt x="2370667" y="1061193"/>
                  <a:pt x="2409372" y="1056355"/>
                </a:cubicBezTo>
                <a:cubicBezTo>
                  <a:pt x="2438400" y="1061193"/>
                  <a:pt x="2470135" y="1057708"/>
                  <a:pt x="2496457" y="1070869"/>
                </a:cubicBezTo>
                <a:cubicBezTo>
                  <a:pt x="2512059" y="1078670"/>
                  <a:pt x="2517685" y="1098810"/>
                  <a:pt x="2525486" y="1114412"/>
                </a:cubicBezTo>
                <a:cubicBezTo>
                  <a:pt x="2532328" y="1128096"/>
                  <a:pt x="2533973" y="1143893"/>
                  <a:pt x="2540000" y="1157955"/>
                </a:cubicBezTo>
                <a:cubicBezTo>
                  <a:pt x="2548523" y="1177842"/>
                  <a:pt x="2559353" y="1196660"/>
                  <a:pt x="2569029" y="1216012"/>
                </a:cubicBezTo>
                <a:cubicBezTo>
                  <a:pt x="2564191" y="1312774"/>
                  <a:pt x="2561945" y="1409700"/>
                  <a:pt x="2554514" y="1506298"/>
                </a:cubicBezTo>
                <a:cubicBezTo>
                  <a:pt x="2552257" y="1535640"/>
                  <a:pt x="2540000" y="1563955"/>
                  <a:pt x="2540000" y="1593384"/>
                </a:cubicBezTo>
                <a:cubicBezTo>
                  <a:pt x="2540000" y="1634923"/>
                  <a:pt x="2553512" y="1679467"/>
                  <a:pt x="2583543" y="1709498"/>
                </a:cubicBezTo>
                <a:cubicBezTo>
                  <a:pt x="2595878" y="1721833"/>
                  <a:pt x="2611940" y="1729871"/>
                  <a:pt x="2627086" y="1738526"/>
                </a:cubicBezTo>
                <a:cubicBezTo>
                  <a:pt x="2677308" y="1767224"/>
                  <a:pt x="2679833" y="1765785"/>
                  <a:pt x="2728686" y="1782069"/>
                </a:cubicBezTo>
                <a:cubicBezTo>
                  <a:pt x="2743200" y="1791745"/>
                  <a:pt x="2760742" y="1797970"/>
                  <a:pt x="2772229" y="1811098"/>
                </a:cubicBezTo>
                <a:cubicBezTo>
                  <a:pt x="2795203" y="1837354"/>
                  <a:pt x="2797188" y="1887152"/>
                  <a:pt x="2830286" y="1898184"/>
                </a:cubicBezTo>
                <a:lnTo>
                  <a:pt x="2873829" y="1912698"/>
                </a:lnTo>
                <a:cubicBezTo>
                  <a:pt x="2883505" y="1927212"/>
                  <a:pt x="2889729" y="1944754"/>
                  <a:pt x="2902857" y="1956241"/>
                </a:cubicBezTo>
                <a:cubicBezTo>
                  <a:pt x="2929113" y="1979215"/>
                  <a:pt x="2989943" y="2014298"/>
                  <a:pt x="2989943" y="2014298"/>
                </a:cubicBezTo>
                <a:cubicBezTo>
                  <a:pt x="2985105" y="2077193"/>
                  <a:pt x="2990728" y="2141786"/>
                  <a:pt x="2975429" y="2202984"/>
                </a:cubicBezTo>
                <a:cubicBezTo>
                  <a:pt x="2970451" y="2222897"/>
                  <a:pt x="2947655" y="2233386"/>
                  <a:pt x="2931886" y="2246526"/>
                </a:cubicBezTo>
                <a:cubicBezTo>
                  <a:pt x="2813726" y="2344991"/>
                  <a:pt x="2991118" y="2178013"/>
                  <a:pt x="2801257" y="2304584"/>
                </a:cubicBezTo>
                <a:cubicBezTo>
                  <a:pt x="2786743" y="2314260"/>
                  <a:pt x="2771115" y="2322445"/>
                  <a:pt x="2757714" y="2333612"/>
                </a:cubicBezTo>
                <a:cubicBezTo>
                  <a:pt x="2741945" y="2346753"/>
                  <a:pt x="2731251" y="2365769"/>
                  <a:pt x="2714172" y="2377155"/>
                </a:cubicBezTo>
                <a:cubicBezTo>
                  <a:pt x="2701442" y="2385642"/>
                  <a:pt x="2685143" y="2386831"/>
                  <a:pt x="2670629" y="2391669"/>
                </a:cubicBezTo>
                <a:cubicBezTo>
                  <a:pt x="2656115" y="2401345"/>
                  <a:pt x="2642688" y="2412897"/>
                  <a:pt x="2627086" y="2420698"/>
                </a:cubicBezTo>
                <a:cubicBezTo>
                  <a:pt x="2606265" y="2431109"/>
                  <a:pt x="2544086" y="2445076"/>
                  <a:pt x="2525486" y="2449726"/>
                </a:cubicBezTo>
                <a:cubicBezTo>
                  <a:pt x="2386585" y="2441045"/>
                  <a:pt x="2281504" y="2437372"/>
                  <a:pt x="2148114" y="2420698"/>
                </a:cubicBezTo>
                <a:cubicBezTo>
                  <a:pt x="2118913" y="2417048"/>
                  <a:pt x="2090356" y="2408628"/>
                  <a:pt x="2061029" y="2406184"/>
                </a:cubicBezTo>
                <a:cubicBezTo>
                  <a:pt x="1974110" y="2398941"/>
                  <a:pt x="1886858" y="2396507"/>
                  <a:pt x="1799772" y="2391669"/>
                </a:cubicBezTo>
                <a:cubicBezTo>
                  <a:pt x="1636463" y="2359008"/>
                  <a:pt x="1836613" y="2396582"/>
                  <a:pt x="1582057" y="2362641"/>
                </a:cubicBezTo>
                <a:cubicBezTo>
                  <a:pt x="1557604" y="2359381"/>
                  <a:pt x="1533820" y="2352182"/>
                  <a:pt x="1509486" y="2348126"/>
                </a:cubicBezTo>
                <a:cubicBezTo>
                  <a:pt x="1475741" y="2342502"/>
                  <a:pt x="1441753" y="2338450"/>
                  <a:pt x="1407886" y="2333612"/>
                </a:cubicBezTo>
                <a:cubicBezTo>
                  <a:pt x="1318460" y="2303804"/>
                  <a:pt x="1409515" y="2331270"/>
                  <a:pt x="1262743" y="2304584"/>
                </a:cubicBezTo>
                <a:cubicBezTo>
                  <a:pt x="1243117" y="2301016"/>
                  <a:pt x="1224312" y="2293637"/>
                  <a:pt x="1204686" y="2290069"/>
                </a:cubicBezTo>
                <a:cubicBezTo>
                  <a:pt x="1171027" y="2283949"/>
                  <a:pt x="1136745" y="2281675"/>
                  <a:pt x="1103086" y="2275555"/>
                </a:cubicBezTo>
                <a:cubicBezTo>
                  <a:pt x="929215" y="2243943"/>
                  <a:pt x="1141396" y="2277617"/>
                  <a:pt x="1001486" y="2246526"/>
                </a:cubicBezTo>
                <a:cubicBezTo>
                  <a:pt x="972758" y="2240142"/>
                  <a:pt x="943128" y="2238396"/>
                  <a:pt x="914400" y="2232012"/>
                </a:cubicBezTo>
                <a:cubicBezTo>
                  <a:pt x="899465" y="2228693"/>
                  <a:pt x="885568" y="2221701"/>
                  <a:pt x="870857" y="2217498"/>
                </a:cubicBezTo>
                <a:cubicBezTo>
                  <a:pt x="851677" y="2212018"/>
                  <a:pt x="832152" y="2207822"/>
                  <a:pt x="812800" y="2202984"/>
                </a:cubicBezTo>
                <a:cubicBezTo>
                  <a:pt x="783771" y="2183631"/>
                  <a:pt x="745067" y="2173955"/>
                  <a:pt x="725714" y="2144926"/>
                </a:cubicBezTo>
                <a:cubicBezTo>
                  <a:pt x="685300" y="2084305"/>
                  <a:pt x="709021" y="2113719"/>
                  <a:pt x="653143" y="2057841"/>
                </a:cubicBezTo>
                <a:cubicBezTo>
                  <a:pt x="648305" y="2043327"/>
                  <a:pt x="648186" y="2026245"/>
                  <a:pt x="638629" y="2014298"/>
                </a:cubicBezTo>
                <a:cubicBezTo>
                  <a:pt x="627732" y="2000676"/>
                  <a:pt x="607421" y="1997604"/>
                  <a:pt x="595086" y="1985269"/>
                </a:cubicBezTo>
                <a:cubicBezTo>
                  <a:pt x="582751" y="1972934"/>
                  <a:pt x="575733" y="1956240"/>
                  <a:pt x="566057" y="1941726"/>
                </a:cubicBezTo>
                <a:lnTo>
                  <a:pt x="537029" y="1854641"/>
                </a:lnTo>
                <a:cubicBezTo>
                  <a:pt x="532191" y="1840127"/>
                  <a:pt x="531001" y="1823828"/>
                  <a:pt x="522514" y="1811098"/>
                </a:cubicBezTo>
                <a:lnTo>
                  <a:pt x="493486" y="1767555"/>
                </a:lnTo>
                <a:cubicBezTo>
                  <a:pt x="461202" y="1606133"/>
                  <a:pt x="476621" y="1714349"/>
                  <a:pt x="493486" y="1419212"/>
                </a:cubicBezTo>
                <a:cubicBezTo>
                  <a:pt x="497911" y="1341778"/>
                  <a:pt x="503162" y="1264393"/>
                  <a:pt x="508000" y="1186984"/>
                </a:cubicBezTo>
                <a:cubicBezTo>
                  <a:pt x="502174" y="1131638"/>
                  <a:pt x="525521" y="943246"/>
                  <a:pt x="449943" y="867669"/>
                </a:cubicBezTo>
                <a:cubicBezTo>
                  <a:pt x="437608" y="855334"/>
                  <a:pt x="419801" y="849808"/>
                  <a:pt x="406400" y="838641"/>
                </a:cubicBezTo>
                <a:cubicBezTo>
                  <a:pt x="390631" y="825500"/>
                  <a:pt x="380800" y="805067"/>
                  <a:pt x="362857" y="795098"/>
                </a:cubicBezTo>
                <a:cubicBezTo>
                  <a:pt x="336109" y="780238"/>
                  <a:pt x="301232" y="783042"/>
                  <a:pt x="275772" y="766069"/>
                </a:cubicBezTo>
                <a:lnTo>
                  <a:pt x="145143" y="678984"/>
                </a:lnTo>
                <a:lnTo>
                  <a:pt x="101600" y="649955"/>
                </a:lnTo>
                <a:lnTo>
                  <a:pt x="58057" y="620926"/>
                </a:lnTo>
                <a:cubicBezTo>
                  <a:pt x="53219" y="606412"/>
                  <a:pt x="49570" y="591446"/>
                  <a:pt x="43543" y="577384"/>
                </a:cubicBezTo>
                <a:cubicBezTo>
                  <a:pt x="-10263" y="451837"/>
                  <a:pt x="34038" y="577897"/>
                  <a:pt x="0" y="475784"/>
                </a:cubicBezTo>
                <a:cubicBezTo>
                  <a:pt x="3237" y="449890"/>
                  <a:pt x="-1112" y="344035"/>
                  <a:pt x="43543" y="316126"/>
                </a:cubicBezTo>
                <a:cubicBezTo>
                  <a:pt x="43545" y="316125"/>
                  <a:pt x="152399" y="279842"/>
                  <a:pt x="174172" y="272584"/>
                </a:cubicBezTo>
                <a:lnTo>
                  <a:pt x="217714" y="258069"/>
                </a:lnTo>
                <a:cubicBezTo>
                  <a:pt x="406400" y="262907"/>
                  <a:pt x="595024" y="272584"/>
                  <a:pt x="783772" y="272584"/>
                </a:cubicBezTo>
                <a:cubicBezTo>
                  <a:pt x="861332" y="272584"/>
                  <a:pt x="938825" y="265787"/>
                  <a:pt x="1016000" y="258069"/>
                </a:cubicBezTo>
                <a:cubicBezTo>
                  <a:pt x="1035849" y="256084"/>
                  <a:pt x="1054950" y="249287"/>
                  <a:pt x="1074057" y="243555"/>
                </a:cubicBezTo>
                <a:cubicBezTo>
                  <a:pt x="1103365" y="234762"/>
                  <a:pt x="1161143" y="214526"/>
                  <a:pt x="1161143" y="214526"/>
                </a:cubicBezTo>
                <a:cubicBezTo>
                  <a:pt x="1175657" y="200012"/>
                  <a:pt x="1187983" y="182915"/>
                  <a:pt x="1204686" y="170984"/>
                </a:cubicBezTo>
                <a:cubicBezTo>
                  <a:pt x="1236076" y="148563"/>
                  <a:pt x="1270750" y="139286"/>
                  <a:pt x="1306286" y="127441"/>
                </a:cubicBezTo>
                <a:cubicBezTo>
                  <a:pt x="1431079" y="44244"/>
                  <a:pt x="1273184" y="143993"/>
                  <a:pt x="1393372" y="83898"/>
                </a:cubicBezTo>
                <a:cubicBezTo>
                  <a:pt x="1408974" y="76097"/>
                  <a:pt x="1420520" y="60830"/>
                  <a:pt x="1436914" y="54869"/>
                </a:cubicBezTo>
                <a:cubicBezTo>
                  <a:pt x="1474408" y="41235"/>
                  <a:pt x="1515180" y="38458"/>
                  <a:pt x="1553029" y="25841"/>
                </a:cubicBezTo>
                <a:lnTo>
                  <a:pt x="1596572" y="11326"/>
                </a:lnTo>
                <a:cubicBezTo>
                  <a:pt x="1996535" y="33547"/>
                  <a:pt x="1808597" y="-58106"/>
                  <a:pt x="1872343" y="69384"/>
                </a:cubicBezTo>
                <a:cubicBezTo>
                  <a:pt x="1880144" y="84986"/>
                  <a:pt x="1891696" y="98412"/>
                  <a:pt x="1901372" y="112926"/>
                </a:cubicBezTo>
                <a:cubicBezTo>
                  <a:pt x="1906210" y="127440"/>
                  <a:pt x="1915886" y="141170"/>
                  <a:pt x="1915886" y="156469"/>
                </a:cubicBezTo>
                <a:cubicBezTo>
                  <a:pt x="1915886" y="263436"/>
                  <a:pt x="1900516" y="259353"/>
                  <a:pt x="1843314" y="345155"/>
                </a:cubicBezTo>
                <a:cubicBezTo>
                  <a:pt x="1820336" y="379622"/>
                  <a:pt x="1797755" y="415241"/>
                  <a:pt x="1770743" y="446755"/>
                </a:cubicBezTo>
                <a:cubicBezTo>
                  <a:pt x="1757385" y="462340"/>
                  <a:pt x="1741714" y="475784"/>
                  <a:pt x="1727200" y="490298"/>
                </a:cubicBezTo>
                <a:cubicBezTo>
                  <a:pt x="1716392" y="576760"/>
                  <a:pt x="1698112" y="649777"/>
                  <a:pt x="1727200" y="737041"/>
                </a:cubicBezTo>
                <a:cubicBezTo>
                  <a:pt x="1750365" y="806537"/>
                  <a:pt x="1787815" y="819854"/>
                  <a:pt x="1828800" y="867669"/>
                </a:cubicBezTo>
                <a:cubicBezTo>
                  <a:pt x="1844543" y="886036"/>
                  <a:pt x="1855238" y="908621"/>
                  <a:pt x="1872343" y="925726"/>
                </a:cubicBezTo>
                <a:cubicBezTo>
                  <a:pt x="1884678" y="938061"/>
                  <a:pt x="1902485" y="943588"/>
                  <a:pt x="1915886" y="954755"/>
                </a:cubicBezTo>
                <a:cubicBezTo>
                  <a:pt x="2004148" y="1028307"/>
                  <a:pt x="1910059" y="973613"/>
                  <a:pt x="2017486" y="1027326"/>
                </a:cubicBezTo>
                <a:cubicBezTo>
                  <a:pt x="2032000" y="1041840"/>
                  <a:pt x="2043950" y="1059483"/>
                  <a:pt x="2061029" y="1070869"/>
                </a:cubicBezTo>
                <a:cubicBezTo>
                  <a:pt x="2073759" y="1079356"/>
                  <a:pt x="2093754" y="1074566"/>
                  <a:pt x="2104572" y="1085384"/>
                </a:cubicBezTo>
                <a:cubicBezTo>
                  <a:pt x="2129241" y="1110053"/>
                  <a:pt x="2162629" y="1172469"/>
                  <a:pt x="2162629" y="1172469"/>
                </a:cubicBezTo>
                <a:lnTo>
                  <a:pt x="2191657" y="1114412"/>
                </a:lnTo>
              </a:path>
            </a:pathLst>
          </a:cu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751590496"/>
      </p:ext>
    </p:extLst>
  </p:cSld>
  <p:clrMapOvr>
    <a:masterClrMapping/>
  </p:clrMapOvr>
  <p:transition/>
</p:sld>
</file>

<file path=ppt/slides/slide363.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http://www.bbc.com/news/world-europe-13194723</a:t>
            </a:r>
            <a:endParaRPr lang="en-US" sz="800" b="0" i="0" dirty="0">
              <a:solidFill>
                <a:schemeClr val="accent1">
                  <a:lumMod val="20000"/>
                  <a:lumOff val="80000"/>
                </a:schemeClr>
              </a:solidFill>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r>
              <a:rPr lang="en-US" sz="2800" i="0" dirty="0">
                <a:solidFill>
                  <a:srgbClr val="008080"/>
                </a:solidFill>
              </a:rPr>
              <a:t>Schengen Agreement</a:t>
            </a:r>
          </a:p>
          <a:p>
            <a:r>
              <a:rPr lang="en-US" sz="1200" b="0" i="0" dirty="0">
                <a:solidFill>
                  <a:srgbClr val="008080"/>
                </a:solidFill>
              </a:rPr>
              <a:t>1995</a:t>
            </a:r>
          </a:p>
        </p:txBody>
      </p:sp>
      <p:sp>
        <p:nvSpPr>
          <p:cNvPr id="5" name="Rectangle 4"/>
          <p:cNvSpPr/>
          <p:nvPr/>
        </p:nvSpPr>
        <p:spPr>
          <a:xfrm>
            <a:off x="762000" y="519970"/>
            <a:ext cx="7543800" cy="3440942"/>
          </a:xfrm>
          <a:prstGeom prst="rect">
            <a:avLst/>
          </a:prstGeom>
          <a:solidFill>
            <a:srgbClr val="FFFFFF"/>
          </a:solidFill>
          <a:ln w="76200">
            <a:solidFill>
              <a:srgbClr val="FFC000"/>
            </a:solidFill>
          </a:ln>
        </p:spPr>
        <p:txBody>
          <a:bodyPr wrap="square" lIns="457200" tIns="457200" rIns="457200" bIns="457200">
            <a:spAutoFit/>
          </a:bodyPr>
          <a:lstStyle/>
          <a:p>
            <a:r>
              <a:rPr lang="en-US" sz="2800" i="0" dirty="0">
                <a:solidFill>
                  <a:srgbClr val="000000"/>
                </a:solidFill>
              </a:rPr>
              <a:t>“Some 450,000 asylum seekers have entered Germany already </a:t>
            </a:r>
            <a:r>
              <a:rPr lang="en-US" sz="1800" b="0" i="0" dirty="0">
                <a:solidFill>
                  <a:srgbClr val="000000"/>
                </a:solidFill>
              </a:rPr>
              <a:t>[by mid-September of 2015] </a:t>
            </a:r>
          </a:p>
          <a:p>
            <a:r>
              <a:rPr lang="en-US" sz="2800" i="0" dirty="0">
                <a:solidFill>
                  <a:srgbClr val="000000"/>
                </a:solidFill>
              </a:rPr>
              <a:t>and up to a million are expected in 2015 - by far the most in the EU.”</a:t>
            </a:r>
          </a:p>
        </p:txBody>
      </p:sp>
    </p:spTree>
    <p:extLst>
      <p:ext uri="{BB962C8B-B14F-4D97-AF65-F5344CB8AC3E}">
        <p14:creationId xmlns:p14="http://schemas.microsoft.com/office/powerpoint/2010/main" val="4093805687"/>
      </p:ext>
    </p:extLst>
  </p:cSld>
  <p:clrMapOvr>
    <a:masterClrMapping/>
  </p:clrMapOvr>
  <p:transition/>
</p:sld>
</file>

<file path=ppt/slides/slide36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http://www.bbc.com/news/world-europe-13194723</a:t>
            </a:r>
            <a:endParaRPr lang="en-US" sz="800" b="0" i="0" dirty="0">
              <a:solidFill>
                <a:schemeClr val="accent1">
                  <a:lumMod val="20000"/>
                  <a:lumOff val="80000"/>
                </a:schemeClr>
              </a:solidFill>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r>
              <a:rPr lang="en-US" sz="2800" i="0" dirty="0">
                <a:solidFill>
                  <a:srgbClr val="008080"/>
                </a:solidFill>
              </a:rPr>
              <a:t>Schengen Agreement</a:t>
            </a:r>
          </a:p>
          <a:p>
            <a:r>
              <a:rPr lang="en-US" sz="1200" b="0" i="0" dirty="0">
                <a:solidFill>
                  <a:srgbClr val="008080"/>
                </a:solidFill>
              </a:rPr>
              <a:t>1995</a:t>
            </a:r>
          </a:p>
        </p:txBody>
      </p:sp>
      <p:sp>
        <p:nvSpPr>
          <p:cNvPr id="5" name="Rectangle 4"/>
          <p:cNvSpPr/>
          <p:nvPr/>
        </p:nvSpPr>
        <p:spPr>
          <a:xfrm>
            <a:off x="762000" y="519970"/>
            <a:ext cx="7543800" cy="4973669"/>
          </a:xfrm>
          <a:prstGeom prst="rect">
            <a:avLst/>
          </a:prstGeom>
          <a:solidFill>
            <a:srgbClr val="FFFFFF"/>
          </a:solidFill>
          <a:ln w="76200">
            <a:solidFill>
              <a:srgbClr val="FFC000"/>
            </a:solidFill>
          </a:ln>
        </p:spPr>
        <p:txBody>
          <a:bodyPr wrap="square" lIns="457200" tIns="457200" rIns="457200" bIns="457200">
            <a:spAutoFit/>
          </a:bodyPr>
          <a:lstStyle/>
          <a:p>
            <a:pPr>
              <a:spcBef>
                <a:spcPts val="0"/>
              </a:spcBef>
            </a:pPr>
            <a:r>
              <a:rPr lang="en-US" sz="2800" i="0" dirty="0">
                <a:solidFill>
                  <a:srgbClr val="000000"/>
                </a:solidFill>
              </a:rPr>
              <a:t>It is expected that those </a:t>
            </a:r>
          </a:p>
          <a:p>
            <a:pPr>
              <a:spcBef>
                <a:spcPts val="0"/>
              </a:spcBef>
            </a:pPr>
            <a:r>
              <a:rPr lang="en-US" sz="2800" i="0" dirty="0">
                <a:solidFill>
                  <a:srgbClr val="000000"/>
                </a:solidFill>
              </a:rPr>
              <a:t>asylum seekers who are admitted will compete with current residents at the bottom of the social scale for existing low-paying jobs.</a:t>
            </a:r>
          </a:p>
          <a:p>
            <a:endParaRPr lang="en-US" sz="2800" i="0" dirty="0">
              <a:solidFill>
                <a:srgbClr val="000000"/>
              </a:solidFill>
            </a:endParaRPr>
          </a:p>
          <a:p>
            <a:r>
              <a:rPr lang="en-US" sz="2800" i="0" dirty="0">
                <a:solidFill>
                  <a:srgbClr val="000000"/>
                </a:solidFill>
              </a:rPr>
              <a:t>This quite likely will be a continuing source social unrest. </a:t>
            </a:r>
          </a:p>
        </p:txBody>
      </p:sp>
    </p:spTree>
    <p:extLst>
      <p:ext uri="{BB962C8B-B14F-4D97-AF65-F5344CB8AC3E}">
        <p14:creationId xmlns:p14="http://schemas.microsoft.com/office/powerpoint/2010/main" val="911277128"/>
      </p:ext>
    </p:extLst>
  </p:cSld>
  <p:clrMapOvr>
    <a:masterClrMapping/>
  </p:clrMapOvr>
  <p:transition/>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0339" name="Rectangle 3"/>
          <p:cNvSpPr>
            <a:spLocks noGrp="1" noChangeArrowheads="1"/>
          </p:cNvSpPr>
          <p:nvPr>
            <p:ph type="body" idx="1"/>
          </p:nvPr>
        </p:nvSpPr>
        <p:spPr>
          <a:xfrm>
            <a:off x="914400" y="3168418"/>
            <a:ext cx="7315200" cy="1951496"/>
          </a:xfrm>
        </p:spPr>
        <p:txBody>
          <a:bodyPr/>
          <a:lstStyle/>
          <a:p>
            <a:pPr eaLnBrk="1" hangingPunct="1">
              <a:lnSpc>
                <a:spcPct val="150000"/>
              </a:lnSpc>
              <a:spcBef>
                <a:spcPts val="0"/>
              </a:spcBef>
            </a:pPr>
            <a:r>
              <a:rPr lang="en-US" sz="2800" dirty="0"/>
              <a:t>The </a:t>
            </a:r>
            <a:r>
              <a:rPr lang="en-US" sz="2800" b="1" dirty="0"/>
              <a:t>poorest Italians </a:t>
            </a:r>
            <a:r>
              <a:rPr lang="en-US" sz="2800" dirty="0"/>
              <a:t>are most affected in that they </a:t>
            </a:r>
            <a:r>
              <a:rPr lang="en-US" sz="2800" b="1" dirty="0"/>
              <a:t>feel that these immigrants are taking jobs away </a:t>
            </a:r>
            <a:r>
              <a:rPr lang="en-US" sz="2400" dirty="0"/>
              <a:t>from them.</a:t>
            </a: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3304330886"/>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chemeClr val="accent1">
                    <a:lumMod val="20000"/>
                    <a:lumOff val="80000"/>
                  </a:schemeClr>
                </a:solidFill>
                <a:hlinkClick r:id="rId3"/>
              </a:rPr>
              <a:t>https://en.wikipedia.org/wiki/Dublin_Regulation</a:t>
            </a:r>
            <a:endParaRPr lang="en-US" sz="800" b="0" i="0" dirty="0">
              <a:solidFill>
                <a:schemeClr val="accent1">
                  <a:lumMod val="20000"/>
                  <a:lumOff val="80000"/>
                </a:schemeClr>
              </a:solidFill>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66841"/>
            <a:ext cx="8229600" cy="5205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3810000"/>
            <a:ext cx="5223867" cy="2209800"/>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7070359"/>
      </p:ext>
    </p:extLst>
  </p:cSld>
  <p:clrMapOvr>
    <a:masterClrMapping/>
  </p:clrMapOvr>
  <p:transition/>
</p:sld>
</file>

<file path=ppt/slides/slide3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609600" y="1228850"/>
            <a:ext cx="7874000" cy="4708981"/>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And what are the mostly likely “ . . . responsible </a:t>
            </a:r>
          </a:p>
          <a:p>
            <a:pPr eaLnBrk="0" hangingPunct="0">
              <a:lnSpc>
                <a:spcPct val="150000"/>
              </a:lnSpc>
              <a:spcBef>
                <a:spcPct val="0"/>
              </a:spcBef>
            </a:pPr>
            <a:r>
              <a:rPr kumimoji="1" lang="en-US" sz="4000" i="0" dirty="0">
                <a:solidFill>
                  <a:srgbClr val="FFFFFF"/>
                </a:solidFill>
                <a:latin typeface="Arial" charset="0"/>
              </a:rPr>
              <a:t>Member State[s] . . . through which the asylum seeker[s] first entered the EU”?</a:t>
            </a:r>
          </a:p>
        </p:txBody>
      </p:sp>
    </p:spTree>
    <p:extLst>
      <p:ext uri="{BB962C8B-B14F-4D97-AF65-F5344CB8AC3E}">
        <p14:creationId xmlns:p14="http://schemas.microsoft.com/office/powerpoint/2010/main" val="1555379159"/>
      </p:ext>
    </p:extLst>
  </p:cSld>
  <p:clrMapOvr>
    <a:masterClrMapping/>
  </p:clrMapOvr>
  <p:transition/>
</p:sld>
</file>

<file path=ppt/slides/slide3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rgbClr val="EAEAEA"/>
                </a:solidFill>
                <a:hlinkClick r:id="rId3"/>
              </a:rPr>
              <a:t>http://www.bbc.com/news/world-europe-24583286</a:t>
            </a:r>
            <a:endParaRPr lang="en-US" sz="800" b="0" i="0" dirty="0">
              <a:solidFill>
                <a:srgbClr val="EAEAEA"/>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152400"/>
            <a:ext cx="544528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Freeform 4"/>
          <p:cNvSpPr/>
          <p:nvPr/>
        </p:nvSpPr>
        <p:spPr bwMode="auto">
          <a:xfrm>
            <a:off x="1482436" y="100776"/>
            <a:ext cx="5551715" cy="494310"/>
          </a:xfrm>
          <a:custGeom>
            <a:avLst/>
            <a:gdLst>
              <a:gd name="connsiteX0" fmla="*/ 1190172 w 2830286"/>
              <a:gd name="connsiteY0" fmla="*/ 555798 h 613855"/>
              <a:gd name="connsiteX1" fmla="*/ 1364343 w 2830286"/>
              <a:gd name="connsiteY1" fmla="*/ 584826 h 613855"/>
              <a:gd name="connsiteX2" fmla="*/ 1436914 w 2830286"/>
              <a:gd name="connsiteY2" fmla="*/ 599341 h 613855"/>
              <a:gd name="connsiteX3" fmla="*/ 1596572 w 2830286"/>
              <a:gd name="connsiteY3" fmla="*/ 613855 h 613855"/>
              <a:gd name="connsiteX4" fmla="*/ 1872343 w 2830286"/>
              <a:gd name="connsiteY4" fmla="*/ 599341 h 613855"/>
              <a:gd name="connsiteX5" fmla="*/ 1930400 w 2830286"/>
              <a:gd name="connsiteY5" fmla="*/ 584826 h 613855"/>
              <a:gd name="connsiteX6" fmla="*/ 2090057 w 2830286"/>
              <a:gd name="connsiteY6" fmla="*/ 555798 h 613855"/>
              <a:gd name="connsiteX7" fmla="*/ 2177143 w 2830286"/>
              <a:gd name="connsiteY7" fmla="*/ 526769 h 613855"/>
              <a:gd name="connsiteX8" fmla="*/ 2220686 w 2830286"/>
              <a:gd name="connsiteY8" fmla="*/ 512255 h 613855"/>
              <a:gd name="connsiteX9" fmla="*/ 2264229 w 2830286"/>
              <a:gd name="connsiteY9" fmla="*/ 497741 h 613855"/>
              <a:gd name="connsiteX10" fmla="*/ 2380343 w 2830286"/>
              <a:gd name="connsiteY10" fmla="*/ 483226 h 613855"/>
              <a:gd name="connsiteX11" fmla="*/ 2423886 w 2830286"/>
              <a:gd name="connsiteY11" fmla="*/ 468712 h 613855"/>
              <a:gd name="connsiteX12" fmla="*/ 2583543 w 2830286"/>
              <a:gd name="connsiteY12" fmla="*/ 425169 h 613855"/>
              <a:gd name="connsiteX13" fmla="*/ 2685143 w 2830286"/>
              <a:gd name="connsiteY13" fmla="*/ 367112 h 613855"/>
              <a:gd name="connsiteX14" fmla="*/ 2772229 w 2830286"/>
              <a:gd name="connsiteY14" fmla="*/ 309055 h 613855"/>
              <a:gd name="connsiteX15" fmla="*/ 2801257 w 2830286"/>
              <a:gd name="connsiteY15" fmla="*/ 265512 h 613855"/>
              <a:gd name="connsiteX16" fmla="*/ 2830286 w 2830286"/>
              <a:gd name="connsiteY16" fmla="*/ 178426 h 613855"/>
              <a:gd name="connsiteX17" fmla="*/ 2815772 w 2830286"/>
              <a:gd name="connsiteY17" fmla="*/ 105855 h 613855"/>
              <a:gd name="connsiteX18" fmla="*/ 2772229 w 2830286"/>
              <a:gd name="connsiteY18" fmla="*/ 91341 h 613855"/>
              <a:gd name="connsiteX19" fmla="*/ 2670629 w 2830286"/>
              <a:gd name="connsiteY19" fmla="*/ 47798 h 613855"/>
              <a:gd name="connsiteX20" fmla="*/ 2627086 w 2830286"/>
              <a:gd name="connsiteY20" fmla="*/ 33284 h 613855"/>
              <a:gd name="connsiteX21" fmla="*/ 2046514 w 2830286"/>
              <a:gd name="connsiteY21" fmla="*/ 18769 h 613855"/>
              <a:gd name="connsiteX22" fmla="*/ 1596572 w 2830286"/>
              <a:gd name="connsiteY22" fmla="*/ 18769 h 613855"/>
              <a:gd name="connsiteX23" fmla="*/ 1146629 w 2830286"/>
              <a:gd name="connsiteY23" fmla="*/ 4255 h 613855"/>
              <a:gd name="connsiteX24" fmla="*/ 478972 w 2830286"/>
              <a:gd name="connsiteY24" fmla="*/ 33284 h 613855"/>
              <a:gd name="connsiteX25" fmla="*/ 348343 w 2830286"/>
              <a:gd name="connsiteY25" fmla="*/ 47798 h 613855"/>
              <a:gd name="connsiteX26" fmla="*/ 290286 w 2830286"/>
              <a:gd name="connsiteY26" fmla="*/ 62312 h 613855"/>
              <a:gd name="connsiteX27" fmla="*/ 174172 w 2830286"/>
              <a:gd name="connsiteY27" fmla="*/ 91341 h 613855"/>
              <a:gd name="connsiteX28" fmla="*/ 43543 w 2830286"/>
              <a:gd name="connsiteY28" fmla="*/ 163912 h 613855"/>
              <a:gd name="connsiteX29" fmla="*/ 0 w 2830286"/>
              <a:gd name="connsiteY29" fmla="*/ 250998 h 613855"/>
              <a:gd name="connsiteX30" fmla="*/ 29029 w 2830286"/>
              <a:gd name="connsiteY30" fmla="*/ 381626 h 613855"/>
              <a:gd name="connsiteX31" fmla="*/ 43543 w 2830286"/>
              <a:gd name="connsiteY31" fmla="*/ 439684 h 613855"/>
              <a:gd name="connsiteX32" fmla="*/ 145143 w 2830286"/>
              <a:gd name="connsiteY32" fmla="*/ 555798 h 613855"/>
              <a:gd name="connsiteX33" fmla="*/ 188686 w 2830286"/>
              <a:gd name="connsiteY33" fmla="*/ 570312 h 613855"/>
              <a:gd name="connsiteX34" fmla="*/ 812800 w 2830286"/>
              <a:gd name="connsiteY34" fmla="*/ 555798 h 613855"/>
              <a:gd name="connsiteX35" fmla="*/ 1030514 w 2830286"/>
              <a:gd name="connsiteY35" fmla="*/ 570312 h 613855"/>
              <a:gd name="connsiteX36" fmla="*/ 1088572 w 2830286"/>
              <a:gd name="connsiteY36" fmla="*/ 584826 h 613855"/>
              <a:gd name="connsiteX37" fmla="*/ 1190172 w 2830286"/>
              <a:gd name="connsiteY37" fmla="*/ 599341 h 613855"/>
              <a:gd name="connsiteX38" fmla="*/ 1378857 w 2830286"/>
              <a:gd name="connsiteY38" fmla="*/ 613855 h 613855"/>
              <a:gd name="connsiteX39" fmla="*/ 1654629 w 2830286"/>
              <a:gd name="connsiteY39" fmla="*/ 599341 h 613855"/>
              <a:gd name="connsiteX40" fmla="*/ 1756229 w 2830286"/>
              <a:gd name="connsiteY40" fmla="*/ 584826 h 613855"/>
              <a:gd name="connsiteX41" fmla="*/ 1814286 w 2830286"/>
              <a:gd name="connsiteY41" fmla="*/ 570312 h 613855"/>
              <a:gd name="connsiteX42" fmla="*/ 2162629 w 2830286"/>
              <a:gd name="connsiteY42" fmla="*/ 555798 h 613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30286" h="613855">
                <a:moveTo>
                  <a:pt x="1190172" y="555798"/>
                </a:moveTo>
                <a:cubicBezTo>
                  <a:pt x="1361226" y="590008"/>
                  <a:pt x="1148270" y="548813"/>
                  <a:pt x="1364343" y="584826"/>
                </a:cubicBezTo>
                <a:cubicBezTo>
                  <a:pt x="1388677" y="588882"/>
                  <a:pt x="1412435" y="596281"/>
                  <a:pt x="1436914" y="599341"/>
                </a:cubicBezTo>
                <a:cubicBezTo>
                  <a:pt x="1489940" y="605969"/>
                  <a:pt x="1543353" y="609017"/>
                  <a:pt x="1596572" y="613855"/>
                </a:cubicBezTo>
                <a:cubicBezTo>
                  <a:pt x="1688496" y="609017"/>
                  <a:pt x="1780638" y="607315"/>
                  <a:pt x="1872343" y="599341"/>
                </a:cubicBezTo>
                <a:cubicBezTo>
                  <a:pt x="1892216" y="597613"/>
                  <a:pt x="1910839" y="588738"/>
                  <a:pt x="1930400" y="584826"/>
                </a:cubicBezTo>
                <a:cubicBezTo>
                  <a:pt x="1971891" y="576528"/>
                  <a:pt x="2047247" y="567473"/>
                  <a:pt x="2090057" y="555798"/>
                </a:cubicBezTo>
                <a:cubicBezTo>
                  <a:pt x="2119578" y="547747"/>
                  <a:pt x="2148114" y="536445"/>
                  <a:pt x="2177143" y="526769"/>
                </a:cubicBezTo>
                <a:lnTo>
                  <a:pt x="2220686" y="512255"/>
                </a:lnTo>
                <a:cubicBezTo>
                  <a:pt x="2235200" y="507417"/>
                  <a:pt x="2249048" y="499639"/>
                  <a:pt x="2264229" y="497741"/>
                </a:cubicBezTo>
                <a:lnTo>
                  <a:pt x="2380343" y="483226"/>
                </a:lnTo>
                <a:cubicBezTo>
                  <a:pt x="2394857" y="478388"/>
                  <a:pt x="2409043" y="472423"/>
                  <a:pt x="2423886" y="468712"/>
                </a:cubicBezTo>
                <a:cubicBezTo>
                  <a:pt x="2487594" y="452785"/>
                  <a:pt x="2521263" y="456308"/>
                  <a:pt x="2583543" y="425169"/>
                </a:cubicBezTo>
                <a:cubicBezTo>
                  <a:pt x="2619036" y="407423"/>
                  <a:pt x="2654368" y="392758"/>
                  <a:pt x="2685143" y="367112"/>
                </a:cubicBezTo>
                <a:cubicBezTo>
                  <a:pt x="2757624" y="306711"/>
                  <a:pt x="2695707" y="334562"/>
                  <a:pt x="2772229" y="309055"/>
                </a:cubicBezTo>
                <a:cubicBezTo>
                  <a:pt x="2781905" y="294541"/>
                  <a:pt x="2794172" y="281452"/>
                  <a:pt x="2801257" y="265512"/>
                </a:cubicBezTo>
                <a:cubicBezTo>
                  <a:pt x="2813684" y="237550"/>
                  <a:pt x="2830286" y="178426"/>
                  <a:pt x="2830286" y="178426"/>
                </a:cubicBezTo>
                <a:cubicBezTo>
                  <a:pt x="2825448" y="154236"/>
                  <a:pt x="2829456" y="126381"/>
                  <a:pt x="2815772" y="105855"/>
                </a:cubicBezTo>
                <a:cubicBezTo>
                  <a:pt x="2807285" y="93125"/>
                  <a:pt x="2785913" y="98183"/>
                  <a:pt x="2772229" y="91341"/>
                </a:cubicBezTo>
                <a:cubicBezTo>
                  <a:pt x="2654384" y="32418"/>
                  <a:pt x="2811596" y="88074"/>
                  <a:pt x="2670629" y="47798"/>
                </a:cubicBezTo>
                <a:cubicBezTo>
                  <a:pt x="2655918" y="43595"/>
                  <a:pt x="2642369" y="33995"/>
                  <a:pt x="2627086" y="33284"/>
                </a:cubicBezTo>
                <a:cubicBezTo>
                  <a:pt x="2433711" y="24290"/>
                  <a:pt x="2240038" y="23607"/>
                  <a:pt x="2046514" y="18769"/>
                </a:cubicBezTo>
                <a:cubicBezTo>
                  <a:pt x="1835353" y="-23463"/>
                  <a:pt x="2075906" y="18769"/>
                  <a:pt x="1596572" y="18769"/>
                </a:cubicBezTo>
                <a:cubicBezTo>
                  <a:pt x="1446513" y="18769"/>
                  <a:pt x="1296610" y="9093"/>
                  <a:pt x="1146629" y="4255"/>
                </a:cubicBezTo>
                <a:cubicBezTo>
                  <a:pt x="950585" y="11256"/>
                  <a:pt x="684137" y="18086"/>
                  <a:pt x="478972" y="33284"/>
                </a:cubicBezTo>
                <a:cubicBezTo>
                  <a:pt x="435281" y="36520"/>
                  <a:pt x="391886" y="42960"/>
                  <a:pt x="348343" y="47798"/>
                </a:cubicBezTo>
                <a:cubicBezTo>
                  <a:pt x="328991" y="52636"/>
                  <a:pt x="309759" y="57985"/>
                  <a:pt x="290286" y="62312"/>
                </a:cubicBezTo>
                <a:cubicBezTo>
                  <a:pt x="268832" y="67080"/>
                  <a:pt x="200113" y="76929"/>
                  <a:pt x="174172" y="91341"/>
                </a:cubicBezTo>
                <a:cubicBezTo>
                  <a:pt x="24456" y="174517"/>
                  <a:pt x="142066" y="131072"/>
                  <a:pt x="43543" y="163912"/>
                </a:cubicBezTo>
                <a:cubicBezTo>
                  <a:pt x="28865" y="185928"/>
                  <a:pt x="0" y="220951"/>
                  <a:pt x="0" y="250998"/>
                </a:cubicBezTo>
                <a:cubicBezTo>
                  <a:pt x="0" y="316493"/>
                  <a:pt x="14060" y="329235"/>
                  <a:pt x="29029" y="381626"/>
                </a:cubicBezTo>
                <a:cubicBezTo>
                  <a:pt x="34509" y="400807"/>
                  <a:pt x="35441" y="421455"/>
                  <a:pt x="43543" y="439684"/>
                </a:cubicBezTo>
                <a:cubicBezTo>
                  <a:pt x="70071" y="499373"/>
                  <a:pt x="89780" y="524162"/>
                  <a:pt x="145143" y="555798"/>
                </a:cubicBezTo>
                <a:cubicBezTo>
                  <a:pt x="158427" y="563389"/>
                  <a:pt x="174172" y="565474"/>
                  <a:pt x="188686" y="570312"/>
                </a:cubicBezTo>
                <a:cubicBezTo>
                  <a:pt x="396724" y="565474"/>
                  <a:pt x="604706" y="555798"/>
                  <a:pt x="812800" y="555798"/>
                </a:cubicBezTo>
                <a:cubicBezTo>
                  <a:pt x="885532" y="555798"/>
                  <a:pt x="958181" y="562698"/>
                  <a:pt x="1030514" y="570312"/>
                </a:cubicBezTo>
                <a:cubicBezTo>
                  <a:pt x="1050353" y="572400"/>
                  <a:pt x="1068946" y="581258"/>
                  <a:pt x="1088572" y="584826"/>
                </a:cubicBezTo>
                <a:cubicBezTo>
                  <a:pt x="1122231" y="590946"/>
                  <a:pt x="1156131" y="595937"/>
                  <a:pt x="1190172" y="599341"/>
                </a:cubicBezTo>
                <a:cubicBezTo>
                  <a:pt x="1252940" y="605618"/>
                  <a:pt x="1315962" y="609017"/>
                  <a:pt x="1378857" y="613855"/>
                </a:cubicBezTo>
                <a:cubicBezTo>
                  <a:pt x="1470781" y="609017"/>
                  <a:pt x="1562849" y="606401"/>
                  <a:pt x="1654629" y="599341"/>
                </a:cubicBezTo>
                <a:cubicBezTo>
                  <a:pt x="1688739" y="596717"/>
                  <a:pt x="1722570" y="590946"/>
                  <a:pt x="1756229" y="584826"/>
                </a:cubicBezTo>
                <a:cubicBezTo>
                  <a:pt x="1775855" y="581258"/>
                  <a:pt x="1794402" y="571903"/>
                  <a:pt x="1814286" y="570312"/>
                </a:cubicBezTo>
                <a:cubicBezTo>
                  <a:pt x="2004344" y="555108"/>
                  <a:pt x="2035813" y="555798"/>
                  <a:pt x="2162629" y="555798"/>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algn="l">
              <a:spcBef>
                <a:spcPct val="0"/>
              </a:spcBef>
            </a:pPr>
            <a:endParaRPr lang="en-US" sz="2400" b="0" i="0">
              <a:solidFill>
                <a:srgbClr val="EAEAEA"/>
              </a:solidFill>
              <a:latin typeface="Times New Roman" pitchFamily="18" charset="0"/>
            </a:endParaRPr>
          </a:p>
        </p:txBody>
      </p:sp>
      <p:sp>
        <p:nvSpPr>
          <p:cNvPr id="7" name="Rectangle 6"/>
          <p:cNvSpPr/>
          <p:nvPr/>
        </p:nvSpPr>
        <p:spPr>
          <a:xfrm>
            <a:off x="1371600" y="6063342"/>
            <a:ext cx="6400800" cy="461665"/>
          </a:xfrm>
          <a:prstGeom prst="rect">
            <a:avLst/>
          </a:prstGeom>
          <a:solidFill>
            <a:srgbClr val="FFFFFF"/>
          </a:solidFill>
          <a:ln w="76200">
            <a:solidFill>
              <a:srgbClr val="FF0000"/>
            </a:solidFill>
          </a:ln>
        </p:spPr>
        <p:txBody>
          <a:bodyPr wrap="square" lIns="91440" tIns="91440" rIns="91440" bIns="91440">
            <a:spAutoFit/>
          </a:bodyPr>
          <a:lstStyle/>
          <a:p>
            <a:r>
              <a:rPr lang="en-US" sz="1800" i="0" dirty="0">
                <a:solidFill>
                  <a:srgbClr val="FF0000"/>
                </a:solidFill>
              </a:rPr>
              <a:t>P</a:t>
            </a:r>
            <a:r>
              <a:rPr lang="en-US" sz="1800" i="0" dirty="0">
                <a:solidFill>
                  <a:srgbClr val="000000"/>
                </a:solidFill>
              </a:rPr>
              <a:t>ortugal</a:t>
            </a:r>
            <a:r>
              <a:rPr lang="en-US" sz="1800" i="0" dirty="0"/>
              <a:t>, </a:t>
            </a:r>
            <a:r>
              <a:rPr lang="en-US" sz="1800" i="0" dirty="0">
                <a:solidFill>
                  <a:srgbClr val="FF0000"/>
                </a:solidFill>
              </a:rPr>
              <a:t>I</a:t>
            </a:r>
            <a:r>
              <a:rPr lang="en-US" sz="1800" i="0" dirty="0">
                <a:solidFill>
                  <a:srgbClr val="000000"/>
                </a:solidFill>
              </a:rPr>
              <a:t>taly</a:t>
            </a:r>
            <a:r>
              <a:rPr lang="en-US" sz="1800" i="0" dirty="0">
                <a:solidFill>
                  <a:schemeClr val="accent1">
                    <a:lumMod val="20000"/>
                    <a:lumOff val="80000"/>
                  </a:schemeClr>
                </a:solidFill>
              </a:rPr>
              <a:t>, Ireland</a:t>
            </a:r>
            <a:r>
              <a:rPr lang="en-US" sz="1800" i="0" dirty="0"/>
              <a:t>, </a:t>
            </a:r>
            <a:r>
              <a:rPr lang="en-US" sz="1800" i="0" dirty="0">
                <a:solidFill>
                  <a:srgbClr val="FF0000"/>
                </a:solidFill>
              </a:rPr>
              <a:t>G</a:t>
            </a:r>
            <a:r>
              <a:rPr lang="en-US" sz="1800" i="0" dirty="0">
                <a:solidFill>
                  <a:srgbClr val="000000"/>
                </a:solidFill>
              </a:rPr>
              <a:t>reece</a:t>
            </a:r>
            <a:r>
              <a:rPr lang="en-US" sz="1800" i="0" dirty="0"/>
              <a:t>, and </a:t>
            </a:r>
            <a:r>
              <a:rPr lang="en-US" sz="1800" i="0" dirty="0">
                <a:solidFill>
                  <a:srgbClr val="FF0000"/>
                </a:solidFill>
              </a:rPr>
              <a:t>S</a:t>
            </a:r>
            <a:r>
              <a:rPr lang="en-US" sz="1800" i="0" dirty="0">
                <a:solidFill>
                  <a:srgbClr val="000000"/>
                </a:solidFill>
              </a:rPr>
              <a:t>pain</a:t>
            </a:r>
          </a:p>
        </p:txBody>
      </p:sp>
      <p:sp>
        <p:nvSpPr>
          <p:cNvPr id="8" name="Rectangle 7"/>
          <p:cNvSpPr/>
          <p:nvPr/>
        </p:nvSpPr>
        <p:spPr>
          <a:xfrm>
            <a:off x="2007330" y="2300514"/>
            <a:ext cx="1040670" cy="261610"/>
          </a:xfrm>
          <a:prstGeom prst="rect">
            <a:avLst/>
          </a:prstGeom>
        </p:spPr>
        <p:txBody>
          <a:bodyPr wrap="none">
            <a:spAutoFit/>
          </a:bodyPr>
          <a:lstStyle/>
          <a:p>
            <a:r>
              <a:rPr lang="en-US" sz="1100" i="0" dirty="0">
                <a:solidFill>
                  <a:srgbClr val="000000"/>
                </a:solidFill>
              </a:rPr>
              <a:t>PORTUGAL</a:t>
            </a:r>
            <a:endParaRPr lang="en-US" sz="2400" dirty="0">
              <a:solidFill>
                <a:srgbClr val="000000"/>
              </a:solidFill>
            </a:endParaRPr>
          </a:p>
        </p:txBody>
      </p:sp>
      <p:sp>
        <p:nvSpPr>
          <p:cNvPr id="9" name="Rectangle 8"/>
          <p:cNvSpPr/>
          <p:nvPr/>
        </p:nvSpPr>
        <p:spPr>
          <a:xfrm>
            <a:off x="2963179" y="1905652"/>
            <a:ext cx="694421" cy="261610"/>
          </a:xfrm>
          <a:prstGeom prst="rect">
            <a:avLst/>
          </a:prstGeom>
        </p:spPr>
        <p:txBody>
          <a:bodyPr wrap="none">
            <a:spAutoFit/>
          </a:bodyPr>
          <a:lstStyle/>
          <a:p>
            <a:r>
              <a:rPr lang="en-US" sz="1100" i="0" dirty="0">
                <a:solidFill>
                  <a:srgbClr val="000000"/>
                </a:solidFill>
              </a:rPr>
              <a:t>SPAIN</a:t>
            </a:r>
            <a:endParaRPr lang="en-US" sz="1800" dirty="0">
              <a:solidFill>
                <a:srgbClr val="000000"/>
              </a:solidFill>
            </a:endParaRPr>
          </a:p>
        </p:txBody>
      </p:sp>
      <p:sp>
        <p:nvSpPr>
          <p:cNvPr id="10" name="Rectangle 9"/>
          <p:cNvSpPr/>
          <p:nvPr/>
        </p:nvSpPr>
        <p:spPr>
          <a:xfrm>
            <a:off x="4782362" y="1676400"/>
            <a:ext cx="660757" cy="261610"/>
          </a:xfrm>
          <a:prstGeom prst="rect">
            <a:avLst/>
          </a:prstGeom>
        </p:spPr>
        <p:txBody>
          <a:bodyPr wrap="none">
            <a:spAutoFit/>
          </a:bodyPr>
          <a:lstStyle/>
          <a:p>
            <a:r>
              <a:rPr lang="en-US" sz="1100" i="0" dirty="0">
                <a:solidFill>
                  <a:srgbClr val="000000"/>
                </a:solidFill>
              </a:rPr>
              <a:t>ITALY</a:t>
            </a:r>
            <a:endParaRPr lang="en-US" sz="1800" dirty="0">
              <a:solidFill>
                <a:srgbClr val="000000"/>
              </a:solidFill>
            </a:endParaRPr>
          </a:p>
        </p:txBody>
      </p:sp>
    </p:spTree>
    <p:extLst>
      <p:ext uri="{BB962C8B-B14F-4D97-AF65-F5344CB8AC3E}">
        <p14:creationId xmlns:p14="http://schemas.microsoft.com/office/powerpoint/2010/main" val="1668259369"/>
      </p:ext>
    </p:extLst>
  </p:cSld>
  <p:clrMapOvr>
    <a:masterClrMapping/>
  </p:clrMapOvr>
  <p:transition/>
</p:sld>
</file>

<file path=ppt/slides/slide369.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rgbClr val="FFFFFF"/>
                </a:solidFill>
                <a:hlinkClick r:id="rId3"/>
              </a:rPr>
              <a:t>http://qz.com/407275/the-human-trafficking-situation-in-europe-is-out-of-control/</a:t>
            </a:r>
            <a:endParaRPr lang="en-US" sz="800" b="0" i="0" dirty="0">
              <a:solidFill>
                <a:srgbClr val="FFFFFF"/>
              </a:solidFill>
            </a:endParaRPr>
          </a:p>
        </p:txBody>
      </p:sp>
      <p:pic>
        <p:nvPicPr>
          <p:cNvPr id="14338" name="Picture 2" descr="https://qzprod.files.wordpress.com/2015/05/refugees_on_italian_coasts_totale_sbarchi_chartbuilder.png?w=640&amp;h=39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95400"/>
            <a:ext cx="8229600" cy="5014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777426"/>
      </p:ext>
    </p:extLst>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593788"/>
            <a:ext cx="4572000" cy="215444"/>
          </a:xfrm>
          <a:prstGeom prst="rect">
            <a:avLst/>
          </a:prstGeom>
        </p:spPr>
        <p:txBody>
          <a:bodyPr>
            <a:spAutoFit/>
          </a:bodyPr>
          <a:lstStyle/>
          <a:p>
            <a:r>
              <a:rPr lang="en-US" sz="800" b="0" i="0" dirty="0">
                <a:solidFill>
                  <a:schemeClr val="bg2"/>
                </a:solidFill>
                <a:hlinkClick r:id="rId3">
                  <a:extLst>
                    <a:ext uri="{A12FA001-AC4F-418D-AE19-62706E023703}">
                      <ahyp:hlinkClr xmlns:ahyp="http://schemas.microsoft.com/office/drawing/2018/hyperlinkcolor" val="tx"/>
                    </a:ext>
                  </a:extLst>
                </a:hlinkClick>
              </a:rPr>
              <a:t>https://en.wikipedia.org/wiki/Immigration_to_Italy</a:t>
            </a:r>
            <a:endParaRPr lang="en-US" sz="800" b="0" i="0" dirty="0">
              <a:solidFill>
                <a:schemeClr val="bg2"/>
              </a:solidFill>
            </a:endParaRPr>
          </a:p>
        </p:txBody>
      </p:sp>
      <p:pic>
        <p:nvPicPr>
          <p:cNvPr id="4" name="Picture 3">
            <a:extLst>
              <a:ext uri="{FF2B5EF4-FFF2-40B4-BE49-F238E27FC236}">
                <a16:creationId xmlns:a16="http://schemas.microsoft.com/office/drawing/2014/main" id="{12E17AEA-50A5-4BF7-A555-7F56867198FF}"/>
              </a:ext>
            </a:extLst>
          </p:cNvPr>
          <p:cNvPicPr>
            <a:picLocks noChangeAspect="1"/>
          </p:cNvPicPr>
          <p:nvPr/>
        </p:nvPicPr>
        <p:blipFill>
          <a:blip r:embed="rId4"/>
          <a:stretch>
            <a:fillRect/>
          </a:stretch>
        </p:blipFill>
        <p:spPr>
          <a:xfrm>
            <a:off x="228600" y="1676400"/>
            <a:ext cx="8686800" cy="4304817"/>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9E0C971B-60A3-438A-BA17-8832A62505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425" y="257175"/>
            <a:ext cx="1476375" cy="1343025"/>
          </a:xfrm>
          <a:prstGeom prst="rect">
            <a:avLst/>
          </a:prstGeom>
        </p:spPr>
      </p:pic>
    </p:spTree>
    <p:extLst>
      <p:ext uri="{BB962C8B-B14F-4D97-AF65-F5344CB8AC3E}">
        <p14:creationId xmlns:p14="http://schemas.microsoft.com/office/powerpoint/2010/main" val="2195292817"/>
      </p:ext>
    </p:extLst>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447800" y="6551842"/>
            <a:ext cx="6248400" cy="215444"/>
          </a:xfrm>
          <a:prstGeom prst="rect">
            <a:avLst/>
          </a:prstGeom>
        </p:spPr>
        <p:txBody>
          <a:bodyPr wrap="square">
            <a:spAutoFit/>
          </a:bodyPr>
          <a:lstStyle/>
          <a:p>
            <a:r>
              <a:rPr lang="en-US" sz="800" b="0" i="0" dirty="0">
                <a:solidFill>
                  <a:schemeClr val="bg2"/>
                </a:solidFill>
                <a:hlinkClick r:id="rId3">
                  <a:extLst>
                    <a:ext uri="{A12FA001-AC4F-418D-AE19-62706E023703}">
                      <ahyp:hlinkClr xmlns:ahyp="http://schemas.microsoft.com/office/drawing/2018/hyperlinkcolor" val="tx"/>
                    </a:ext>
                  </a:extLst>
                </a:hlinkClick>
              </a:rPr>
              <a:t>https://www.michigansthumb.com/news/article/Italy-presses-EU-nations-to-open-ports-to-rescued-16362678.php</a:t>
            </a:r>
            <a:endParaRPr lang="en-US" sz="800" b="0" i="0" dirty="0">
              <a:solidFill>
                <a:schemeClr val="bg2"/>
              </a:solidFill>
            </a:endParaRPr>
          </a:p>
        </p:txBody>
      </p:sp>
      <p:pic>
        <p:nvPicPr>
          <p:cNvPr id="4" name="Picture 3">
            <a:extLst>
              <a:ext uri="{FF2B5EF4-FFF2-40B4-BE49-F238E27FC236}">
                <a16:creationId xmlns:a16="http://schemas.microsoft.com/office/drawing/2014/main" id="{3F5CF555-FC96-40F1-92F8-E9FD6DC23A4A}"/>
              </a:ext>
            </a:extLst>
          </p:cNvPr>
          <p:cNvPicPr>
            <a:picLocks noChangeAspect="1"/>
          </p:cNvPicPr>
          <p:nvPr/>
        </p:nvPicPr>
        <p:blipFill>
          <a:blip r:embed="rId4"/>
          <a:stretch>
            <a:fillRect/>
          </a:stretch>
        </p:blipFill>
        <p:spPr>
          <a:xfrm>
            <a:off x="1600200" y="311615"/>
            <a:ext cx="5943600" cy="6241585"/>
          </a:xfrm>
          <a:prstGeom prst="rect">
            <a:avLst/>
          </a:prstGeom>
        </p:spPr>
      </p:pic>
      <p:sp>
        <p:nvSpPr>
          <p:cNvPr id="7" name="TextBox 6">
            <a:extLst>
              <a:ext uri="{FF2B5EF4-FFF2-40B4-BE49-F238E27FC236}">
                <a16:creationId xmlns:a16="http://schemas.microsoft.com/office/drawing/2014/main" id="{13CBA029-ECAC-4FA0-AC87-8647E7B96E29}"/>
              </a:ext>
            </a:extLst>
          </p:cNvPr>
          <p:cNvSpPr txBox="1"/>
          <p:nvPr/>
        </p:nvSpPr>
        <p:spPr>
          <a:xfrm>
            <a:off x="1551432" y="1389888"/>
            <a:ext cx="4105656" cy="338554"/>
          </a:xfrm>
          <a:prstGeom prst="rect">
            <a:avLst/>
          </a:prstGeom>
          <a:solidFill>
            <a:srgbClr val="FFFFFF"/>
          </a:solidFill>
        </p:spPr>
        <p:txBody>
          <a:bodyPr wrap="square">
            <a:spAutoFit/>
          </a:bodyPr>
          <a:lstStyle/>
          <a:p>
            <a:pPr algn="l"/>
            <a:r>
              <a:rPr lang="en-US" sz="1600" b="0" i="0" dirty="0">
                <a:solidFill>
                  <a:schemeClr val="bg2"/>
                </a:solidFill>
              </a:rPr>
              <a:t>04 August 2021</a:t>
            </a:r>
          </a:p>
        </p:txBody>
      </p:sp>
      <p:sp>
        <p:nvSpPr>
          <p:cNvPr id="11" name="Rectangle 10">
            <a:extLst>
              <a:ext uri="{FF2B5EF4-FFF2-40B4-BE49-F238E27FC236}">
                <a16:creationId xmlns:a16="http://schemas.microsoft.com/office/drawing/2014/main" id="{8659672B-F4E6-443C-844D-F993D8CEE78A}"/>
              </a:ext>
            </a:extLst>
          </p:cNvPr>
          <p:cNvSpPr/>
          <p:nvPr/>
        </p:nvSpPr>
        <p:spPr bwMode="auto">
          <a:xfrm>
            <a:off x="5715000" y="1066800"/>
            <a:ext cx="1143000" cy="66164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pic>
        <p:nvPicPr>
          <p:cNvPr id="17" name="Picture 16" descr="A picture containing text, clipart&#10;&#10;Description automatically generated">
            <a:extLst>
              <a:ext uri="{FF2B5EF4-FFF2-40B4-BE49-F238E27FC236}">
                <a16:creationId xmlns:a16="http://schemas.microsoft.com/office/drawing/2014/main" id="{69628E29-E123-4B6A-AFA1-062AA943BA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8565" y="838200"/>
            <a:ext cx="761123" cy="890242"/>
          </a:xfrm>
          <a:prstGeom prst="rect">
            <a:avLst/>
          </a:prstGeom>
        </p:spPr>
      </p:pic>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37E6B1AA-7C22-46BD-84F6-349A9FCD4ED7}"/>
                  </a:ext>
                </a:extLst>
              </p14:cNvPr>
              <p14:cNvContentPartPr/>
              <p14:nvPr/>
            </p14:nvContentPartPr>
            <p14:xfrm>
              <a:off x="1636128" y="1535328"/>
              <a:ext cx="1563480" cy="19800"/>
            </p14:xfrm>
          </p:contentPart>
        </mc:Choice>
        <mc:Fallback xmlns="">
          <p:pic>
            <p:nvPicPr>
              <p:cNvPr id="12" name="Ink 11">
                <a:extLst>
                  <a:ext uri="{FF2B5EF4-FFF2-40B4-BE49-F238E27FC236}">
                    <a16:creationId xmlns:a16="http://schemas.microsoft.com/office/drawing/2014/main" id="{37E6B1AA-7C22-46BD-84F6-349A9FCD4ED7}"/>
                  </a:ext>
                </a:extLst>
              </p:cNvPr>
              <p:cNvPicPr/>
              <p:nvPr/>
            </p:nvPicPr>
            <p:blipFill>
              <a:blip r:embed="rId7"/>
              <a:stretch>
                <a:fillRect/>
              </a:stretch>
            </p:blipFill>
            <p:spPr>
              <a:xfrm>
                <a:off x="1582488" y="1427328"/>
                <a:ext cx="1671120" cy="235440"/>
              </a:xfrm>
              <a:prstGeom prst="rect">
                <a:avLst/>
              </a:prstGeom>
            </p:spPr>
          </p:pic>
        </mc:Fallback>
      </mc:AlternateContent>
    </p:spTree>
    <p:extLst>
      <p:ext uri="{BB962C8B-B14F-4D97-AF65-F5344CB8AC3E}">
        <p14:creationId xmlns:p14="http://schemas.microsoft.com/office/powerpoint/2010/main" val="897794539"/>
      </p:ext>
    </p:extLst>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chemeClr val="accent1">
                    <a:lumMod val="20000"/>
                    <a:lumOff val="80000"/>
                  </a:schemeClr>
                </a:solidFill>
                <a:hlinkClick r:id="rId3"/>
              </a:rPr>
              <a:t>http://www.bbc.com/news/world-africa-32332767</a:t>
            </a:r>
            <a:endParaRPr lang="en-US" sz="800" b="0" i="0" dirty="0">
              <a:solidFill>
                <a:schemeClr val="accent1">
                  <a:lumMod val="20000"/>
                  <a:lumOff val="80000"/>
                </a:schemeClr>
              </a:solidFill>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208" y="381000"/>
            <a:ext cx="7921584"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EC4CD6EB-556E-4389-B579-DE93E8B51388}"/>
              </a:ext>
            </a:extLst>
          </p:cNvPr>
          <p:cNvSpPr txBox="1"/>
          <p:nvPr/>
        </p:nvSpPr>
        <p:spPr>
          <a:xfrm>
            <a:off x="734568" y="847344"/>
            <a:ext cx="4105656" cy="338554"/>
          </a:xfrm>
          <a:prstGeom prst="rect">
            <a:avLst/>
          </a:prstGeom>
          <a:solidFill>
            <a:srgbClr val="FFFFFF"/>
          </a:solidFill>
        </p:spPr>
        <p:txBody>
          <a:bodyPr wrap="square">
            <a:spAutoFit/>
          </a:bodyPr>
          <a:lstStyle/>
          <a:p>
            <a:pPr algn="l"/>
            <a:r>
              <a:rPr lang="en-US" sz="1600" b="0" i="0" dirty="0">
                <a:solidFill>
                  <a:schemeClr val="bg2"/>
                </a:solidFill>
              </a:rPr>
              <a:t>16 April 2018</a:t>
            </a: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C09EF522-3B07-4348-B963-2F84C7050144}"/>
                  </a:ext>
                </a:extLst>
              </p14:cNvPr>
              <p14:cNvContentPartPr/>
              <p14:nvPr/>
            </p14:nvContentPartPr>
            <p14:xfrm>
              <a:off x="849888" y="1014048"/>
              <a:ext cx="1322280" cy="19800"/>
            </p14:xfrm>
          </p:contentPart>
        </mc:Choice>
        <mc:Fallback xmlns="">
          <p:pic>
            <p:nvPicPr>
              <p:cNvPr id="3" name="Ink 2">
                <a:extLst>
                  <a:ext uri="{FF2B5EF4-FFF2-40B4-BE49-F238E27FC236}">
                    <a16:creationId xmlns:a16="http://schemas.microsoft.com/office/drawing/2014/main" id="{C09EF522-3B07-4348-B963-2F84C7050144}"/>
                  </a:ext>
                </a:extLst>
              </p:cNvPr>
              <p:cNvPicPr/>
              <p:nvPr/>
            </p:nvPicPr>
            <p:blipFill>
              <a:blip r:embed="rId6"/>
              <a:stretch>
                <a:fillRect/>
              </a:stretch>
            </p:blipFill>
            <p:spPr>
              <a:xfrm>
                <a:off x="795888" y="906408"/>
                <a:ext cx="1429920" cy="235440"/>
              </a:xfrm>
              <a:prstGeom prst="rect">
                <a:avLst/>
              </a:prstGeom>
            </p:spPr>
          </p:pic>
        </mc:Fallback>
      </mc:AlternateContent>
    </p:spTree>
    <p:extLst>
      <p:ext uri="{BB962C8B-B14F-4D97-AF65-F5344CB8AC3E}">
        <p14:creationId xmlns:p14="http://schemas.microsoft.com/office/powerpoint/2010/main" val="123333976"/>
      </p:ext>
    </p:extLst>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762000" y="2133600"/>
            <a:ext cx="7645400" cy="3671583"/>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Generally thousands of migrants drowned each year trying to reach Greece or Italy . . .</a:t>
            </a:r>
          </a:p>
        </p:txBody>
      </p:sp>
      <p:sp>
        <p:nvSpPr>
          <p:cNvPr id="3" name="Rectangle 4"/>
          <p:cNvSpPr>
            <a:spLocks noChangeArrowheads="1"/>
          </p:cNvSpPr>
          <p:nvPr/>
        </p:nvSpPr>
        <p:spPr bwMode="auto">
          <a:xfrm>
            <a:off x="3134778" y="6541635"/>
            <a:ext cx="2868093" cy="215444"/>
          </a:xfrm>
          <a:prstGeom prst="rect">
            <a:avLst/>
          </a:prstGeom>
          <a:noFill/>
          <a:ln w="9525">
            <a:noFill/>
            <a:miter lim="800000"/>
            <a:headEnd/>
            <a:tailEnd/>
          </a:ln>
        </p:spPr>
        <p:txBody>
          <a:bodyPr wrap="none">
            <a:spAutoFit/>
          </a:bodyPr>
          <a:lstStyle/>
          <a:p>
            <a:r>
              <a:rPr lang="en-US" sz="800" b="0" i="0" dirty="0">
                <a:hlinkClick r:id="rId3"/>
              </a:rPr>
              <a:t>http://www.bbc.com/news/world-europe-24583286</a:t>
            </a:r>
            <a:endParaRPr lang="en-US" sz="800" b="0" i="0" dirty="0"/>
          </a:p>
        </p:txBody>
      </p:sp>
    </p:spTree>
    <p:extLst>
      <p:ext uri="{BB962C8B-B14F-4D97-AF65-F5344CB8AC3E}">
        <p14:creationId xmlns:p14="http://schemas.microsoft.com/office/powerpoint/2010/main" val="2109891160"/>
      </p:ext>
    </p:extLst>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6197" y="228600"/>
            <a:ext cx="5176603"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288498" y="6628042"/>
            <a:ext cx="4572000" cy="215444"/>
          </a:xfrm>
          <a:prstGeom prst="rect">
            <a:avLst/>
          </a:prstGeom>
        </p:spPr>
        <p:txBody>
          <a:bodyPr>
            <a:spAutoFit/>
          </a:bodyPr>
          <a:lstStyle/>
          <a:p>
            <a:r>
              <a:rPr lang="en-US" sz="800" b="0" i="0" dirty="0">
                <a:solidFill>
                  <a:srgbClr val="EAEAEA"/>
                </a:solidFill>
                <a:hlinkClick r:id="rId4"/>
              </a:rPr>
              <a:t>http://www.bbc.com/news/world-europe-24583286</a:t>
            </a:r>
            <a:endParaRPr lang="en-US" sz="800" b="0" i="0" dirty="0">
              <a:solidFill>
                <a:srgbClr val="EAEAEA"/>
              </a:solidFill>
            </a:endParaRPr>
          </a:p>
        </p:txBody>
      </p:sp>
      <p:sp>
        <p:nvSpPr>
          <p:cNvPr id="4" name="Freeform 3"/>
          <p:cNvSpPr/>
          <p:nvPr/>
        </p:nvSpPr>
        <p:spPr bwMode="auto">
          <a:xfrm>
            <a:off x="1846943" y="4981748"/>
            <a:ext cx="3113315" cy="1087483"/>
          </a:xfrm>
          <a:custGeom>
            <a:avLst/>
            <a:gdLst>
              <a:gd name="connsiteX0" fmla="*/ 1190172 w 2830286"/>
              <a:gd name="connsiteY0" fmla="*/ 555798 h 613855"/>
              <a:gd name="connsiteX1" fmla="*/ 1364343 w 2830286"/>
              <a:gd name="connsiteY1" fmla="*/ 584826 h 613855"/>
              <a:gd name="connsiteX2" fmla="*/ 1436914 w 2830286"/>
              <a:gd name="connsiteY2" fmla="*/ 599341 h 613855"/>
              <a:gd name="connsiteX3" fmla="*/ 1596572 w 2830286"/>
              <a:gd name="connsiteY3" fmla="*/ 613855 h 613855"/>
              <a:gd name="connsiteX4" fmla="*/ 1872343 w 2830286"/>
              <a:gd name="connsiteY4" fmla="*/ 599341 h 613855"/>
              <a:gd name="connsiteX5" fmla="*/ 1930400 w 2830286"/>
              <a:gd name="connsiteY5" fmla="*/ 584826 h 613855"/>
              <a:gd name="connsiteX6" fmla="*/ 2090057 w 2830286"/>
              <a:gd name="connsiteY6" fmla="*/ 555798 h 613855"/>
              <a:gd name="connsiteX7" fmla="*/ 2177143 w 2830286"/>
              <a:gd name="connsiteY7" fmla="*/ 526769 h 613855"/>
              <a:gd name="connsiteX8" fmla="*/ 2220686 w 2830286"/>
              <a:gd name="connsiteY8" fmla="*/ 512255 h 613855"/>
              <a:gd name="connsiteX9" fmla="*/ 2264229 w 2830286"/>
              <a:gd name="connsiteY9" fmla="*/ 497741 h 613855"/>
              <a:gd name="connsiteX10" fmla="*/ 2380343 w 2830286"/>
              <a:gd name="connsiteY10" fmla="*/ 483226 h 613855"/>
              <a:gd name="connsiteX11" fmla="*/ 2423886 w 2830286"/>
              <a:gd name="connsiteY11" fmla="*/ 468712 h 613855"/>
              <a:gd name="connsiteX12" fmla="*/ 2583543 w 2830286"/>
              <a:gd name="connsiteY12" fmla="*/ 425169 h 613855"/>
              <a:gd name="connsiteX13" fmla="*/ 2685143 w 2830286"/>
              <a:gd name="connsiteY13" fmla="*/ 367112 h 613855"/>
              <a:gd name="connsiteX14" fmla="*/ 2772229 w 2830286"/>
              <a:gd name="connsiteY14" fmla="*/ 309055 h 613855"/>
              <a:gd name="connsiteX15" fmla="*/ 2801257 w 2830286"/>
              <a:gd name="connsiteY15" fmla="*/ 265512 h 613855"/>
              <a:gd name="connsiteX16" fmla="*/ 2830286 w 2830286"/>
              <a:gd name="connsiteY16" fmla="*/ 178426 h 613855"/>
              <a:gd name="connsiteX17" fmla="*/ 2815772 w 2830286"/>
              <a:gd name="connsiteY17" fmla="*/ 105855 h 613855"/>
              <a:gd name="connsiteX18" fmla="*/ 2772229 w 2830286"/>
              <a:gd name="connsiteY18" fmla="*/ 91341 h 613855"/>
              <a:gd name="connsiteX19" fmla="*/ 2670629 w 2830286"/>
              <a:gd name="connsiteY19" fmla="*/ 47798 h 613855"/>
              <a:gd name="connsiteX20" fmla="*/ 2627086 w 2830286"/>
              <a:gd name="connsiteY20" fmla="*/ 33284 h 613855"/>
              <a:gd name="connsiteX21" fmla="*/ 2046514 w 2830286"/>
              <a:gd name="connsiteY21" fmla="*/ 18769 h 613855"/>
              <a:gd name="connsiteX22" fmla="*/ 1596572 w 2830286"/>
              <a:gd name="connsiteY22" fmla="*/ 18769 h 613855"/>
              <a:gd name="connsiteX23" fmla="*/ 1146629 w 2830286"/>
              <a:gd name="connsiteY23" fmla="*/ 4255 h 613855"/>
              <a:gd name="connsiteX24" fmla="*/ 478972 w 2830286"/>
              <a:gd name="connsiteY24" fmla="*/ 33284 h 613855"/>
              <a:gd name="connsiteX25" fmla="*/ 348343 w 2830286"/>
              <a:gd name="connsiteY25" fmla="*/ 47798 h 613855"/>
              <a:gd name="connsiteX26" fmla="*/ 290286 w 2830286"/>
              <a:gd name="connsiteY26" fmla="*/ 62312 h 613855"/>
              <a:gd name="connsiteX27" fmla="*/ 174172 w 2830286"/>
              <a:gd name="connsiteY27" fmla="*/ 91341 h 613855"/>
              <a:gd name="connsiteX28" fmla="*/ 43543 w 2830286"/>
              <a:gd name="connsiteY28" fmla="*/ 163912 h 613855"/>
              <a:gd name="connsiteX29" fmla="*/ 0 w 2830286"/>
              <a:gd name="connsiteY29" fmla="*/ 250998 h 613855"/>
              <a:gd name="connsiteX30" fmla="*/ 29029 w 2830286"/>
              <a:gd name="connsiteY30" fmla="*/ 381626 h 613855"/>
              <a:gd name="connsiteX31" fmla="*/ 43543 w 2830286"/>
              <a:gd name="connsiteY31" fmla="*/ 439684 h 613855"/>
              <a:gd name="connsiteX32" fmla="*/ 145143 w 2830286"/>
              <a:gd name="connsiteY32" fmla="*/ 555798 h 613855"/>
              <a:gd name="connsiteX33" fmla="*/ 188686 w 2830286"/>
              <a:gd name="connsiteY33" fmla="*/ 570312 h 613855"/>
              <a:gd name="connsiteX34" fmla="*/ 812800 w 2830286"/>
              <a:gd name="connsiteY34" fmla="*/ 555798 h 613855"/>
              <a:gd name="connsiteX35" fmla="*/ 1030514 w 2830286"/>
              <a:gd name="connsiteY35" fmla="*/ 570312 h 613855"/>
              <a:gd name="connsiteX36" fmla="*/ 1088572 w 2830286"/>
              <a:gd name="connsiteY36" fmla="*/ 584826 h 613855"/>
              <a:gd name="connsiteX37" fmla="*/ 1190172 w 2830286"/>
              <a:gd name="connsiteY37" fmla="*/ 599341 h 613855"/>
              <a:gd name="connsiteX38" fmla="*/ 1378857 w 2830286"/>
              <a:gd name="connsiteY38" fmla="*/ 613855 h 613855"/>
              <a:gd name="connsiteX39" fmla="*/ 1654629 w 2830286"/>
              <a:gd name="connsiteY39" fmla="*/ 599341 h 613855"/>
              <a:gd name="connsiteX40" fmla="*/ 1756229 w 2830286"/>
              <a:gd name="connsiteY40" fmla="*/ 584826 h 613855"/>
              <a:gd name="connsiteX41" fmla="*/ 1814286 w 2830286"/>
              <a:gd name="connsiteY41" fmla="*/ 570312 h 613855"/>
              <a:gd name="connsiteX42" fmla="*/ 2162629 w 2830286"/>
              <a:gd name="connsiteY42" fmla="*/ 555798 h 613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30286" h="613855">
                <a:moveTo>
                  <a:pt x="1190172" y="555798"/>
                </a:moveTo>
                <a:cubicBezTo>
                  <a:pt x="1361226" y="590008"/>
                  <a:pt x="1148270" y="548813"/>
                  <a:pt x="1364343" y="584826"/>
                </a:cubicBezTo>
                <a:cubicBezTo>
                  <a:pt x="1388677" y="588882"/>
                  <a:pt x="1412435" y="596281"/>
                  <a:pt x="1436914" y="599341"/>
                </a:cubicBezTo>
                <a:cubicBezTo>
                  <a:pt x="1489940" y="605969"/>
                  <a:pt x="1543353" y="609017"/>
                  <a:pt x="1596572" y="613855"/>
                </a:cubicBezTo>
                <a:cubicBezTo>
                  <a:pt x="1688496" y="609017"/>
                  <a:pt x="1780638" y="607315"/>
                  <a:pt x="1872343" y="599341"/>
                </a:cubicBezTo>
                <a:cubicBezTo>
                  <a:pt x="1892216" y="597613"/>
                  <a:pt x="1910839" y="588738"/>
                  <a:pt x="1930400" y="584826"/>
                </a:cubicBezTo>
                <a:cubicBezTo>
                  <a:pt x="1971891" y="576528"/>
                  <a:pt x="2047247" y="567473"/>
                  <a:pt x="2090057" y="555798"/>
                </a:cubicBezTo>
                <a:cubicBezTo>
                  <a:pt x="2119578" y="547747"/>
                  <a:pt x="2148114" y="536445"/>
                  <a:pt x="2177143" y="526769"/>
                </a:cubicBezTo>
                <a:lnTo>
                  <a:pt x="2220686" y="512255"/>
                </a:lnTo>
                <a:cubicBezTo>
                  <a:pt x="2235200" y="507417"/>
                  <a:pt x="2249048" y="499639"/>
                  <a:pt x="2264229" y="497741"/>
                </a:cubicBezTo>
                <a:lnTo>
                  <a:pt x="2380343" y="483226"/>
                </a:lnTo>
                <a:cubicBezTo>
                  <a:pt x="2394857" y="478388"/>
                  <a:pt x="2409043" y="472423"/>
                  <a:pt x="2423886" y="468712"/>
                </a:cubicBezTo>
                <a:cubicBezTo>
                  <a:pt x="2487594" y="452785"/>
                  <a:pt x="2521263" y="456308"/>
                  <a:pt x="2583543" y="425169"/>
                </a:cubicBezTo>
                <a:cubicBezTo>
                  <a:pt x="2619036" y="407423"/>
                  <a:pt x="2654368" y="392758"/>
                  <a:pt x="2685143" y="367112"/>
                </a:cubicBezTo>
                <a:cubicBezTo>
                  <a:pt x="2757624" y="306711"/>
                  <a:pt x="2695707" y="334562"/>
                  <a:pt x="2772229" y="309055"/>
                </a:cubicBezTo>
                <a:cubicBezTo>
                  <a:pt x="2781905" y="294541"/>
                  <a:pt x="2794172" y="281452"/>
                  <a:pt x="2801257" y="265512"/>
                </a:cubicBezTo>
                <a:cubicBezTo>
                  <a:pt x="2813684" y="237550"/>
                  <a:pt x="2830286" y="178426"/>
                  <a:pt x="2830286" y="178426"/>
                </a:cubicBezTo>
                <a:cubicBezTo>
                  <a:pt x="2825448" y="154236"/>
                  <a:pt x="2829456" y="126381"/>
                  <a:pt x="2815772" y="105855"/>
                </a:cubicBezTo>
                <a:cubicBezTo>
                  <a:pt x="2807285" y="93125"/>
                  <a:pt x="2785913" y="98183"/>
                  <a:pt x="2772229" y="91341"/>
                </a:cubicBezTo>
                <a:cubicBezTo>
                  <a:pt x="2654384" y="32418"/>
                  <a:pt x="2811596" y="88074"/>
                  <a:pt x="2670629" y="47798"/>
                </a:cubicBezTo>
                <a:cubicBezTo>
                  <a:pt x="2655918" y="43595"/>
                  <a:pt x="2642369" y="33995"/>
                  <a:pt x="2627086" y="33284"/>
                </a:cubicBezTo>
                <a:cubicBezTo>
                  <a:pt x="2433711" y="24290"/>
                  <a:pt x="2240038" y="23607"/>
                  <a:pt x="2046514" y="18769"/>
                </a:cubicBezTo>
                <a:cubicBezTo>
                  <a:pt x="1835353" y="-23463"/>
                  <a:pt x="2075906" y="18769"/>
                  <a:pt x="1596572" y="18769"/>
                </a:cubicBezTo>
                <a:cubicBezTo>
                  <a:pt x="1446513" y="18769"/>
                  <a:pt x="1296610" y="9093"/>
                  <a:pt x="1146629" y="4255"/>
                </a:cubicBezTo>
                <a:cubicBezTo>
                  <a:pt x="950585" y="11256"/>
                  <a:pt x="684137" y="18086"/>
                  <a:pt x="478972" y="33284"/>
                </a:cubicBezTo>
                <a:cubicBezTo>
                  <a:pt x="435281" y="36520"/>
                  <a:pt x="391886" y="42960"/>
                  <a:pt x="348343" y="47798"/>
                </a:cubicBezTo>
                <a:cubicBezTo>
                  <a:pt x="328991" y="52636"/>
                  <a:pt x="309759" y="57985"/>
                  <a:pt x="290286" y="62312"/>
                </a:cubicBezTo>
                <a:cubicBezTo>
                  <a:pt x="268832" y="67080"/>
                  <a:pt x="200113" y="76929"/>
                  <a:pt x="174172" y="91341"/>
                </a:cubicBezTo>
                <a:cubicBezTo>
                  <a:pt x="24456" y="174517"/>
                  <a:pt x="142066" y="131072"/>
                  <a:pt x="43543" y="163912"/>
                </a:cubicBezTo>
                <a:cubicBezTo>
                  <a:pt x="28865" y="185928"/>
                  <a:pt x="0" y="220951"/>
                  <a:pt x="0" y="250998"/>
                </a:cubicBezTo>
                <a:cubicBezTo>
                  <a:pt x="0" y="316493"/>
                  <a:pt x="14060" y="329235"/>
                  <a:pt x="29029" y="381626"/>
                </a:cubicBezTo>
                <a:cubicBezTo>
                  <a:pt x="34509" y="400807"/>
                  <a:pt x="35441" y="421455"/>
                  <a:pt x="43543" y="439684"/>
                </a:cubicBezTo>
                <a:cubicBezTo>
                  <a:pt x="70071" y="499373"/>
                  <a:pt x="89780" y="524162"/>
                  <a:pt x="145143" y="555798"/>
                </a:cubicBezTo>
                <a:cubicBezTo>
                  <a:pt x="158427" y="563389"/>
                  <a:pt x="174172" y="565474"/>
                  <a:pt x="188686" y="570312"/>
                </a:cubicBezTo>
                <a:cubicBezTo>
                  <a:pt x="396724" y="565474"/>
                  <a:pt x="604706" y="555798"/>
                  <a:pt x="812800" y="555798"/>
                </a:cubicBezTo>
                <a:cubicBezTo>
                  <a:pt x="885532" y="555798"/>
                  <a:pt x="958181" y="562698"/>
                  <a:pt x="1030514" y="570312"/>
                </a:cubicBezTo>
                <a:cubicBezTo>
                  <a:pt x="1050353" y="572400"/>
                  <a:pt x="1068946" y="581258"/>
                  <a:pt x="1088572" y="584826"/>
                </a:cubicBezTo>
                <a:cubicBezTo>
                  <a:pt x="1122231" y="590946"/>
                  <a:pt x="1156131" y="595937"/>
                  <a:pt x="1190172" y="599341"/>
                </a:cubicBezTo>
                <a:cubicBezTo>
                  <a:pt x="1252940" y="605618"/>
                  <a:pt x="1315962" y="609017"/>
                  <a:pt x="1378857" y="613855"/>
                </a:cubicBezTo>
                <a:cubicBezTo>
                  <a:pt x="1470781" y="609017"/>
                  <a:pt x="1562849" y="606401"/>
                  <a:pt x="1654629" y="599341"/>
                </a:cubicBezTo>
                <a:cubicBezTo>
                  <a:pt x="1688739" y="596717"/>
                  <a:pt x="1722570" y="590946"/>
                  <a:pt x="1756229" y="584826"/>
                </a:cubicBezTo>
                <a:cubicBezTo>
                  <a:pt x="1775855" y="581258"/>
                  <a:pt x="1794402" y="571903"/>
                  <a:pt x="1814286" y="570312"/>
                </a:cubicBezTo>
                <a:cubicBezTo>
                  <a:pt x="2004344" y="555108"/>
                  <a:pt x="2035813" y="555798"/>
                  <a:pt x="2162629" y="555798"/>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algn="l">
              <a:spcBef>
                <a:spcPct val="0"/>
              </a:spcBef>
            </a:pPr>
            <a:endParaRPr lang="en-US" sz="2400" b="0" i="0">
              <a:solidFill>
                <a:srgbClr val="EAEAEA"/>
              </a:solidFill>
              <a:latin typeface="Times New Roman" pitchFamily="18" charset="0"/>
            </a:endParaRPr>
          </a:p>
        </p:txBody>
      </p:sp>
    </p:spTree>
    <p:extLst>
      <p:ext uri="{BB962C8B-B14F-4D97-AF65-F5344CB8AC3E}">
        <p14:creationId xmlns:p14="http://schemas.microsoft.com/office/powerpoint/2010/main" val="4102802396"/>
      </p:ext>
    </p:extLst>
  </p:cSld>
  <p:clrMapOvr>
    <a:masterClrMapping/>
  </p:clrMapOvr>
  <p:transition/>
</p:sld>
</file>

<file path=ppt/slides/slide37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chemeClr val="bg2"/>
                </a:solidFill>
                <a:hlinkClick r:id="rId3">
                  <a:extLst>
                    <a:ext uri="{A12FA001-AC4F-418D-AE19-62706E023703}">
                      <ahyp:hlinkClr xmlns:ahyp="http://schemas.microsoft.com/office/drawing/2018/hyperlinkcolor" val="tx"/>
                    </a:ext>
                  </a:extLst>
                </a:hlinkClick>
              </a:rPr>
              <a:t>http://www.bbc.com/news/world-europe-24583286</a:t>
            </a:r>
            <a:endParaRPr lang="en-US" sz="800" b="0" i="0" dirty="0">
              <a:solidFill>
                <a:schemeClr val="bg2"/>
              </a:solidFill>
            </a:endParaRPr>
          </a:p>
        </p:txBody>
      </p:sp>
      <p:pic>
        <p:nvPicPr>
          <p:cNvPr id="4" name="Picture 3">
            <a:extLst>
              <a:ext uri="{FF2B5EF4-FFF2-40B4-BE49-F238E27FC236}">
                <a16:creationId xmlns:a16="http://schemas.microsoft.com/office/drawing/2014/main" id="{173BFE79-36E5-4294-863F-0A7E2A19DA0B}"/>
              </a:ext>
            </a:extLst>
          </p:cNvPr>
          <p:cNvPicPr>
            <a:picLocks noChangeAspect="1"/>
          </p:cNvPicPr>
          <p:nvPr/>
        </p:nvPicPr>
        <p:blipFill>
          <a:blip r:embed="rId4"/>
          <a:stretch>
            <a:fillRect/>
          </a:stretch>
        </p:blipFill>
        <p:spPr>
          <a:xfrm>
            <a:off x="457200" y="1219200"/>
            <a:ext cx="8229600" cy="4758922"/>
          </a:xfrm>
          <a:prstGeom prst="rect">
            <a:avLst/>
          </a:prstGeom>
        </p:spPr>
      </p:pic>
      <p:sp>
        <p:nvSpPr>
          <p:cNvPr id="6" name="Rectangle 5">
            <a:extLst>
              <a:ext uri="{FF2B5EF4-FFF2-40B4-BE49-F238E27FC236}">
                <a16:creationId xmlns:a16="http://schemas.microsoft.com/office/drawing/2014/main" id="{4E9CEC70-D173-48E6-A2E3-3F3BE2AD768D}"/>
              </a:ext>
            </a:extLst>
          </p:cNvPr>
          <p:cNvSpPr/>
          <p:nvPr/>
        </p:nvSpPr>
        <p:spPr bwMode="auto">
          <a:xfrm>
            <a:off x="5821680" y="990600"/>
            <a:ext cx="1600200" cy="609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228982111"/>
      </p:ext>
    </p:extLst>
  </p:cSld>
  <p:clrMapOvr>
    <a:masterClrMapping/>
  </p:clrMapOvr>
  <p:transition/>
</p:sld>
</file>

<file path=ppt/slides/slide376.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r>
              <a:rPr lang="en-US" sz="800" b="0" i="0" dirty="0">
                <a:solidFill>
                  <a:srgbClr val="EAEAEA"/>
                </a:solidFill>
                <a:hlinkClick r:id="rId3"/>
              </a:rPr>
              <a:t>http://www.bbc.com/news/world-europe-24583286</a:t>
            </a:r>
            <a:endParaRPr lang="en-US" sz="800" b="0" i="0" dirty="0">
              <a:solidFill>
                <a:srgbClr val="EAEAEA"/>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152400"/>
            <a:ext cx="544528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Freeform 4"/>
          <p:cNvSpPr/>
          <p:nvPr/>
        </p:nvSpPr>
        <p:spPr bwMode="auto">
          <a:xfrm>
            <a:off x="1482436" y="100776"/>
            <a:ext cx="5551715" cy="494310"/>
          </a:xfrm>
          <a:custGeom>
            <a:avLst/>
            <a:gdLst>
              <a:gd name="connsiteX0" fmla="*/ 1190172 w 2830286"/>
              <a:gd name="connsiteY0" fmla="*/ 555798 h 613855"/>
              <a:gd name="connsiteX1" fmla="*/ 1364343 w 2830286"/>
              <a:gd name="connsiteY1" fmla="*/ 584826 h 613855"/>
              <a:gd name="connsiteX2" fmla="*/ 1436914 w 2830286"/>
              <a:gd name="connsiteY2" fmla="*/ 599341 h 613855"/>
              <a:gd name="connsiteX3" fmla="*/ 1596572 w 2830286"/>
              <a:gd name="connsiteY3" fmla="*/ 613855 h 613855"/>
              <a:gd name="connsiteX4" fmla="*/ 1872343 w 2830286"/>
              <a:gd name="connsiteY4" fmla="*/ 599341 h 613855"/>
              <a:gd name="connsiteX5" fmla="*/ 1930400 w 2830286"/>
              <a:gd name="connsiteY5" fmla="*/ 584826 h 613855"/>
              <a:gd name="connsiteX6" fmla="*/ 2090057 w 2830286"/>
              <a:gd name="connsiteY6" fmla="*/ 555798 h 613855"/>
              <a:gd name="connsiteX7" fmla="*/ 2177143 w 2830286"/>
              <a:gd name="connsiteY7" fmla="*/ 526769 h 613855"/>
              <a:gd name="connsiteX8" fmla="*/ 2220686 w 2830286"/>
              <a:gd name="connsiteY8" fmla="*/ 512255 h 613855"/>
              <a:gd name="connsiteX9" fmla="*/ 2264229 w 2830286"/>
              <a:gd name="connsiteY9" fmla="*/ 497741 h 613855"/>
              <a:gd name="connsiteX10" fmla="*/ 2380343 w 2830286"/>
              <a:gd name="connsiteY10" fmla="*/ 483226 h 613855"/>
              <a:gd name="connsiteX11" fmla="*/ 2423886 w 2830286"/>
              <a:gd name="connsiteY11" fmla="*/ 468712 h 613855"/>
              <a:gd name="connsiteX12" fmla="*/ 2583543 w 2830286"/>
              <a:gd name="connsiteY12" fmla="*/ 425169 h 613855"/>
              <a:gd name="connsiteX13" fmla="*/ 2685143 w 2830286"/>
              <a:gd name="connsiteY13" fmla="*/ 367112 h 613855"/>
              <a:gd name="connsiteX14" fmla="*/ 2772229 w 2830286"/>
              <a:gd name="connsiteY14" fmla="*/ 309055 h 613855"/>
              <a:gd name="connsiteX15" fmla="*/ 2801257 w 2830286"/>
              <a:gd name="connsiteY15" fmla="*/ 265512 h 613855"/>
              <a:gd name="connsiteX16" fmla="*/ 2830286 w 2830286"/>
              <a:gd name="connsiteY16" fmla="*/ 178426 h 613855"/>
              <a:gd name="connsiteX17" fmla="*/ 2815772 w 2830286"/>
              <a:gd name="connsiteY17" fmla="*/ 105855 h 613855"/>
              <a:gd name="connsiteX18" fmla="*/ 2772229 w 2830286"/>
              <a:gd name="connsiteY18" fmla="*/ 91341 h 613855"/>
              <a:gd name="connsiteX19" fmla="*/ 2670629 w 2830286"/>
              <a:gd name="connsiteY19" fmla="*/ 47798 h 613855"/>
              <a:gd name="connsiteX20" fmla="*/ 2627086 w 2830286"/>
              <a:gd name="connsiteY20" fmla="*/ 33284 h 613855"/>
              <a:gd name="connsiteX21" fmla="*/ 2046514 w 2830286"/>
              <a:gd name="connsiteY21" fmla="*/ 18769 h 613855"/>
              <a:gd name="connsiteX22" fmla="*/ 1596572 w 2830286"/>
              <a:gd name="connsiteY22" fmla="*/ 18769 h 613855"/>
              <a:gd name="connsiteX23" fmla="*/ 1146629 w 2830286"/>
              <a:gd name="connsiteY23" fmla="*/ 4255 h 613855"/>
              <a:gd name="connsiteX24" fmla="*/ 478972 w 2830286"/>
              <a:gd name="connsiteY24" fmla="*/ 33284 h 613855"/>
              <a:gd name="connsiteX25" fmla="*/ 348343 w 2830286"/>
              <a:gd name="connsiteY25" fmla="*/ 47798 h 613855"/>
              <a:gd name="connsiteX26" fmla="*/ 290286 w 2830286"/>
              <a:gd name="connsiteY26" fmla="*/ 62312 h 613855"/>
              <a:gd name="connsiteX27" fmla="*/ 174172 w 2830286"/>
              <a:gd name="connsiteY27" fmla="*/ 91341 h 613855"/>
              <a:gd name="connsiteX28" fmla="*/ 43543 w 2830286"/>
              <a:gd name="connsiteY28" fmla="*/ 163912 h 613855"/>
              <a:gd name="connsiteX29" fmla="*/ 0 w 2830286"/>
              <a:gd name="connsiteY29" fmla="*/ 250998 h 613855"/>
              <a:gd name="connsiteX30" fmla="*/ 29029 w 2830286"/>
              <a:gd name="connsiteY30" fmla="*/ 381626 h 613855"/>
              <a:gd name="connsiteX31" fmla="*/ 43543 w 2830286"/>
              <a:gd name="connsiteY31" fmla="*/ 439684 h 613855"/>
              <a:gd name="connsiteX32" fmla="*/ 145143 w 2830286"/>
              <a:gd name="connsiteY32" fmla="*/ 555798 h 613855"/>
              <a:gd name="connsiteX33" fmla="*/ 188686 w 2830286"/>
              <a:gd name="connsiteY33" fmla="*/ 570312 h 613855"/>
              <a:gd name="connsiteX34" fmla="*/ 812800 w 2830286"/>
              <a:gd name="connsiteY34" fmla="*/ 555798 h 613855"/>
              <a:gd name="connsiteX35" fmla="*/ 1030514 w 2830286"/>
              <a:gd name="connsiteY35" fmla="*/ 570312 h 613855"/>
              <a:gd name="connsiteX36" fmla="*/ 1088572 w 2830286"/>
              <a:gd name="connsiteY36" fmla="*/ 584826 h 613855"/>
              <a:gd name="connsiteX37" fmla="*/ 1190172 w 2830286"/>
              <a:gd name="connsiteY37" fmla="*/ 599341 h 613855"/>
              <a:gd name="connsiteX38" fmla="*/ 1378857 w 2830286"/>
              <a:gd name="connsiteY38" fmla="*/ 613855 h 613855"/>
              <a:gd name="connsiteX39" fmla="*/ 1654629 w 2830286"/>
              <a:gd name="connsiteY39" fmla="*/ 599341 h 613855"/>
              <a:gd name="connsiteX40" fmla="*/ 1756229 w 2830286"/>
              <a:gd name="connsiteY40" fmla="*/ 584826 h 613855"/>
              <a:gd name="connsiteX41" fmla="*/ 1814286 w 2830286"/>
              <a:gd name="connsiteY41" fmla="*/ 570312 h 613855"/>
              <a:gd name="connsiteX42" fmla="*/ 2162629 w 2830286"/>
              <a:gd name="connsiteY42" fmla="*/ 555798 h 613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30286" h="613855">
                <a:moveTo>
                  <a:pt x="1190172" y="555798"/>
                </a:moveTo>
                <a:cubicBezTo>
                  <a:pt x="1361226" y="590008"/>
                  <a:pt x="1148270" y="548813"/>
                  <a:pt x="1364343" y="584826"/>
                </a:cubicBezTo>
                <a:cubicBezTo>
                  <a:pt x="1388677" y="588882"/>
                  <a:pt x="1412435" y="596281"/>
                  <a:pt x="1436914" y="599341"/>
                </a:cubicBezTo>
                <a:cubicBezTo>
                  <a:pt x="1489940" y="605969"/>
                  <a:pt x="1543353" y="609017"/>
                  <a:pt x="1596572" y="613855"/>
                </a:cubicBezTo>
                <a:cubicBezTo>
                  <a:pt x="1688496" y="609017"/>
                  <a:pt x="1780638" y="607315"/>
                  <a:pt x="1872343" y="599341"/>
                </a:cubicBezTo>
                <a:cubicBezTo>
                  <a:pt x="1892216" y="597613"/>
                  <a:pt x="1910839" y="588738"/>
                  <a:pt x="1930400" y="584826"/>
                </a:cubicBezTo>
                <a:cubicBezTo>
                  <a:pt x="1971891" y="576528"/>
                  <a:pt x="2047247" y="567473"/>
                  <a:pt x="2090057" y="555798"/>
                </a:cubicBezTo>
                <a:cubicBezTo>
                  <a:pt x="2119578" y="547747"/>
                  <a:pt x="2148114" y="536445"/>
                  <a:pt x="2177143" y="526769"/>
                </a:cubicBezTo>
                <a:lnTo>
                  <a:pt x="2220686" y="512255"/>
                </a:lnTo>
                <a:cubicBezTo>
                  <a:pt x="2235200" y="507417"/>
                  <a:pt x="2249048" y="499639"/>
                  <a:pt x="2264229" y="497741"/>
                </a:cubicBezTo>
                <a:lnTo>
                  <a:pt x="2380343" y="483226"/>
                </a:lnTo>
                <a:cubicBezTo>
                  <a:pt x="2394857" y="478388"/>
                  <a:pt x="2409043" y="472423"/>
                  <a:pt x="2423886" y="468712"/>
                </a:cubicBezTo>
                <a:cubicBezTo>
                  <a:pt x="2487594" y="452785"/>
                  <a:pt x="2521263" y="456308"/>
                  <a:pt x="2583543" y="425169"/>
                </a:cubicBezTo>
                <a:cubicBezTo>
                  <a:pt x="2619036" y="407423"/>
                  <a:pt x="2654368" y="392758"/>
                  <a:pt x="2685143" y="367112"/>
                </a:cubicBezTo>
                <a:cubicBezTo>
                  <a:pt x="2757624" y="306711"/>
                  <a:pt x="2695707" y="334562"/>
                  <a:pt x="2772229" y="309055"/>
                </a:cubicBezTo>
                <a:cubicBezTo>
                  <a:pt x="2781905" y="294541"/>
                  <a:pt x="2794172" y="281452"/>
                  <a:pt x="2801257" y="265512"/>
                </a:cubicBezTo>
                <a:cubicBezTo>
                  <a:pt x="2813684" y="237550"/>
                  <a:pt x="2830286" y="178426"/>
                  <a:pt x="2830286" y="178426"/>
                </a:cubicBezTo>
                <a:cubicBezTo>
                  <a:pt x="2825448" y="154236"/>
                  <a:pt x="2829456" y="126381"/>
                  <a:pt x="2815772" y="105855"/>
                </a:cubicBezTo>
                <a:cubicBezTo>
                  <a:pt x="2807285" y="93125"/>
                  <a:pt x="2785913" y="98183"/>
                  <a:pt x="2772229" y="91341"/>
                </a:cubicBezTo>
                <a:cubicBezTo>
                  <a:pt x="2654384" y="32418"/>
                  <a:pt x="2811596" y="88074"/>
                  <a:pt x="2670629" y="47798"/>
                </a:cubicBezTo>
                <a:cubicBezTo>
                  <a:pt x="2655918" y="43595"/>
                  <a:pt x="2642369" y="33995"/>
                  <a:pt x="2627086" y="33284"/>
                </a:cubicBezTo>
                <a:cubicBezTo>
                  <a:pt x="2433711" y="24290"/>
                  <a:pt x="2240038" y="23607"/>
                  <a:pt x="2046514" y="18769"/>
                </a:cubicBezTo>
                <a:cubicBezTo>
                  <a:pt x="1835353" y="-23463"/>
                  <a:pt x="2075906" y="18769"/>
                  <a:pt x="1596572" y="18769"/>
                </a:cubicBezTo>
                <a:cubicBezTo>
                  <a:pt x="1446513" y="18769"/>
                  <a:pt x="1296610" y="9093"/>
                  <a:pt x="1146629" y="4255"/>
                </a:cubicBezTo>
                <a:cubicBezTo>
                  <a:pt x="950585" y="11256"/>
                  <a:pt x="684137" y="18086"/>
                  <a:pt x="478972" y="33284"/>
                </a:cubicBezTo>
                <a:cubicBezTo>
                  <a:pt x="435281" y="36520"/>
                  <a:pt x="391886" y="42960"/>
                  <a:pt x="348343" y="47798"/>
                </a:cubicBezTo>
                <a:cubicBezTo>
                  <a:pt x="328991" y="52636"/>
                  <a:pt x="309759" y="57985"/>
                  <a:pt x="290286" y="62312"/>
                </a:cubicBezTo>
                <a:cubicBezTo>
                  <a:pt x="268832" y="67080"/>
                  <a:pt x="200113" y="76929"/>
                  <a:pt x="174172" y="91341"/>
                </a:cubicBezTo>
                <a:cubicBezTo>
                  <a:pt x="24456" y="174517"/>
                  <a:pt x="142066" y="131072"/>
                  <a:pt x="43543" y="163912"/>
                </a:cubicBezTo>
                <a:cubicBezTo>
                  <a:pt x="28865" y="185928"/>
                  <a:pt x="0" y="220951"/>
                  <a:pt x="0" y="250998"/>
                </a:cubicBezTo>
                <a:cubicBezTo>
                  <a:pt x="0" y="316493"/>
                  <a:pt x="14060" y="329235"/>
                  <a:pt x="29029" y="381626"/>
                </a:cubicBezTo>
                <a:cubicBezTo>
                  <a:pt x="34509" y="400807"/>
                  <a:pt x="35441" y="421455"/>
                  <a:pt x="43543" y="439684"/>
                </a:cubicBezTo>
                <a:cubicBezTo>
                  <a:pt x="70071" y="499373"/>
                  <a:pt x="89780" y="524162"/>
                  <a:pt x="145143" y="555798"/>
                </a:cubicBezTo>
                <a:cubicBezTo>
                  <a:pt x="158427" y="563389"/>
                  <a:pt x="174172" y="565474"/>
                  <a:pt x="188686" y="570312"/>
                </a:cubicBezTo>
                <a:cubicBezTo>
                  <a:pt x="396724" y="565474"/>
                  <a:pt x="604706" y="555798"/>
                  <a:pt x="812800" y="555798"/>
                </a:cubicBezTo>
                <a:cubicBezTo>
                  <a:pt x="885532" y="555798"/>
                  <a:pt x="958181" y="562698"/>
                  <a:pt x="1030514" y="570312"/>
                </a:cubicBezTo>
                <a:cubicBezTo>
                  <a:pt x="1050353" y="572400"/>
                  <a:pt x="1068946" y="581258"/>
                  <a:pt x="1088572" y="584826"/>
                </a:cubicBezTo>
                <a:cubicBezTo>
                  <a:pt x="1122231" y="590946"/>
                  <a:pt x="1156131" y="595937"/>
                  <a:pt x="1190172" y="599341"/>
                </a:cubicBezTo>
                <a:cubicBezTo>
                  <a:pt x="1252940" y="605618"/>
                  <a:pt x="1315962" y="609017"/>
                  <a:pt x="1378857" y="613855"/>
                </a:cubicBezTo>
                <a:cubicBezTo>
                  <a:pt x="1470781" y="609017"/>
                  <a:pt x="1562849" y="606401"/>
                  <a:pt x="1654629" y="599341"/>
                </a:cubicBezTo>
                <a:cubicBezTo>
                  <a:pt x="1688739" y="596717"/>
                  <a:pt x="1722570" y="590946"/>
                  <a:pt x="1756229" y="584826"/>
                </a:cubicBezTo>
                <a:cubicBezTo>
                  <a:pt x="1775855" y="581258"/>
                  <a:pt x="1794402" y="571903"/>
                  <a:pt x="1814286" y="570312"/>
                </a:cubicBezTo>
                <a:cubicBezTo>
                  <a:pt x="2004344" y="555108"/>
                  <a:pt x="2035813" y="555798"/>
                  <a:pt x="2162629" y="555798"/>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algn="l">
              <a:spcBef>
                <a:spcPct val="0"/>
              </a:spcBef>
            </a:pPr>
            <a:endParaRPr lang="en-US" sz="2400" b="0" i="0">
              <a:solidFill>
                <a:srgbClr val="EAEAEA"/>
              </a:solidFill>
              <a:latin typeface="Times New Roman" pitchFamily="18" charset="0"/>
            </a:endParaRPr>
          </a:p>
        </p:txBody>
      </p:sp>
    </p:spTree>
    <p:extLst>
      <p:ext uri="{BB962C8B-B14F-4D97-AF65-F5344CB8AC3E}">
        <p14:creationId xmlns:p14="http://schemas.microsoft.com/office/powerpoint/2010/main" val="2886021476"/>
      </p:ext>
    </p:extLst>
  </p:cSld>
  <p:clrMapOvr>
    <a:masterClrMapping/>
  </p:clrMapOvr>
  <p:transition/>
</p:sld>
</file>

<file path=ppt/slides/slide37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902502" y="6589776"/>
            <a:ext cx="5412698" cy="215444"/>
          </a:xfrm>
          <a:prstGeom prst="rect">
            <a:avLst/>
          </a:prstGeom>
        </p:spPr>
        <p:txBody>
          <a:bodyPr wrap="square">
            <a:spAutoFit/>
          </a:bodyPr>
          <a:lstStyle/>
          <a:p>
            <a:r>
              <a:rPr lang="en-US" sz="800" b="0" i="0" dirty="0">
                <a:solidFill>
                  <a:schemeClr val="bg2"/>
                </a:solidFill>
                <a:hlinkClick r:id="rId3">
                  <a:extLst>
                    <a:ext uri="{A12FA001-AC4F-418D-AE19-62706E023703}">
                      <ahyp:hlinkClr xmlns:ahyp="http://schemas.microsoft.com/office/drawing/2018/hyperlinkcolor" val="tx"/>
                    </a:ext>
                  </a:extLst>
                </a:hlinkClick>
              </a:rPr>
              <a:t>https://www.statista.com/statistics/624866/top-immigrant-nationalities-declared-upon-landing-italy/</a:t>
            </a:r>
            <a:endParaRPr lang="en-US" sz="800" b="0" i="0" dirty="0">
              <a:solidFill>
                <a:schemeClr val="bg2"/>
              </a:solidFill>
            </a:endParaRPr>
          </a:p>
        </p:txBody>
      </p:sp>
      <p:pic>
        <p:nvPicPr>
          <p:cNvPr id="7" name="Picture 6">
            <a:extLst>
              <a:ext uri="{FF2B5EF4-FFF2-40B4-BE49-F238E27FC236}">
                <a16:creationId xmlns:a16="http://schemas.microsoft.com/office/drawing/2014/main" id="{F5A7B939-DFF6-4945-826F-38892227B0CE}"/>
              </a:ext>
            </a:extLst>
          </p:cNvPr>
          <p:cNvPicPr>
            <a:picLocks noChangeAspect="1"/>
          </p:cNvPicPr>
          <p:nvPr/>
        </p:nvPicPr>
        <p:blipFill>
          <a:blip r:embed="rId4"/>
          <a:stretch>
            <a:fillRect/>
          </a:stretch>
        </p:blipFill>
        <p:spPr>
          <a:xfrm>
            <a:off x="2057400" y="612668"/>
            <a:ext cx="5029200" cy="5940532"/>
          </a:xfrm>
          <a:prstGeom prst="rect">
            <a:avLst/>
          </a:prstGeom>
        </p:spPr>
      </p:pic>
      <p:pic>
        <p:nvPicPr>
          <p:cNvPr id="9" name="Picture 8">
            <a:extLst>
              <a:ext uri="{FF2B5EF4-FFF2-40B4-BE49-F238E27FC236}">
                <a16:creationId xmlns:a16="http://schemas.microsoft.com/office/drawing/2014/main" id="{EC7203B5-7931-4294-A277-30BEA7F652DA}"/>
              </a:ext>
            </a:extLst>
          </p:cNvPr>
          <p:cNvPicPr>
            <a:picLocks noChangeAspect="1"/>
          </p:cNvPicPr>
          <p:nvPr/>
        </p:nvPicPr>
        <p:blipFill>
          <a:blip r:embed="rId5"/>
          <a:stretch>
            <a:fillRect/>
          </a:stretch>
        </p:blipFill>
        <p:spPr>
          <a:xfrm>
            <a:off x="381000" y="724639"/>
            <a:ext cx="1600200" cy="406830"/>
          </a:xfrm>
          <a:prstGeom prst="rect">
            <a:avLst/>
          </a:prstGeom>
        </p:spPr>
      </p:pic>
      <p:sp>
        <p:nvSpPr>
          <p:cNvPr id="11" name="AutoShape 8">
            <a:extLst>
              <a:ext uri="{FF2B5EF4-FFF2-40B4-BE49-F238E27FC236}">
                <a16:creationId xmlns:a16="http://schemas.microsoft.com/office/drawing/2014/main" id="{91880A5F-B5A7-4333-9C13-1072D699B34E}"/>
              </a:ext>
            </a:extLst>
          </p:cNvPr>
          <p:cNvSpPr>
            <a:spLocks noChangeArrowheads="1"/>
          </p:cNvSpPr>
          <p:nvPr/>
        </p:nvSpPr>
        <p:spPr bwMode="auto">
          <a:xfrm rot="16200000">
            <a:off x="1596685" y="1622003"/>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2823148948"/>
      </p:ext>
    </p:extLst>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rgbClr val="EAEAEA"/>
                </a:solidFill>
                <a:hlinkClick r:id="rId3"/>
              </a:rPr>
              <a:t>http://www.bbc.com/news/world-europe-24583286</a:t>
            </a:r>
            <a:endParaRPr lang="en-US" sz="800" b="0" i="0" dirty="0">
              <a:solidFill>
                <a:srgbClr val="EAEAEA"/>
              </a:solidFill>
            </a:endParaRPr>
          </a:p>
        </p:txBody>
      </p:sp>
      <p:pic>
        <p:nvPicPr>
          <p:cNvPr id="3076" name="Picture 4" descr="http://ichef-1.bbci.co.uk/news/624/media/images/82547000/gif/_82547911_eu_asylum_applications_624.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85800"/>
            <a:ext cx="8229600" cy="5539155"/>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8"/>
          <p:cNvSpPr>
            <a:spLocks noChangeArrowheads="1"/>
          </p:cNvSpPr>
          <p:nvPr/>
        </p:nvSpPr>
        <p:spPr bwMode="auto">
          <a:xfrm rot="16200000">
            <a:off x="163399" y="2946740"/>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746937962"/>
      </p:ext>
    </p:extLst>
  </p:cSld>
  <p:clrMapOvr>
    <a:masterClrMapping/>
  </p:clrMapOvr>
  <p:transition/>
</p:sld>
</file>

<file path=ppt/slides/slide379.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r>
              <a:rPr lang="en-US" sz="800" b="0" i="0" dirty="0">
                <a:solidFill>
                  <a:srgbClr val="EAEAEA"/>
                </a:solidFill>
                <a:hlinkClick r:id="rId3"/>
              </a:rPr>
              <a:t>http://www.bbc.com/news/world-middle-east-34224619</a:t>
            </a:r>
            <a:endParaRPr lang="en-US" sz="800" b="0" i="0" dirty="0">
              <a:solidFill>
                <a:srgbClr val="EAEAEA"/>
              </a:solidFill>
            </a:endParaRPr>
          </a:p>
        </p:txBody>
      </p:sp>
      <p:pic>
        <p:nvPicPr>
          <p:cNvPr id="2050" name="Picture 2" descr="Top 10 origins of asylum applications char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600200"/>
            <a:ext cx="8229600" cy="419393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3400" y="486508"/>
            <a:ext cx="1524000" cy="732692"/>
          </a:xfrm>
          <a:prstGeom prst="rect">
            <a:avLst/>
          </a:prstGeom>
        </p:spPr>
      </p:pic>
    </p:spTree>
    <p:extLst>
      <p:ext uri="{BB962C8B-B14F-4D97-AF65-F5344CB8AC3E}">
        <p14:creationId xmlns:p14="http://schemas.microsoft.com/office/powerpoint/2010/main" val="605665425"/>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36364" y="6551842"/>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http://www.bbc.com/news/world-europe-24636868</a:t>
            </a:r>
            <a:endParaRPr lang="en-US" sz="800" b="0" i="0" dirty="0">
              <a:solidFill>
                <a:srgbClr val="000000"/>
              </a:solidFill>
            </a:endParaRPr>
          </a:p>
        </p:txBody>
      </p:sp>
      <p:pic>
        <p:nvPicPr>
          <p:cNvPr id="9218" name="Picture 2" descr="http://ichef.bbci.co.uk/news/625/media/images/77922000/gif/_77922434_where_applicants_go_20140916_624.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542" y="1219200"/>
            <a:ext cx="8300357" cy="46482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8"/>
          <p:cNvSpPr>
            <a:spLocks noChangeArrowheads="1"/>
          </p:cNvSpPr>
          <p:nvPr/>
        </p:nvSpPr>
        <p:spPr bwMode="auto">
          <a:xfrm rot="16200000">
            <a:off x="163399" y="3965915"/>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2462847768"/>
      </p:ext>
    </p:extLst>
  </p:cSld>
  <p:clrMapOvr>
    <a:masterClrMapping/>
  </p:clrMapOvr>
  <p:transition/>
</p:sld>
</file>

<file path=ppt/slides/slide381.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119" y="609600"/>
            <a:ext cx="8724448" cy="5890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136364" y="6551842"/>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http://www.bbc.com/news/world-europe-24636868</a:t>
            </a:r>
            <a:endParaRPr lang="en-US" sz="800" b="0" i="0" dirty="0">
              <a:solidFill>
                <a:srgbClr val="000000"/>
              </a:solidFill>
            </a:endParaRPr>
          </a:p>
        </p:txBody>
      </p:sp>
      <p:sp>
        <p:nvSpPr>
          <p:cNvPr id="4" name="AutoShape 8"/>
          <p:cNvSpPr>
            <a:spLocks noChangeArrowheads="1"/>
          </p:cNvSpPr>
          <p:nvPr/>
        </p:nvSpPr>
        <p:spPr bwMode="auto">
          <a:xfrm rot="16200000">
            <a:off x="163399" y="3327740"/>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Tree>
    <p:extLst>
      <p:ext uri="{BB962C8B-B14F-4D97-AF65-F5344CB8AC3E}">
        <p14:creationId xmlns:p14="http://schemas.microsoft.com/office/powerpoint/2010/main" val="2936144520"/>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04304" y="6551842"/>
            <a:ext cx="293221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http://www.bbc.co.uk/news/world-europe-12876898</a:t>
            </a:r>
            <a:endParaRPr lang="en-US" sz="800" b="0" i="0" dirty="0">
              <a:solidFill>
                <a:srgbClr val="000000"/>
              </a:solidFill>
            </a:endParaRPr>
          </a:p>
        </p:txBody>
      </p:sp>
      <p:pic>
        <p:nvPicPr>
          <p:cNvPr id="3074"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Tree>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799" y="97398"/>
            <a:ext cx="6858000" cy="6455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173233" y="6553200"/>
            <a:ext cx="2794356"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http://www.bbc.com/news/world-africa-32311358</a:t>
            </a:r>
            <a:endParaRPr lang="en-US" sz="800" b="0" i="0" dirty="0">
              <a:solidFill>
                <a:srgbClr val="000000"/>
              </a:solidFill>
            </a:endParaRPr>
          </a:p>
        </p:txBody>
      </p:sp>
    </p:spTree>
    <p:extLst>
      <p:ext uri="{BB962C8B-B14F-4D97-AF65-F5344CB8AC3E}">
        <p14:creationId xmlns:p14="http://schemas.microsoft.com/office/powerpoint/2010/main" val="2221247989"/>
      </p:ext>
    </p:extLst>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36363" y="6551842"/>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http://www.bbc.com/news/world-europe-32371348</a:t>
            </a:r>
            <a:endParaRPr lang="en-US" sz="800" b="0" i="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286" y="316214"/>
            <a:ext cx="7772400" cy="5993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624654"/>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showMasterSp="0" show="0">
  <p:cSld>
    <p:bg>
      <p:bgPr>
        <a:solidFill>
          <a:srgbClr val="FF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011329" y="6551842"/>
            <a:ext cx="311816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http://www.bbc.com/news/world-middle-east-34224619</a:t>
            </a:r>
            <a:endParaRPr lang="en-US" sz="800" b="0" i="0" dirty="0">
              <a:solidFill>
                <a:srgbClr val="000000"/>
              </a:solidFill>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0486" y="90714"/>
            <a:ext cx="535512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8600" y="685800"/>
            <a:ext cx="1524000" cy="732692"/>
          </a:xfrm>
          <a:prstGeom prst="rect">
            <a:avLst/>
          </a:prstGeom>
        </p:spPr>
      </p:pic>
    </p:spTree>
    <p:extLst>
      <p:ext uri="{BB962C8B-B14F-4D97-AF65-F5344CB8AC3E}">
        <p14:creationId xmlns:p14="http://schemas.microsoft.com/office/powerpoint/2010/main" val="2286864911"/>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36363" y="6551842"/>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http://www.bbc.com/news/world-europe-34278886</a:t>
            </a:r>
            <a:endParaRPr lang="en-US" sz="800" b="0" i="0" dirty="0">
              <a:solidFill>
                <a:srgbClr val="000000"/>
              </a:solidFill>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4434" y="76200"/>
            <a:ext cx="595936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01228" y="838200"/>
            <a:ext cx="1143000" cy="549519"/>
          </a:xfrm>
          <a:prstGeom prst="rect">
            <a:avLst/>
          </a:prstGeom>
        </p:spPr>
      </p:pic>
    </p:spTree>
    <p:extLst>
      <p:ext uri="{BB962C8B-B14F-4D97-AF65-F5344CB8AC3E}">
        <p14:creationId xmlns:p14="http://schemas.microsoft.com/office/powerpoint/2010/main" val="2933515508"/>
      </p:ext>
    </p:extLst>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Forces of Nature</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052" name="Picture 4" descr="'Catastrophe' in central Italy on day of four big quakes&#10;18 January 2017&#10;&#10;From the section&#10;Europe&#10;Share this with Facebook&#10;&#10;Share this with Twitter&#10;&#10;Share this with Messenger&#10;&#10;Share this with Email&#10; Share&#10;Image copyright&#10;AFP&#10;Image caption&#10;People in Montereale, Abruzzo, are spending the night in a large tent erected on a sports ground&#10;The president of Italy's Marche region has talked of a &quot;catastrophe&quot; and appealed for aid as four quakes above magnitude 5 struck in one 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7284" y="228600"/>
            <a:ext cx="5802922" cy="64008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2"/>
          <p:cNvSpPr>
            <a:spLocks noChangeArrowheads="1"/>
          </p:cNvSpPr>
          <p:nvPr/>
        </p:nvSpPr>
        <p:spPr bwMode="auto">
          <a:xfrm>
            <a:off x="1593454" y="6545240"/>
            <a:ext cx="59266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http://www.bbc.com/news/world-europe-38663608?ocid=global_bbccom_email_18012017_top+news+stories</a:t>
            </a:r>
            <a:endParaRPr lang="en-US" sz="800" b="0" i="0" dirty="0">
              <a:solidFill>
                <a:srgbClr val="000000"/>
              </a:solidFill>
            </a:endParaRP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2942" y="899886"/>
            <a:ext cx="1270000" cy="609600"/>
          </a:xfrm>
          <a:prstGeom prst="rect">
            <a:avLst/>
          </a:prstGeom>
        </p:spPr>
      </p:pic>
    </p:spTree>
    <p:extLst>
      <p:ext uri="{BB962C8B-B14F-4D97-AF65-F5344CB8AC3E}">
        <p14:creationId xmlns:p14="http://schemas.microsoft.com/office/powerpoint/2010/main" val="3073815493"/>
      </p:ext>
    </p:extLst>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4359" y="152400"/>
            <a:ext cx="588944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3122719"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http://www.bbc.com/news/world-europe-37814975</a:t>
            </a:r>
            <a:endParaRPr lang="en-US" sz="800" b="0" i="0" dirty="0">
              <a:solidFill>
                <a:srgbClr val="000000"/>
              </a:solidFill>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07200" y="899886"/>
            <a:ext cx="1270000" cy="609600"/>
          </a:xfrm>
          <a:prstGeom prst="rect">
            <a:avLst/>
          </a:prstGeom>
        </p:spPr>
      </p:pic>
    </p:spTree>
    <p:extLst>
      <p:ext uri="{BB962C8B-B14F-4D97-AF65-F5344CB8AC3E}">
        <p14:creationId xmlns:p14="http://schemas.microsoft.com/office/powerpoint/2010/main" val="3062019306"/>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Rectangle 2"/>
          <p:cNvSpPr>
            <a:spLocks noChangeArrowheads="1"/>
          </p:cNvSpPr>
          <p:nvPr/>
        </p:nvSpPr>
        <p:spPr bwMode="auto">
          <a:xfrm>
            <a:off x="681344" y="6545240"/>
            <a:ext cx="775084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https://www.theguardian.com/world/2017/aug/21/earthquake-strikes-italian-island-of-ischia-with-one-reported-dead?CMP=Share_iOSApp_Other</a:t>
            </a:r>
            <a:endParaRPr lang="en-US" sz="800" b="0" i="0" dirty="0">
              <a:solidFill>
                <a:srgbClr val="000000"/>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8428" y="609600"/>
            <a:ext cx="6656372"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38232" y="279939"/>
            <a:ext cx="1843768" cy="405861"/>
          </a:xfrm>
          <a:prstGeom prst="rect">
            <a:avLst/>
          </a:prstGeom>
        </p:spPr>
      </p:pic>
      <p:sp>
        <p:nvSpPr>
          <p:cNvPr id="5" name="Rectangle 4"/>
          <p:cNvSpPr/>
          <p:nvPr/>
        </p:nvSpPr>
        <p:spPr>
          <a:xfrm>
            <a:off x="2286000" y="5638800"/>
            <a:ext cx="4572000" cy="461665"/>
          </a:xfrm>
          <a:prstGeom prst="rect">
            <a:avLst/>
          </a:prstGeom>
        </p:spPr>
        <p:txBody>
          <a:bodyPr>
            <a:spAutoFit/>
          </a:bodyPr>
          <a:lstStyle/>
          <a:p>
            <a:r>
              <a:rPr lang="en-US" sz="2400" i="0" dirty="0">
                <a:solidFill>
                  <a:srgbClr val="FFFFFF"/>
                </a:solidFill>
              </a:rPr>
              <a:t>22 August 2017</a:t>
            </a:r>
          </a:p>
        </p:txBody>
      </p:sp>
    </p:spTree>
    <p:extLst>
      <p:ext uri="{BB962C8B-B14F-4D97-AF65-F5344CB8AC3E}">
        <p14:creationId xmlns:p14="http://schemas.microsoft.com/office/powerpoint/2010/main" val="2037382269"/>
      </p:ext>
    </p:extLst>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Rectangle 2"/>
          <p:cNvSpPr>
            <a:spLocks noChangeArrowheads="1"/>
          </p:cNvSpPr>
          <p:nvPr/>
        </p:nvSpPr>
        <p:spPr bwMode="auto">
          <a:xfrm>
            <a:off x="277388" y="6545240"/>
            <a:ext cx="855875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http://www.nytimes.com/2016/10/31/world/europe/italy-earthquake-norcia.html?em_pos=large&amp;emc=edit_nn_20161031&amp;nl=morning-briefing&amp;nlid=60046204</a:t>
            </a:r>
            <a:endParaRPr lang="en-US" sz="800" b="0" i="0" dirty="0">
              <a:solidFill>
                <a:srgbClr val="000000"/>
              </a:solidFill>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13" y="647700"/>
            <a:ext cx="8867775" cy="556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1257681"/>
            <a:ext cx="2362200" cy="342519"/>
          </a:xfrm>
          <a:prstGeom prst="rect">
            <a:avLst/>
          </a:prstGeom>
          <a:solidFill>
            <a:schemeClr val="bg1"/>
          </a:solidFill>
        </p:spPr>
      </p:pic>
    </p:spTree>
    <p:extLst>
      <p:ext uri="{BB962C8B-B14F-4D97-AF65-F5344CB8AC3E}">
        <p14:creationId xmlns:p14="http://schemas.microsoft.com/office/powerpoint/2010/main" val="3611374161"/>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9914" y="152400"/>
            <a:ext cx="6497619"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2"/>
          <p:cNvSpPr>
            <a:spLocks noChangeArrowheads="1"/>
          </p:cNvSpPr>
          <p:nvPr/>
        </p:nvSpPr>
        <p:spPr bwMode="auto">
          <a:xfrm>
            <a:off x="2960013" y="6545240"/>
            <a:ext cx="319350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http://www.bbc.com/news/world-europe-37814975#%22</a:t>
            </a:r>
            <a:endParaRPr lang="en-US" sz="800" b="0" i="0" dirty="0">
              <a:solidFill>
                <a:srgbClr val="000000"/>
              </a:solidFill>
            </a:endParaRPr>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05600" y="762000"/>
            <a:ext cx="1270000" cy="609600"/>
          </a:xfrm>
          <a:prstGeom prst="rect">
            <a:avLst/>
          </a:prstGeom>
        </p:spPr>
      </p:pic>
    </p:spTree>
    <p:extLst>
      <p:ext uri="{BB962C8B-B14F-4D97-AF65-F5344CB8AC3E}">
        <p14:creationId xmlns:p14="http://schemas.microsoft.com/office/powerpoint/2010/main" val="1071701937"/>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3836" y="152400"/>
            <a:ext cx="6594764"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2"/>
          <p:cNvSpPr>
            <a:spLocks noChangeArrowheads="1"/>
          </p:cNvSpPr>
          <p:nvPr/>
        </p:nvSpPr>
        <p:spPr bwMode="auto">
          <a:xfrm>
            <a:off x="1593454" y="6545240"/>
            <a:ext cx="59266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http://www.bbc.com/news/world-europe-37823614?ocid=global_bbccom_email_31102016_top+news+stories</a:t>
            </a:r>
            <a:endParaRPr lang="en-US" sz="800" b="0" i="0" dirty="0">
              <a:solidFill>
                <a:srgbClr val="000000"/>
              </a:solidFill>
            </a:endParaRP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990600"/>
            <a:ext cx="1270000" cy="609600"/>
          </a:xfrm>
          <a:prstGeom prst="rect">
            <a:avLst/>
          </a:prstGeom>
        </p:spPr>
      </p:pic>
    </p:spTree>
    <p:extLst>
      <p:ext uri="{BB962C8B-B14F-4D97-AF65-F5344CB8AC3E}">
        <p14:creationId xmlns:p14="http://schemas.microsoft.com/office/powerpoint/2010/main" val="3798222053"/>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942" y="228600"/>
            <a:ext cx="6443119"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3122719"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http://www.bbc.com/news/world-europe-37785853</a:t>
            </a:r>
            <a:endParaRPr lang="en-US" sz="800" b="0" i="0" dirty="0">
              <a:solidFill>
                <a:srgbClr val="000000"/>
              </a:solidFill>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990600"/>
            <a:ext cx="1270000" cy="609600"/>
          </a:xfrm>
          <a:prstGeom prst="rect">
            <a:avLst/>
          </a:prstGeom>
        </p:spPr>
      </p:pic>
    </p:spTree>
    <p:extLst>
      <p:ext uri="{BB962C8B-B14F-4D97-AF65-F5344CB8AC3E}">
        <p14:creationId xmlns:p14="http://schemas.microsoft.com/office/powerpoint/2010/main" val="2620886429"/>
      </p:ext>
    </p:extLst>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http://www.bbc.com/news/world-europe-37522660</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7800" y="457200"/>
            <a:ext cx="6206997"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97600" y="1600200"/>
            <a:ext cx="1270000" cy="609600"/>
          </a:xfrm>
          <a:prstGeom prst="rect">
            <a:avLst/>
          </a:prstGeom>
        </p:spPr>
      </p:pic>
    </p:spTree>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286499" y="6545240"/>
            <a:ext cx="54053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Source</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7325" y="290513"/>
            <a:ext cx="6229350" cy="6276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43114" y="1567542"/>
            <a:ext cx="4572000" cy="369332"/>
          </a:xfrm>
          <a:prstGeom prst="rect">
            <a:avLst/>
          </a:prstGeom>
          <a:solidFill>
            <a:srgbClr val="FFFFFF"/>
          </a:solidFill>
        </p:spPr>
        <p:txBody>
          <a:bodyPr>
            <a:spAutoFit/>
          </a:bodyPr>
          <a:lstStyle/>
          <a:p>
            <a:r>
              <a:rPr lang="en-US" sz="1800" b="0" i="0" dirty="0">
                <a:solidFill>
                  <a:srgbClr val="000000"/>
                </a:solidFill>
              </a:rPr>
              <a:t>17 June 2017</a:t>
            </a:r>
          </a:p>
        </p:txBody>
      </p:sp>
    </p:spTree>
    <p:extLst>
      <p:ext uri="{BB962C8B-B14F-4D97-AF65-F5344CB8AC3E}">
        <p14:creationId xmlns:p14="http://schemas.microsoft.com/office/powerpoint/2010/main" val="3166840664"/>
      </p:ext>
    </p:extLst>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2" name="Rectangle 1"/>
          <p:cNvSpPr/>
          <p:nvPr/>
        </p:nvSpPr>
        <p:spPr>
          <a:xfrm>
            <a:off x="4953000" y="3886200"/>
            <a:ext cx="3406702" cy="584775"/>
          </a:xfrm>
          <a:prstGeom prst="rect">
            <a:avLst/>
          </a:prstGeom>
        </p:spPr>
        <p:txBody>
          <a:bodyPr wrap="none">
            <a:spAutoFit/>
          </a:bodyPr>
          <a:lstStyle/>
          <a:p>
            <a:r>
              <a:rPr lang="en-US" i="0" dirty="0"/>
              <a:t>and sinkholes</a:t>
            </a:r>
          </a:p>
        </p:txBody>
      </p:sp>
    </p:spTree>
    <p:extLst>
      <p:ext uri="{BB962C8B-B14F-4D97-AF65-F5344CB8AC3E}">
        <p14:creationId xmlns:p14="http://schemas.microsoft.com/office/powerpoint/2010/main" val="593523597"/>
      </p:ext>
    </p:extLst>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1060455" y="6545240"/>
            <a:ext cx="699262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https://www.theguardian.com/world/2021/may/25/latest-sinkhole-in-street-in-rome-swallows-vehicles?CMP=Share_iOSApp_Other</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4" name="Picture 3">
            <a:extLst>
              <a:ext uri="{FF2B5EF4-FFF2-40B4-BE49-F238E27FC236}">
                <a16:creationId xmlns:a16="http://schemas.microsoft.com/office/drawing/2014/main" id="{72821851-4D53-4B82-94A7-AF220B248480}"/>
              </a:ext>
            </a:extLst>
          </p:cNvPr>
          <p:cNvPicPr>
            <a:picLocks noChangeAspect="1"/>
          </p:cNvPicPr>
          <p:nvPr/>
        </p:nvPicPr>
        <p:blipFill>
          <a:blip r:embed="rId4"/>
          <a:stretch>
            <a:fillRect/>
          </a:stretch>
        </p:blipFill>
        <p:spPr>
          <a:xfrm>
            <a:off x="1600200" y="457200"/>
            <a:ext cx="5943600" cy="6060600"/>
          </a:xfrm>
          <a:prstGeom prst="rect">
            <a:avLst/>
          </a:prstGeom>
        </p:spPr>
      </p:pic>
      <p:sp>
        <p:nvSpPr>
          <p:cNvPr id="9" name="TextBox 8">
            <a:extLst>
              <a:ext uri="{FF2B5EF4-FFF2-40B4-BE49-F238E27FC236}">
                <a16:creationId xmlns:a16="http://schemas.microsoft.com/office/drawing/2014/main" id="{002D5C0C-ABA8-4660-B405-34B6320957AE}"/>
              </a:ext>
            </a:extLst>
          </p:cNvPr>
          <p:cNvSpPr txBox="1"/>
          <p:nvPr/>
        </p:nvSpPr>
        <p:spPr>
          <a:xfrm>
            <a:off x="1590575" y="1228825"/>
            <a:ext cx="4572000" cy="338554"/>
          </a:xfrm>
          <a:prstGeom prst="rect">
            <a:avLst/>
          </a:prstGeom>
          <a:solidFill>
            <a:schemeClr val="bg1"/>
          </a:solidFill>
        </p:spPr>
        <p:txBody>
          <a:bodyPr wrap="square">
            <a:spAutoFit/>
          </a:bodyPr>
          <a:lstStyle/>
          <a:p>
            <a:pPr algn="l"/>
            <a:r>
              <a:rPr lang="en-US" sz="1600" b="0" i="0" dirty="0"/>
              <a:t>25 May 2021</a:t>
            </a:r>
          </a:p>
        </p:txBody>
      </p:sp>
      <p:pic>
        <p:nvPicPr>
          <p:cNvPr id="8" name="Picture 7" descr="A blue sign with white text&#10;&#10;Description automatically generated with medium confidence">
            <a:extLst>
              <a:ext uri="{FF2B5EF4-FFF2-40B4-BE49-F238E27FC236}">
                <a16:creationId xmlns:a16="http://schemas.microsoft.com/office/drawing/2014/main" id="{044A0227-4C34-480A-9EA4-F080E45F31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38800" y="1054859"/>
            <a:ext cx="1828800" cy="402566"/>
          </a:xfrm>
          <a:prstGeom prst="rect">
            <a:avLst/>
          </a:prstGeom>
        </p:spPr>
      </p:pic>
    </p:spTree>
    <p:extLst>
      <p:ext uri="{BB962C8B-B14F-4D97-AF65-F5344CB8AC3E}">
        <p14:creationId xmlns:p14="http://schemas.microsoft.com/office/powerpoint/2010/main" val="1995392531"/>
      </p:ext>
    </p:extLst>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1817874" y="6545240"/>
            <a:ext cx="54777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http://www.nytimes.com/video/world/europe/100000004435414/sinkhole-swallows-cars-in-italy.html</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93145"/>
            <a:ext cx="9144000" cy="4479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600" y="990600"/>
            <a:ext cx="1905000" cy="276225"/>
          </a:xfrm>
          <a:prstGeom prst="rect">
            <a:avLst/>
          </a:prstGeom>
        </p:spPr>
      </p:pic>
    </p:spTree>
    <p:extLst>
      <p:ext uri="{BB962C8B-B14F-4D97-AF65-F5344CB8AC3E}">
        <p14:creationId xmlns:p14="http://schemas.microsoft.com/office/powerpoint/2010/main" val="3284872856"/>
      </p:ext>
    </p:extLst>
  </p:cSld>
  <p:clrMapOvr>
    <a:masterClrMapping/>
  </p:clrMapOvr>
  <p:transition/>
</p:sld>
</file>

<file path=ppt/slides/slide40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http://www.bbc.com/news/world-europe-18135901</a:t>
            </a:r>
            <a:endParaRPr lang="en-US" sz="800" b="0" i="0" dirty="0">
              <a:solidFill>
                <a:srgbClr val="000000"/>
              </a:solidFill>
            </a:endParaRPr>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3400"/>
            <a:ext cx="9144000" cy="5746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spTree>
    <p:extLst>
      <p:ext uri="{BB962C8B-B14F-4D97-AF65-F5344CB8AC3E}">
        <p14:creationId xmlns:p14="http://schemas.microsoft.com/office/powerpoint/2010/main" val="1804262659"/>
      </p:ext>
    </p:extLst>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http://www.bbc.com/news/world-europe-18135901</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3400"/>
            <a:ext cx="9144000" cy="5755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323824" y="5486400"/>
            <a:ext cx="1524776" cy="338554"/>
          </a:xfrm>
          <a:prstGeom prst="rect">
            <a:avLst/>
          </a:prstGeom>
        </p:spPr>
        <p:txBody>
          <a:bodyPr wrap="none">
            <a:spAutoFit/>
          </a:bodyPr>
          <a:lstStyle/>
          <a:p>
            <a:r>
              <a:rPr lang="en-US" sz="1600" b="0" i="0" dirty="0">
                <a:solidFill>
                  <a:srgbClr val="FFFFFF"/>
                </a:solidFill>
              </a:rPr>
              <a:t>20 May 2012</a:t>
            </a:r>
          </a:p>
        </p:txBody>
      </p:sp>
    </p:spTree>
    <p:extLst>
      <p:ext uri="{BB962C8B-B14F-4D97-AF65-F5344CB8AC3E}">
        <p14:creationId xmlns:p14="http://schemas.microsoft.com/office/powerpoint/2010/main" val="3952485184"/>
      </p:ext>
    </p:extLst>
  </p:cSld>
  <p:clrMapOvr>
    <a:masterClrMapping/>
  </p:clrMapOvr>
  <p:transition/>
</p:sld>
</file>

<file path=ppt/slides/slide40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http://www.bbc.com/news/world-europe-18135901</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3400"/>
            <a:ext cx="9144000" cy="5785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323824" y="5958114"/>
            <a:ext cx="1524776" cy="338554"/>
          </a:xfrm>
          <a:prstGeom prst="rect">
            <a:avLst/>
          </a:prstGeom>
        </p:spPr>
        <p:txBody>
          <a:bodyPr wrap="none">
            <a:spAutoFit/>
          </a:bodyPr>
          <a:lstStyle/>
          <a:p>
            <a:r>
              <a:rPr lang="en-US" sz="1600" b="0" i="0" dirty="0">
                <a:solidFill>
                  <a:srgbClr val="FFFFFF"/>
                </a:solidFill>
              </a:rPr>
              <a:t>20 May 2012</a:t>
            </a:r>
          </a:p>
        </p:txBody>
      </p:sp>
    </p:spTree>
    <p:extLst>
      <p:ext uri="{BB962C8B-B14F-4D97-AF65-F5344CB8AC3E}">
        <p14:creationId xmlns:p14="http://schemas.microsoft.com/office/powerpoint/2010/main" val="1517824330"/>
      </p:ext>
    </p:extLst>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089054" y="6545240"/>
            <a:ext cx="293542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http://news.bbc.co.uk/2/hi/in_pictures/7984969.stm</a:t>
            </a:r>
            <a:endParaRPr lang="en-US" sz="800" b="0" i="0" dirty="0">
              <a:solidFill>
                <a:srgbClr val="000000"/>
              </a:solidFill>
            </a:endParaRPr>
          </a:p>
        </p:txBody>
      </p:sp>
      <p:pic>
        <p:nvPicPr>
          <p:cNvPr id="1027" name="Picture 3"/>
          <p:cNvPicPr>
            <a:picLocks noChangeAspect="1" noChangeArrowheads="1"/>
          </p:cNvPicPr>
          <p:nvPr/>
        </p:nvPicPr>
        <p:blipFill>
          <a:blip r:embed="rId4" cstate="print"/>
          <a:srcRect/>
          <a:stretch>
            <a:fillRect/>
          </a:stretch>
        </p:blipFill>
        <p:spPr bwMode="auto">
          <a:xfrm>
            <a:off x="685800" y="852714"/>
            <a:ext cx="7772400" cy="5003691"/>
          </a:xfrm>
          <a:prstGeom prst="rect">
            <a:avLst/>
          </a:prstGeom>
          <a:noFill/>
          <a:ln w="9525">
            <a:noFill/>
            <a:miter lim="800000"/>
            <a:headEnd/>
            <a:tailEnd/>
          </a:ln>
          <a:effectLst/>
        </p:spPr>
      </p:pic>
      <p:sp>
        <p:nvSpPr>
          <p:cNvPr id="10" name="Rectangle 9"/>
          <p:cNvSpPr/>
          <p:nvPr/>
        </p:nvSpPr>
        <p:spPr>
          <a:xfrm>
            <a:off x="3839028" y="5986046"/>
            <a:ext cx="1447832" cy="338554"/>
          </a:xfrm>
          <a:prstGeom prst="rect">
            <a:avLst/>
          </a:prstGeom>
        </p:spPr>
        <p:txBody>
          <a:bodyPr wrap="none">
            <a:spAutoFit/>
          </a:bodyPr>
          <a:lstStyle/>
          <a:p>
            <a:r>
              <a:rPr lang="en-US" sz="1600" b="0" i="0" dirty="0">
                <a:solidFill>
                  <a:srgbClr val="FFFFFF"/>
                </a:solidFill>
              </a:rPr>
              <a:t>6 April 2009</a:t>
            </a:r>
          </a:p>
        </p:txBody>
      </p:sp>
    </p:spTree>
    <p:extLst>
      <p:ext uri="{BB962C8B-B14F-4D97-AF65-F5344CB8AC3E}">
        <p14:creationId xmlns:p14="http://schemas.microsoft.com/office/powerpoint/2010/main" val="3961439801"/>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089054" y="6545240"/>
            <a:ext cx="293542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http://news.bbc.co.uk/2/hi/in_pictures/7984969.stm</a:t>
            </a:r>
            <a:endParaRPr lang="en-US" sz="800" b="0" i="0" dirty="0">
              <a:solidFill>
                <a:srgbClr val="000000"/>
              </a:solidFill>
            </a:endParaRPr>
          </a:p>
        </p:txBody>
      </p:sp>
      <p:sp>
        <p:nvSpPr>
          <p:cNvPr id="10" name="Rectangle 9"/>
          <p:cNvSpPr/>
          <p:nvPr/>
        </p:nvSpPr>
        <p:spPr>
          <a:xfrm>
            <a:off x="3839028" y="5986046"/>
            <a:ext cx="1447832" cy="338554"/>
          </a:xfrm>
          <a:prstGeom prst="rect">
            <a:avLst/>
          </a:prstGeom>
        </p:spPr>
        <p:txBody>
          <a:bodyPr wrap="none">
            <a:spAutoFit/>
          </a:bodyPr>
          <a:lstStyle/>
          <a:p>
            <a:r>
              <a:rPr lang="en-US" sz="1600" b="0" i="0" dirty="0">
                <a:solidFill>
                  <a:srgbClr val="FFFFFF"/>
                </a:solidFill>
              </a:rPr>
              <a:t>6 April 2009</a:t>
            </a:r>
          </a:p>
        </p:txBody>
      </p:sp>
      <p:pic>
        <p:nvPicPr>
          <p:cNvPr id="2050" name="Picture 2"/>
          <p:cNvPicPr>
            <a:picLocks noChangeAspect="1" noChangeArrowheads="1"/>
          </p:cNvPicPr>
          <p:nvPr/>
        </p:nvPicPr>
        <p:blipFill>
          <a:blip r:embed="rId4" cstate="print"/>
          <a:srcRect/>
          <a:stretch>
            <a:fillRect/>
          </a:stretch>
        </p:blipFill>
        <p:spPr bwMode="auto">
          <a:xfrm>
            <a:off x="685800" y="845454"/>
            <a:ext cx="7772400" cy="5003691"/>
          </a:xfrm>
          <a:prstGeom prst="rect">
            <a:avLst/>
          </a:prstGeom>
          <a:noFill/>
          <a:ln w="9525">
            <a:noFill/>
            <a:miter lim="800000"/>
            <a:headEnd/>
            <a:tailEnd/>
          </a:ln>
          <a:effectLst/>
        </p:spPr>
      </p:pic>
    </p:spTree>
  </p:cSld>
  <p:clrMapOvr>
    <a:masterClrMapping/>
  </p:clrMapOvr>
  <p:transition/>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
        <p:nvSpPr>
          <p:cNvPr id="2" name="Rectangle 1"/>
          <p:cNvSpPr/>
          <p:nvPr/>
        </p:nvSpPr>
        <p:spPr>
          <a:xfrm>
            <a:off x="4953000" y="3886200"/>
            <a:ext cx="3406702" cy="584775"/>
          </a:xfrm>
          <a:prstGeom prst="rect">
            <a:avLst/>
          </a:prstGeom>
        </p:spPr>
        <p:txBody>
          <a:bodyPr wrap="none">
            <a:spAutoFit/>
          </a:bodyPr>
          <a:lstStyle/>
          <a:p>
            <a:r>
              <a:rPr lang="en-US" i="0" dirty="0">
                <a:solidFill>
                  <a:schemeClr val="accent1">
                    <a:lumMod val="90000"/>
                  </a:schemeClr>
                </a:solidFill>
              </a:rPr>
              <a:t>and sinkholes</a:t>
            </a:r>
          </a:p>
        </p:txBody>
      </p:sp>
      <p:sp>
        <p:nvSpPr>
          <p:cNvPr id="6" name="Rectangle 5"/>
          <p:cNvSpPr/>
          <p:nvPr/>
        </p:nvSpPr>
        <p:spPr>
          <a:xfrm>
            <a:off x="4781480" y="4520625"/>
            <a:ext cx="3749745" cy="584775"/>
          </a:xfrm>
          <a:prstGeom prst="rect">
            <a:avLst/>
          </a:prstGeom>
        </p:spPr>
        <p:txBody>
          <a:bodyPr wrap="none">
            <a:spAutoFit/>
          </a:bodyPr>
          <a:lstStyle/>
          <a:p>
            <a:r>
              <a:rPr lang="en-US" i="0" dirty="0">
                <a:solidFill>
                  <a:srgbClr val="000000"/>
                </a:solidFill>
              </a:rPr>
              <a:t>and avalanches</a:t>
            </a:r>
          </a:p>
        </p:txBody>
      </p:sp>
    </p:spTree>
    <p:extLst>
      <p:ext uri="{BB962C8B-B14F-4D97-AF65-F5344CB8AC3E}">
        <p14:creationId xmlns:p14="http://schemas.microsoft.com/office/powerpoint/2010/main" val="4033003744"/>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209550"/>
            <a:ext cx="6286500" cy="643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1593453" y="6545240"/>
            <a:ext cx="59266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http://www.bbc.com/news/world-europe-38674788?ocid=global_bbccom_email_19012017_top+news+stories</a:t>
            </a:r>
            <a:endParaRPr lang="en-US" sz="800" b="0" i="0" dirty="0">
              <a:solidFill>
                <a:srgbClr val="000000"/>
              </a:solidFill>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86286" y="918030"/>
            <a:ext cx="1270000" cy="609600"/>
          </a:xfrm>
          <a:prstGeom prst="rect">
            <a:avLst/>
          </a:prstGeom>
        </p:spPr>
      </p:pic>
    </p:spTree>
  </p:cSld>
  <p:clrMapOvr>
    <a:masterClrMapping/>
  </p:clrMapOvr>
  <p:transition/>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44" y="76200"/>
            <a:ext cx="7076114"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3270194" y="6545240"/>
            <a:ext cx="2573140"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http://www.bbc.co.uk/programmes/b011792s</a:t>
            </a:r>
            <a:endParaRPr lang="en-US" sz="800" b="0" i="0" dirty="0">
              <a:solidFill>
                <a:srgbClr val="000000"/>
              </a:solidFill>
            </a:endParaRPr>
          </a:p>
        </p:txBody>
      </p:sp>
    </p:spTree>
    <p:extLst>
      <p:ext uri="{BB962C8B-B14F-4D97-AF65-F5344CB8AC3E}">
        <p14:creationId xmlns:p14="http://schemas.microsoft.com/office/powerpoint/2010/main" val="1930091505"/>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srcRect/>
          <a:stretch>
            <a:fillRect/>
          </a:stretch>
        </p:blipFill>
        <p:spPr bwMode="auto">
          <a:xfrm>
            <a:off x="1491342" y="0"/>
            <a:ext cx="6172200" cy="6858000"/>
          </a:xfrm>
          <a:prstGeom prst="rect">
            <a:avLst/>
          </a:prstGeom>
          <a:noFill/>
          <a:ln w="9525">
            <a:noFill/>
            <a:miter lim="800000"/>
            <a:headEnd/>
            <a:tailEnd/>
          </a:ln>
          <a:effectLst/>
        </p:spPr>
      </p:pic>
      <p:sp>
        <p:nvSpPr>
          <p:cNvPr id="8" name="Rectangle 2"/>
          <p:cNvSpPr>
            <a:spLocks noChangeArrowheads="1"/>
          </p:cNvSpPr>
          <p:nvPr/>
        </p:nvSpPr>
        <p:spPr bwMode="auto">
          <a:xfrm>
            <a:off x="3513048" y="6545240"/>
            <a:ext cx="208743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http://en.wikipedia.org/wiki/Pompeii</a:t>
            </a:r>
            <a:endParaRPr lang="en-US" sz="800" b="0" i="0" dirty="0">
              <a:solidFill>
                <a:srgbClr val="000000"/>
              </a:solidFill>
            </a:endParaRPr>
          </a:p>
        </p:txBody>
      </p:sp>
      <p:sp>
        <p:nvSpPr>
          <p:cNvPr id="9" name="Rectangle 8"/>
          <p:cNvSpPr/>
          <p:nvPr/>
        </p:nvSpPr>
        <p:spPr>
          <a:xfrm>
            <a:off x="3826205" y="5939135"/>
            <a:ext cx="1473480" cy="461665"/>
          </a:xfrm>
          <a:prstGeom prst="rect">
            <a:avLst/>
          </a:prstGeom>
        </p:spPr>
        <p:txBody>
          <a:bodyPr wrap="none">
            <a:spAutoFit/>
          </a:bodyPr>
          <a:lstStyle/>
          <a:p>
            <a:r>
              <a:rPr lang="en-US" sz="2400" i="0" dirty="0" err="1">
                <a:solidFill>
                  <a:srgbClr val="FFFFFF"/>
                </a:solidFill>
              </a:rPr>
              <a:t>Pompei</a:t>
            </a:r>
            <a:endParaRPr lang="en-US" sz="2400" i="0" dirty="0">
              <a:solidFill>
                <a:srgbClr val="FFFFFF"/>
              </a:solidFill>
            </a:endParaRPr>
          </a:p>
        </p:txBody>
      </p:sp>
    </p:spTree>
    <p:extLst>
      <p:ext uri="{BB962C8B-B14F-4D97-AF65-F5344CB8AC3E}">
        <p14:creationId xmlns:p14="http://schemas.microsoft.com/office/powerpoint/2010/main" val="481797386"/>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0" y="-8583"/>
            <a:ext cx="9144000" cy="6866583"/>
          </a:xfrm>
          <a:prstGeom prst="rect">
            <a:avLst/>
          </a:prstGeom>
          <a:noFill/>
          <a:ln w="9525">
            <a:noFill/>
            <a:miter lim="800000"/>
            <a:headEnd/>
            <a:tailEnd/>
          </a:ln>
          <a:effectLst/>
        </p:spPr>
      </p:pic>
      <p:sp>
        <p:nvSpPr>
          <p:cNvPr id="6" name="Rectangle 5"/>
          <p:cNvSpPr/>
          <p:nvPr/>
        </p:nvSpPr>
        <p:spPr>
          <a:xfrm>
            <a:off x="3759680" y="5495937"/>
            <a:ext cx="1606530" cy="904863"/>
          </a:xfrm>
          <a:prstGeom prst="rect">
            <a:avLst/>
          </a:prstGeom>
        </p:spPr>
        <p:txBody>
          <a:bodyPr wrap="none">
            <a:spAutoFit/>
          </a:bodyPr>
          <a:lstStyle/>
          <a:p>
            <a:r>
              <a:rPr lang="en-US" sz="2400" i="0" dirty="0">
                <a:solidFill>
                  <a:srgbClr val="FFFFFF"/>
                </a:solidFill>
              </a:rPr>
              <a:t>Mt. Etna</a:t>
            </a:r>
          </a:p>
          <a:p>
            <a:r>
              <a:rPr lang="en-US" sz="2400" i="0" dirty="0">
                <a:solidFill>
                  <a:srgbClr val="FFFFFF"/>
                </a:solidFill>
              </a:rPr>
              <a:t>Sicily</a:t>
            </a:r>
          </a:p>
        </p:txBody>
      </p:sp>
      <p:sp>
        <p:nvSpPr>
          <p:cNvPr id="7" name="Rectangle 2"/>
          <p:cNvSpPr>
            <a:spLocks noChangeArrowheads="1"/>
          </p:cNvSpPr>
          <p:nvPr/>
        </p:nvSpPr>
        <p:spPr bwMode="auto">
          <a:xfrm>
            <a:off x="3486599" y="6545240"/>
            <a:ext cx="214033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http://en.wikipedia.org/wiki/Mt._Etna</a:t>
            </a:r>
            <a:endParaRPr lang="en-US" sz="800" b="0" i="0" dirty="0">
              <a:solidFill>
                <a:srgbClr val="000000"/>
              </a:solidFill>
            </a:endParaRPr>
          </a:p>
        </p:txBody>
      </p:sp>
    </p:spTree>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0D5698-033D-494D-A988-EB69DB788CE4}"/>
              </a:ext>
            </a:extLst>
          </p:cNvPr>
          <p:cNvPicPr>
            <a:picLocks noChangeAspect="1"/>
          </p:cNvPicPr>
          <p:nvPr/>
        </p:nvPicPr>
        <p:blipFill>
          <a:blip r:embed="rId3"/>
          <a:stretch>
            <a:fillRect/>
          </a:stretch>
        </p:blipFill>
        <p:spPr>
          <a:xfrm>
            <a:off x="2619675" y="478515"/>
            <a:ext cx="3886200" cy="6160510"/>
          </a:xfrm>
          <a:prstGeom prst="rect">
            <a:avLst/>
          </a:prstGeom>
        </p:spPr>
      </p:pic>
      <p:pic>
        <p:nvPicPr>
          <p:cNvPr id="5" name="Picture 4">
            <a:extLst>
              <a:ext uri="{FF2B5EF4-FFF2-40B4-BE49-F238E27FC236}">
                <a16:creationId xmlns:a16="http://schemas.microsoft.com/office/drawing/2014/main" id="{1C9EE612-4EFD-4324-9E71-52243FCDF9A8}"/>
              </a:ext>
            </a:extLst>
          </p:cNvPr>
          <p:cNvPicPr>
            <a:picLocks noChangeAspect="1"/>
          </p:cNvPicPr>
          <p:nvPr/>
        </p:nvPicPr>
        <p:blipFill>
          <a:blip r:embed="rId4"/>
          <a:stretch>
            <a:fillRect/>
          </a:stretch>
        </p:blipFill>
        <p:spPr>
          <a:xfrm>
            <a:off x="609600" y="567977"/>
            <a:ext cx="1828800" cy="475652"/>
          </a:xfrm>
          <a:prstGeom prst="rect">
            <a:avLst/>
          </a:prstGeom>
        </p:spPr>
      </p:pic>
      <p:sp>
        <p:nvSpPr>
          <p:cNvPr id="8" name="Rectangle 2">
            <a:extLst>
              <a:ext uri="{FF2B5EF4-FFF2-40B4-BE49-F238E27FC236}">
                <a16:creationId xmlns:a16="http://schemas.microsoft.com/office/drawing/2014/main" id="{0F0F79F7-E040-48D2-8DFB-5E45BF71319B}"/>
              </a:ext>
            </a:extLst>
          </p:cNvPr>
          <p:cNvSpPr>
            <a:spLocks noChangeArrowheads="1"/>
          </p:cNvSpPr>
          <p:nvPr/>
        </p:nvSpPr>
        <p:spPr bwMode="auto">
          <a:xfrm>
            <a:off x="990076" y="6619775"/>
            <a:ext cx="7181774" cy="215444"/>
          </a:xfrm>
          <a:prstGeom prst="rect">
            <a:avLst/>
          </a:prstGeom>
          <a:noFill/>
          <a:ln w="9525">
            <a:noFill/>
            <a:miter lim="800000"/>
            <a:headEnd/>
            <a:tailEnd/>
          </a:ln>
        </p:spPr>
        <p:txBody>
          <a:bodyPr wrap="none">
            <a:spAutoFit/>
          </a:bodyPr>
          <a:lstStyle/>
          <a:p>
            <a:r>
              <a:rPr lang="en-US" sz="800" b="0" i="0" dirty="0">
                <a:solidFill>
                  <a:srgbClr val="000000"/>
                </a:solidFill>
                <a:hlinkClick r:id="rId5"/>
              </a:rPr>
              <a:t>https://www.volcanodiscovery.com/etna/news/137785/Etna-volcano-Italy-lava-fountains-and-loud-explosions-wake-up-residents.html</a:t>
            </a:r>
            <a:endParaRPr lang="en-US" sz="800" b="0" i="0" dirty="0">
              <a:solidFill>
                <a:srgbClr val="000000"/>
              </a:solidFill>
            </a:endParaRPr>
          </a:p>
        </p:txBody>
      </p:sp>
      <p:sp>
        <p:nvSpPr>
          <p:cNvPr id="10" name="TextBox 9">
            <a:extLst>
              <a:ext uri="{FF2B5EF4-FFF2-40B4-BE49-F238E27FC236}">
                <a16:creationId xmlns:a16="http://schemas.microsoft.com/office/drawing/2014/main" id="{C9226AF6-E3E8-4795-94D4-5FC653921BEB}"/>
              </a:ext>
            </a:extLst>
          </p:cNvPr>
          <p:cNvSpPr txBox="1"/>
          <p:nvPr/>
        </p:nvSpPr>
        <p:spPr>
          <a:xfrm>
            <a:off x="2608446" y="1000225"/>
            <a:ext cx="2057400" cy="338554"/>
          </a:xfrm>
          <a:prstGeom prst="rect">
            <a:avLst/>
          </a:prstGeom>
          <a:solidFill>
            <a:schemeClr val="bg1"/>
          </a:solidFill>
        </p:spPr>
        <p:txBody>
          <a:bodyPr wrap="square">
            <a:spAutoFit/>
          </a:bodyPr>
          <a:lstStyle/>
          <a:p>
            <a:pPr algn="l"/>
            <a:r>
              <a:rPr lang="en-US" sz="1600" b="0" i="0" dirty="0">
                <a:latin typeface="+mn-lt"/>
              </a:rPr>
              <a:t>09 August 2021</a:t>
            </a:r>
          </a:p>
        </p:txBody>
      </p:sp>
    </p:spTree>
    <p:extLst>
      <p:ext uri="{BB962C8B-B14F-4D97-AF65-F5344CB8AC3E}">
        <p14:creationId xmlns:p14="http://schemas.microsoft.com/office/powerpoint/2010/main" val="3047896832"/>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0F0F79F7-E040-48D2-8DFB-5E45BF71319B}"/>
              </a:ext>
            </a:extLst>
          </p:cNvPr>
          <p:cNvSpPr>
            <a:spLocks noChangeArrowheads="1"/>
          </p:cNvSpPr>
          <p:nvPr/>
        </p:nvSpPr>
        <p:spPr bwMode="auto">
          <a:xfrm>
            <a:off x="1395635" y="6619775"/>
            <a:ext cx="637065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https://www.newsnationnow.com/world/video-italys-mt-etna-volcano-erupts-spewing-lava-rattles-windows-and-doors/</a:t>
            </a:r>
            <a:endParaRPr lang="en-US" sz="800" b="0" i="0" dirty="0">
              <a:solidFill>
                <a:srgbClr val="000000"/>
              </a:solidFill>
            </a:endParaRPr>
          </a:p>
        </p:txBody>
      </p:sp>
      <p:pic>
        <p:nvPicPr>
          <p:cNvPr id="4" name="Picture 3">
            <a:extLst>
              <a:ext uri="{FF2B5EF4-FFF2-40B4-BE49-F238E27FC236}">
                <a16:creationId xmlns:a16="http://schemas.microsoft.com/office/drawing/2014/main" id="{B7FBAEC6-66C8-450A-8988-AD2A27CE4D97}"/>
              </a:ext>
            </a:extLst>
          </p:cNvPr>
          <p:cNvPicPr>
            <a:picLocks noChangeAspect="1"/>
          </p:cNvPicPr>
          <p:nvPr/>
        </p:nvPicPr>
        <p:blipFill>
          <a:blip r:embed="rId4"/>
          <a:stretch>
            <a:fillRect/>
          </a:stretch>
        </p:blipFill>
        <p:spPr>
          <a:xfrm>
            <a:off x="1371600" y="1068846"/>
            <a:ext cx="6400800" cy="5484354"/>
          </a:xfrm>
          <a:prstGeom prst="rect">
            <a:avLst/>
          </a:prstGeom>
        </p:spPr>
      </p:pic>
      <p:sp>
        <p:nvSpPr>
          <p:cNvPr id="9" name="TextBox 8">
            <a:extLst>
              <a:ext uri="{FF2B5EF4-FFF2-40B4-BE49-F238E27FC236}">
                <a16:creationId xmlns:a16="http://schemas.microsoft.com/office/drawing/2014/main" id="{648728CF-6448-409A-A4A9-2F081C315825}"/>
              </a:ext>
            </a:extLst>
          </p:cNvPr>
          <p:cNvSpPr txBox="1"/>
          <p:nvPr/>
        </p:nvSpPr>
        <p:spPr>
          <a:xfrm>
            <a:off x="1314650" y="6286900"/>
            <a:ext cx="4705150" cy="338554"/>
          </a:xfrm>
          <a:prstGeom prst="rect">
            <a:avLst/>
          </a:prstGeom>
          <a:solidFill>
            <a:schemeClr val="bg1"/>
          </a:solidFill>
        </p:spPr>
        <p:txBody>
          <a:bodyPr wrap="square">
            <a:spAutoFit/>
          </a:bodyPr>
          <a:lstStyle/>
          <a:p>
            <a:pPr algn="l"/>
            <a:r>
              <a:rPr lang="en-US" sz="1600" b="0" i="0" dirty="0">
                <a:latin typeface="+mn-lt"/>
              </a:rPr>
              <a:t>10 August 2021</a:t>
            </a:r>
          </a:p>
        </p:txBody>
      </p:sp>
      <p:pic>
        <p:nvPicPr>
          <p:cNvPr id="7" name="Picture 6">
            <a:extLst>
              <a:ext uri="{FF2B5EF4-FFF2-40B4-BE49-F238E27FC236}">
                <a16:creationId xmlns:a16="http://schemas.microsoft.com/office/drawing/2014/main" id="{455378F1-24AD-4F44-93E0-C09E21D45092}"/>
              </a:ext>
            </a:extLst>
          </p:cNvPr>
          <p:cNvPicPr>
            <a:picLocks noChangeAspect="1"/>
          </p:cNvPicPr>
          <p:nvPr/>
        </p:nvPicPr>
        <p:blipFill>
          <a:blip r:embed="rId5"/>
          <a:stretch>
            <a:fillRect/>
          </a:stretch>
        </p:blipFill>
        <p:spPr>
          <a:xfrm>
            <a:off x="584077" y="450822"/>
            <a:ext cx="2387723" cy="539778"/>
          </a:xfrm>
          <a:prstGeom prst="rect">
            <a:avLst/>
          </a:prstGeom>
        </p:spPr>
      </p:pic>
    </p:spTree>
    <p:extLst>
      <p:ext uri="{BB962C8B-B14F-4D97-AF65-F5344CB8AC3E}">
        <p14:creationId xmlns:p14="http://schemas.microsoft.com/office/powerpoint/2010/main" val="610653554"/>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389344" y="6545240"/>
            <a:ext cx="433484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http://margieinitaly.wordpress.com/2012/04/01/mt-etna-erupts-again-in-sicily/</a:t>
            </a:r>
            <a:endParaRPr lang="en-US" sz="800" b="0" i="0" dirty="0">
              <a:solidFill>
                <a:srgbClr val="000000"/>
              </a:solidFill>
            </a:endParaRPr>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052" y="1482811"/>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4403561"/>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090658" y="6545240"/>
            <a:ext cx="2932213" cy="363176"/>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http://www.bbc.co.uk/news/world-europe-17577784</a:t>
            </a:r>
            <a:endParaRPr lang="en-US" sz="800" b="0" i="0" dirty="0">
              <a:solidFill>
                <a:srgbClr val="000000"/>
              </a:solidFill>
            </a:endParaRPr>
          </a:p>
          <a:p>
            <a:endParaRPr lang="en-US" sz="800" b="0" i="0" dirty="0">
              <a:solidFill>
                <a:srgbClr val="000000"/>
              </a:solidFill>
            </a:endParaRPr>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492044"/>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358722"/>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rgbClr val="000000"/>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4129546861"/>
      </p:ext>
    </p:extLst>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464574"/>
            <a:ext cx="6400800" cy="6164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9232" y="279939"/>
            <a:ext cx="1843768" cy="405861"/>
          </a:xfrm>
          <a:prstGeom prst="rect">
            <a:avLst/>
          </a:prstGeom>
        </p:spPr>
      </p:pic>
    </p:spTree>
    <p:extLst>
      <p:ext uri="{BB962C8B-B14F-4D97-AF65-F5344CB8AC3E}">
        <p14:creationId xmlns:p14="http://schemas.microsoft.com/office/powerpoint/2010/main" val="956986495"/>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462535" y="6545240"/>
            <a:ext cx="818846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http://www.nytimes.com/2016/11/08/world/europe/50-years-after-a-devastating-flood-fears-that-florence-remains-vulnerable.html?mwrsm=Email&amp;_r=0</a:t>
            </a:r>
            <a:endParaRPr lang="en-US" sz="800" b="0" i="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21835"/>
            <a:ext cx="8229600" cy="4935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3"/>
          <p:cNvSpPr txBox="1">
            <a:spLocks noChangeArrowheads="1"/>
          </p:cNvSpPr>
          <p:nvPr/>
        </p:nvSpPr>
        <p:spPr>
          <a:xfrm>
            <a:off x="2514600" y="6204789"/>
            <a:ext cx="4114800" cy="500811"/>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FFFFFF"/>
                </a:solidFill>
              </a:rPr>
              <a:t>7 November 2016</a:t>
            </a:r>
            <a:endParaRPr lang="en-US" sz="2000" b="1" i="0" dirty="0">
              <a:solidFill>
                <a:srgbClr val="FFFFFF"/>
              </a:solidFill>
            </a:endParaRPr>
          </a:p>
        </p:txBody>
      </p:sp>
    </p:spTree>
    <p:extLst>
      <p:ext uri="{BB962C8B-B14F-4D97-AF65-F5344CB8AC3E}">
        <p14:creationId xmlns:p14="http://schemas.microsoft.com/office/powerpoint/2010/main" val="3724197475"/>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1975769" y="6545240"/>
            <a:ext cx="516199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http://www.aljazeera.com/news/2015/09/floods-drench-southern-italy-150911085234449.html</a:t>
            </a:r>
            <a:endParaRPr lang="en-US" sz="800" b="0" i="0" dirty="0">
              <a:solidFill>
                <a:srgbClr val="000000"/>
              </a:solidFill>
            </a:endParaRPr>
          </a:p>
        </p:txBody>
      </p:sp>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138" y="457200"/>
            <a:ext cx="7296434"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0575" y="1295400"/>
            <a:ext cx="1724025" cy="638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3"/>
          <p:cNvSpPr txBox="1">
            <a:spLocks noChangeArrowheads="1"/>
          </p:cNvSpPr>
          <p:nvPr/>
        </p:nvSpPr>
        <p:spPr>
          <a:xfrm>
            <a:off x="3962400" y="5486934"/>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FFFFFF"/>
                </a:solidFill>
              </a:rPr>
              <a:t>11 September 2015</a:t>
            </a:r>
            <a:endParaRPr lang="en-US" sz="2000" b="1" i="0" dirty="0">
              <a:solidFill>
                <a:srgbClr val="FFFFFF"/>
              </a:solidFill>
            </a:endParaRPr>
          </a:p>
        </p:txBody>
      </p:sp>
    </p:spTree>
    <p:extLst>
      <p:ext uri="{BB962C8B-B14F-4D97-AF65-F5344CB8AC3E}">
        <p14:creationId xmlns:p14="http://schemas.microsoft.com/office/powerpoint/2010/main" val="3142044307"/>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036156" y="6545240"/>
            <a:ext cx="304121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http://www.bbc.com/news/world-us-canada-25648773</a:t>
            </a:r>
            <a:endParaRPr lang="en-US" sz="800" b="0" i="0" dirty="0">
              <a:solidFill>
                <a:srgbClr val="000000"/>
              </a:solidFill>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8514" y="457200"/>
            <a:ext cx="6027651"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txBox="1">
            <a:spLocks noChangeArrowheads="1"/>
          </p:cNvSpPr>
          <p:nvPr/>
        </p:nvSpPr>
        <p:spPr>
          <a:xfrm>
            <a:off x="3962400" y="5486934"/>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1 February 2014</a:t>
            </a:r>
            <a:endParaRPr lang="en-US" sz="2000" b="1" i="0" dirty="0">
              <a:solidFill>
                <a:srgbClr val="000000"/>
              </a:solidFill>
            </a:endParaRPr>
          </a:p>
        </p:txBody>
      </p:sp>
    </p:spTree>
    <p:extLst>
      <p:ext uri="{BB962C8B-B14F-4D97-AF65-F5344CB8AC3E}">
        <p14:creationId xmlns:p14="http://schemas.microsoft.com/office/powerpoint/2010/main" val="2330974758"/>
      </p:ext>
    </p:extLst>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705938" y="6545240"/>
            <a:ext cx="370165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http://www.guardian.co.uk/world/2011/oct/26/flash-floods-hit-italy</a:t>
            </a:r>
            <a:endParaRPr lang="en-US" sz="800" b="0" i="0" dirty="0">
              <a:solidFill>
                <a:srgbClr val="000000"/>
              </a:solidFill>
            </a:endParaRPr>
          </a:p>
        </p:txBody>
      </p:sp>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614948"/>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3"/>
          <p:cNvSpPr txBox="1">
            <a:spLocks noChangeArrowheads="1"/>
          </p:cNvSpPr>
          <p:nvPr/>
        </p:nvSpPr>
        <p:spPr>
          <a:xfrm>
            <a:off x="5029200" y="4038600"/>
            <a:ext cx="3048000" cy="1219200"/>
          </a:xfrm>
          <a:prstGeom prst="rect">
            <a:avLst/>
          </a:prstGeom>
          <a:solidFill>
            <a:schemeClr val="bg1"/>
          </a:solid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i="0" dirty="0">
                <a:solidFill>
                  <a:srgbClr val="C00000"/>
                </a:solidFill>
              </a:rPr>
              <a:t>Liguria Region</a:t>
            </a:r>
          </a:p>
          <a:p>
            <a:pPr marL="0" indent="0" algn="ctr" eaLnBrk="1" hangingPunct="1">
              <a:buFontTx/>
              <a:buNone/>
            </a:pPr>
            <a:r>
              <a:rPr lang="en-US" sz="3200" b="1" i="0" dirty="0">
                <a:solidFill>
                  <a:srgbClr val="C00000"/>
                </a:solidFill>
              </a:rPr>
              <a:t> 2011</a:t>
            </a:r>
          </a:p>
        </p:txBody>
      </p:sp>
    </p:spTree>
    <p:extLst>
      <p:ext uri="{BB962C8B-B14F-4D97-AF65-F5344CB8AC3E}">
        <p14:creationId xmlns:p14="http://schemas.microsoft.com/office/powerpoint/2010/main" val="459155158"/>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3"/>
          <p:cNvSpPr txBox="1">
            <a:spLocks noChangeArrowheads="1"/>
          </p:cNvSpPr>
          <p:nvPr/>
        </p:nvSpPr>
        <p:spPr>
          <a:xfrm>
            <a:off x="5372100" y="3429000"/>
            <a:ext cx="2781300" cy="12192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i="0" dirty="0">
                <a:solidFill>
                  <a:schemeClr val="bg1"/>
                </a:solidFill>
              </a:rPr>
              <a:t>Venice</a:t>
            </a:r>
          </a:p>
          <a:p>
            <a:pPr marL="0" indent="0" algn="ctr" eaLnBrk="1" hangingPunct="1">
              <a:buFontTx/>
              <a:buNone/>
            </a:pPr>
            <a:r>
              <a:rPr lang="en-US" sz="3200" b="1" i="0" dirty="0">
                <a:solidFill>
                  <a:schemeClr val="bg1"/>
                </a:solidFill>
              </a:rPr>
              <a:t> 2019</a:t>
            </a:r>
          </a:p>
        </p:txBody>
      </p:sp>
      <p:pic>
        <p:nvPicPr>
          <p:cNvPr id="4" name="Picture 3">
            <a:extLst>
              <a:ext uri="{FF2B5EF4-FFF2-40B4-BE49-F238E27FC236}">
                <a16:creationId xmlns:a16="http://schemas.microsoft.com/office/drawing/2014/main" id="{4A283BCF-D38A-4C9E-AA39-16F4D3F367F9}"/>
              </a:ext>
            </a:extLst>
          </p:cNvPr>
          <p:cNvPicPr>
            <a:picLocks noChangeAspect="1"/>
          </p:cNvPicPr>
          <p:nvPr/>
        </p:nvPicPr>
        <p:blipFill>
          <a:blip r:embed="rId3"/>
          <a:stretch>
            <a:fillRect/>
          </a:stretch>
        </p:blipFill>
        <p:spPr>
          <a:xfrm>
            <a:off x="927161" y="556928"/>
            <a:ext cx="7315200" cy="5920072"/>
          </a:xfrm>
          <a:prstGeom prst="rect">
            <a:avLst/>
          </a:prstGeom>
        </p:spPr>
      </p:pic>
      <p:sp>
        <p:nvSpPr>
          <p:cNvPr id="8" name="TextBox 7">
            <a:extLst>
              <a:ext uri="{FF2B5EF4-FFF2-40B4-BE49-F238E27FC236}">
                <a16:creationId xmlns:a16="http://schemas.microsoft.com/office/drawing/2014/main" id="{A0BEA988-ABE3-406E-9787-78C014BCF200}"/>
              </a:ext>
            </a:extLst>
          </p:cNvPr>
          <p:cNvSpPr txBox="1"/>
          <p:nvPr/>
        </p:nvSpPr>
        <p:spPr>
          <a:xfrm>
            <a:off x="1438175" y="6550199"/>
            <a:ext cx="6293173" cy="215444"/>
          </a:xfrm>
          <a:prstGeom prst="rect">
            <a:avLst/>
          </a:prstGeom>
          <a:noFill/>
        </p:spPr>
        <p:txBody>
          <a:bodyPr wrap="square">
            <a:spAutoFit/>
          </a:bodyPr>
          <a:lstStyle/>
          <a:p>
            <a:r>
              <a:rPr lang="en-US" sz="800" dirty="0">
                <a:hlinkClick r:id="rId4"/>
              </a:rPr>
              <a:t>https://www.dailysabah.com/life/environment/unseasonal-flooding-hits-italys-venice</a:t>
            </a:r>
            <a:endParaRPr lang="en-US" sz="800" dirty="0"/>
          </a:p>
        </p:txBody>
      </p:sp>
      <p:sp>
        <p:nvSpPr>
          <p:cNvPr id="11" name="TextBox 10">
            <a:extLst>
              <a:ext uri="{FF2B5EF4-FFF2-40B4-BE49-F238E27FC236}">
                <a16:creationId xmlns:a16="http://schemas.microsoft.com/office/drawing/2014/main" id="{8B40B59E-D42D-4464-B99C-864204D9AEA5}"/>
              </a:ext>
            </a:extLst>
          </p:cNvPr>
          <p:cNvSpPr txBox="1"/>
          <p:nvPr/>
        </p:nvSpPr>
        <p:spPr>
          <a:xfrm>
            <a:off x="4800600" y="1104500"/>
            <a:ext cx="1905000" cy="338554"/>
          </a:xfrm>
          <a:prstGeom prst="rect">
            <a:avLst/>
          </a:prstGeom>
          <a:solidFill>
            <a:schemeClr val="bg1"/>
          </a:solidFill>
        </p:spPr>
        <p:txBody>
          <a:bodyPr wrap="square">
            <a:spAutoFit/>
          </a:bodyPr>
          <a:lstStyle/>
          <a:p>
            <a:pPr algn="l"/>
            <a:r>
              <a:rPr lang="en-US" sz="1600" b="0" i="0" dirty="0">
                <a:latin typeface="+mn-lt"/>
              </a:rPr>
              <a:t>09 August 2021</a:t>
            </a:r>
          </a:p>
        </p:txBody>
      </p:sp>
      <p:pic>
        <p:nvPicPr>
          <p:cNvPr id="12" name="Picture 11">
            <a:extLst>
              <a:ext uri="{FF2B5EF4-FFF2-40B4-BE49-F238E27FC236}">
                <a16:creationId xmlns:a16="http://schemas.microsoft.com/office/drawing/2014/main" id="{00B6E4ED-40CD-4041-9664-4C874794380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361950"/>
            <a:ext cx="1438275" cy="400050"/>
          </a:xfrm>
          <a:prstGeom prst="rect">
            <a:avLst/>
          </a:prstGeom>
        </p:spPr>
      </p:pic>
    </p:spTree>
    <p:extLst>
      <p:ext uri="{BB962C8B-B14F-4D97-AF65-F5344CB8AC3E}">
        <p14:creationId xmlns:p14="http://schemas.microsoft.com/office/powerpoint/2010/main" val="1456124930"/>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57200" y="609600"/>
            <a:ext cx="8229600" cy="586637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8400" y="1066800"/>
            <a:ext cx="1843768" cy="405861"/>
          </a:xfrm>
          <a:prstGeom prst="rect">
            <a:avLst/>
          </a:prstGeom>
        </p:spPr>
      </p:pic>
      <p:sp>
        <p:nvSpPr>
          <p:cNvPr id="10" name="Rectangle 3"/>
          <p:cNvSpPr txBox="1">
            <a:spLocks noChangeArrowheads="1"/>
          </p:cNvSpPr>
          <p:nvPr/>
        </p:nvSpPr>
        <p:spPr>
          <a:xfrm>
            <a:off x="5372100" y="3429000"/>
            <a:ext cx="2781300" cy="12192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i="0" dirty="0">
                <a:solidFill>
                  <a:schemeClr val="bg1"/>
                </a:solidFill>
              </a:rPr>
              <a:t>Venice</a:t>
            </a:r>
          </a:p>
          <a:p>
            <a:pPr marL="0" indent="0" algn="ctr" eaLnBrk="1" hangingPunct="1">
              <a:buFontTx/>
              <a:buNone/>
            </a:pPr>
            <a:r>
              <a:rPr lang="en-US" sz="3200" b="1" i="0" dirty="0">
                <a:solidFill>
                  <a:schemeClr val="bg1"/>
                </a:solidFill>
              </a:rPr>
              <a:t> 2019</a:t>
            </a:r>
          </a:p>
        </p:txBody>
      </p:sp>
    </p:spTree>
    <p:extLst>
      <p:ext uri="{BB962C8B-B14F-4D97-AF65-F5344CB8AC3E}">
        <p14:creationId xmlns:p14="http://schemas.microsoft.com/office/powerpoint/2010/main" val="1192033507"/>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457200"/>
            <a:ext cx="6096000"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3"/>
          <p:cNvSpPr txBox="1">
            <a:spLocks noChangeArrowheads="1"/>
          </p:cNvSpPr>
          <p:nvPr/>
        </p:nvSpPr>
        <p:spPr>
          <a:xfrm>
            <a:off x="5372100" y="3429000"/>
            <a:ext cx="2781300" cy="12192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i="0" dirty="0">
                <a:solidFill>
                  <a:srgbClr val="C00000"/>
                </a:solidFill>
              </a:rPr>
              <a:t>Venice</a:t>
            </a:r>
          </a:p>
          <a:p>
            <a:pPr marL="0" indent="0" algn="ctr" eaLnBrk="1" hangingPunct="1">
              <a:buFontTx/>
              <a:buNone/>
            </a:pPr>
            <a:r>
              <a:rPr lang="en-US" sz="3200" b="1" i="0" dirty="0">
                <a:solidFill>
                  <a:srgbClr val="C00000"/>
                </a:solidFill>
              </a:rPr>
              <a:t> 2018</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8400" y="1066800"/>
            <a:ext cx="1843768" cy="405861"/>
          </a:xfrm>
          <a:prstGeom prst="rect">
            <a:avLst/>
          </a:prstGeom>
        </p:spPr>
      </p:pic>
    </p:spTree>
    <p:extLst>
      <p:ext uri="{BB962C8B-B14F-4D97-AF65-F5344CB8AC3E}">
        <p14:creationId xmlns:p14="http://schemas.microsoft.com/office/powerpoint/2010/main" val="1523659971"/>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554708" y="6545240"/>
            <a:ext cx="800411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http://news.ninemsn.com.au/slideshow_ajax.aspx?sectionid=9016&amp;sectionname=slideshowajax&amp;subsectionid=148615&amp;subsectionname=venicefloods</a:t>
            </a:r>
            <a:endParaRPr lang="en-US" sz="800" b="0" i="0" dirty="0">
              <a:solidFill>
                <a:srgbClr val="000000"/>
              </a:solidFill>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052" y="1614948"/>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txBox="1">
            <a:spLocks noChangeArrowheads="1"/>
          </p:cNvSpPr>
          <p:nvPr/>
        </p:nvSpPr>
        <p:spPr>
          <a:xfrm>
            <a:off x="5372100" y="3429000"/>
            <a:ext cx="2781300" cy="12192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i="0" dirty="0">
                <a:solidFill>
                  <a:srgbClr val="C00000"/>
                </a:solidFill>
              </a:rPr>
              <a:t>Venice</a:t>
            </a:r>
          </a:p>
          <a:p>
            <a:pPr marL="0" indent="0" algn="ctr" eaLnBrk="1" hangingPunct="1">
              <a:buFontTx/>
              <a:buNone/>
            </a:pPr>
            <a:r>
              <a:rPr lang="en-US" sz="3200" b="1" i="0" dirty="0">
                <a:solidFill>
                  <a:srgbClr val="C00000"/>
                </a:solidFill>
              </a:rPr>
              <a:t> 2008</a:t>
            </a:r>
          </a:p>
        </p:txBody>
      </p:sp>
    </p:spTree>
    <p:extLst>
      <p:ext uri="{BB962C8B-B14F-4D97-AF65-F5344CB8AC3E}">
        <p14:creationId xmlns:p14="http://schemas.microsoft.com/office/powerpoint/2010/main" val="3182830074"/>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2"/>
          <p:cNvSpPr>
            <a:spLocks noChangeArrowheads="1"/>
          </p:cNvSpPr>
          <p:nvPr/>
        </p:nvSpPr>
        <p:spPr bwMode="auto">
          <a:xfrm>
            <a:off x="1315333" y="6545240"/>
            <a:ext cx="648286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http://www.ibtimes.co.uk/venice-carnival-2015-revellers-try-keep-their-costumes-dry-flooded-st-marks-square-1486241</a:t>
            </a:r>
            <a:endParaRPr lang="en-US" sz="800" b="0" i="0" dirty="0">
              <a:solidFill>
                <a:srgbClr val="000000"/>
              </a:solidFill>
            </a:endParaRPr>
          </a:p>
        </p:txBody>
      </p:sp>
      <p:pic>
        <p:nvPicPr>
          <p:cNvPr id="133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4800"/>
            <a:ext cx="9144000" cy="6194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3"/>
          <p:cNvSpPr txBox="1">
            <a:spLocks noChangeArrowheads="1"/>
          </p:cNvSpPr>
          <p:nvPr/>
        </p:nvSpPr>
        <p:spPr>
          <a:xfrm>
            <a:off x="4876800" y="5334000"/>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St. Mark’s Square</a:t>
            </a:r>
          </a:p>
          <a:p>
            <a:pPr marL="0" indent="0" algn="ctr" eaLnBrk="1" hangingPunct="1">
              <a:buFontTx/>
              <a:buNone/>
            </a:pPr>
            <a:r>
              <a:rPr lang="en-US" sz="2000" i="0" dirty="0">
                <a:solidFill>
                  <a:srgbClr val="000000"/>
                </a:solidFill>
              </a:rPr>
              <a:t>2 February 2015</a:t>
            </a:r>
            <a:endParaRPr lang="en-US" sz="2000" b="1" i="0" dirty="0">
              <a:solidFill>
                <a:srgbClr val="000000"/>
              </a:solidFill>
            </a:endParaRPr>
          </a:p>
        </p:txBody>
      </p:sp>
    </p:spTree>
    <p:extLst>
      <p:ext uri="{BB962C8B-B14F-4D97-AF65-F5344CB8AC3E}">
        <p14:creationId xmlns:p14="http://schemas.microsoft.com/office/powerpoint/2010/main" val="1732795454"/>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2"/>
          <p:cNvSpPr>
            <a:spLocks noChangeArrowheads="1"/>
          </p:cNvSpPr>
          <p:nvPr/>
        </p:nvSpPr>
        <p:spPr bwMode="auto">
          <a:xfrm>
            <a:off x="3122719"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http://www.bbc.com/news/world-europe-20294488</a:t>
            </a:r>
            <a:endParaRPr lang="en-US" sz="800" b="0" i="0" dirty="0">
              <a:solidFill>
                <a:srgbClr val="000000"/>
              </a:solidFill>
            </a:endParaRPr>
          </a:p>
        </p:txBody>
      </p:sp>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28600"/>
            <a:ext cx="617257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003988"/>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76200"/>
            <a:ext cx="85163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953055" y="6553200"/>
            <a:ext cx="72074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http://www.dailymail.co.uk/news/article-2231342/Tourists-swim-Venices-iconic-St-Marks-Square-Floating-City-flooded-high-tides.html</a:t>
            </a:r>
            <a:endParaRPr lang="en-US" sz="800" b="0" i="0" dirty="0">
              <a:solidFill>
                <a:srgbClr val="000000"/>
              </a:solidFill>
            </a:endParaRPr>
          </a:p>
        </p:txBody>
      </p:sp>
      <p:sp>
        <p:nvSpPr>
          <p:cNvPr id="8" name="Rectangle 3"/>
          <p:cNvSpPr txBox="1">
            <a:spLocks noChangeArrowheads="1"/>
          </p:cNvSpPr>
          <p:nvPr/>
        </p:nvSpPr>
        <p:spPr>
          <a:xfrm>
            <a:off x="4876800" y="5334000"/>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St. Mark’s Square</a:t>
            </a:r>
          </a:p>
          <a:p>
            <a:pPr marL="0" indent="0" algn="ctr" eaLnBrk="1" hangingPunct="1">
              <a:buFontTx/>
              <a:buNone/>
            </a:pPr>
            <a:r>
              <a:rPr lang="en-US" sz="2000" i="0" dirty="0">
                <a:solidFill>
                  <a:srgbClr val="000000"/>
                </a:solidFill>
              </a:rPr>
              <a:t>11 November  2012</a:t>
            </a:r>
            <a:endParaRPr lang="en-US" sz="2000" b="1" i="0" dirty="0">
              <a:solidFill>
                <a:srgbClr val="000000"/>
              </a:solidFill>
            </a:endParaRPr>
          </a:p>
        </p:txBody>
      </p:sp>
    </p:spTree>
    <p:extLst>
      <p:ext uri="{BB962C8B-B14F-4D97-AF65-F5344CB8AC3E}">
        <p14:creationId xmlns:p14="http://schemas.microsoft.com/office/powerpoint/2010/main" val="334631673"/>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https://www.walksofitaly.com/blog/venice/flooding-acqua-alta-tips</a:t>
            </a:r>
            <a:endParaRPr lang="en-US" sz="800" b="0" i="0" dirty="0">
              <a:solidFill>
                <a:srgbClr val="000000"/>
              </a:solidFill>
            </a:endParaRPr>
          </a:p>
        </p:txBody>
      </p:sp>
    </p:spTree>
    <p:extLst>
      <p:ext uri="{BB962C8B-B14F-4D97-AF65-F5344CB8AC3E}">
        <p14:creationId xmlns:p14="http://schemas.microsoft.com/office/powerpoint/2010/main" val="3413622907"/>
      </p:ext>
    </p:extLst>
  </p:cSld>
  <p:clrMapOvr>
    <a:masterClrMapping/>
  </p:clrMapOvr>
  <p:transition/>
</p:sld>
</file>

<file path=ppt/slides/slide4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descr="https://www.walksofitaly.com/blog/wp-content/uploads/2012/11/2367910709_e6442a97cc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https://www.walksofitaly.com/blog/venice/flooding-acqua-alta-tips</a:t>
            </a:r>
            <a:endParaRPr lang="en-US" sz="800" b="0" i="0" dirty="0">
              <a:solidFill>
                <a:srgbClr val="000000"/>
              </a:solidFill>
            </a:endParaRPr>
          </a:p>
        </p:txBody>
      </p:sp>
      <p:sp>
        <p:nvSpPr>
          <p:cNvPr id="3" name="Rectangle 2"/>
          <p:cNvSpPr/>
          <p:nvPr/>
        </p:nvSpPr>
        <p:spPr>
          <a:xfrm>
            <a:off x="914400" y="5334000"/>
            <a:ext cx="7315200" cy="1015663"/>
          </a:xfrm>
          <a:prstGeom prst="rect">
            <a:avLst/>
          </a:prstGeom>
        </p:spPr>
        <p:txBody>
          <a:bodyPr>
            <a:spAutoFit/>
          </a:bodyPr>
          <a:lstStyle/>
          <a:p>
            <a:r>
              <a:rPr lang="en-US" sz="2000" i="0" dirty="0">
                <a:solidFill>
                  <a:srgbClr val="FFFFFF"/>
                </a:solidFill>
              </a:rPr>
              <a:t>“. . . </a:t>
            </a:r>
            <a:r>
              <a:rPr lang="en-US" sz="2000" dirty="0" err="1">
                <a:solidFill>
                  <a:srgbClr val="FFFFFF"/>
                </a:solidFill>
              </a:rPr>
              <a:t>acqua</a:t>
            </a:r>
            <a:r>
              <a:rPr lang="en-US" sz="2000" dirty="0">
                <a:solidFill>
                  <a:srgbClr val="FFFFFF"/>
                </a:solidFill>
              </a:rPr>
              <a:t> </a:t>
            </a:r>
            <a:r>
              <a:rPr lang="en-US" sz="2000" dirty="0" err="1">
                <a:solidFill>
                  <a:srgbClr val="FFFFFF"/>
                </a:solidFill>
              </a:rPr>
              <a:t>alta</a:t>
            </a:r>
            <a:r>
              <a:rPr lang="en-US" sz="2000" dirty="0">
                <a:solidFill>
                  <a:srgbClr val="FFFFFF"/>
                </a:solidFill>
              </a:rPr>
              <a:t> </a:t>
            </a:r>
            <a:r>
              <a:rPr lang="en-US" sz="2000" i="0" dirty="0">
                <a:solidFill>
                  <a:srgbClr val="FFFFFF"/>
                </a:solidFill>
              </a:rPr>
              <a:t>. . . water reaching 110 cm, at which point flooding covers 14 percent of Venice, happens about four times a year.”</a:t>
            </a:r>
          </a:p>
        </p:txBody>
      </p:sp>
    </p:spTree>
    <p:extLst>
      <p:ext uri="{BB962C8B-B14F-4D97-AF65-F5344CB8AC3E}">
        <p14:creationId xmlns:p14="http://schemas.microsoft.com/office/powerpoint/2010/main" val="1222586479"/>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0048" y="152400"/>
            <a:ext cx="6422352"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3122719"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http://www.bbc.com/news/world-europe-24510314</a:t>
            </a:r>
            <a:endParaRPr lang="en-US" sz="800" b="0" i="0" dirty="0">
              <a:solidFill>
                <a:srgbClr val="000000"/>
              </a:solidFill>
            </a:endParaRPr>
          </a:p>
        </p:txBody>
      </p:sp>
    </p:spTree>
    <p:extLst>
      <p:ext uri="{BB962C8B-B14F-4D97-AF65-F5344CB8AC3E}">
        <p14:creationId xmlns:p14="http://schemas.microsoft.com/office/powerpoint/2010/main" val="2218765848"/>
      </p:ext>
    </p:extLst>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362556"/>
            <a:ext cx="7645400" cy="6441572"/>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you can go on-line and experiment with computer models that show you when Venice, and how much of the rest of Italy, will disappear with global warming . . .</a:t>
            </a:r>
          </a:p>
          <a:p>
            <a:pPr eaLnBrk="0" hangingPunct="0">
              <a:lnSpc>
                <a:spcPct val="150000"/>
              </a:lnSpc>
              <a:spcBef>
                <a:spcPct val="0"/>
              </a:spcBef>
            </a:pPr>
            <a:endParaRPr kumimoji="1" lang="en-US" sz="4000" i="0" dirty="0">
              <a:solidFill>
                <a:srgbClr val="FFFFFF"/>
              </a:solidFill>
              <a:latin typeface="Arial" charset="0"/>
            </a:endParaRPr>
          </a:p>
        </p:txBody>
      </p:sp>
      <p:sp>
        <p:nvSpPr>
          <p:cNvPr id="2" name="Rectangle 1"/>
          <p:cNvSpPr/>
          <p:nvPr/>
        </p:nvSpPr>
        <p:spPr>
          <a:xfrm>
            <a:off x="351972" y="6000821"/>
            <a:ext cx="8458200" cy="461665"/>
          </a:xfrm>
          <a:prstGeom prst="rect">
            <a:avLst/>
          </a:prstGeom>
        </p:spPr>
        <p:txBody>
          <a:bodyPr wrap="square">
            <a:spAutoFit/>
          </a:bodyPr>
          <a:lstStyle/>
          <a:p>
            <a:r>
              <a:rPr lang="en-US" sz="2400" b="0" i="0" dirty="0">
                <a:solidFill>
                  <a:srgbClr val="FFFFFF"/>
                </a:solidFill>
                <a:hlinkClick r:id="rId3"/>
              </a:rPr>
              <a:t>http://geology.com/sea-level-rise/venice.shtml</a:t>
            </a:r>
            <a:endParaRPr lang="en-US" sz="2400" b="0" i="0" dirty="0">
              <a:solidFill>
                <a:srgbClr val="FFFFFF"/>
              </a:solidFill>
            </a:endParaRPr>
          </a:p>
        </p:txBody>
      </p:sp>
    </p:spTree>
    <p:extLst>
      <p:ext uri="{BB962C8B-B14F-4D97-AF65-F5344CB8AC3E}">
        <p14:creationId xmlns:p14="http://schemas.microsoft.com/office/powerpoint/2010/main" val="2759086968"/>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4516" y="228600"/>
            <a:ext cx="6055955" cy="6537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241342" y="6545240"/>
            <a:ext cx="263084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http://geology.com/sea-level-rise/venice.shtml</a:t>
            </a:r>
            <a:endParaRPr lang="en-US" sz="800" b="0" i="0" dirty="0">
              <a:solidFill>
                <a:srgbClr val="000000"/>
              </a:solidFill>
            </a:endParaRPr>
          </a:p>
        </p:txBody>
      </p:sp>
    </p:spTree>
    <p:extLst>
      <p:ext uri="{BB962C8B-B14F-4D97-AF65-F5344CB8AC3E}">
        <p14:creationId xmlns:p14="http://schemas.microsoft.com/office/powerpoint/2010/main" val="1822042865"/>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3586720746"/>
      </p:ext>
    </p:extLst>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1747550"/>
            <a:ext cx="7645400" cy="3671583"/>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“There were sixteen good harvests and 111 famine years in northern Italy from </a:t>
            </a:r>
          </a:p>
          <a:p>
            <a:pPr eaLnBrk="0" hangingPunct="0">
              <a:lnSpc>
                <a:spcPct val="150000"/>
              </a:lnSpc>
              <a:spcBef>
                <a:spcPct val="0"/>
              </a:spcBef>
            </a:pPr>
            <a:r>
              <a:rPr kumimoji="1" lang="en-US" sz="4000" i="0" dirty="0">
                <a:solidFill>
                  <a:srgbClr val="FFFFFF"/>
                </a:solidFill>
                <a:latin typeface="Arial" charset="0"/>
              </a:rPr>
              <a:t>1451 to 1767.” </a:t>
            </a:r>
          </a:p>
        </p:txBody>
      </p:sp>
      <p:sp>
        <p:nvSpPr>
          <p:cNvPr id="2" name="Rectangle 1"/>
          <p:cNvSpPr/>
          <p:nvPr/>
        </p:nvSpPr>
        <p:spPr>
          <a:xfrm>
            <a:off x="351972" y="6000821"/>
            <a:ext cx="8458200" cy="215444"/>
          </a:xfrm>
          <a:prstGeom prst="rect">
            <a:avLst/>
          </a:prstGeom>
        </p:spPr>
        <p:txBody>
          <a:bodyPr wrap="square">
            <a:spAutoFit/>
          </a:bodyPr>
          <a:lstStyle/>
          <a:p>
            <a:r>
              <a:rPr lang="en-US" sz="800" b="0" i="0" dirty="0">
                <a:solidFill>
                  <a:srgbClr val="FFFFFF"/>
                </a:solidFill>
                <a:hlinkClick r:id="rId3"/>
              </a:rPr>
              <a:t>https://en.wikipedia.org/wiki/Famine</a:t>
            </a:r>
            <a:endParaRPr lang="en-US" sz="800" b="0" i="0" dirty="0">
              <a:solidFill>
                <a:srgbClr val="FFFFFF"/>
              </a:solidFill>
            </a:endParaRPr>
          </a:p>
        </p:txBody>
      </p:sp>
      <p:sp>
        <p:nvSpPr>
          <p:cNvPr id="3" name="Rectangle 2"/>
          <p:cNvSpPr/>
          <p:nvPr/>
        </p:nvSpPr>
        <p:spPr>
          <a:xfrm>
            <a:off x="2286000" y="5638800"/>
            <a:ext cx="4572000" cy="215444"/>
          </a:xfrm>
          <a:prstGeom prst="rect">
            <a:avLst/>
          </a:prstGeom>
        </p:spPr>
        <p:txBody>
          <a:bodyPr>
            <a:spAutoFit/>
          </a:bodyPr>
          <a:lstStyle/>
          <a:p>
            <a:r>
              <a:rPr lang="en-US" sz="800" dirty="0">
                <a:solidFill>
                  <a:srgbClr val="FFFFFF"/>
                </a:solidFill>
              </a:rPr>
              <a:t>Alan Macfarlane (1997). p.64. </a:t>
            </a:r>
            <a:r>
              <a:rPr lang="en-US" sz="800" dirty="0">
                <a:solidFill>
                  <a:srgbClr val="FFFFFF"/>
                </a:solidFill>
                <a:hlinkClick r:id="rId4"/>
              </a:rPr>
              <a:t>ISBN 0-631-18117-2</a:t>
            </a:r>
            <a:endParaRPr lang="en-US" sz="800" dirty="0">
              <a:solidFill>
                <a:srgbClr val="FFFFFF"/>
              </a:solidFill>
            </a:endParaRPr>
          </a:p>
        </p:txBody>
      </p:sp>
    </p:spTree>
    <p:extLst>
      <p:ext uri="{BB962C8B-B14F-4D97-AF65-F5344CB8AC3E}">
        <p14:creationId xmlns:p14="http://schemas.microsoft.com/office/powerpoint/2010/main" val="2300726815"/>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3229428" y="6551842"/>
            <a:ext cx="268374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http://histoiremesure.revues.org/4119?lang=en</a:t>
            </a:r>
            <a:endParaRPr lang="en-US" sz="800" b="0" i="0" dirty="0">
              <a:solidFill>
                <a:srgbClr val="000000"/>
              </a:solidFill>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3" y="619125"/>
            <a:ext cx="8601075" cy="561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531463"/>
      </p:ext>
    </p:extLst>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2071914" y="6551842"/>
            <a:ext cx="4945585" cy="215444"/>
          </a:xfrm>
          <a:prstGeom prst="rect">
            <a:avLst/>
          </a:prstGeom>
          <a:noFill/>
          <a:ln w="9525">
            <a:noFill/>
            <a:miter lim="800000"/>
            <a:headEnd/>
            <a:tailEnd/>
          </a:ln>
        </p:spPr>
        <p:txBody>
          <a:bodyPr wrap="none">
            <a:spAutoFit/>
          </a:bodyPr>
          <a:lstStyle/>
          <a:p>
            <a:pPr algn="l"/>
            <a:r>
              <a:rPr lang="en-US" sz="800" b="0" i="0" dirty="0">
                <a:solidFill>
                  <a:srgbClr val="000000"/>
                </a:solidFill>
                <a:hlinkClick r:id="rId2"/>
              </a:rPr>
              <a:t>http://www.eshd.eu/sites/default/files/webform/famineinitaly_alfani_mocarelli_strangio.pdf</a:t>
            </a:r>
            <a:endParaRPr lang="en-US" sz="800" b="0" i="0" dirty="0">
              <a:solidFill>
                <a:srgbClr val="000000"/>
              </a:solidFill>
            </a:endParaRPr>
          </a:p>
        </p:txBody>
      </p:sp>
      <p:pic>
        <p:nvPicPr>
          <p:cNvPr id="1126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 y="666750"/>
            <a:ext cx="8001000" cy="552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51544" y="322944"/>
            <a:ext cx="8001000" cy="701731"/>
          </a:xfrm>
          <a:prstGeom prst="rect">
            <a:avLst/>
          </a:prstGeom>
        </p:spPr>
        <p:txBody>
          <a:bodyPr wrap="square">
            <a:spAutoFit/>
          </a:bodyPr>
          <a:lstStyle/>
          <a:p>
            <a:r>
              <a:rPr lang="en-US" sz="1800" i="0" dirty="0"/>
              <a:t>Famines in Italy: a chronology and a short account </a:t>
            </a:r>
          </a:p>
          <a:p>
            <a:r>
              <a:rPr lang="en-US" sz="1800" i="0" dirty="0"/>
              <a:t>(</a:t>
            </a:r>
            <a:r>
              <a:rPr lang="en-US" sz="1800" dirty="0"/>
              <a:t>ca</a:t>
            </a:r>
            <a:r>
              <a:rPr lang="en-US" sz="1800" i="0" dirty="0"/>
              <a:t>. 1250-1810)</a:t>
            </a:r>
          </a:p>
        </p:txBody>
      </p:sp>
    </p:spTree>
    <p:extLst>
      <p:ext uri="{BB962C8B-B14F-4D97-AF65-F5344CB8AC3E}">
        <p14:creationId xmlns:p14="http://schemas.microsoft.com/office/powerpoint/2010/main" val="1836745369"/>
      </p:ext>
    </p:extLst>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rgbClr val="000000"/>
                </a:solidFill>
              </a:rPr>
              <a:t>Volcanoes</a:t>
            </a:r>
          </a:p>
          <a:p>
            <a:pPr lvl="5">
              <a:lnSpc>
                <a:spcPct val="130000"/>
              </a:lnSpc>
              <a:buNone/>
            </a:pPr>
            <a:r>
              <a:rPr lang="en-US" sz="3200" b="1" dirty="0">
                <a:solidFill>
                  <a:srgbClr val="000000"/>
                </a:solidFill>
              </a:rPr>
              <a:t>Floods</a:t>
            </a:r>
          </a:p>
          <a:p>
            <a:pPr lvl="5">
              <a:lnSpc>
                <a:spcPct val="130000"/>
              </a:lnSpc>
              <a:buNone/>
            </a:pPr>
            <a:r>
              <a:rPr lang="en-US" sz="3200" b="1" dirty="0">
                <a:solidFill>
                  <a:srgbClr val="000000"/>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2" name="Rectangle 1"/>
          <p:cNvSpPr/>
          <p:nvPr/>
        </p:nvSpPr>
        <p:spPr>
          <a:xfrm>
            <a:off x="4929640" y="5649111"/>
            <a:ext cx="2778325" cy="584775"/>
          </a:xfrm>
          <a:prstGeom prst="rect">
            <a:avLst/>
          </a:prstGeom>
        </p:spPr>
        <p:txBody>
          <a:bodyPr wrap="none">
            <a:spAutoFit/>
          </a:bodyPr>
          <a:lstStyle/>
          <a:p>
            <a:r>
              <a:rPr lang="en-US" i="0" dirty="0"/>
              <a:t>. . . and . . .</a:t>
            </a:r>
          </a:p>
        </p:txBody>
      </p:sp>
    </p:spTree>
    <p:extLst>
      <p:ext uri="{BB962C8B-B14F-4D97-AF65-F5344CB8AC3E}">
        <p14:creationId xmlns:p14="http://schemas.microsoft.com/office/powerpoint/2010/main" val="4129546861"/>
      </p:ext>
    </p:extLst>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1683" name="Rectangle 3"/>
          <p:cNvSpPr>
            <a:spLocks noGrp="1" noChangeArrowheads="1"/>
          </p:cNvSpPr>
          <p:nvPr>
            <p:ph type="body" idx="1"/>
          </p:nvPr>
        </p:nvSpPr>
        <p:spPr>
          <a:xfrm>
            <a:off x="914400" y="2057400"/>
            <a:ext cx="7315200" cy="2523768"/>
          </a:xfrm>
        </p:spPr>
        <p:txBody>
          <a:bodyPr/>
          <a:lstStyle/>
          <a:p>
            <a:pPr marL="0" indent="0" algn="ctr" eaLnBrk="1" hangingPunct="1">
              <a:buNone/>
            </a:pPr>
            <a:r>
              <a:rPr lang="en-US" dirty="0">
                <a:solidFill>
                  <a:schemeClr val="accent1"/>
                </a:solidFill>
              </a:rPr>
              <a:t>Historically, Italy has been victimized by overwhelming natural disasters</a:t>
            </a:r>
          </a:p>
          <a:p>
            <a:pPr eaLnBrk="1" hangingPunct="1">
              <a:lnSpc>
                <a:spcPct val="30000"/>
              </a:lnSpc>
            </a:pPr>
            <a:endParaRPr lang="en-US" dirty="0"/>
          </a:p>
          <a:p>
            <a:pPr lvl="2" eaLnBrk="1" hangingPunct="1">
              <a:lnSpc>
                <a:spcPct val="130000"/>
              </a:lnSpc>
            </a:pPr>
            <a:r>
              <a:rPr lang="en-US" sz="3200" b="1" dirty="0"/>
              <a:t>and widespread fires</a:t>
            </a:r>
          </a:p>
          <a:p>
            <a:pPr lvl="3" eaLnBrk="1" hangingPunct="1">
              <a:lnSpc>
                <a:spcPct val="130000"/>
              </a:lnSpc>
            </a:pPr>
            <a:r>
              <a:rPr lang="en-US" dirty="0"/>
              <a:t>forest-fire type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227715" y="6545240"/>
            <a:ext cx="265810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http://news.bbc.co.uk/2/hi/europe/830513.stm</a:t>
            </a:r>
            <a:endParaRPr lang="en-US" sz="800" b="0" i="0" dirty="0">
              <a:solidFill>
                <a:srgbClr val="000000"/>
              </a:solidFill>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690768"/>
            <a:ext cx="8686800" cy="5557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951015"/>
      </p:ext>
    </p:extLst>
  </p:cSld>
  <p:clrMapOvr>
    <a:masterClrMapping/>
  </p:clrMapOvr>
  <p:transition/>
</p:sld>
</file>

<file path=ppt/slides/slide44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705938" y="6545240"/>
            <a:ext cx="370165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http://www.guardian.co.uk/world/2011/oct/26/flash-floods-hit-italy</a:t>
            </a:r>
            <a:endParaRPr lang="en-US" sz="800" b="0" i="0" dirty="0">
              <a:solidFill>
                <a:srgbClr val="000000"/>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3167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2985183"/>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2707" name="Rectangle 3"/>
          <p:cNvSpPr>
            <a:spLocks noGrp="1" noChangeArrowheads="1"/>
          </p:cNvSpPr>
          <p:nvPr>
            <p:ph type="body" idx="1"/>
          </p:nvPr>
        </p:nvSpPr>
        <p:spPr>
          <a:xfrm>
            <a:off x="914400" y="1764637"/>
            <a:ext cx="7315200" cy="3797963"/>
          </a:xfrm>
        </p:spPr>
        <p:txBody>
          <a:bodyPr/>
          <a:lstStyle/>
          <a:p>
            <a:pPr marL="0" indent="0" algn="ctr" eaLnBrk="1" hangingPunct="1">
              <a:buNone/>
            </a:pPr>
            <a:r>
              <a:rPr lang="en-US" sz="2800" dirty="0"/>
              <a:t>It is a geologically young country, most of which cannot be categorized as </a:t>
            </a:r>
            <a:r>
              <a:rPr lang="en-US" sz="2800" i="1" dirty="0"/>
              <a:t>terra firma</a:t>
            </a:r>
            <a:r>
              <a:rPr lang="en-US" sz="2800" dirty="0"/>
              <a:t>, and there have been so many </a:t>
            </a:r>
            <a:r>
              <a:rPr lang="en-US" sz="3600" b="1" dirty="0"/>
              <a:t>mudslides</a:t>
            </a:r>
            <a:r>
              <a:rPr lang="en-US" sz="3600" dirty="0"/>
              <a:t> </a:t>
            </a:r>
            <a:r>
              <a:rPr lang="en-US" sz="2800" dirty="0"/>
              <a:t>resulting in great loss of property and life both in the past and in recent years that the Italians nickname the nation </a:t>
            </a:r>
          </a:p>
          <a:p>
            <a:pPr marL="0" indent="0" algn="ctr" eaLnBrk="1" hangingPunct="1">
              <a:buNone/>
            </a:pPr>
            <a:endParaRPr lang="en-US" sz="1050" b="1" dirty="0"/>
          </a:p>
          <a:p>
            <a:pPr marL="0" indent="0" algn="ctr" eaLnBrk="1" hangingPunct="1">
              <a:buNone/>
            </a:pPr>
            <a:r>
              <a:rPr lang="en-US" sz="3600" b="1" dirty="0"/>
              <a:t>“landslide country”</a:t>
            </a:r>
            <a:endParaRPr lang="en-US" sz="28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0895135-8101-4F89-B628-604EA659F45E}"/>
              </a:ext>
            </a:extLst>
          </p:cNvPr>
          <p:cNvPicPr>
            <a:picLocks noChangeAspect="1"/>
          </p:cNvPicPr>
          <p:nvPr/>
        </p:nvPicPr>
        <p:blipFill>
          <a:blip r:embed="rId3"/>
          <a:stretch>
            <a:fillRect/>
          </a:stretch>
        </p:blipFill>
        <p:spPr>
          <a:xfrm>
            <a:off x="1848050" y="220667"/>
            <a:ext cx="5486400" cy="6396701"/>
          </a:xfrm>
          <a:prstGeom prst="rect">
            <a:avLst/>
          </a:prstGeom>
        </p:spPr>
      </p:pic>
      <p:sp>
        <p:nvSpPr>
          <p:cNvPr id="8" name="Rectangle 7">
            <a:extLst>
              <a:ext uri="{FF2B5EF4-FFF2-40B4-BE49-F238E27FC236}">
                <a16:creationId xmlns:a16="http://schemas.microsoft.com/office/drawing/2014/main" id="{F45C0F65-ED48-4AB0-B64D-DF2550B91D0F}"/>
              </a:ext>
            </a:extLst>
          </p:cNvPr>
          <p:cNvSpPr/>
          <p:nvPr/>
        </p:nvSpPr>
        <p:spPr>
          <a:xfrm>
            <a:off x="1848050" y="1676400"/>
            <a:ext cx="1981200" cy="685800"/>
          </a:xfrm>
          <a:prstGeom prst="rect">
            <a:avLst/>
          </a:prstGeom>
          <a:solidFill>
            <a:schemeClr val="bg1"/>
          </a:solidFill>
        </p:spPr>
        <p:txBody>
          <a:bodyPr wrap="square">
            <a:noAutofit/>
          </a:bodyPr>
          <a:lstStyle/>
          <a:p>
            <a:pPr algn="l"/>
            <a:endParaRPr lang="fr-FR" sz="1600" b="0" i="0" dirty="0"/>
          </a:p>
          <a:p>
            <a:pPr algn="l"/>
            <a:r>
              <a:rPr lang="fr-FR" sz="1600" b="0" i="0" dirty="0"/>
              <a:t>04 </a:t>
            </a:r>
            <a:r>
              <a:rPr lang="fr-FR" sz="1600" b="0" i="0" dirty="0" err="1"/>
              <a:t>October</a:t>
            </a:r>
            <a:r>
              <a:rPr lang="fr-FR" sz="1600" b="0" i="0" dirty="0"/>
              <a:t> 2020</a:t>
            </a:r>
            <a:endParaRPr lang="en-US" sz="1600" b="0" i="0" dirty="0"/>
          </a:p>
        </p:txBody>
      </p:sp>
      <p:sp>
        <p:nvSpPr>
          <p:cNvPr id="11" name="Rectangle 2">
            <a:extLst>
              <a:ext uri="{FF2B5EF4-FFF2-40B4-BE49-F238E27FC236}">
                <a16:creationId xmlns:a16="http://schemas.microsoft.com/office/drawing/2014/main" id="{8EBCE2C4-F7DC-471C-8C51-5A93EC65046E}"/>
              </a:ext>
            </a:extLst>
          </p:cNvPr>
          <p:cNvSpPr>
            <a:spLocks noChangeArrowheads="1"/>
          </p:cNvSpPr>
          <p:nvPr/>
        </p:nvSpPr>
        <p:spPr bwMode="auto">
          <a:xfrm>
            <a:off x="3111504" y="6629400"/>
            <a:ext cx="292099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https://www.bbc.com/news/world-europe-54402096</a:t>
            </a:r>
            <a:endParaRPr lang="en-US" sz="800" b="0" i="0" dirty="0">
              <a:solidFill>
                <a:srgbClr val="000000"/>
              </a:solidFill>
            </a:endParaRPr>
          </a:p>
        </p:txBody>
      </p:sp>
      <p:pic>
        <p:nvPicPr>
          <p:cNvPr id="12" name="Picture 11" descr="A picture containing text, clipart&#10;&#10;Description automatically generated">
            <a:extLst>
              <a:ext uri="{FF2B5EF4-FFF2-40B4-BE49-F238E27FC236}">
                <a16:creationId xmlns:a16="http://schemas.microsoft.com/office/drawing/2014/main" id="{5216AE75-023F-4908-A34C-0CA43FEB7E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24350" y="1295400"/>
            <a:ext cx="1371600" cy="658368"/>
          </a:xfrm>
          <a:prstGeom prst="rect">
            <a:avLst/>
          </a:prstGeom>
        </p:spPr>
      </p:pic>
    </p:spTree>
    <p:extLst>
      <p:ext uri="{BB962C8B-B14F-4D97-AF65-F5344CB8AC3E}">
        <p14:creationId xmlns:p14="http://schemas.microsoft.com/office/powerpoint/2010/main" val="2678236797"/>
      </p:ext>
    </p:extLst>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04530" y="152400"/>
            <a:ext cx="7362770" cy="6400800"/>
          </a:xfrm>
          <a:prstGeom prst="rect">
            <a:avLst/>
          </a:prstGeom>
        </p:spPr>
      </p:pic>
      <p:sp>
        <p:nvSpPr>
          <p:cNvPr id="5" name="Rectangle 2"/>
          <p:cNvSpPr>
            <a:spLocks noChangeArrowheads="1"/>
          </p:cNvSpPr>
          <p:nvPr/>
        </p:nvSpPr>
        <p:spPr bwMode="auto">
          <a:xfrm>
            <a:off x="1243204" y="6545240"/>
            <a:ext cx="665759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https://www.theguardian.com/world/2019/nov/25/storms-france-greece-italy-destruction-floods?CMP=Share_iOSApp_Other</a:t>
            </a:r>
            <a:endParaRPr lang="en-US" sz="800" b="0" i="0" dirty="0">
              <a:solidFill>
                <a:srgbClr val="000000"/>
              </a:solidFill>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8500" y="762000"/>
            <a:ext cx="1828800" cy="402566"/>
          </a:xfrm>
          <a:prstGeom prst="rect">
            <a:avLst/>
          </a:prstGeom>
        </p:spPr>
      </p:pic>
      <p:sp>
        <p:nvSpPr>
          <p:cNvPr id="4" name="Rectangle 3"/>
          <p:cNvSpPr/>
          <p:nvPr/>
        </p:nvSpPr>
        <p:spPr>
          <a:xfrm>
            <a:off x="6324600" y="1219200"/>
            <a:ext cx="1981200" cy="246221"/>
          </a:xfrm>
          <a:prstGeom prst="rect">
            <a:avLst/>
          </a:prstGeom>
        </p:spPr>
        <p:txBody>
          <a:bodyPr wrap="square">
            <a:spAutoFit/>
          </a:bodyPr>
          <a:lstStyle/>
          <a:p>
            <a:r>
              <a:rPr lang="fr-FR" sz="1000" b="0" i="0" dirty="0"/>
              <a:t>Mon 25 </a:t>
            </a:r>
            <a:r>
              <a:rPr lang="fr-FR" sz="1000" b="0" i="0" dirty="0" err="1"/>
              <a:t>Nov</a:t>
            </a:r>
            <a:r>
              <a:rPr lang="fr-FR" sz="1000" b="0" i="0" dirty="0"/>
              <a:t> 2019</a:t>
            </a:r>
            <a:endParaRPr lang="en-US" sz="1000" b="0" i="0" dirty="0"/>
          </a:p>
        </p:txBody>
      </p:sp>
    </p:spTree>
    <p:extLst>
      <p:ext uri="{BB962C8B-B14F-4D97-AF65-F5344CB8AC3E}">
        <p14:creationId xmlns:p14="http://schemas.microsoft.com/office/powerpoint/2010/main" val="3648145521"/>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http://www.bbc.com/news/world-europe-30076940</a:t>
            </a:r>
            <a:endParaRPr lang="en-US" sz="800" b="0" i="0" dirty="0">
              <a:solidFill>
                <a:srgbClr val="000000"/>
              </a:solidFill>
            </a:endParaRPr>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2113" y="328613"/>
            <a:ext cx="5819775" cy="6200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5835635"/>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396831" y="6545240"/>
            <a:ext cx="231986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http://news.bbc.co.uk/2/hi/8517378.stm</a:t>
            </a:r>
            <a:endParaRPr lang="en-US" sz="800" b="0" i="0" dirty="0">
              <a:solidFill>
                <a:srgbClr val="000000"/>
              </a:solidFill>
            </a:endParaRP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5" y="1482811"/>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61207821"/>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828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7914236"/>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828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357086" y="2971800"/>
            <a:ext cx="3810000" cy="2362200"/>
          </a:xfrm>
          <a:prstGeom prst="rect">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590663"/>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15362" name="Picture 2" descr="http://www.eea.europa.eu/data-and-maps/figures/landslides-in-italy/so115-map2.10-soer2010-tiff-file/image_lar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304800"/>
            <a:ext cx="8229600" cy="51542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76086" y="5486400"/>
            <a:ext cx="7177314" cy="1077218"/>
          </a:xfrm>
          <a:prstGeom prst="rect">
            <a:avLst/>
          </a:prstGeom>
        </p:spPr>
        <p:txBody>
          <a:bodyPr wrap="square">
            <a:spAutoFit/>
          </a:bodyPr>
          <a:lstStyle/>
          <a:p>
            <a:r>
              <a:rPr lang="en-US" sz="1600" i="0" dirty="0">
                <a:solidFill>
                  <a:srgbClr val="000000"/>
                </a:solidFill>
              </a:rPr>
              <a:t>The map shows: LEFT: Distribution of landslides with human consequences from AD 1300 to 2002. The size of the triangle indicates the intensity of the event. RIGHT: Landslide susceptibility map of Italy. </a:t>
            </a:r>
          </a:p>
        </p:txBody>
      </p:sp>
    </p:spTree>
    <p:extLst>
      <p:ext uri="{BB962C8B-B14F-4D97-AF65-F5344CB8AC3E}">
        <p14:creationId xmlns:p14="http://schemas.microsoft.com/office/powerpoint/2010/main" val="3399198612"/>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323439"/>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Forces of Nature and World View</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2707" name="Rectangle 3"/>
          <p:cNvSpPr>
            <a:spLocks noGrp="1" noChangeArrowheads="1"/>
          </p:cNvSpPr>
          <p:nvPr>
            <p:ph type="body" idx="1"/>
          </p:nvPr>
        </p:nvSpPr>
        <p:spPr>
          <a:xfrm>
            <a:off x="914400" y="3289638"/>
            <a:ext cx="7315200" cy="1335750"/>
          </a:xfrm>
        </p:spPr>
        <p:txBody>
          <a:bodyPr/>
          <a:lstStyle/>
          <a:p>
            <a:pPr marL="0" indent="0" algn="ctr" eaLnBrk="1" hangingPunct="1">
              <a:buNone/>
            </a:pPr>
            <a:r>
              <a:rPr lang="en-US" sz="2800" dirty="0"/>
              <a:t>As a result, Italy exudes an aura of</a:t>
            </a:r>
          </a:p>
          <a:p>
            <a:pPr marL="0" indent="0" algn="ctr" eaLnBrk="1" hangingPunct="1">
              <a:buNone/>
            </a:pPr>
            <a:r>
              <a:rPr lang="en-US" sz="2800" dirty="0"/>
              <a:t> </a:t>
            </a:r>
            <a:r>
              <a:rPr lang="en-US" sz="4400" b="1" dirty="0"/>
              <a:t>“precariousness”</a:t>
            </a:r>
            <a:endParaRPr lang="en-US" sz="3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3731" name="Rectangle 3"/>
          <p:cNvSpPr>
            <a:spLocks noGrp="1" noChangeArrowheads="1"/>
          </p:cNvSpPr>
          <p:nvPr>
            <p:ph type="body" idx="1"/>
          </p:nvPr>
        </p:nvSpPr>
        <p:spPr>
          <a:xfrm>
            <a:off x="914400" y="1828800"/>
            <a:ext cx="7315200" cy="4093428"/>
          </a:xfrm>
        </p:spPr>
        <p:txBody>
          <a:bodyPr/>
          <a:lstStyle/>
          <a:p>
            <a:pPr marL="0" indent="0" algn="ctr" eaLnBrk="1" hangingPunct="1">
              <a:lnSpc>
                <a:spcPct val="90000"/>
              </a:lnSpc>
              <a:buNone/>
            </a:pPr>
            <a:r>
              <a:rPr lang="en-US" dirty="0">
                <a:solidFill>
                  <a:schemeClr val="accent1"/>
                </a:solidFill>
              </a:rPr>
              <a:t>Italians tend to accept </a:t>
            </a:r>
          </a:p>
          <a:p>
            <a:pPr marL="0" indent="0" algn="ctr" eaLnBrk="1" hangingPunct="1">
              <a:lnSpc>
                <a:spcPct val="90000"/>
              </a:lnSpc>
              <a:buNone/>
            </a:pPr>
            <a:r>
              <a:rPr lang="en-US" sz="3600" b="1" dirty="0"/>
              <a:t>insecurity as a fact of life</a:t>
            </a:r>
            <a:r>
              <a:rPr lang="en-US" dirty="0"/>
              <a:t>.  </a:t>
            </a:r>
          </a:p>
          <a:p>
            <a:pPr marL="0" indent="0" algn="ctr" eaLnBrk="1" hangingPunct="1">
              <a:lnSpc>
                <a:spcPct val="90000"/>
              </a:lnSpc>
              <a:buNone/>
            </a:pPr>
            <a:endParaRPr lang="en-US" sz="300" dirty="0"/>
          </a:p>
          <a:p>
            <a:pPr marL="0" indent="0" algn="ctr" eaLnBrk="1" hangingPunct="1">
              <a:lnSpc>
                <a:spcPct val="90000"/>
              </a:lnSpc>
              <a:buNone/>
            </a:pPr>
            <a:r>
              <a:rPr lang="en-US" dirty="0">
                <a:solidFill>
                  <a:schemeClr val="accent1"/>
                </a:solidFill>
              </a:rPr>
              <a:t>This acceptance may explain why they seem to be able to </a:t>
            </a:r>
          </a:p>
          <a:p>
            <a:pPr marL="0" indent="0" algn="ctr" eaLnBrk="1" hangingPunct="1">
              <a:lnSpc>
                <a:spcPct val="90000"/>
              </a:lnSpc>
              <a:buNone/>
            </a:pPr>
            <a:r>
              <a:rPr lang="en-US" sz="3600" b="1" dirty="0"/>
              <a:t>enjoy life more for the moment </a:t>
            </a:r>
          </a:p>
          <a:p>
            <a:pPr marL="0" indent="0" algn="ctr" eaLnBrk="1" hangingPunct="1">
              <a:lnSpc>
                <a:spcPct val="90000"/>
              </a:lnSpc>
              <a:buNone/>
            </a:pPr>
            <a:r>
              <a:rPr lang="en-US" dirty="0">
                <a:solidFill>
                  <a:schemeClr val="accent1"/>
                </a:solidFill>
              </a:rPr>
              <a:t>and why the are willing </a:t>
            </a:r>
          </a:p>
          <a:p>
            <a:pPr marL="0" indent="0" algn="ctr" eaLnBrk="1" hangingPunct="1">
              <a:lnSpc>
                <a:spcPct val="90000"/>
              </a:lnSpc>
              <a:buNone/>
            </a:pPr>
            <a:r>
              <a:rPr lang="en-US" sz="3600" b="1" dirty="0"/>
              <a:t>to accept events as they happen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3731" name="Rectangle 3"/>
          <p:cNvSpPr>
            <a:spLocks noGrp="1" noChangeArrowheads="1"/>
          </p:cNvSpPr>
          <p:nvPr>
            <p:ph type="body" idx="1"/>
          </p:nvPr>
        </p:nvSpPr>
        <p:spPr>
          <a:xfrm>
            <a:off x="914400" y="1643742"/>
            <a:ext cx="7315200" cy="3877985"/>
          </a:xfrm>
        </p:spPr>
        <p:txBody>
          <a:bodyPr/>
          <a:lstStyle/>
          <a:p>
            <a:pPr marL="0" indent="0" algn="ctr" eaLnBrk="1" hangingPunct="1">
              <a:lnSpc>
                <a:spcPct val="90000"/>
              </a:lnSpc>
              <a:buNone/>
            </a:pPr>
            <a:r>
              <a:rPr lang="en-US" dirty="0"/>
              <a:t>Italians tend to feel that </a:t>
            </a:r>
          </a:p>
          <a:p>
            <a:pPr marL="0" indent="0" algn="ctr" eaLnBrk="1" hangingPunct="1">
              <a:lnSpc>
                <a:spcPct val="90000"/>
              </a:lnSpc>
              <a:buNone/>
            </a:pPr>
            <a:endParaRPr lang="en-US" sz="1200" dirty="0"/>
          </a:p>
          <a:p>
            <a:pPr marL="0" indent="0" algn="ctr" eaLnBrk="1" hangingPunct="1">
              <a:lnSpc>
                <a:spcPct val="90000"/>
              </a:lnSpc>
              <a:buNone/>
            </a:pPr>
            <a:r>
              <a:rPr lang="en-US" sz="4000" b="1" dirty="0"/>
              <a:t>if something is going to happen, </a:t>
            </a:r>
          </a:p>
          <a:p>
            <a:pPr marL="0" indent="0" algn="ctr" eaLnBrk="1" hangingPunct="1">
              <a:lnSpc>
                <a:spcPct val="90000"/>
              </a:lnSpc>
              <a:buNone/>
            </a:pPr>
            <a:r>
              <a:rPr lang="en-US" sz="4000" b="1" dirty="0"/>
              <a:t>it will, </a:t>
            </a:r>
          </a:p>
          <a:p>
            <a:pPr marL="0" indent="0" algn="ctr" eaLnBrk="1" hangingPunct="1">
              <a:lnSpc>
                <a:spcPct val="90000"/>
              </a:lnSpc>
              <a:buNone/>
            </a:pPr>
            <a:r>
              <a:rPr lang="en-US" sz="4000" b="1" dirty="0"/>
              <a:t>and that not much can be done about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4755" name="Rectangle 3"/>
          <p:cNvSpPr>
            <a:spLocks noGrp="1" noChangeArrowheads="1"/>
          </p:cNvSpPr>
          <p:nvPr>
            <p:ph type="body" idx="1"/>
          </p:nvPr>
        </p:nvSpPr>
        <p:spPr>
          <a:xfrm>
            <a:off x="914400" y="1414082"/>
            <a:ext cx="7315200" cy="3170099"/>
          </a:xfrm>
        </p:spPr>
        <p:txBody>
          <a:bodyPr/>
          <a:lstStyle/>
          <a:p>
            <a:pPr eaLnBrk="1" hangingPunct="1"/>
            <a:endParaRPr lang="en-US" dirty="0"/>
          </a:p>
          <a:p>
            <a:pPr eaLnBrk="1" hangingPunct="1"/>
            <a:endParaRPr lang="en-US" dirty="0"/>
          </a:p>
          <a:p>
            <a:pPr eaLnBrk="1" hangingPunct="1"/>
            <a:endParaRPr lang="en-US" dirty="0"/>
          </a:p>
          <a:p>
            <a:pPr marL="0" indent="0" algn="ctr" eaLnBrk="1" hangingPunct="1">
              <a:buNone/>
            </a:pPr>
            <a:r>
              <a:rPr lang="en-US" dirty="0"/>
              <a:t>George Foster: </a:t>
            </a:r>
          </a:p>
          <a:p>
            <a:pPr marL="0" indent="0" algn="ctr" eaLnBrk="1" hangingPunct="1">
              <a:buNone/>
            </a:pPr>
            <a:r>
              <a:rPr lang="en-US" sz="4400" b="1" dirty="0"/>
              <a:t>“Peasant Fatalism”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9" name="Text Box 3"/>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
        <p:nvSpPr>
          <p:cNvPr id="75780" name="Rectangle 4"/>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pic>
        <p:nvPicPr>
          <p:cNvPr id="75781" name="Picture 5"/>
          <p:cNvPicPr>
            <a:picLocks noChangeAspect="1" noChangeArrowheads="1"/>
          </p:cNvPicPr>
          <p:nvPr/>
        </p:nvPicPr>
        <p:blipFill>
          <a:blip r:embed="rId3" cstate="print"/>
          <a:srcRect/>
          <a:stretch>
            <a:fillRect/>
          </a:stretch>
        </p:blipFill>
        <p:spPr bwMode="auto">
          <a:xfrm>
            <a:off x="5199744" y="3635826"/>
            <a:ext cx="2552700" cy="2552700"/>
          </a:xfrm>
          <a:prstGeom prst="rect">
            <a:avLst/>
          </a:prstGeom>
          <a:noFill/>
          <a:ln w="9525" algn="ctr">
            <a:noFill/>
            <a:miter lim="800000"/>
            <a:headEnd/>
            <a:tailEnd/>
          </a:ln>
        </p:spPr>
      </p:pic>
      <p:sp>
        <p:nvSpPr>
          <p:cNvPr id="7" name="Rectangle 2"/>
          <p:cNvSpPr txBox="1">
            <a:spLocks noChangeArrowheads="1"/>
          </p:cNvSpPr>
          <p:nvPr/>
        </p:nvSpPr>
        <p:spPr bwMode="auto">
          <a:xfrm>
            <a:off x="914400" y="1282474"/>
            <a:ext cx="7315200"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marL="0" marR="0" lvl="0" indent="0" defTabSz="914400" rtl="0" eaLnBrk="1" fontAlgn="base" latinLnBrk="0" hangingPunct="1">
              <a:lnSpc>
                <a:spcPct val="120000"/>
              </a:lnSpc>
              <a:spcBef>
                <a:spcPct val="20000"/>
              </a:spcBef>
              <a:spcAft>
                <a:spcPct val="0"/>
              </a:spcAft>
              <a:buClrTx/>
              <a:buSzTx/>
              <a:buFontTx/>
              <a:buNone/>
              <a:tabLst>
                <a:tab pos="0" algn="l"/>
              </a:tabLst>
              <a:defRPr/>
            </a:pPr>
            <a:r>
              <a:rPr kumimoji="0" lang="en-US" sz="3200" b="0" i="0" u="none" strike="noStrike" kern="0" cap="none" spc="0" normalizeH="0" baseline="0" noProof="0" dirty="0">
                <a:ln>
                  <a:noFill/>
                </a:ln>
                <a:solidFill>
                  <a:schemeClr val="tx1"/>
                </a:solidFill>
                <a:effectLst/>
                <a:uLnTx/>
                <a:uFillTx/>
                <a:latin typeface="+mn-lt"/>
                <a:ea typeface="+mn-ea"/>
                <a:cs typeface="+mn-cs"/>
              </a:rPr>
              <a:t>George Foster</a:t>
            </a:r>
          </a:p>
          <a:p>
            <a:pPr marL="514350" marR="0" lvl="0" indent="-514350" algn="l" defTabSz="914400" rtl="0" eaLnBrk="1" fontAlgn="base" latinLnBrk="0" hangingPunct="1">
              <a:lnSpc>
                <a:spcPct val="120000"/>
              </a:lnSpc>
              <a:spcBef>
                <a:spcPct val="20000"/>
              </a:spcBef>
              <a:spcAft>
                <a:spcPct val="0"/>
              </a:spcAft>
              <a:buClrTx/>
              <a:buSzTx/>
              <a:buFontTx/>
              <a:buAutoNum type="arabicPlain" startAt="1965"/>
              <a:tabLst>
                <a:tab pos="0" algn="l"/>
              </a:tabLst>
              <a:defRPr/>
            </a:pPr>
            <a:r>
              <a:rPr kumimoji="0" lang="en-US" sz="2800" b="0" i="0" u="none" strike="noStrike" kern="0" cap="none" spc="0" normalizeH="0" baseline="0" noProof="0" dirty="0">
                <a:ln>
                  <a:noFill/>
                </a:ln>
                <a:solidFill>
                  <a:schemeClr val="tx1"/>
                </a:solidFill>
                <a:effectLst/>
                <a:uLnTx/>
                <a:uFillTx/>
                <a:latin typeface="+mn-lt"/>
                <a:ea typeface="+mn-ea"/>
                <a:cs typeface="+mn-cs"/>
              </a:rPr>
              <a:t> “Peasant Society and the 	Image of Limited Good.” </a:t>
            </a:r>
          </a:p>
          <a:p>
            <a:pPr marL="514350" marR="0" lvl="0" indent="-514350" algn="l" defTabSz="914400" rtl="0" eaLnBrk="1" fontAlgn="base" latinLnBrk="0" hangingPunct="1">
              <a:lnSpc>
                <a:spcPct val="120000"/>
              </a:lnSpc>
              <a:spcBef>
                <a:spcPct val="20000"/>
              </a:spcBef>
              <a:spcAft>
                <a:spcPct val="0"/>
              </a:spcAft>
              <a:buClrTx/>
              <a:buSzTx/>
              <a:tabLst>
                <a:tab pos="0" algn="l"/>
              </a:tabLst>
              <a:defRPr/>
            </a:pPr>
            <a:r>
              <a:rPr kumimoji="0" lang="en-US" sz="2800" b="0" i="1" u="none" strike="noStrike" kern="0" cap="none" spc="0" normalizeH="0" baseline="0" noProof="0" dirty="0">
                <a:ln>
                  <a:noFill/>
                </a:ln>
                <a:solidFill>
                  <a:schemeClr val="tx1"/>
                </a:solidFill>
                <a:effectLst/>
                <a:uLnTx/>
                <a:uFillTx/>
                <a:latin typeface="+mn-lt"/>
                <a:ea typeface="+mn-ea"/>
                <a:cs typeface="+mn-cs"/>
              </a:rPr>
              <a:t>			American </a:t>
            </a:r>
          </a:p>
          <a:p>
            <a:pPr marL="514350" marR="0" lvl="0" indent="-514350" algn="l" defTabSz="914400" rtl="0" eaLnBrk="1" fontAlgn="base" latinLnBrk="0" hangingPunct="1">
              <a:lnSpc>
                <a:spcPct val="120000"/>
              </a:lnSpc>
              <a:spcBef>
                <a:spcPct val="20000"/>
              </a:spcBef>
              <a:spcAft>
                <a:spcPct val="0"/>
              </a:spcAft>
              <a:buClrTx/>
              <a:buSzTx/>
              <a:buFontTx/>
              <a:buNone/>
              <a:tabLst>
                <a:tab pos="0" algn="l"/>
              </a:tabLst>
              <a:defRPr/>
            </a:pPr>
            <a:r>
              <a:rPr kumimoji="0" lang="en-US" sz="2800" b="0" i="1" u="none" strike="noStrike" kern="0" cap="none" spc="0" normalizeH="0" baseline="0" noProof="0" dirty="0">
                <a:ln>
                  <a:noFill/>
                </a:ln>
                <a:solidFill>
                  <a:schemeClr val="tx1"/>
                </a:solidFill>
                <a:effectLst/>
                <a:uLnTx/>
                <a:uFillTx/>
                <a:latin typeface="+mn-lt"/>
                <a:ea typeface="+mn-ea"/>
                <a:cs typeface="+mn-cs"/>
              </a:rPr>
              <a:t>			Anthropologist</a:t>
            </a:r>
            <a:r>
              <a:rPr kumimoji="0" lang="en-US" sz="2800" b="0" i="0" u="none" strike="noStrike" kern="0" cap="none" spc="0" normalizeH="0" baseline="0" noProof="0" dirty="0">
                <a:ln>
                  <a:noFill/>
                </a:ln>
                <a:solidFill>
                  <a:schemeClr val="tx1"/>
                </a:solidFill>
                <a:effectLst/>
                <a:uLnTx/>
                <a:uFillTx/>
                <a:latin typeface="+mn-lt"/>
                <a:ea typeface="+mn-ea"/>
                <a:cs typeface="+mn-cs"/>
              </a:rPr>
              <a:t> </a:t>
            </a:r>
          </a:p>
          <a:p>
            <a:pPr marL="514350" marR="0" lvl="0" indent="-514350" algn="l" defTabSz="914400" rtl="0" eaLnBrk="1" fontAlgn="base" latinLnBrk="0" hangingPunct="1">
              <a:lnSpc>
                <a:spcPct val="120000"/>
              </a:lnSpc>
              <a:spcBef>
                <a:spcPct val="20000"/>
              </a:spcBef>
              <a:spcAft>
                <a:spcPct val="0"/>
              </a:spcAft>
              <a:buClrTx/>
              <a:buSzTx/>
              <a:buFontTx/>
              <a:buNone/>
              <a:tabLst>
                <a:tab pos="0" algn="l"/>
              </a:tabLst>
              <a:defRPr/>
            </a:pPr>
            <a:r>
              <a:rPr lang="en-US" sz="2800" b="0" i="0" kern="0" dirty="0">
                <a:latin typeface="+mn-lt"/>
              </a:rPr>
              <a:t>			</a:t>
            </a:r>
            <a:r>
              <a:rPr kumimoji="0" lang="en-US" sz="2800" b="0" i="0" u="none" strike="noStrike" kern="0" cap="none" spc="0" normalizeH="0" baseline="0" noProof="0" dirty="0">
                <a:ln>
                  <a:noFill/>
                </a:ln>
                <a:solidFill>
                  <a:schemeClr val="tx1"/>
                </a:solidFill>
                <a:effectLst/>
                <a:uLnTx/>
                <a:uFillTx/>
                <a:latin typeface="+mn-lt"/>
                <a:ea typeface="+mn-ea"/>
                <a:cs typeface="+mn-cs"/>
              </a:rPr>
              <a:t>67:293-315.</a:t>
            </a:r>
            <a:r>
              <a:rPr kumimoji="0" lang="en-US" sz="2400" b="0" i="0" u="none" strike="noStrike" kern="0" cap="none" spc="0" normalizeH="0" baseline="0" noProof="0" dirty="0">
                <a:ln>
                  <a:noFill/>
                </a:ln>
                <a:solidFill>
                  <a:schemeClr val="tx1"/>
                </a:solidFill>
                <a:effectLst/>
                <a:uLnTx/>
                <a:uFillTx/>
                <a:latin typeface="+mn-lt"/>
                <a:ea typeface="+mn-ea"/>
                <a:cs typeface="+mn-cs"/>
              </a:rPr>
              <a:t> </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446550"/>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History </a:t>
            </a:r>
          </a:p>
          <a:p>
            <a:r>
              <a:rPr lang="en-US" sz="4000" dirty="0">
                <a:ln w="12700">
                  <a:solidFill>
                    <a:schemeClr val="accent1"/>
                  </a:solidFill>
                </a:ln>
                <a:solidFill>
                  <a:srgbClr val="000000"/>
                </a:solidFill>
                <a:effectLst>
                  <a:outerShdw blurRad="50800" dist="38100" algn="l" rotWithShape="0">
                    <a:prstClr val="black">
                      <a:alpha val="40000"/>
                    </a:prstClr>
                  </a:outerShdw>
                </a:effectLst>
              </a:rPr>
              <a:t>and World View</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2362200"/>
            <a:ext cx="7315200" cy="2357568"/>
          </a:xfrm>
        </p:spPr>
        <p:txBody>
          <a:bodyPr/>
          <a:lstStyle/>
          <a:p>
            <a:pPr eaLnBrk="1" hangingPunct="1"/>
            <a:endParaRPr lang="en-US" dirty="0"/>
          </a:p>
          <a:p>
            <a:pPr marL="0" indent="0" algn="ctr" eaLnBrk="1" hangingPunct="1">
              <a:buNone/>
            </a:pPr>
            <a:r>
              <a:rPr lang="en-US" b="1" dirty="0"/>
              <a:t>Italy’s history is filled </a:t>
            </a:r>
          </a:p>
          <a:p>
            <a:pPr marL="0" indent="0" algn="ctr" eaLnBrk="1" hangingPunct="1">
              <a:buNone/>
            </a:pPr>
            <a:r>
              <a:rPr lang="en-US" b="1" dirty="0"/>
              <a:t>with many culturally rich </a:t>
            </a:r>
          </a:p>
          <a:p>
            <a:pPr marL="0" indent="0" algn="ctr" eaLnBrk="1" hangingPunct="1">
              <a:buNone/>
            </a:pPr>
            <a:r>
              <a:rPr lang="en-US" b="1" dirty="0"/>
              <a:t>and influential periods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hlinkClick r:id="rId4"/>
              </a:rPr>
              <a:t>http://en.wikipedia.org/wiki/History_of_Italy_during_foreign_domination_and_the_unification</a:t>
            </a:r>
            <a:endParaRPr lang="en-US" sz="800" b="0" i="0" dirty="0"/>
          </a:p>
        </p:txBody>
      </p:sp>
    </p:spTree>
    <p:extLst>
      <p:ext uri="{BB962C8B-B14F-4D97-AF65-F5344CB8AC3E}">
        <p14:creationId xmlns:p14="http://schemas.microsoft.com/office/powerpoint/2010/main" val="4037504358"/>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05000" y="3780491"/>
            <a:ext cx="5334000" cy="643533"/>
          </a:xfrm>
          <a:prstGeom prst="rect">
            <a:avLst/>
          </a:prstGeom>
          <a:noFill/>
          <a:ln w="9525">
            <a:noFill/>
            <a:miter lim="800000"/>
            <a:headEnd/>
            <a:tailEnd/>
          </a:ln>
        </p:spPr>
        <p:txBody>
          <a:bodyPr wrap="square">
            <a:spAutoFit/>
          </a:bodyPr>
          <a:lstStyle/>
          <a:p>
            <a:r>
              <a:rPr lang="en-US" sz="4000" i="0" dirty="0">
                <a:solidFill>
                  <a:srgbClr val="FF0000"/>
                </a:solidFill>
                <a:latin typeface="Arial" charset="0"/>
              </a:rPr>
              <a:t>some examples . . .</a:t>
            </a:r>
          </a:p>
        </p:txBody>
      </p:sp>
    </p:spTree>
    <p:extLst>
      <p:ext uri="{BB962C8B-B14F-4D97-AF65-F5344CB8AC3E}">
        <p14:creationId xmlns:p14="http://schemas.microsoft.com/office/powerpoint/2010/main" val="321653161"/>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hlinkClick r:id="rId4"/>
              </a:rPr>
              <a:t>http://en.wikipedia.org/wiki/History_of_Italy_during_foreign_domination_and_the_unification</a:t>
            </a:r>
            <a:endParaRPr lang="en-US" sz="800" b="0" i="0" dirty="0"/>
          </a:p>
        </p:txBody>
      </p:sp>
      <p:pic>
        <p:nvPicPr>
          <p:cNvPr id="174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260458"/>
            <a:ext cx="7315200" cy="3378342"/>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2017147" y="3947886"/>
            <a:ext cx="4964224" cy="653143"/>
          </a:xfrm>
          <a:custGeom>
            <a:avLst/>
            <a:gdLst>
              <a:gd name="connsiteX0" fmla="*/ 1088910 w 4964224"/>
              <a:gd name="connsiteY0" fmla="*/ 609600 h 653143"/>
              <a:gd name="connsiteX1" fmla="*/ 1335653 w 4964224"/>
              <a:gd name="connsiteY1" fmla="*/ 624114 h 653143"/>
              <a:gd name="connsiteX2" fmla="*/ 1437253 w 4964224"/>
              <a:gd name="connsiteY2" fmla="*/ 638628 h 653143"/>
              <a:gd name="connsiteX3" fmla="*/ 1698510 w 4964224"/>
              <a:gd name="connsiteY3" fmla="*/ 624114 h 653143"/>
              <a:gd name="connsiteX4" fmla="*/ 2758053 w 4964224"/>
              <a:gd name="connsiteY4" fmla="*/ 609600 h 653143"/>
              <a:gd name="connsiteX5" fmla="*/ 3570853 w 4964224"/>
              <a:gd name="connsiteY5" fmla="*/ 624114 h 653143"/>
              <a:gd name="connsiteX6" fmla="*/ 4223996 w 4964224"/>
              <a:gd name="connsiteY6" fmla="*/ 638628 h 653143"/>
              <a:gd name="connsiteX7" fmla="*/ 4354624 w 4964224"/>
              <a:gd name="connsiteY7" fmla="*/ 653143 h 653143"/>
              <a:gd name="connsiteX8" fmla="*/ 4702967 w 4964224"/>
              <a:gd name="connsiteY8" fmla="*/ 624114 h 653143"/>
              <a:gd name="connsiteX9" fmla="*/ 4746510 w 4964224"/>
              <a:gd name="connsiteY9" fmla="*/ 609600 h 653143"/>
              <a:gd name="connsiteX10" fmla="*/ 4790053 w 4964224"/>
              <a:gd name="connsiteY10" fmla="*/ 580571 h 653143"/>
              <a:gd name="connsiteX11" fmla="*/ 4877139 w 4964224"/>
              <a:gd name="connsiteY11" fmla="*/ 551543 h 653143"/>
              <a:gd name="connsiteX12" fmla="*/ 4949710 w 4964224"/>
              <a:gd name="connsiteY12" fmla="*/ 420914 h 653143"/>
              <a:gd name="connsiteX13" fmla="*/ 4964224 w 4964224"/>
              <a:gd name="connsiteY13" fmla="*/ 362857 h 653143"/>
              <a:gd name="connsiteX14" fmla="*/ 4949710 w 4964224"/>
              <a:gd name="connsiteY14" fmla="*/ 275771 h 653143"/>
              <a:gd name="connsiteX15" fmla="*/ 4935196 w 4964224"/>
              <a:gd name="connsiteY15" fmla="*/ 232228 h 653143"/>
              <a:gd name="connsiteX16" fmla="*/ 4761024 w 4964224"/>
              <a:gd name="connsiteY16" fmla="*/ 145143 h 653143"/>
              <a:gd name="connsiteX17" fmla="*/ 4615882 w 4964224"/>
              <a:gd name="connsiteY17" fmla="*/ 87085 h 653143"/>
              <a:gd name="connsiteX18" fmla="*/ 4572339 w 4964224"/>
              <a:gd name="connsiteY18" fmla="*/ 72571 h 653143"/>
              <a:gd name="connsiteX19" fmla="*/ 4398167 w 4964224"/>
              <a:gd name="connsiteY19" fmla="*/ 58057 h 653143"/>
              <a:gd name="connsiteX20" fmla="*/ 4209482 w 4964224"/>
              <a:gd name="connsiteY20" fmla="*/ 72571 h 653143"/>
              <a:gd name="connsiteX21" fmla="*/ 3788567 w 4964224"/>
              <a:gd name="connsiteY21" fmla="*/ 101600 h 653143"/>
              <a:gd name="connsiteX22" fmla="*/ 3077367 w 4964224"/>
              <a:gd name="connsiteY22" fmla="*/ 87085 h 653143"/>
              <a:gd name="connsiteX23" fmla="*/ 3019310 w 4964224"/>
              <a:gd name="connsiteY23" fmla="*/ 72571 h 653143"/>
              <a:gd name="connsiteX24" fmla="*/ 2540339 w 4964224"/>
              <a:gd name="connsiteY24" fmla="*/ 87085 h 653143"/>
              <a:gd name="connsiteX25" fmla="*/ 2351653 w 4964224"/>
              <a:gd name="connsiteY25" fmla="*/ 101600 h 653143"/>
              <a:gd name="connsiteX26" fmla="*/ 2250053 w 4964224"/>
              <a:gd name="connsiteY26" fmla="*/ 116114 h 653143"/>
              <a:gd name="connsiteX27" fmla="*/ 1887196 w 4964224"/>
              <a:gd name="connsiteY27" fmla="*/ 87085 h 653143"/>
              <a:gd name="connsiteX28" fmla="*/ 1800110 w 4964224"/>
              <a:gd name="connsiteY28" fmla="*/ 72571 h 653143"/>
              <a:gd name="connsiteX29" fmla="*/ 1582396 w 4964224"/>
              <a:gd name="connsiteY29" fmla="*/ 58057 h 653143"/>
              <a:gd name="connsiteX30" fmla="*/ 1335653 w 4964224"/>
              <a:gd name="connsiteY30" fmla="*/ 29028 h 653143"/>
              <a:gd name="connsiteX31" fmla="*/ 1248567 w 4964224"/>
              <a:gd name="connsiteY31" fmla="*/ 14514 h 653143"/>
              <a:gd name="connsiteX32" fmla="*/ 769596 w 4964224"/>
              <a:gd name="connsiteY32" fmla="*/ 0 h 653143"/>
              <a:gd name="connsiteX33" fmla="*/ 334167 w 4964224"/>
              <a:gd name="connsiteY33" fmla="*/ 29028 h 653143"/>
              <a:gd name="connsiteX34" fmla="*/ 247082 w 4964224"/>
              <a:gd name="connsiteY34" fmla="*/ 58057 h 653143"/>
              <a:gd name="connsiteX35" fmla="*/ 159996 w 4964224"/>
              <a:gd name="connsiteY35" fmla="*/ 101600 h 653143"/>
              <a:gd name="connsiteX36" fmla="*/ 72910 w 4964224"/>
              <a:gd name="connsiteY36" fmla="*/ 159657 h 653143"/>
              <a:gd name="connsiteX37" fmla="*/ 29367 w 4964224"/>
              <a:gd name="connsiteY37" fmla="*/ 188685 h 653143"/>
              <a:gd name="connsiteX38" fmla="*/ 339 w 4964224"/>
              <a:gd name="connsiteY38" fmla="*/ 275771 h 653143"/>
              <a:gd name="connsiteX39" fmla="*/ 29367 w 4964224"/>
              <a:gd name="connsiteY39" fmla="*/ 449943 h 653143"/>
              <a:gd name="connsiteX40" fmla="*/ 145482 w 4964224"/>
              <a:gd name="connsiteY40" fmla="*/ 551543 h 653143"/>
              <a:gd name="connsiteX41" fmla="*/ 697024 w 4964224"/>
              <a:gd name="connsiteY41" fmla="*/ 595085 h 653143"/>
              <a:gd name="connsiteX42" fmla="*/ 958282 w 4964224"/>
              <a:gd name="connsiteY42" fmla="*/ 609600 h 653143"/>
              <a:gd name="connsiteX43" fmla="*/ 1074396 w 4964224"/>
              <a:gd name="connsiteY43" fmla="*/ 624114 h 653143"/>
              <a:gd name="connsiteX44" fmla="*/ 1146967 w 4964224"/>
              <a:gd name="connsiteY44" fmla="*/ 638628 h 653143"/>
              <a:gd name="connsiteX45" fmla="*/ 1306624 w 4964224"/>
              <a:gd name="connsiteY45" fmla="*/ 638628 h 65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964224" h="653143">
                <a:moveTo>
                  <a:pt x="1088910" y="609600"/>
                </a:moveTo>
                <a:cubicBezTo>
                  <a:pt x="1171158" y="614438"/>
                  <a:pt x="1253548" y="617272"/>
                  <a:pt x="1335653" y="624114"/>
                </a:cubicBezTo>
                <a:cubicBezTo>
                  <a:pt x="1369745" y="626955"/>
                  <a:pt x="1403043" y="638628"/>
                  <a:pt x="1437253" y="638628"/>
                </a:cubicBezTo>
                <a:cubicBezTo>
                  <a:pt x="1524473" y="638628"/>
                  <a:pt x="1611311" y="626030"/>
                  <a:pt x="1698510" y="624114"/>
                </a:cubicBezTo>
                <a:lnTo>
                  <a:pt x="2758053" y="609600"/>
                </a:lnTo>
                <a:cubicBezTo>
                  <a:pt x="3186514" y="573893"/>
                  <a:pt x="2720656" y="605221"/>
                  <a:pt x="3570853" y="624114"/>
                </a:cubicBezTo>
                <a:lnTo>
                  <a:pt x="4223996" y="638628"/>
                </a:lnTo>
                <a:cubicBezTo>
                  <a:pt x="4267539" y="643466"/>
                  <a:pt x="4310813" y="653143"/>
                  <a:pt x="4354624" y="653143"/>
                </a:cubicBezTo>
                <a:cubicBezTo>
                  <a:pt x="4444331" y="653143"/>
                  <a:pt x="4597645" y="647518"/>
                  <a:pt x="4702967" y="624114"/>
                </a:cubicBezTo>
                <a:cubicBezTo>
                  <a:pt x="4717902" y="620795"/>
                  <a:pt x="4731996" y="614438"/>
                  <a:pt x="4746510" y="609600"/>
                </a:cubicBezTo>
                <a:cubicBezTo>
                  <a:pt x="4761024" y="599924"/>
                  <a:pt x="4774112" y="587656"/>
                  <a:pt x="4790053" y="580571"/>
                </a:cubicBezTo>
                <a:cubicBezTo>
                  <a:pt x="4818015" y="568144"/>
                  <a:pt x="4877139" y="551543"/>
                  <a:pt x="4877139" y="551543"/>
                </a:cubicBezTo>
                <a:cubicBezTo>
                  <a:pt x="4929119" y="473572"/>
                  <a:pt x="4930550" y="487975"/>
                  <a:pt x="4949710" y="420914"/>
                </a:cubicBezTo>
                <a:cubicBezTo>
                  <a:pt x="4955190" y="401734"/>
                  <a:pt x="4959386" y="382209"/>
                  <a:pt x="4964224" y="362857"/>
                </a:cubicBezTo>
                <a:cubicBezTo>
                  <a:pt x="4959386" y="333828"/>
                  <a:pt x="4956094" y="304499"/>
                  <a:pt x="4949710" y="275771"/>
                </a:cubicBezTo>
                <a:cubicBezTo>
                  <a:pt x="4946391" y="260836"/>
                  <a:pt x="4946014" y="243046"/>
                  <a:pt x="4935196" y="232228"/>
                </a:cubicBezTo>
                <a:cubicBezTo>
                  <a:pt x="4852001" y="149033"/>
                  <a:pt x="4855466" y="192365"/>
                  <a:pt x="4761024" y="145143"/>
                </a:cubicBezTo>
                <a:cubicBezTo>
                  <a:pt x="4675601" y="102431"/>
                  <a:pt x="4723490" y="122955"/>
                  <a:pt x="4615882" y="87085"/>
                </a:cubicBezTo>
                <a:cubicBezTo>
                  <a:pt x="4601368" y="82247"/>
                  <a:pt x="4587586" y="73842"/>
                  <a:pt x="4572339" y="72571"/>
                </a:cubicBezTo>
                <a:lnTo>
                  <a:pt x="4398167" y="58057"/>
                </a:lnTo>
                <a:lnTo>
                  <a:pt x="4209482" y="72571"/>
                </a:lnTo>
                <a:lnTo>
                  <a:pt x="3788567" y="101600"/>
                </a:lnTo>
                <a:lnTo>
                  <a:pt x="3077367" y="87085"/>
                </a:lnTo>
                <a:cubicBezTo>
                  <a:pt x="3057433" y="86333"/>
                  <a:pt x="3039258" y="72571"/>
                  <a:pt x="3019310" y="72571"/>
                </a:cubicBezTo>
                <a:cubicBezTo>
                  <a:pt x="2859580" y="72571"/>
                  <a:pt x="2699996" y="82247"/>
                  <a:pt x="2540339" y="87085"/>
                </a:cubicBezTo>
                <a:cubicBezTo>
                  <a:pt x="2477444" y="91923"/>
                  <a:pt x="2414421" y="95323"/>
                  <a:pt x="2351653" y="101600"/>
                </a:cubicBezTo>
                <a:cubicBezTo>
                  <a:pt x="2317612" y="105004"/>
                  <a:pt x="2284263" y="116114"/>
                  <a:pt x="2250053" y="116114"/>
                </a:cubicBezTo>
                <a:cubicBezTo>
                  <a:pt x="2164724" y="116114"/>
                  <a:pt x="1987234" y="100424"/>
                  <a:pt x="1887196" y="87085"/>
                </a:cubicBezTo>
                <a:cubicBezTo>
                  <a:pt x="1858025" y="83195"/>
                  <a:pt x="1829407" y="75361"/>
                  <a:pt x="1800110" y="72571"/>
                </a:cubicBezTo>
                <a:cubicBezTo>
                  <a:pt x="1727705" y="65675"/>
                  <a:pt x="1654967" y="62895"/>
                  <a:pt x="1582396" y="58057"/>
                </a:cubicBezTo>
                <a:cubicBezTo>
                  <a:pt x="1450227" y="25015"/>
                  <a:pt x="1585066" y="55282"/>
                  <a:pt x="1335653" y="29028"/>
                </a:cubicBezTo>
                <a:cubicBezTo>
                  <a:pt x="1306386" y="25947"/>
                  <a:pt x="1277957" y="16021"/>
                  <a:pt x="1248567" y="14514"/>
                </a:cubicBezTo>
                <a:cubicBezTo>
                  <a:pt x="1089046" y="6334"/>
                  <a:pt x="929253" y="4838"/>
                  <a:pt x="769596" y="0"/>
                </a:cubicBezTo>
                <a:cubicBezTo>
                  <a:pt x="675402" y="3768"/>
                  <a:pt x="465660" y="-6834"/>
                  <a:pt x="334167" y="29028"/>
                </a:cubicBezTo>
                <a:cubicBezTo>
                  <a:pt x="304647" y="37079"/>
                  <a:pt x="272542" y="41084"/>
                  <a:pt x="247082" y="58057"/>
                </a:cubicBezTo>
                <a:cubicBezTo>
                  <a:pt x="53766" y="186931"/>
                  <a:pt x="340284" y="1440"/>
                  <a:pt x="159996" y="101600"/>
                </a:cubicBezTo>
                <a:cubicBezTo>
                  <a:pt x="129498" y="118543"/>
                  <a:pt x="101939" y="140305"/>
                  <a:pt x="72910" y="159657"/>
                </a:cubicBezTo>
                <a:lnTo>
                  <a:pt x="29367" y="188685"/>
                </a:lnTo>
                <a:cubicBezTo>
                  <a:pt x="19691" y="217714"/>
                  <a:pt x="-3040" y="245359"/>
                  <a:pt x="339" y="275771"/>
                </a:cubicBezTo>
                <a:cubicBezTo>
                  <a:pt x="4937" y="317154"/>
                  <a:pt x="5052" y="401313"/>
                  <a:pt x="29367" y="449943"/>
                </a:cubicBezTo>
                <a:cubicBezTo>
                  <a:pt x="53073" y="497355"/>
                  <a:pt x="93234" y="534127"/>
                  <a:pt x="145482" y="551543"/>
                </a:cubicBezTo>
                <a:cubicBezTo>
                  <a:pt x="382431" y="630525"/>
                  <a:pt x="187214" y="574692"/>
                  <a:pt x="697024" y="595085"/>
                </a:cubicBezTo>
                <a:cubicBezTo>
                  <a:pt x="784175" y="598571"/>
                  <a:pt x="871196" y="604762"/>
                  <a:pt x="958282" y="609600"/>
                </a:cubicBezTo>
                <a:cubicBezTo>
                  <a:pt x="996987" y="614438"/>
                  <a:pt x="1035844" y="618183"/>
                  <a:pt x="1074396" y="624114"/>
                </a:cubicBezTo>
                <a:cubicBezTo>
                  <a:pt x="1098779" y="627865"/>
                  <a:pt x="1122346" y="637089"/>
                  <a:pt x="1146967" y="638628"/>
                </a:cubicBezTo>
                <a:cubicBezTo>
                  <a:pt x="1200082" y="641948"/>
                  <a:pt x="1253405" y="638628"/>
                  <a:pt x="1306624" y="638628"/>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4121658"/>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3" cstate="print"/>
          <a:srcRect/>
          <a:stretch>
            <a:fillRect/>
          </a:stretch>
        </p:blipFill>
        <p:spPr bwMode="auto">
          <a:xfrm>
            <a:off x="685800" y="990600"/>
            <a:ext cx="7772400" cy="4857750"/>
          </a:xfrm>
          <a:prstGeom prst="rect">
            <a:avLst/>
          </a:prstGeom>
          <a:noFill/>
          <a:ln w="9525">
            <a:noFill/>
            <a:miter lim="800000"/>
            <a:headEnd/>
            <a:tailEnd/>
          </a:ln>
        </p:spPr>
      </p:pic>
    </p:spTree>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74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260458"/>
            <a:ext cx="7315200" cy="3378342"/>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1565468" y="4408715"/>
            <a:ext cx="6006711" cy="653143"/>
          </a:xfrm>
          <a:custGeom>
            <a:avLst/>
            <a:gdLst>
              <a:gd name="connsiteX0" fmla="*/ 1088910 w 4964224"/>
              <a:gd name="connsiteY0" fmla="*/ 609600 h 653143"/>
              <a:gd name="connsiteX1" fmla="*/ 1335653 w 4964224"/>
              <a:gd name="connsiteY1" fmla="*/ 624114 h 653143"/>
              <a:gd name="connsiteX2" fmla="*/ 1437253 w 4964224"/>
              <a:gd name="connsiteY2" fmla="*/ 638628 h 653143"/>
              <a:gd name="connsiteX3" fmla="*/ 1698510 w 4964224"/>
              <a:gd name="connsiteY3" fmla="*/ 624114 h 653143"/>
              <a:gd name="connsiteX4" fmla="*/ 2758053 w 4964224"/>
              <a:gd name="connsiteY4" fmla="*/ 609600 h 653143"/>
              <a:gd name="connsiteX5" fmla="*/ 3570853 w 4964224"/>
              <a:gd name="connsiteY5" fmla="*/ 624114 h 653143"/>
              <a:gd name="connsiteX6" fmla="*/ 4223996 w 4964224"/>
              <a:gd name="connsiteY6" fmla="*/ 638628 h 653143"/>
              <a:gd name="connsiteX7" fmla="*/ 4354624 w 4964224"/>
              <a:gd name="connsiteY7" fmla="*/ 653143 h 653143"/>
              <a:gd name="connsiteX8" fmla="*/ 4702967 w 4964224"/>
              <a:gd name="connsiteY8" fmla="*/ 624114 h 653143"/>
              <a:gd name="connsiteX9" fmla="*/ 4746510 w 4964224"/>
              <a:gd name="connsiteY9" fmla="*/ 609600 h 653143"/>
              <a:gd name="connsiteX10" fmla="*/ 4790053 w 4964224"/>
              <a:gd name="connsiteY10" fmla="*/ 580571 h 653143"/>
              <a:gd name="connsiteX11" fmla="*/ 4877139 w 4964224"/>
              <a:gd name="connsiteY11" fmla="*/ 551543 h 653143"/>
              <a:gd name="connsiteX12" fmla="*/ 4949710 w 4964224"/>
              <a:gd name="connsiteY12" fmla="*/ 420914 h 653143"/>
              <a:gd name="connsiteX13" fmla="*/ 4964224 w 4964224"/>
              <a:gd name="connsiteY13" fmla="*/ 362857 h 653143"/>
              <a:gd name="connsiteX14" fmla="*/ 4949710 w 4964224"/>
              <a:gd name="connsiteY14" fmla="*/ 275771 h 653143"/>
              <a:gd name="connsiteX15" fmla="*/ 4935196 w 4964224"/>
              <a:gd name="connsiteY15" fmla="*/ 232228 h 653143"/>
              <a:gd name="connsiteX16" fmla="*/ 4761024 w 4964224"/>
              <a:gd name="connsiteY16" fmla="*/ 145143 h 653143"/>
              <a:gd name="connsiteX17" fmla="*/ 4615882 w 4964224"/>
              <a:gd name="connsiteY17" fmla="*/ 87085 h 653143"/>
              <a:gd name="connsiteX18" fmla="*/ 4572339 w 4964224"/>
              <a:gd name="connsiteY18" fmla="*/ 72571 h 653143"/>
              <a:gd name="connsiteX19" fmla="*/ 4398167 w 4964224"/>
              <a:gd name="connsiteY19" fmla="*/ 58057 h 653143"/>
              <a:gd name="connsiteX20" fmla="*/ 4209482 w 4964224"/>
              <a:gd name="connsiteY20" fmla="*/ 72571 h 653143"/>
              <a:gd name="connsiteX21" fmla="*/ 3788567 w 4964224"/>
              <a:gd name="connsiteY21" fmla="*/ 101600 h 653143"/>
              <a:gd name="connsiteX22" fmla="*/ 3077367 w 4964224"/>
              <a:gd name="connsiteY22" fmla="*/ 87085 h 653143"/>
              <a:gd name="connsiteX23" fmla="*/ 3019310 w 4964224"/>
              <a:gd name="connsiteY23" fmla="*/ 72571 h 653143"/>
              <a:gd name="connsiteX24" fmla="*/ 2540339 w 4964224"/>
              <a:gd name="connsiteY24" fmla="*/ 87085 h 653143"/>
              <a:gd name="connsiteX25" fmla="*/ 2351653 w 4964224"/>
              <a:gd name="connsiteY25" fmla="*/ 101600 h 653143"/>
              <a:gd name="connsiteX26" fmla="*/ 2250053 w 4964224"/>
              <a:gd name="connsiteY26" fmla="*/ 116114 h 653143"/>
              <a:gd name="connsiteX27" fmla="*/ 1887196 w 4964224"/>
              <a:gd name="connsiteY27" fmla="*/ 87085 h 653143"/>
              <a:gd name="connsiteX28" fmla="*/ 1800110 w 4964224"/>
              <a:gd name="connsiteY28" fmla="*/ 72571 h 653143"/>
              <a:gd name="connsiteX29" fmla="*/ 1582396 w 4964224"/>
              <a:gd name="connsiteY29" fmla="*/ 58057 h 653143"/>
              <a:gd name="connsiteX30" fmla="*/ 1335653 w 4964224"/>
              <a:gd name="connsiteY30" fmla="*/ 29028 h 653143"/>
              <a:gd name="connsiteX31" fmla="*/ 1248567 w 4964224"/>
              <a:gd name="connsiteY31" fmla="*/ 14514 h 653143"/>
              <a:gd name="connsiteX32" fmla="*/ 769596 w 4964224"/>
              <a:gd name="connsiteY32" fmla="*/ 0 h 653143"/>
              <a:gd name="connsiteX33" fmla="*/ 334167 w 4964224"/>
              <a:gd name="connsiteY33" fmla="*/ 29028 h 653143"/>
              <a:gd name="connsiteX34" fmla="*/ 247082 w 4964224"/>
              <a:gd name="connsiteY34" fmla="*/ 58057 h 653143"/>
              <a:gd name="connsiteX35" fmla="*/ 159996 w 4964224"/>
              <a:gd name="connsiteY35" fmla="*/ 101600 h 653143"/>
              <a:gd name="connsiteX36" fmla="*/ 72910 w 4964224"/>
              <a:gd name="connsiteY36" fmla="*/ 159657 h 653143"/>
              <a:gd name="connsiteX37" fmla="*/ 29367 w 4964224"/>
              <a:gd name="connsiteY37" fmla="*/ 188685 h 653143"/>
              <a:gd name="connsiteX38" fmla="*/ 339 w 4964224"/>
              <a:gd name="connsiteY38" fmla="*/ 275771 h 653143"/>
              <a:gd name="connsiteX39" fmla="*/ 29367 w 4964224"/>
              <a:gd name="connsiteY39" fmla="*/ 449943 h 653143"/>
              <a:gd name="connsiteX40" fmla="*/ 145482 w 4964224"/>
              <a:gd name="connsiteY40" fmla="*/ 551543 h 653143"/>
              <a:gd name="connsiteX41" fmla="*/ 697024 w 4964224"/>
              <a:gd name="connsiteY41" fmla="*/ 595085 h 653143"/>
              <a:gd name="connsiteX42" fmla="*/ 958282 w 4964224"/>
              <a:gd name="connsiteY42" fmla="*/ 609600 h 653143"/>
              <a:gd name="connsiteX43" fmla="*/ 1074396 w 4964224"/>
              <a:gd name="connsiteY43" fmla="*/ 624114 h 653143"/>
              <a:gd name="connsiteX44" fmla="*/ 1146967 w 4964224"/>
              <a:gd name="connsiteY44" fmla="*/ 638628 h 653143"/>
              <a:gd name="connsiteX45" fmla="*/ 1306624 w 4964224"/>
              <a:gd name="connsiteY45" fmla="*/ 638628 h 65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964224" h="653143">
                <a:moveTo>
                  <a:pt x="1088910" y="609600"/>
                </a:moveTo>
                <a:cubicBezTo>
                  <a:pt x="1171158" y="614438"/>
                  <a:pt x="1253548" y="617272"/>
                  <a:pt x="1335653" y="624114"/>
                </a:cubicBezTo>
                <a:cubicBezTo>
                  <a:pt x="1369745" y="626955"/>
                  <a:pt x="1403043" y="638628"/>
                  <a:pt x="1437253" y="638628"/>
                </a:cubicBezTo>
                <a:cubicBezTo>
                  <a:pt x="1524473" y="638628"/>
                  <a:pt x="1611311" y="626030"/>
                  <a:pt x="1698510" y="624114"/>
                </a:cubicBezTo>
                <a:lnTo>
                  <a:pt x="2758053" y="609600"/>
                </a:lnTo>
                <a:cubicBezTo>
                  <a:pt x="3186514" y="573893"/>
                  <a:pt x="2720656" y="605221"/>
                  <a:pt x="3570853" y="624114"/>
                </a:cubicBezTo>
                <a:lnTo>
                  <a:pt x="4223996" y="638628"/>
                </a:lnTo>
                <a:cubicBezTo>
                  <a:pt x="4267539" y="643466"/>
                  <a:pt x="4310813" y="653143"/>
                  <a:pt x="4354624" y="653143"/>
                </a:cubicBezTo>
                <a:cubicBezTo>
                  <a:pt x="4444331" y="653143"/>
                  <a:pt x="4597645" y="647518"/>
                  <a:pt x="4702967" y="624114"/>
                </a:cubicBezTo>
                <a:cubicBezTo>
                  <a:pt x="4717902" y="620795"/>
                  <a:pt x="4731996" y="614438"/>
                  <a:pt x="4746510" y="609600"/>
                </a:cubicBezTo>
                <a:cubicBezTo>
                  <a:pt x="4761024" y="599924"/>
                  <a:pt x="4774112" y="587656"/>
                  <a:pt x="4790053" y="580571"/>
                </a:cubicBezTo>
                <a:cubicBezTo>
                  <a:pt x="4818015" y="568144"/>
                  <a:pt x="4877139" y="551543"/>
                  <a:pt x="4877139" y="551543"/>
                </a:cubicBezTo>
                <a:cubicBezTo>
                  <a:pt x="4929119" y="473572"/>
                  <a:pt x="4930550" y="487975"/>
                  <a:pt x="4949710" y="420914"/>
                </a:cubicBezTo>
                <a:cubicBezTo>
                  <a:pt x="4955190" y="401734"/>
                  <a:pt x="4959386" y="382209"/>
                  <a:pt x="4964224" y="362857"/>
                </a:cubicBezTo>
                <a:cubicBezTo>
                  <a:pt x="4959386" y="333828"/>
                  <a:pt x="4956094" y="304499"/>
                  <a:pt x="4949710" y="275771"/>
                </a:cubicBezTo>
                <a:cubicBezTo>
                  <a:pt x="4946391" y="260836"/>
                  <a:pt x="4946014" y="243046"/>
                  <a:pt x="4935196" y="232228"/>
                </a:cubicBezTo>
                <a:cubicBezTo>
                  <a:pt x="4852001" y="149033"/>
                  <a:pt x="4855466" y="192365"/>
                  <a:pt x="4761024" y="145143"/>
                </a:cubicBezTo>
                <a:cubicBezTo>
                  <a:pt x="4675601" y="102431"/>
                  <a:pt x="4723490" y="122955"/>
                  <a:pt x="4615882" y="87085"/>
                </a:cubicBezTo>
                <a:cubicBezTo>
                  <a:pt x="4601368" y="82247"/>
                  <a:pt x="4587586" y="73842"/>
                  <a:pt x="4572339" y="72571"/>
                </a:cubicBezTo>
                <a:lnTo>
                  <a:pt x="4398167" y="58057"/>
                </a:lnTo>
                <a:lnTo>
                  <a:pt x="4209482" y="72571"/>
                </a:lnTo>
                <a:lnTo>
                  <a:pt x="3788567" y="101600"/>
                </a:lnTo>
                <a:lnTo>
                  <a:pt x="3077367" y="87085"/>
                </a:lnTo>
                <a:cubicBezTo>
                  <a:pt x="3057433" y="86333"/>
                  <a:pt x="3039258" y="72571"/>
                  <a:pt x="3019310" y="72571"/>
                </a:cubicBezTo>
                <a:cubicBezTo>
                  <a:pt x="2859580" y="72571"/>
                  <a:pt x="2699996" y="82247"/>
                  <a:pt x="2540339" y="87085"/>
                </a:cubicBezTo>
                <a:cubicBezTo>
                  <a:pt x="2477444" y="91923"/>
                  <a:pt x="2414421" y="95323"/>
                  <a:pt x="2351653" y="101600"/>
                </a:cubicBezTo>
                <a:cubicBezTo>
                  <a:pt x="2317612" y="105004"/>
                  <a:pt x="2284263" y="116114"/>
                  <a:pt x="2250053" y="116114"/>
                </a:cubicBezTo>
                <a:cubicBezTo>
                  <a:pt x="2164724" y="116114"/>
                  <a:pt x="1987234" y="100424"/>
                  <a:pt x="1887196" y="87085"/>
                </a:cubicBezTo>
                <a:cubicBezTo>
                  <a:pt x="1858025" y="83195"/>
                  <a:pt x="1829407" y="75361"/>
                  <a:pt x="1800110" y="72571"/>
                </a:cubicBezTo>
                <a:cubicBezTo>
                  <a:pt x="1727705" y="65675"/>
                  <a:pt x="1654967" y="62895"/>
                  <a:pt x="1582396" y="58057"/>
                </a:cubicBezTo>
                <a:cubicBezTo>
                  <a:pt x="1450227" y="25015"/>
                  <a:pt x="1585066" y="55282"/>
                  <a:pt x="1335653" y="29028"/>
                </a:cubicBezTo>
                <a:cubicBezTo>
                  <a:pt x="1306386" y="25947"/>
                  <a:pt x="1277957" y="16021"/>
                  <a:pt x="1248567" y="14514"/>
                </a:cubicBezTo>
                <a:cubicBezTo>
                  <a:pt x="1089046" y="6334"/>
                  <a:pt x="929253" y="4838"/>
                  <a:pt x="769596" y="0"/>
                </a:cubicBezTo>
                <a:cubicBezTo>
                  <a:pt x="675402" y="3768"/>
                  <a:pt x="465660" y="-6834"/>
                  <a:pt x="334167" y="29028"/>
                </a:cubicBezTo>
                <a:cubicBezTo>
                  <a:pt x="304647" y="37079"/>
                  <a:pt x="272542" y="41084"/>
                  <a:pt x="247082" y="58057"/>
                </a:cubicBezTo>
                <a:cubicBezTo>
                  <a:pt x="53766" y="186931"/>
                  <a:pt x="340284" y="1440"/>
                  <a:pt x="159996" y="101600"/>
                </a:cubicBezTo>
                <a:cubicBezTo>
                  <a:pt x="129498" y="118543"/>
                  <a:pt x="101939" y="140305"/>
                  <a:pt x="72910" y="159657"/>
                </a:cubicBezTo>
                <a:lnTo>
                  <a:pt x="29367" y="188685"/>
                </a:lnTo>
                <a:cubicBezTo>
                  <a:pt x="19691" y="217714"/>
                  <a:pt x="-3040" y="245359"/>
                  <a:pt x="339" y="275771"/>
                </a:cubicBezTo>
                <a:cubicBezTo>
                  <a:pt x="4937" y="317154"/>
                  <a:pt x="5052" y="401313"/>
                  <a:pt x="29367" y="449943"/>
                </a:cubicBezTo>
                <a:cubicBezTo>
                  <a:pt x="53073" y="497355"/>
                  <a:pt x="93234" y="534127"/>
                  <a:pt x="145482" y="551543"/>
                </a:cubicBezTo>
                <a:cubicBezTo>
                  <a:pt x="382431" y="630525"/>
                  <a:pt x="187214" y="574692"/>
                  <a:pt x="697024" y="595085"/>
                </a:cubicBezTo>
                <a:cubicBezTo>
                  <a:pt x="784175" y="598571"/>
                  <a:pt x="871196" y="604762"/>
                  <a:pt x="958282" y="609600"/>
                </a:cubicBezTo>
                <a:cubicBezTo>
                  <a:pt x="996987" y="614438"/>
                  <a:pt x="1035844" y="618183"/>
                  <a:pt x="1074396" y="624114"/>
                </a:cubicBezTo>
                <a:cubicBezTo>
                  <a:pt x="1098779" y="627865"/>
                  <a:pt x="1122346" y="637089"/>
                  <a:pt x="1146967" y="638628"/>
                </a:cubicBezTo>
                <a:cubicBezTo>
                  <a:pt x="1200082" y="641948"/>
                  <a:pt x="1253405" y="638628"/>
                  <a:pt x="1306624" y="638628"/>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1218675562"/>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1600200"/>
            <a:ext cx="7315200" cy="4376583"/>
          </a:xfrm>
        </p:spPr>
        <p:txBody>
          <a:bodyPr/>
          <a:lstStyle/>
          <a:p>
            <a:pPr eaLnBrk="1" hangingPunct="1"/>
            <a:endParaRPr lang="en-US" dirty="0"/>
          </a:p>
          <a:p>
            <a:pPr marL="0" indent="0" algn="ctr" eaLnBrk="1" hangingPunct="1">
              <a:buNone/>
            </a:pPr>
            <a:r>
              <a:rPr lang="en-US" dirty="0"/>
              <a:t>Italy’s history is filled with many culturally rich and influential periods, including . . .</a:t>
            </a:r>
          </a:p>
          <a:p>
            <a:pPr eaLnBrk="1" hangingPunct="1"/>
            <a:endParaRPr lang="en-US" sz="1200" dirty="0"/>
          </a:p>
          <a:p>
            <a:pPr lvl="2" eaLnBrk="1" hangingPunct="1"/>
            <a:r>
              <a:rPr lang="en-US" sz="4400" b="1" dirty="0"/>
              <a:t>The Roman Empire</a:t>
            </a:r>
          </a:p>
          <a:p>
            <a:pPr lvl="2" eaLnBrk="1" hangingPunct="1"/>
            <a:r>
              <a:rPr lang="en-US" sz="3600" b="1" dirty="0">
                <a:solidFill>
                  <a:schemeClr val="accent1">
                    <a:lumMod val="90000"/>
                  </a:schemeClr>
                </a:solidFill>
              </a:rPr>
              <a:t>The Renaissance</a:t>
            </a:r>
          </a:p>
          <a:p>
            <a:pPr lvl="1" eaLnBrk="1" hangingPunct="1"/>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7385"/>
            <a:ext cx="8229600" cy="6734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3153212" y="6553200"/>
            <a:ext cx="2831224" cy="215444"/>
          </a:xfrm>
          <a:prstGeom prst="rect">
            <a:avLst/>
          </a:prstGeom>
          <a:noFill/>
          <a:ln w="9525">
            <a:noFill/>
            <a:miter lim="800000"/>
            <a:headEnd/>
            <a:tailEnd/>
          </a:ln>
        </p:spPr>
        <p:txBody>
          <a:bodyPr wrap="none">
            <a:spAutoFit/>
          </a:bodyPr>
          <a:lstStyle/>
          <a:p>
            <a:r>
              <a:rPr lang="en-US" sz="800" b="0" i="0" dirty="0">
                <a:hlinkClick r:id="rId4"/>
              </a:rPr>
              <a:t>http://www.mapsofwar.com/images/EMPIRE17.swf</a:t>
            </a:r>
            <a:endParaRPr lang="en-US" sz="800" b="0" i="0" dirty="0"/>
          </a:p>
        </p:txBody>
      </p:sp>
      <p:sp>
        <p:nvSpPr>
          <p:cNvPr id="2" name="Rectangle 1"/>
          <p:cNvSpPr/>
          <p:nvPr/>
        </p:nvSpPr>
        <p:spPr>
          <a:xfrm>
            <a:off x="762000" y="4800600"/>
            <a:ext cx="7620000" cy="369332"/>
          </a:xfrm>
          <a:prstGeom prst="rect">
            <a:avLst/>
          </a:prstGeom>
        </p:spPr>
        <p:txBody>
          <a:bodyPr wrap="square">
            <a:spAutoFit/>
          </a:bodyPr>
          <a:lstStyle/>
          <a:p>
            <a:r>
              <a:rPr lang="en-US" sz="1800" i="0" dirty="0">
                <a:hlinkClick r:id="rId4"/>
              </a:rPr>
              <a:t>http://www.mapsofwar.com/images/EMPIRE17.swf</a:t>
            </a:r>
            <a:endParaRPr lang="en-US" sz="1800" i="0" dirty="0"/>
          </a:p>
        </p:txBody>
      </p:sp>
    </p:spTree>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7319"/>
            <a:ext cx="8229600" cy="6724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62000" y="4800600"/>
            <a:ext cx="7620000" cy="369332"/>
          </a:xfrm>
          <a:prstGeom prst="rect">
            <a:avLst/>
          </a:prstGeom>
        </p:spPr>
        <p:txBody>
          <a:bodyPr wrap="square">
            <a:spAutoFit/>
          </a:bodyPr>
          <a:lstStyle/>
          <a:p>
            <a:r>
              <a:rPr lang="en-US" sz="1800" i="0" dirty="0">
                <a:hlinkClick r:id="rId4"/>
              </a:rPr>
              <a:t>http://www.mapsofwar.com/images/EMPIRE17.swf</a:t>
            </a:r>
            <a:endParaRPr lang="en-US" sz="1800" i="0" dirty="0"/>
          </a:p>
        </p:txBody>
      </p:sp>
      <p:sp>
        <p:nvSpPr>
          <p:cNvPr id="5" name="Rectangle 4"/>
          <p:cNvSpPr>
            <a:spLocks noChangeArrowheads="1"/>
          </p:cNvSpPr>
          <p:nvPr/>
        </p:nvSpPr>
        <p:spPr bwMode="auto">
          <a:xfrm>
            <a:off x="3153212" y="6553200"/>
            <a:ext cx="2831224" cy="215444"/>
          </a:xfrm>
          <a:prstGeom prst="rect">
            <a:avLst/>
          </a:prstGeom>
          <a:noFill/>
          <a:ln w="9525">
            <a:noFill/>
            <a:miter lim="800000"/>
            <a:headEnd/>
            <a:tailEnd/>
          </a:ln>
        </p:spPr>
        <p:txBody>
          <a:bodyPr wrap="none">
            <a:spAutoFit/>
          </a:bodyPr>
          <a:lstStyle/>
          <a:p>
            <a:r>
              <a:rPr lang="en-US" sz="800" b="0" i="0" dirty="0">
                <a:hlinkClick r:id="rId4"/>
              </a:rPr>
              <a:t>http://www.mapsofwar.com/images/EMPIRE17.swf</a:t>
            </a:r>
            <a:endParaRPr lang="en-US" sz="800" b="0" i="0" dirty="0"/>
          </a:p>
        </p:txBody>
      </p:sp>
    </p:spTree>
    <p:extLst>
      <p:ext uri="{BB962C8B-B14F-4D97-AF65-F5344CB8AC3E}">
        <p14:creationId xmlns:p14="http://schemas.microsoft.com/office/powerpoint/2010/main" val="513477432"/>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a:off x="672152" y="990600"/>
            <a:ext cx="7772400" cy="4857750"/>
          </a:xfrm>
          <a:prstGeom prst="rect">
            <a:avLst/>
          </a:prstGeom>
          <a:noFill/>
          <a:ln w="9525">
            <a:noFill/>
            <a:miter lim="800000"/>
            <a:headEnd/>
            <a:tailEnd/>
          </a:ln>
        </p:spPr>
      </p:pic>
      <p:sp>
        <p:nvSpPr>
          <p:cNvPr id="6" name="Rectangle 5"/>
          <p:cNvSpPr/>
          <p:nvPr/>
        </p:nvSpPr>
        <p:spPr>
          <a:xfrm>
            <a:off x="1057028" y="5881048"/>
            <a:ext cx="7011856" cy="369332"/>
          </a:xfrm>
          <a:prstGeom prst="rect">
            <a:avLst/>
          </a:prstGeom>
        </p:spPr>
        <p:txBody>
          <a:bodyPr wrap="none">
            <a:spAutoFit/>
          </a:bodyPr>
          <a:lstStyle/>
          <a:p>
            <a:r>
              <a:rPr lang="en-US" sz="1800" i="0" dirty="0">
                <a:solidFill>
                  <a:srgbClr val="FFFFFF"/>
                </a:solidFill>
              </a:rPr>
              <a:t>8</a:t>
            </a:r>
            <a:r>
              <a:rPr lang="en-US" sz="1800" i="0" baseline="30000" dirty="0">
                <a:solidFill>
                  <a:srgbClr val="FFFFFF"/>
                </a:solidFill>
              </a:rPr>
              <a:t>th</a:t>
            </a:r>
            <a:r>
              <a:rPr lang="en-US" sz="1800" i="0" dirty="0">
                <a:solidFill>
                  <a:srgbClr val="FFFFFF"/>
                </a:solidFill>
              </a:rPr>
              <a:t> Century B.C. – Decline and Fall of Rome A.D. 476 </a:t>
            </a:r>
          </a:p>
        </p:txBody>
      </p:sp>
    </p:spTree>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6" name="Rectangle 5"/>
          <p:cNvSpPr/>
          <p:nvPr/>
        </p:nvSpPr>
        <p:spPr>
          <a:xfrm>
            <a:off x="1057028" y="5881048"/>
            <a:ext cx="7011856" cy="369332"/>
          </a:xfrm>
          <a:prstGeom prst="rect">
            <a:avLst/>
          </a:prstGeom>
        </p:spPr>
        <p:txBody>
          <a:bodyPr wrap="none">
            <a:spAutoFit/>
          </a:bodyPr>
          <a:lstStyle/>
          <a:p>
            <a:r>
              <a:rPr lang="en-US" sz="1800" i="0" dirty="0">
                <a:solidFill>
                  <a:srgbClr val="FFFFFF"/>
                </a:solidFill>
              </a:rPr>
              <a:t>8</a:t>
            </a:r>
            <a:r>
              <a:rPr lang="en-US" sz="1800" i="0" baseline="30000" dirty="0">
                <a:solidFill>
                  <a:srgbClr val="FFFFFF"/>
                </a:solidFill>
              </a:rPr>
              <a:t>th</a:t>
            </a:r>
            <a:r>
              <a:rPr lang="en-US" sz="1800" i="0" dirty="0">
                <a:solidFill>
                  <a:srgbClr val="FFFFFF"/>
                </a:solidFill>
              </a:rPr>
              <a:t> Century B.C. – Decline and Fall of Rome A.D. 476 </a:t>
            </a:r>
          </a:p>
        </p:txBody>
      </p:sp>
      <p:graphicFrame>
        <p:nvGraphicFramePr>
          <p:cNvPr id="4" name="Table 3"/>
          <p:cNvGraphicFramePr>
            <a:graphicFrameLocks noGrp="1"/>
          </p:cNvGraphicFramePr>
          <p:nvPr/>
        </p:nvGraphicFramePr>
        <p:xfrm>
          <a:off x="1905000" y="1828800"/>
          <a:ext cx="3581400" cy="2103120"/>
        </p:xfrm>
        <a:graphic>
          <a:graphicData uri="http://schemas.openxmlformats.org/drawingml/2006/table">
            <a:tbl>
              <a:tblPr/>
              <a:tblGrid>
                <a:gridCol w="3581400">
                  <a:extLst>
                    <a:ext uri="{9D8B030D-6E8A-4147-A177-3AD203B41FA5}">
                      <a16:colId xmlns:a16="http://schemas.microsoft.com/office/drawing/2014/main" val="20000"/>
                    </a:ext>
                  </a:extLst>
                </a:gridCol>
              </a:tblGrid>
              <a:tr h="0">
                <a:tc>
                  <a:txBody>
                    <a:bodyPr/>
                    <a:lstStyle/>
                    <a:p>
                      <a:pPr algn="ctr"/>
                      <a:r>
                        <a:rPr lang="en-US" dirty="0"/>
                        <a:t>Periods</a:t>
                      </a:r>
                    </a:p>
                  </a:txBody>
                  <a:tcPr anchor="ctr">
                    <a:lnL>
                      <a:noFill/>
                    </a:lnL>
                    <a:lnR>
                      <a:noFill/>
                    </a:lnR>
                    <a:lnT>
                      <a:noFill/>
                    </a:lnT>
                    <a:lnB>
                      <a:noFill/>
                    </a:lnB>
                    <a:solidFill>
                      <a:srgbClr val="CCCCFF"/>
                    </a:solidFill>
                  </a:tcPr>
                </a:tc>
                <a:extLst>
                  <a:ext uri="{0D108BD9-81ED-4DB2-BD59-A6C34878D82A}">
                    <a16:rowId xmlns:a16="http://schemas.microsoft.com/office/drawing/2014/main" val="10000"/>
                  </a:ext>
                </a:extLst>
              </a:tr>
              <a:tr h="0">
                <a:tc>
                  <a:txBody>
                    <a:bodyPr/>
                    <a:lstStyle/>
                    <a:p>
                      <a:r>
                        <a:rPr lang="en-US" b="1" dirty="0">
                          <a:hlinkClick r:id="rId3" tooltip="Roman&#10; Kingdom"/>
                        </a:rPr>
                        <a:t>Roman Kingdom</a:t>
                      </a:r>
                      <a:br>
                        <a:rPr lang="en-US" dirty="0"/>
                      </a:br>
                      <a:r>
                        <a:rPr lang="en-US" dirty="0">
                          <a:hlinkClick r:id="rId4" tooltip="753 BC"/>
                        </a:rPr>
                        <a:t>753 BC</a:t>
                      </a:r>
                      <a:r>
                        <a:rPr lang="en-US" dirty="0"/>
                        <a:t> – </a:t>
                      </a:r>
                      <a:r>
                        <a:rPr lang="en-US" dirty="0">
                          <a:hlinkClick r:id="rId5" tooltip="509 BC"/>
                        </a:rPr>
                        <a:t>509 BC</a:t>
                      </a:r>
                      <a:br>
                        <a:rPr lang="en-US" dirty="0"/>
                      </a:br>
                      <a:r>
                        <a:rPr lang="en-US" b="1" dirty="0">
                          <a:hlinkClick r:id="rId6" tooltip="Roman&#10; Republic"/>
                        </a:rPr>
                        <a:t>Roman Republic</a:t>
                      </a:r>
                      <a:br>
                        <a:rPr lang="en-US" dirty="0"/>
                      </a:br>
                      <a:r>
                        <a:rPr lang="en-US" dirty="0">
                          <a:hlinkClick r:id="rId7" tooltip="508 BC"/>
                        </a:rPr>
                        <a:t>508 BC</a:t>
                      </a:r>
                      <a:r>
                        <a:rPr lang="en-US" dirty="0"/>
                        <a:t> – </a:t>
                      </a:r>
                      <a:r>
                        <a:rPr lang="en-US" dirty="0">
                          <a:hlinkClick r:id="rId8" tooltip="27 BC"/>
                        </a:rPr>
                        <a:t>27 BC</a:t>
                      </a:r>
                      <a:br>
                        <a:rPr lang="en-US" dirty="0"/>
                      </a:br>
                      <a:r>
                        <a:rPr lang="en-US" b="1" dirty="0">
                          <a:hlinkClick r:id="rId9" tooltip="Roman &#10;Empire"/>
                        </a:rPr>
                        <a:t>Roman Empire</a:t>
                      </a:r>
                      <a:br>
                        <a:rPr lang="en-US" dirty="0"/>
                      </a:br>
                      <a:r>
                        <a:rPr lang="en-US" dirty="0">
                          <a:hlinkClick r:id="rId8" tooltip="27 BC"/>
                        </a:rPr>
                        <a:t>27 BC</a:t>
                      </a:r>
                      <a:r>
                        <a:rPr lang="en-US" dirty="0"/>
                        <a:t> onwards</a:t>
                      </a:r>
                    </a:p>
                  </a:txBody>
                  <a:tcPr anchor="ctr">
                    <a:lnL>
                      <a:noFill/>
                    </a:lnL>
                    <a:lnR>
                      <a:noFill/>
                    </a:lnR>
                    <a:lnT>
                      <a:noFill/>
                    </a:lnT>
                    <a:lnB>
                      <a:noFill/>
                    </a:lnB>
                  </a:tcPr>
                </a:tc>
                <a:extLst>
                  <a:ext uri="{0D108BD9-81ED-4DB2-BD59-A6C34878D82A}">
                    <a16:rowId xmlns:a16="http://schemas.microsoft.com/office/drawing/2014/main" val="10001"/>
                  </a:ext>
                </a:extLst>
              </a:tr>
            </a:tbl>
          </a:graphicData>
        </a:graphic>
      </p:graphicFrame>
    </p:spTree>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552808" y="2451439"/>
            <a:ext cx="4023871"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3470080346"/>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790530" name="Picture 2"/>
          <p:cNvPicPr>
            <a:picLocks noChangeAspect="1" noChangeArrowheads="1"/>
          </p:cNvPicPr>
          <p:nvPr/>
        </p:nvPicPr>
        <p:blipFill>
          <a:blip r:embed="rId3" cstate="print"/>
          <a:srcRect/>
          <a:stretch>
            <a:fillRect/>
          </a:stretch>
        </p:blipFill>
        <p:spPr bwMode="auto">
          <a:xfrm>
            <a:off x="672152" y="984912"/>
            <a:ext cx="7772400" cy="4857750"/>
          </a:xfrm>
          <a:prstGeom prst="rect">
            <a:avLst/>
          </a:prstGeom>
          <a:noFill/>
          <a:ln w="9525">
            <a:noFill/>
            <a:miter lim="800000"/>
            <a:headEnd/>
            <a:tailEnd/>
          </a:ln>
        </p:spPr>
      </p:pic>
    </p:spTree>
    <p:extLst>
      <p:ext uri="{BB962C8B-B14F-4D97-AF65-F5344CB8AC3E}">
        <p14:creationId xmlns:p14="http://schemas.microsoft.com/office/powerpoint/2010/main" val="3243194956"/>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 y="457200"/>
            <a:ext cx="7791450"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3032185" y="6551842"/>
            <a:ext cx="3073277"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https://en.wikipedia.org/wiki/Italy_in_the_Middle_Ages</a:t>
            </a:r>
            <a:endParaRPr lang="en-US" sz="800" b="0" i="0" dirty="0">
              <a:solidFill>
                <a:srgbClr val="000000"/>
              </a:solidFill>
            </a:endParaRPr>
          </a:p>
        </p:txBody>
      </p:sp>
    </p:spTree>
    <p:extLst>
      <p:ext uri="{BB962C8B-B14F-4D97-AF65-F5344CB8AC3E}">
        <p14:creationId xmlns:p14="http://schemas.microsoft.com/office/powerpoint/2010/main" val="2915914936"/>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dirty="0">
                <a:solidFill>
                  <a:srgbClr val="FFFFFF"/>
                </a:solidFill>
                <a:hlinkClick r:id="rId3"/>
              </a:rPr>
              <a:t>http://en.wikipedia.org/wiki/Italy</a:t>
            </a:r>
            <a:endParaRPr lang="en-US" sz="800" dirty="0">
              <a:solidFill>
                <a:srgbClr val="FFFFFF"/>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rgbClr val="FFFFFF"/>
                </a:solidFill>
              </a:rPr>
              <a:t>Italy was divided for centuries into small kingdoms and city-states</a:t>
            </a:r>
          </a:p>
        </p:txBody>
      </p:sp>
      <p:pic>
        <p:nvPicPr>
          <p:cNvPr id="20482" name="Picture 2" descr="File:Italy 1000 AD.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0" y="152400"/>
            <a:ext cx="398145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526369"/>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324501" y="2924628"/>
            <a:ext cx="6480484"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799901"/>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9028"/>
            <a:ext cx="8229600" cy="6776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4"/>
          <p:cNvSpPr>
            <a:spLocks noChangeArrowheads="1"/>
          </p:cNvSpPr>
          <p:nvPr/>
        </p:nvSpPr>
        <p:spPr bwMode="auto">
          <a:xfrm>
            <a:off x="3153212" y="6553200"/>
            <a:ext cx="2831224"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http://www.mapsofwar.com/images/EMPIRE17.swf</a:t>
            </a:r>
            <a:endParaRPr lang="en-US" sz="800" b="0" i="0" dirty="0">
              <a:solidFill>
                <a:srgbClr val="000000"/>
              </a:solidFill>
            </a:endParaRPr>
          </a:p>
        </p:txBody>
      </p:sp>
      <p:sp>
        <p:nvSpPr>
          <p:cNvPr id="8" name="Rectangle 7"/>
          <p:cNvSpPr/>
          <p:nvPr/>
        </p:nvSpPr>
        <p:spPr>
          <a:xfrm>
            <a:off x="762000" y="4800600"/>
            <a:ext cx="7620000" cy="369332"/>
          </a:xfrm>
          <a:prstGeom prst="rect">
            <a:avLst/>
          </a:prstGeom>
        </p:spPr>
        <p:txBody>
          <a:bodyPr wrap="square">
            <a:spAutoFit/>
          </a:bodyPr>
          <a:lstStyle/>
          <a:p>
            <a:r>
              <a:rPr lang="en-US" sz="1800" i="0" dirty="0">
                <a:solidFill>
                  <a:srgbClr val="000000"/>
                </a:solidFill>
                <a:hlinkClick r:id="rId4"/>
              </a:rPr>
              <a:t>http://www.mapsofwar.com/images/EMPIRE17.swf</a:t>
            </a:r>
            <a:endParaRPr lang="en-US" sz="1800" i="0" dirty="0">
              <a:solidFill>
                <a:srgbClr val="000000"/>
              </a:solidFill>
            </a:endParaRPr>
          </a:p>
        </p:txBody>
      </p:sp>
    </p:spTree>
    <p:extLst>
      <p:ext uri="{BB962C8B-B14F-4D97-AF65-F5344CB8AC3E}">
        <p14:creationId xmlns:p14="http://schemas.microsoft.com/office/powerpoint/2010/main" val="2927771800"/>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886857" y="3380353"/>
            <a:ext cx="5355772"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9204187"/>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srcRect/>
          <a:stretch>
            <a:fillRect/>
          </a:stretch>
        </p:blipFill>
        <p:spPr bwMode="auto">
          <a:xfrm>
            <a:off x="672152" y="1219200"/>
            <a:ext cx="7772400" cy="4857750"/>
          </a:xfrm>
          <a:prstGeom prst="rect">
            <a:avLst/>
          </a:prstGeom>
          <a:noFill/>
          <a:ln w="9525">
            <a:noFill/>
            <a:miter lim="800000"/>
            <a:headEnd/>
            <a:tailEnd/>
          </a:ln>
        </p:spPr>
      </p:pic>
      <p:sp>
        <p:nvSpPr>
          <p:cNvPr id="3" name="Rectangle 2"/>
          <p:cNvSpPr>
            <a:spLocks noChangeArrowheads="1"/>
          </p:cNvSpPr>
          <p:nvPr/>
        </p:nvSpPr>
        <p:spPr bwMode="auto">
          <a:xfrm>
            <a:off x="3226147" y="6551842"/>
            <a:ext cx="268535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https://en.wikipedia.org/wiki/Germanic_peoples</a:t>
            </a:r>
            <a:endParaRPr lang="en-US" sz="800" b="0" i="0" dirty="0">
              <a:solidFill>
                <a:srgbClr val="000000"/>
              </a:solidFill>
            </a:endParaRPr>
          </a:p>
        </p:txBody>
      </p:sp>
    </p:spTree>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533400"/>
            <a:ext cx="7772400" cy="5785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3449767" y="6551842"/>
            <a:ext cx="223811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https://en.wikipedia.org/wiki/Lombards</a:t>
            </a:r>
            <a:endParaRPr lang="en-US" sz="800" b="0" i="0" dirty="0">
              <a:solidFill>
                <a:srgbClr val="000000"/>
              </a:solidFill>
            </a:endParaRPr>
          </a:p>
        </p:txBody>
      </p:sp>
    </p:spTree>
    <p:extLst>
      <p:ext uri="{BB962C8B-B14F-4D97-AF65-F5344CB8AC3E}">
        <p14:creationId xmlns:p14="http://schemas.microsoft.com/office/powerpoint/2010/main" val="1000245099"/>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324501" y="3870937"/>
            <a:ext cx="6480484"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1726245938"/>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38" y="652463"/>
            <a:ext cx="7772400" cy="55462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2426250" y="6551842"/>
            <a:ext cx="4285147"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https://en.wikipedia.org/wiki/Kingdom_of_Italy_%28Holy_Roman_Empire%29</a:t>
            </a:r>
            <a:endParaRPr lang="en-US" sz="800" b="0" i="0" dirty="0">
              <a:solidFill>
                <a:srgbClr val="000000"/>
              </a:solidFill>
            </a:endParaRPr>
          </a:p>
        </p:txBody>
      </p:sp>
    </p:spTree>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89506" name="Picture 2"/>
          <p:cNvPicPr>
            <a:picLocks noChangeAspect="1" noChangeArrowheads="1"/>
          </p:cNvPicPr>
          <p:nvPr/>
        </p:nvPicPr>
        <p:blipFill>
          <a:blip r:embed="rId3" cstate="print"/>
          <a:srcRect/>
          <a:stretch>
            <a:fillRect/>
          </a:stretch>
        </p:blipFill>
        <p:spPr bwMode="auto">
          <a:xfrm>
            <a:off x="672152" y="990600"/>
            <a:ext cx="7772400" cy="4857750"/>
          </a:xfrm>
          <a:prstGeom prst="rect">
            <a:avLst/>
          </a:prstGeom>
          <a:noFill/>
          <a:ln w="9525">
            <a:noFill/>
            <a:miter lim="800000"/>
            <a:headEnd/>
            <a:tailEnd/>
          </a:ln>
        </p:spPr>
      </p:pic>
    </p:spTree>
    <p:extLst>
      <p:ext uri="{BB962C8B-B14F-4D97-AF65-F5344CB8AC3E}">
        <p14:creationId xmlns:p14="http://schemas.microsoft.com/office/powerpoint/2010/main" val="145783548"/>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cstate="print"/>
          <a:srcRect/>
          <a:stretch>
            <a:fillRect/>
          </a:stretch>
        </p:blipFill>
        <p:spPr bwMode="auto">
          <a:xfrm>
            <a:off x="672152" y="990600"/>
            <a:ext cx="7772400" cy="4857750"/>
          </a:xfrm>
          <a:prstGeom prst="rect">
            <a:avLst/>
          </a:prstGeom>
          <a:noFill/>
          <a:ln w="9525">
            <a:noFill/>
            <a:miter lim="800000"/>
            <a:headEnd/>
            <a:tailEnd/>
          </a:ln>
        </p:spPr>
      </p:pic>
    </p:spTree>
    <p:extLst>
      <p:ext uri="{BB962C8B-B14F-4D97-AF65-F5344CB8AC3E}">
        <p14:creationId xmlns:p14="http://schemas.microsoft.com/office/powerpoint/2010/main" val="2860293172"/>
      </p:ext>
    </p:extLst>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76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514600"/>
            <a:ext cx="7315200" cy="294436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1524000" y="3246847"/>
            <a:ext cx="5891348" cy="686525"/>
          </a:xfrm>
          <a:custGeom>
            <a:avLst/>
            <a:gdLst>
              <a:gd name="connsiteX0" fmla="*/ 2757714 w 5355771"/>
              <a:gd name="connsiteY0" fmla="*/ 566057 h 624114"/>
              <a:gd name="connsiteX1" fmla="*/ 3106057 w 5355771"/>
              <a:gd name="connsiteY1" fmla="*/ 595086 h 624114"/>
              <a:gd name="connsiteX2" fmla="*/ 3222171 w 5355771"/>
              <a:gd name="connsiteY2" fmla="*/ 609600 h 624114"/>
              <a:gd name="connsiteX3" fmla="*/ 3541485 w 5355771"/>
              <a:gd name="connsiteY3" fmla="*/ 595086 h 624114"/>
              <a:gd name="connsiteX4" fmla="*/ 3643085 w 5355771"/>
              <a:gd name="connsiteY4" fmla="*/ 580571 h 624114"/>
              <a:gd name="connsiteX5" fmla="*/ 3773714 w 5355771"/>
              <a:gd name="connsiteY5" fmla="*/ 566057 h 624114"/>
              <a:gd name="connsiteX6" fmla="*/ 4005942 w 5355771"/>
              <a:gd name="connsiteY6" fmla="*/ 537029 h 624114"/>
              <a:gd name="connsiteX7" fmla="*/ 4165600 w 5355771"/>
              <a:gd name="connsiteY7" fmla="*/ 551543 h 624114"/>
              <a:gd name="connsiteX8" fmla="*/ 4209142 w 5355771"/>
              <a:gd name="connsiteY8" fmla="*/ 566057 h 624114"/>
              <a:gd name="connsiteX9" fmla="*/ 4325257 w 5355771"/>
              <a:gd name="connsiteY9" fmla="*/ 580571 h 624114"/>
              <a:gd name="connsiteX10" fmla="*/ 4412342 w 5355771"/>
              <a:gd name="connsiteY10" fmla="*/ 595086 h 624114"/>
              <a:gd name="connsiteX11" fmla="*/ 4470400 w 5355771"/>
              <a:gd name="connsiteY11" fmla="*/ 609600 h 624114"/>
              <a:gd name="connsiteX12" fmla="*/ 4934857 w 5355771"/>
              <a:gd name="connsiteY12" fmla="*/ 624114 h 624114"/>
              <a:gd name="connsiteX13" fmla="*/ 5196114 w 5355771"/>
              <a:gd name="connsiteY13" fmla="*/ 609600 h 624114"/>
              <a:gd name="connsiteX14" fmla="*/ 5254171 w 5355771"/>
              <a:gd name="connsiteY14" fmla="*/ 595086 h 624114"/>
              <a:gd name="connsiteX15" fmla="*/ 5283200 w 5355771"/>
              <a:gd name="connsiteY15" fmla="*/ 551543 h 624114"/>
              <a:gd name="connsiteX16" fmla="*/ 5341257 w 5355771"/>
              <a:gd name="connsiteY16" fmla="*/ 406400 h 624114"/>
              <a:gd name="connsiteX17" fmla="*/ 5355771 w 5355771"/>
              <a:gd name="connsiteY17" fmla="*/ 348343 h 624114"/>
              <a:gd name="connsiteX18" fmla="*/ 5297714 w 5355771"/>
              <a:gd name="connsiteY18" fmla="*/ 232229 h 624114"/>
              <a:gd name="connsiteX19" fmla="*/ 5254171 w 5355771"/>
              <a:gd name="connsiteY19" fmla="*/ 217714 h 624114"/>
              <a:gd name="connsiteX20" fmla="*/ 5196114 w 5355771"/>
              <a:gd name="connsiteY20" fmla="*/ 188686 h 624114"/>
              <a:gd name="connsiteX21" fmla="*/ 5065485 w 5355771"/>
              <a:gd name="connsiteY21" fmla="*/ 145143 h 624114"/>
              <a:gd name="connsiteX22" fmla="*/ 5021942 w 5355771"/>
              <a:gd name="connsiteY22" fmla="*/ 130629 h 624114"/>
              <a:gd name="connsiteX23" fmla="*/ 4978400 w 5355771"/>
              <a:gd name="connsiteY23" fmla="*/ 101600 h 624114"/>
              <a:gd name="connsiteX24" fmla="*/ 4920342 w 5355771"/>
              <a:gd name="connsiteY24" fmla="*/ 87086 h 624114"/>
              <a:gd name="connsiteX25" fmla="*/ 4775200 w 5355771"/>
              <a:gd name="connsiteY25" fmla="*/ 58057 h 624114"/>
              <a:gd name="connsiteX26" fmla="*/ 4644571 w 5355771"/>
              <a:gd name="connsiteY26" fmla="*/ 29029 h 624114"/>
              <a:gd name="connsiteX27" fmla="*/ 4325257 w 5355771"/>
              <a:gd name="connsiteY27" fmla="*/ 14514 h 624114"/>
              <a:gd name="connsiteX28" fmla="*/ 4078514 w 5355771"/>
              <a:gd name="connsiteY28" fmla="*/ 0 h 624114"/>
              <a:gd name="connsiteX29" fmla="*/ 3410857 w 5355771"/>
              <a:gd name="connsiteY29" fmla="*/ 14514 h 624114"/>
              <a:gd name="connsiteX30" fmla="*/ 3323771 w 5355771"/>
              <a:gd name="connsiteY30" fmla="*/ 29029 h 624114"/>
              <a:gd name="connsiteX31" fmla="*/ 3077028 w 5355771"/>
              <a:gd name="connsiteY31" fmla="*/ 43543 h 624114"/>
              <a:gd name="connsiteX32" fmla="*/ 2902857 w 5355771"/>
              <a:gd name="connsiteY32" fmla="*/ 58057 h 624114"/>
              <a:gd name="connsiteX33" fmla="*/ 2656114 w 5355771"/>
              <a:gd name="connsiteY33" fmla="*/ 72571 h 624114"/>
              <a:gd name="connsiteX34" fmla="*/ 2452914 w 5355771"/>
              <a:gd name="connsiteY34" fmla="*/ 87086 h 624114"/>
              <a:gd name="connsiteX35" fmla="*/ 1465942 w 5355771"/>
              <a:gd name="connsiteY35" fmla="*/ 72571 h 624114"/>
              <a:gd name="connsiteX36" fmla="*/ 1320800 w 5355771"/>
              <a:gd name="connsiteY36" fmla="*/ 58057 h 624114"/>
              <a:gd name="connsiteX37" fmla="*/ 464457 w 5355771"/>
              <a:gd name="connsiteY37" fmla="*/ 72571 h 624114"/>
              <a:gd name="connsiteX38" fmla="*/ 391885 w 5355771"/>
              <a:gd name="connsiteY38" fmla="*/ 87086 h 624114"/>
              <a:gd name="connsiteX39" fmla="*/ 290285 w 5355771"/>
              <a:gd name="connsiteY39" fmla="*/ 101600 h 624114"/>
              <a:gd name="connsiteX40" fmla="*/ 203200 w 5355771"/>
              <a:gd name="connsiteY40" fmla="*/ 130629 h 624114"/>
              <a:gd name="connsiteX41" fmla="*/ 116114 w 5355771"/>
              <a:gd name="connsiteY41" fmla="*/ 174171 h 624114"/>
              <a:gd name="connsiteX42" fmla="*/ 72571 w 5355771"/>
              <a:gd name="connsiteY42" fmla="*/ 203200 h 624114"/>
              <a:gd name="connsiteX43" fmla="*/ 29028 w 5355771"/>
              <a:gd name="connsiteY43" fmla="*/ 217714 h 624114"/>
              <a:gd name="connsiteX44" fmla="*/ 0 w 5355771"/>
              <a:gd name="connsiteY44" fmla="*/ 261257 h 624114"/>
              <a:gd name="connsiteX45" fmla="*/ 14514 w 5355771"/>
              <a:gd name="connsiteY45" fmla="*/ 406400 h 624114"/>
              <a:gd name="connsiteX46" fmla="*/ 87085 w 5355771"/>
              <a:gd name="connsiteY46" fmla="*/ 478971 h 624114"/>
              <a:gd name="connsiteX47" fmla="*/ 130628 w 5355771"/>
              <a:gd name="connsiteY47" fmla="*/ 522514 h 624114"/>
              <a:gd name="connsiteX48" fmla="*/ 275771 w 5355771"/>
              <a:gd name="connsiteY48" fmla="*/ 566057 h 624114"/>
              <a:gd name="connsiteX49" fmla="*/ 508000 w 5355771"/>
              <a:gd name="connsiteY49" fmla="*/ 580571 h 624114"/>
              <a:gd name="connsiteX50" fmla="*/ 1204685 w 5355771"/>
              <a:gd name="connsiteY50" fmla="*/ 624114 h 624114"/>
              <a:gd name="connsiteX51" fmla="*/ 1553028 w 5355771"/>
              <a:gd name="connsiteY51" fmla="*/ 609600 h 624114"/>
              <a:gd name="connsiteX52" fmla="*/ 1625600 w 5355771"/>
              <a:gd name="connsiteY52" fmla="*/ 595086 h 624114"/>
              <a:gd name="connsiteX53" fmla="*/ 1872342 w 5355771"/>
              <a:gd name="connsiteY53" fmla="*/ 580571 h 624114"/>
              <a:gd name="connsiteX54" fmla="*/ 1915885 w 5355771"/>
              <a:gd name="connsiteY54" fmla="*/ 566057 h 624114"/>
              <a:gd name="connsiteX55" fmla="*/ 2365828 w 5355771"/>
              <a:gd name="connsiteY55" fmla="*/ 595086 h 624114"/>
              <a:gd name="connsiteX56" fmla="*/ 2902857 w 5355771"/>
              <a:gd name="connsiteY56" fmla="*/ 566057 h 62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355771" h="624114">
                <a:moveTo>
                  <a:pt x="2757714" y="566057"/>
                </a:moveTo>
                <a:cubicBezTo>
                  <a:pt x="2866706" y="574441"/>
                  <a:pt x="2996227" y="583525"/>
                  <a:pt x="3106057" y="595086"/>
                </a:cubicBezTo>
                <a:cubicBezTo>
                  <a:pt x="3144849" y="599169"/>
                  <a:pt x="3183466" y="604762"/>
                  <a:pt x="3222171" y="609600"/>
                </a:cubicBezTo>
                <a:cubicBezTo>
                  <a:pt x="3328609" y="604762"/>
                  <a:pt x="3435190" y="602417"/>
                  <a:pt x="3541485" y="595086"/>
                </a:cubicBezTo>
                <a:cubicBezTo>
                  <a:pt x="3575614" y="592732"/>
                  <a:pt x="3609139" y="584814"/>
                  <a:pt x="3643085" y="580571"/>
                </a:cubicBezTo>
                <a:cubicBezTo>
                  <a:pt x="3686558" y="575137"/>
                  <a:pt x="3730215" y="571277"/>
                  <a:pt x="3773714" y="566057"/>
                </a:cubicBezTo>
                <a:lnTo>
                  <a:pt x="4005942" y="537029"/>
                </a:lnTo>
                <a:cubicBezTo>
                  <a:pt x="4059161" y="541867"/>
                  <a:pt x="4112698" y="543986"/>
                  <a:pt x="4165600" y="551543"/>
                </a:cubicBezTo>
                <a:cubicBezTo>
                  <a:pt x="4180745" y="553707"/>
                  <a:pt x="4194090" y="563320"/>
                  <a:pt x="4209142" y="566057"/>
                </a:cubicBezTo>
                <a:cubicBezTo>
                  <a:pt x="4247519" y="573035"/>
                  <a:pt x="4286643" y="575055"/>
                  <a:pt x="4325257" y="580571"/>
                </a:cubicBezTo>
                <a:cubicBezTo>
                  <a:pt x="4354390" y="584733"/>
                  <a:pt x="4383485" y="589314"/>
                  <a:pt x="4412342" y="595086"/>
                </a:cubicBezTo>
                <a:cubicBezTo>
                  <a:pt x="4431903" y="598998"/>
                  <a:pt x="4450482" y="608493"/>
                  <a:pt x="4470400" y="609600"/>
                </a:cubicBezTo>
                <a:cubicBezTo>
                  <a:pt x="4625056" y="618192"/>
                  <a:pt x="4780038" y="619276"/>
                  <a:pt x="4934857" y="624114"/>
                </a:cubicBezTo>
                <a:cubicBezTo>
                  <a:pt x="5021943" y="619276"/>
                  <a:pt x="5109252" y="617496"/>
                  <a:pt x="5196114" y="609600"/>
                </a:cubicBezTo>
                <a:cubicBezTo>
                  <a:pt x="5215980" y="607794"/>
                  <a:pt x="5237573" y="606151"/>
                  <a:pt x="5254171" y="595086"/>
                </a:cubicBezTo>
                <a:cubicBezTo>
                  <a:pt x="5268685" y="585410"/>
                  <a:pt x="5273524" y="566057"/>
                  <a:pt x="5283200" y="551543"/>
                </a:cubicBezTo>
                <a:cubicBezTo>
                  <a:pt x="5319070" y="443931"/>
                  <a:pt x="5298544" y="491825"/>
                  <a:pt x="5341257" y="406400"/>
                </a:cubicBezTo>
                <a:cubicBezTo>
                  <a:pt x="5346095" y="387048"/>
                  <a:pt x="5355771" y="368291"/>
                  <a:pt x="5355771" y="348343"/>
                </a:cubicBezTo>
                <a:cubicBezTo>
                  <a:pt x="5355771" y="292434"/>
                  <a:pt x="5343276" y="262603"/>
                  <a:pt x="5297714" y="232229"/>
                </a:cubicBezTo>
                <a:cubicBezTo>
                  <a:pt x="5284984" y="223742"/>
                  <a:pt x="5268233" y="223741"/>
                  <a:pt x="5254171" y="217714"/>
                </a:cubicBezTo>
                <a:cubicBezTo>
                  <a:pt x="5234284" y="209191"/>
                  <a:pt x="5216203" y="196722"/>
                  <a:pt x="5196114" y="188686"/>
                </a:cubicBezTo>
                <a:cubicBezTo>
                  <a:pt x="5196097" y="188679"/>
                  <a:pt x="5087266" y="152403"/>
                  <a:pt x="5065485" y="145143"/>
                </a:cubicBezTo>
                <a:lnTo>
                  <a:pt x="5021942" y="130629"/>
                </a:lnTo>
                <a:cubicBezTo>
                  <a:pt x="5007428" y="120953"/>
                  <a:pt x="4994433" y="108471"/>
                  <a:pt x="4978400" y="101600"/>
                </a:cubicBezTo>
                <a:cubicBezTo>
                  <a:pt x="4960065" y="93742"/>
                  <a:pt x="4939523" y="92566"/>
                  <a:pt x="4920342" y="87086"/>
                </a:cubicBezTo>
                <a:cubicBezTo>
                  <a:pt x="4789927" y="49824"/>
                  <a:pt x="5013631" y="101407"/>
                  <a:pt x="4775200" y="58057"/>
                </a:cubicBezTo>
                <a:cubicBezTo>
                  <a:pt x="4728398" y="49548"/>
                  <a:pt x="4693185" y="32630"/>
                  <a:pt x="4644571" y="29029"/>
                </a:cubicBezTo>
                <a:cubicBezTo>
                  <a:pt x="4538314" y="21158"/>
                  <a:pt x="4431665" y="19971"/>
                  <a:pt x="4325257" y="14514"/>
                </a:cubicBezTo>
                <a:lnTo>
                  <a:pt x="4078514" y="0"/>
                </a:lnTo>
                <a:lnTo>
                  <a:pt x="3410857" y="14514"/>
                </a:lnTo>
                <a:cubicBezTo>
                  <a:pt x="3381450" y="15645"/>
                  <a:pt x="3353089" y="26480"/>
                  <a:pt x="3323771" y="29029"/>
                </a:cubicBezTo>
                <a:cubicBezTo>
                  <a:pt x="3241691" y="36166"/>
                  <a:pt x="3159223" y="37875"/>
                  <a:pt x="3077028" y="43543"/>
                </a:cubicBezTo>
                <a:cubicBezTo>
                  <a:pt x="3018908" y="47551"/>
                  <a:pt x="2960977" y="54049"/>
                  <a:pt x="2902857" y="58057"/>
                </a:cubicBezTo>
                <a:cubicBezTo>
                  <a:pt x="2820662" y="63725"/>
                  <a:pt x="2738333" y="67266"/>
                  <a:pt x="2656114" y="72571"/>
                </a:cubicBezTo>
                <a:lnTo>
                  <a:pt x="2452914" y="87086"/>
                </a:lnTo>
                <a:lnTo>
                  <a:pt x="1465942" y="72571"/>
                </a:lnTo>
                <a:cubicBezTo>
                  <a:pt x="1417336" y="71325"/>
                  <a:pt x="1369422" y="58057"/>
                  <a:pt x="1320800" y="58057"/>
                </a:cubicBezTo>
                <a:cubicBezTo>
                  <a:pt x="1035311" y="58057"/>
                  <a:pt x="749905" y="67733"/>
                  <a:pt x="464457" y="72571"/>
                </a:cubicBezTo>
                <a:cubicBezTo>
                  <a:pt x="440266" y="77409"/>
                  <a:pt x="416219" y="83030"/>
                  <a:pt x="391885" y="87086"/>
                </a:cubicBezTo>
                <a:cubicBezTo>
                  <a:pt x="358140" y="92710"/>
                  <a:pt x="323619" y="93907"/>
                  <a:pt x="290285" y="101600"/>
                </a:cubicBezTo>
                <a:cubicBezTo>
                  <a:pt x="260470" y="108480"/>
                  <a:pt x="228660" y="113656"/>
                  <a:pt x="203200" y="130629"/>
                </a:cubicBezTo>
                <a:cubicBezTo>
                  <a:pt x="146927" y="168143"/>
                  <a:pt x="176206" y="154141"/>
                  <a:pt x="116114" y="174171"/>
                </a:cubicBezTo>
                <a:cubicBezTo>
                  <a:pt x="101600" y="183847"/>
                  <a:pt x="88173" y="195399"/>
                  <a:pt x="72571" y="203200"/>
                </a:cubicBezTo>
                <a:cubicBezTo>
                  <a:pt x="58887" y="210042"/>
                  <a:pt x="40975" y="208157"/>
                  <a:pt x="29028" y="217714"/>
                </a:cubicBezTo>
                <a:cubicBezTo>
                  <a:pt x="15407" y="228611"/>
                  <a:pt x="9676" y="246743"/>
                  <a:pt x="0" y="261257"/>
                </a:cubicBezTo>
                <a:cubicBezTo>
                  <a:pt x="4838" y="309638"/>
                  <a:pt x="3581" y="359023"/>
                  <a:pt x="14514" y="406400"/>
                </a:cubicBezTo>
                <a:cubicBezTo>
                  <a:pt x="24651" y="450328"/>
                  <a:pt x="57595" y="454396"/>
                  <a:pt x="87085" y="478971"/>
                </a:cubicBezTo>
                <a:cubicBezTo>
                  <a:pt x="102854" y="492112"/>
                  <a:pt x="113925" y="510583"/>
                  <a:pt x="130628" y="522514"/>
                </a:cubicBezTo>
                <a:cubicBezTo>
                  <a:pt x="176315" y="555148"/>
                  <a:pt x="219970" y="560984"/>
                  <a:pt x="275771" y="566057"/>
                </a:cubicBezTo>
                <a:cubicBezTo>
                  <a:pt x="353013" y="573079"/>
                  <a:pt x="430668" y="574622"/>
                  <a:pt x="508000" y="580571"/>
                </a:cubicBezTo>
                <a:cubicBezTo>
                  <a:pt x="1085917" y="625026"/>
                  <a:pt x="596385" y="599782"/>
                  <a:pt x="1204685" y="624114"/>
                </a:cubicBezTo>
                <a:cubicBezTo>
                  <a:pt x="1320799" y="619276"/>
                  <a:pt x="1437088" y="617596"/>
                  <a:pt x="1553028" y="609600"/>
                </a:cubicBezTo>
                <a:cubicBezTo>
                  <a:pt x="1577639" y="607903"/>
                  <a:pt x="1601032" y="597320"/>
                  <a:pt x="1625600" y="595086"/>
                </a:cubicBezTo>
                <a:cubicBezTo>
                  <a:pt x="1707651" y="587627"/>
                  <a:pt x="1790095" y="585409"/>
                  <a:pt x="1872342" y="580571"/>
                </a:cubicBezTo>
                <a:cubicBezTo>
                  <a:pt x="1886856" y="575733"/>
                  <a:pt x="1900586" y="566057"/>
                  <a:pt x="1915885" y="566057"/>
                </a:cubicBezTo>
                <a:cubicBezTo>
                  <a:pt x="2240602" y="566057"/>
                  <a:pt x="2184968" y="558912"/>
                  <a:pt x="2365828" y="595086"/>
                </a:cubicBezTo>
                <a:cubicBezTo>
                  <a:pt x="2884642" y="580262"/>
                  <a:pt x="2722309" y="656328"/>
                  <a:pt x="2902857" y="5660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3821245"/>
      </p:ext>
    </p:extLst>
  </p:cSld>
  <p:clrMapOvr>
    <a:masterClrMapping/>
  </p:clrMapOvr>
  <p:transition/>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1600200"/>
            <a:ext cx="7315200" cy="4376583"/>
          </a:xfrm>
        </p:spPr>
        <p:txBody>
          <a:bodyPr/>
          <a:lstStyle/>
          <a:p>
            <a:pPr eaLnBrk="1" hangingPunct="1"/>
            <a:endParaRPr lang="en-US" dirty="0"/>
          </a:p>
          <a:p>
            <a:pPr marL="0" indent="0" algn="ctr" eaLnBrk="1" hangingPunct="1">
              <a:buNone/>
            </a:pPr>
            <a:r>
              <a:rPr lang="en-US" dirty="0"/>
              <a:t>Italy’s history is filled with many culturally rich and influential periods, including . . .</a:t>
            </a:r>
          </a:p>
          <a:p>
            <a:pPr eaLnBrk="1" hangingPunct="1"/>
            <a:endParaRPr lang="en-US" sz="1200" dirty="0"/>
          </a:p>
          <a:p>
            <a:pPr lvl="2" eaLnBrk="1" hangingPunct="1"/>
            <a:r>
              <a:rPr lang="en-US" sz="3600" b="1" dirty="0">
                <a:solidFill>
                  <a:schemeClr val="accent1">
                    <a:lumMod val="90000"/>
                  </a:schemeClr>
                </a:solidFill>
              </a:rPr>
              <a:t>The Roman Empire</a:t>
            </a:r>
          </a:p>
          <a:p>
            <a:pPr lvl="2" eaLnBrk="1" hangingPunct="1"/>
            <a:r>
              <a:rPr lang="en-US" sz="4400" b="1" dirty="0"/>
              <a:t>The Renaissance</a:t>
            </a:r>
          </a:p>
          <a:p>
            <a:pPr lvl="1" eaLnBrk="1" hangingPunct="1"/>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666464" y="990600"/>
            <a:ext cx="7772400" cy="4857750"/>
          </a:xfrm>
          <a:prstGeom prst="rect">
            <a:avLst/>
          </a:prstGeom>
          <a:noFill/>
          <a:ln w="9525">
            <a:noFill/>
            <a:miter lim="800000"/>
            <a:headEnd/>
            <a:tailEnd/>
          </a:ln>
        </p:spPr>
      </p:pic>
    </p:spTree>
  </p:cSld>
  <p:clrMapOvr>
    <a:masterClrMapping/>
  </p:clrMapOvr>
  <p:transition/>
</p:sld>
</file>

<file path=ppt/slides/slide4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2" name="Picture 6" descr="File:Santa Maria del Fiore cupola (162284216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0"/>
            <a:ext cx="5114925" cy="68199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4"/>
          <p:cNvSpPr>
            <a:spLocks noChangeArrowheads="1"/>
          </p:cNvSpPr>
          <p:nvPr/>
        </p:nvSpPr>
        <p:spPr bwMode="auto">
          <a:xfrm>
            <a:off x="1245639" y="6521065"/>
            <a:ext cx="6646371" cy="246221"/>
          </a:xfrm>
          <a:prstGeom prst="rect">
            <a:avLst/>
          </a:prstGeom>
          <a:noFill/>
          <a:ln w="9525">
            <a:noFill/>
            <a:miter lim="800000"/>
            <a:headEnd/>
            <a:tailEnd/>
          </a:ln>
        </p:spPr>
        <p:txBody>
          <a:bodyPr wrap="none">
            <a:spAutoFit/>
          </a:bodyPr>
          <a:lstStyle/>
          <a:p>
            <a:r>
              <a:rPr lang="en-US" sz="1000" b="0" i="0" dirty="0">
                <a:hlinkClick r:id="rId4"/>
              </a:rPr>
              <a:t>https://commons.wikimedia.org/wiki/File:Santa_Maria_del_Fiore_cupola_%281622842169%29.jpg</a:t>
            </a:r>
            <a:endParaRPr lang="en-US" sz="1000" b="0" i="0" dirty="0"/>
          </a:p>
        </p:txBody>
      </p:sp>
      <p:sp>
        <p:nvSpPr>
          <p:cNvPr id="2" name="Rectangle 1"/>
          <p:cNvSpPr/>
          <p:nvPr/>
        </p:nvSpPr>
        <p:spPr>
          <a:xfrm>
            <a:off x="2667000" y="6261818"/>
            <a:ext cx="4572000" cy="338554"/>
          </a:xfrm>
          <a:prstGeom prst="rect">
            <a:avLst/>
          </a:prstGeom>
        </p:spPr>
        <p:txBody>
          <a:bodyPr>
            <a:spAutoFit/>
          </a:bodyPr>
          <a:lstStyle/>
          <a:p>
            <a:r>
              <a:rPr lang="en-US" sz="1600" i="0" dirty="0">
                <a:solidFill>
                  <a:srgbClr val="000000"/>
                </a:solidFill>
              </a:rPr>
              <a:t>Santa Maria del Fiore cupola</a:t>
            </a:r>
          </a:p>
        </p:txBody>
      </p:sp>
      <p:sp>
        <p:nvSpPr>
          <p:cNvPr id="3" name="Rectangle 2"/>
          <p:cNvSpPr/>
          <p:nvPr/>
        </p:nvSpPr>
        <p:spPr>
          <a:xfrm>
            <a:off x="2590800" y="5879068"/>
            <a:ext cx="4572000" cy="369332"/>
          </a:xfrm>
          <a:prstGeom prst="rect">
            <a:avLst/>
          </a:prstGeom>
        </p:spPr>
        <p:txBody>
          <a:bodyPr>
            <a:spAutoFit/>
          </a:bodyPr>
          <a:lstStyle/>
          <a:p>
            <a:r>
              <a:rPr lang="en-US" sz="1800" i="0" dirty="0">
                <a:hlinkClick r:id="rId5" tooltip="Filippo Brunelleschi"/>
              </a:rPr>
              <a:t>Filippo Brunelleschi</a:t>
            </a:r>
            <a:endParaRPr lang="en-US" sz="1800" i="0" dirty="0"/>
          </a:p>
        </p:txBody>
      </p:sp>
    </p:spTree>
    <p:extLst>
      <p:ext uri="{BB962C8B-B14F-4D97-AF65-F5344CB8AC3E}">
        <p14:creationId xmlns:p14="http://schemas.microsoft.com/office/powerpoint/2010/main" val="3001620792"/>
      </p:ext>
    </p:extLst>
  </p:cSld>
  <p:clrMapOvr>
    <a:masterClrMapping/>
  </p:clrMapOvr>
  <p:transition/>
</p:sld>
</file>

<file path=ppt/slides/slide4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146" name="Picture 2" descr="https://upload.wikimedia.org/wikipedia/commons/thumb/b/b4/Michelangelo_-_Creation_of_Adam.jpg/800px-Michelangelo_-_Creation_of_Ada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0999"/>
            <a:ext cx="9144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5791200"/>
            <a:ext cx="4572000" cy="560153"/>
          </a:xfrm>
          <a:prstGeom prst="rect">
            <a:avLst/>
          </a:prstGeom>
        </p:spPr>
        <p:txBody>
          <a:bodyPr>
            <a:spAutoFit/>
          </a:bodyPr>
          <a:lstStyle/>
          <a:p>
            <a:r>
              <a:rPr lang="en-US" sz="1600" dirty="0">
                <a:solidFill>
                  <a:srgbClr val="FFFFFF"/>
                </a:solidFill>
              </a:rPr>
              <a:t>The Creation of Adam</a:t>
            </a:r>
          </a:p>
          <a:p>
            <a:r>
              <a:rPr lang="en-US" sz="1100" b="0" i="0" dirty="0">
                <a:solidFill>
                  <a:srgbClr val="FFFFFF"/>
                </a:solidFill>
              </a:rPr>
              <a:t>Sistine Chapel</a:t>
            </a:r>
          </a:p>
        </p:txBody>
      </p:sp>
    </p:spTree>
    <p:extLst>
      <p:ext uri="{BB962C8B-B14F-4D97-AF65-F5344CB8AC3E}">
        <p14:creationId xmlns:p14="http://schemas.microsoft.com/office/powerpoint/2010/main" val="557258337"/>
      </p:ext>
    </p:extLst>
  </p:cSld>
  <p:clrMapOvr>
    <a:masterClrMapping/>
  </p:clrMapOvr>
  <p:transition/>
</p:sld>
</file>

<file path=ppt/slides/slide4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0" name="Picture 4" descr="http://lolsnaps.com/upload_pic/DonatelloRaphaelLeonardoandMichelangelo-369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0"/>
            <a:ext cx="479927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14400" y="6621891"/>
            <a:ext cx="4572000" cy="178053"/>
          </a:xfrm>
          <a:prstGeom prst="rect">
            <a:avLst/>
          </a:prstGeom>
        </p:spPr>
        <p:txBody>
          <a:bodyPr>
            <a:spAutoFit/>
          </a:bodyPr>
          <a:lstStyle/>
          <a:p>
            <a:r>
              <a:rPr lang="en-US" sz="800" i="0" dirty="0">
                <a:hlinkClick r:id="rId4"/>
              </a:rPr>
              <a:t>http://lolsnaps.com/funny/38709</a:t>
            </a:r>
            <a:endParaRPr lang="en-US" sz="800" i="0" dirty="0"/>
          </a:p>
        </p:txBody>
      </p:sp>
    </p:spTree>
    <p:extLst>
      <p:ext uri="{BB962C8B-B14F-4D97-AF65-F5344CB8AC3E}">
        <p14:creationId xmlns:p14="http://schemas.microsoft.com/office/powerpoint/2010/main" val="1067875561"/>
      </p:ext>
    </p:extLst>
  </p:cSld>
  <p:clrMapOvr>
    <a:masterClrMapping/>
  </p:clrMapOvr>
  <p:transition/>
</p:sld>
</file>

<file path=ppt/slides/slide487.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4100" name="Picture 4" descr="http://lolsnaps.com/upload_pic/DonatelloRaphaelLeonardoandMichelangelo-369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0"/>
            <a:ext cx="479927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14400" y="6621891"/>
            <a:ext cx="4572000" cy="178053"/>
          </a:xfrm>
          <a:prstGeom prst="rect">
            <a:avLst/>
          </a:prstGeom>
        </p:spPr>
        <p:txBody>
          <a:bodyPr>
            <a:spAutoFit/>
          </a:bodyPr>
          <a:lstStyle/>
          <a:p>
            <a:r>
              <a:rPr lang="en-US" sz="800" i="0" dirty="0">
                <a:hlinkClick r:id="rId4"/>
              </a:rPr>
              <a:t>http://lolsnaps.com/funny/38709</a:t>
            </a:r>
            <a:endParaRPr lang="en-US" sz="800" i="0" dirty="0"/>
          </a:p>
        </p:txBody>
      </p:sp>
      <p:sp>
        <p:nvSpPr>
          <p:cNvPr id="3" name="Rectangle 2"/>
          <p:cNvSpPr/>
          <p:nvPr/>
        </p:nvSpPr>
        <p:spPr>
          <a:xfrm>
            <a:off x="3352800" y="6096000"/>
            <a:ext cx="5562600" cy="338554"/>
          </a:xfrm>
          <a:prstGeom prst="rect">
            <a:avLst/>
          </a:prstGeom>
        </p:spPr>
        <p:txBody>
          <a:bodyPr wrap="square">
            <a:spAutoFit/>
          </a:bodyPr>
          <a:lstStyle/>
          <a:p>
            <a:r>
              <a:rPr lang="it-IT" sz="1600" i="0" dirty="0">
                <a:solidFill>
                  <a:srgbClr val="FFFFFF"/>
                </a:solidFill>
              </a:rPr>
              <a:t>Michelangelo di Lodovico Buonarroti Simoni</a:t>
            </a:r>
            <a:endParaRPr lang="en-US" sz="1600" i="0" dirty="0">
              <a:solidFill>
                <a:srgbClr val="FFFFFF"/>
              </a:solidFill>
            </a:endParaRPr>
          </a:p>
        </p:txBody>
      </p:sp>
      <p:sp>
        <p:nvSpPr>
          <p:cNvPr id="6" name="Rectangle 5"/>
          <p:cNvSpPr/>
          <p:nvPr/>
        </p:nvSpPr>
        <p:spPr>
          <a:xfrm>
            <a:off x="4688114" y="2885812"/>
            <a:ext cx="3465286" cy="347246"/>
          </a:xfrm>
          <a:prstGeom prst="rect">
            <a:avLst/>
          </a:prstGeom>
        </p:spPr>
        <p:txBody>
          <a:bodyPr wrap="square">
            <a:spAutoFit/>
          </a:bodyPr>
          <a:lstStyle/>
          <a:p>
            <a:r>
              <a:rPr lang="en-US" sz="1600" i="0" dirty="0" err="1">
                <a:solidFill>
                  <a:srgbClr val="FFFFFF"/>
                </a:solidFill>
              </a:rPr>
              <a:t>Raffaello</a:t>
            </a:r>
            <a:r>
              <a:rPr lang="en-US" sz="1600" i="0" dirty="0">
                <a:solidFill>
                  <a:srgbClr val="FFFFFF"/>
                </a:solidFill>
              </a:rPr>
              <a:t> </a:t>
            </a:r>
            <a:r>
              <a:rPr lang="en-US" sz="1600" i="0" dirty="0" err="1">
                <a:solidFill>
                  <a:srgbClr val="FFFFFF"/>
                </a:solidFill>
              </a:rPr>
              <a:t>Sanzio</a:t>
            </a:r>
            <a:r>
              <a:rPr lang="en-US" sz="1600" i="0" dirty="0">
                <a:solidFill>
                  <a:srgbClr val="FFFFFF"/>
                </a:solidFill>
              </a:rPr>
              <a:t> da </a:t>
            </a:r>
            <a:r>
              <a:rPr lang="en-US" sz="1600" i="0" dirty="0" err="1">
                <a:solidFill>
                  <a:srgbClr val="FFFFFF"/>
                </a:solidFill>
              </a:rPr>
              <a:t>Urbino</a:t>
            </a:r>
            <a:endParaRPr lang="en-US" sz="1600" i="0" dirty="0">
              <a:solidFill>
                <a:srgbClr val="FFFFFF"/>
              </a:solidFill>
            </a:endParaRPr>
          </a:p>
        </p:txBody>
      </p:sp>
      <p:sp>
        <p:nvSpPr>
          <p:cNvPr id="7" name="Rectangle 6"/>
          <p:cNvSpPr/>
          <p:nvPr/>
        </p:nvSpPr>
        <p:spPr>
          <a:xfrm>
            <a:off x="381000" y="2895600"/>
            <a:ext cx="4267200" cy="338554"/>
          </a:xfrm>
          <a:prstGeom prst="rect">
            <a:avLst/>
          </a:prstGeom>
        </p:spPr>
        <p:txBody>
          <a:bodyPr wrap="square">
            <a:spAutoFit/>
          </a:bodyPr>
          <a:lstStyle/>
          <a:p>
            <a:r>
              <a:rPr lang="it-IT" sz="1600" i="0" dirty="0">
                <a:solidFill>
                  <a:srgbClr val="FFFFFF"/>
                </a:solidFill>
              </a:rPr>
              <a:t>Donato di Niccolò di Betto Bardi</a:t>
            </a:r>
            <a:endParaRPr lang="en-US" sz="1600" i="0" dirty="0">
              <a:solidFill>
                <a:srgbClr val="FFFFFF"/>
              </a:solidFill>
            </a:endParaRPr>
          </a:p>
        </p:txBody>
      </p:sp>
      <p:sp>
        <p:nvSpPr>
          <p:cNvPr id="9" name="Rectangle 8"/>
          <p:cNvSpPr/>
          <p:nvPr/>
        </p:nvSpPr>
        <p:spPr>
          <a:xfrm>
            <a:off x="152400" y="5757446"/>
            <a:ext cx="4191000" cy="338554"/>
          </a:xfrm>
          <a:prstGeom prst="rect">
            <a:avLst/>
          </a:prstGeom>
        </p:spPr>
        <p:txBody>
          <a:bodyPr wrap="square">
            <a:spAutoFit/>
          </a:bodyPr>
          <a:lstStyle/>
          <a:p>
            <a:r>
              <a:rPr lang="it-IT" sz="1600" i="0" dirty="0">
                <a:solidFill>
                  <a:srgbClr val="FFFFFF"/>
                </a:solidFill>
              </a:rPr>
              <a:t>Leonardo di ser Piero da Vinci</a:t>
            </a:r>
            <a:endParaRPr lang="en-US" sz="1600" i="0" dirty="0">
              <a:solidFill>
                <a:srgbClr val="FFFFFF"/>
              </a:solidFill>
            </a:endParaRPr>
          </a:p>
        </p:txBody>
      </p:sp>
    </p:spTree>
    <p:extLst>
      <p:ext uri="{BB962C8B-B14F-4D97-AF65-F5344CB8AC3E}">
        <p14:creationId xmlns:p14="http://schemas.microsoft.com/office/powerpoint/2010/main" val="3465320006"/>
      </p:ext>
    </p:extLst>
  </p:cSld>
  <p:clrMapOvr>
    <a:masterClrMapping/>
  </p:clrMapOvr>
  <p:transition/>
</p:sld>
</file>

<file path=ppt/slides/slide4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57828"/>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523692" y="2514600"/>
            <a:ext cx="3964194"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8490345"/>
      </p:ext>
    </p:extLst>
  </p:cSld>
  <p:clrMapOvr>
    <a:masterClrMapping/>
  </p:clrMapOvr>
  <p:transition/>
</p:sld>
</file>

<file path=ppt/slides/slide4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rgbClr val="FFFFFF"/>
                </a:solidFill>
                <a:hlinkClick r:id="rId3"/>
              </a:rPr>
              <a:t>http://en.wikipedia.org/wiki/Italy</a:t>
            </a:r>
            <a:endParaRPr lang="en-US" sz="800" i="0" dirty="0">
              <a:solidFill>
                <a:srgbClr val="FFFFFF"/>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solidFill>
                <a:srgbClr val="000000"/>
              </a:solidFill>
            </a:endParaRPr>
          </a:p>
          <a:p>
            <a:endParaRPr lang="en-US" i="0" dirty="0">
              <a:solidFill>
                <a:srgbClr val="000000"/>
              </a:solidFill>
            </a:endParaRPr>
          </a:p>
          <a:p>
            <a:endParaRPr lang="en-US" i="0" dirty="0">
              <a:solidFill>
                <a:srgbClr val="000000"/>
              </a:solidFill>
            </a:endParaRPr>
          </a:p>
          <a:p>
            <a:r>
              <a:rPr lang="en-US" i="0" dirty="0">
                <a:solidFill>
                  <a:srgbClr val="000000"/>
                </a:solidFill>
              </a:rPr>
              <a:t>Formation of Italy</a:t>
            </a:r>
          </a:p>
          <a:p>
            <a:r>
              <a:rPr lang="en-US" i="0" dirty="0">
                <a:solidFill>
                  <a:srgbClr val="000000"/>
                </a:solidFill>
              </a:rPr>
              <a:t>Unification —17 March 1861 </a:t>
            </a:r>
          </a:p>
          <a:p>
            <a:r>
              <a:rPr lang="en-US" i="0" dirty="0">
                <a:solidFill>
                  <a:schemeClr val="accent1">
                    <a:lumMod val="90000"/>
                  </a:schemeClr>
                </a:solidFill>
              </a:rPr>
              <a:t>Republic —2 June 1946</a:t>
            </a:r>
          </a:p>
          <a:p>
            <a:r>
              <a:rPr lang="en-US" i="0" dirty="0">
                <a:solidFill>
                  <a:srgbClr val="000000"/>
                </a:solidFill>
              </a:rPr>
              <a:t> </a:t>
            </a:r>
          </a:p>
        </p:txBody>
      </p:sp>
    </p:spTree>
    <p:extLst>
      <p:ext uri="{BB962C8B-B14F-4D97-AF65-F5344CB8AC3E}">
        <p14:creationId xmlns:p14="http://schemas.microsoft.com/office/powerpoint/2010/main" val="2924745233"/>
      </p:ext>
    </p:extLst>
  </p:cSld>
  <p:clrMapOvr>
    <a:masterClrMapping/>
  </p:clrMapOvr>
  <p:transition/>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7827" name="Rectangle 3"/>
          <p:cNvSpPr>
            <a:spLocks noGrp="1" noChangeArrowheads="1"/>
          </p:cNvSpPr>
          <p:nvPr>
            <p:ph type="body" idx="1"/>
          </p:nvPr>
        </p:nvSpPr>
        <p:spPr>
          <a:xfrm>
            <a:off x="914400" y="2047149"/>
            <a:ext cx="7315200" cy="3896451"/>
          </a:xfrm>
        </p:spPr>
        <p:txBody>
          <a:bodyPr/>
          <a:lstStyle/>
          <a:p>
            <a:pPr marL="0" indent="0" algn="ctr" eaLnBrk="1" hangingPunct="1">
              <a:lnSpc>
                <a:spcPct val="110000"/>
              </a:lnSpc>
              <a:buNone/>
            </a:pPr>
            <a:r>
              <a:rPr lang="en-US" dirty="0"/>
              <a:t>Italy emerged as a nation-state </a:t>
            </a:r>
          </a:p>
          <a:p>
            <a:pPr marL="0" indent="0" algn="ctr" eaLnBrk="1" hangingPunct="1">
              <a:lnSpc>
                <a:spcPct val="110000"/>
              </a:lnSpc>
              <a:buNone/>
            </a:pPr>
            <a:r>
              <a:rPr lang="en-US" dirty="0"/>
              <a:t>in 1861</a:t>
            </a:r>
          </a:p>
          <a:p>
            <a:pPr marL="0" indent="0" algn="ctr" eaLnBrk="1" hangingPunct="1">
              <a:lnSpc>
                <a:spcPct val="110000"/>
              </a:lnSpc>
              <a:buNone/>
            </a:pPr>
            <a:r>
              <a:rPr lang="en-US" dirty="0"/>
              <a:t>as a result of national unification, known as the </a:t>
            </a:r>
          </a:p>
          <a:p>
            <a:pPr marL="0" indent="0" algn="ctr" eaLnBrk="1" hangingPunct="1">
              <a:lnSpc>
                <a:spcPct val="110000"/>
              </a:lnSpc>
              <a:buNone/>
            </a:pPr>
            <a:r>
              <a:rPr lang="en-US" sz="4000" b="1" i="1" dirty="0" err="1"/>
              <a:t>risorgimento</a:t>
            </a:r>
            <a:r>
              <a:rPr lang="en-US" dirty="0"/>
              <a:t>, </a:t>
            </a:r>
          </a:p>
          <a:p>
            <a:pPr marL="0" indent="0" algn="ctr" eaLnBrk="1" hangingPunct="1">
              <a:lnSpc>
                <a:spcPct val="110000"/>
              </a:lnSpc>
              <a:buNone/>
            </a:pPr>
            <a:r>
              <a:rPr lang="en-US" dirty="0"/>
              <a:t>or revival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2333172"/>
            <a:ext cx="7315200" cy="3022366"/>
          </a:xfrm>
        </p:spPr>
        <p:txBody>
          <a:bodyPr/>
          <a:lstStyle/>
          <a:p>
            <a:pPr marL="0" indent="0" algn="ctr" eaLnBrk="1" hangingPunct="1">
              <a:buNone/>
            </a:pPr>
            <a:r>
              <a:rPr lang="en-US" dirty="0"/>
              <a:t>Before unification, </a:t>
            </a:r>
          </a:p>
          <a:p>
            <a:pPr marL="0" indent="0" algn="ctr" eaLnBrk="1" hangingPunct="1">
              <a:buNone/>
            </a:pPr>
            <a:r>
              <a:rPr lang="en-US" sz="3600" b="1" dirty="0"/>
              <a:t>Italians never quite identified with the many foreign bodies that conquered and ruled them</a:t>
            </a:r>
          </a:p>
          <a:p>
            <a:pPr marL="0" indent="0" algn="ctr" eaLnBrk="1" hangingPunct="1">
              <a:buNone/>
            </a:pPr>
            <a:r>
              <a:rPr lang="en-US" sz="3600" b="1" dirty="0"/>
              <a:t>.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sp>
        <p:nvSpPr>
          <p:cNvPr id="2" name="Freeform 1"/>
          <p:cNvSpPr/>
          <p:nvPr/>
        </p:nvSpPr>
        <p:spPr>
          <a:xfrm>
            <a:off x="3054303" y="2057400"/>
            <a:ext cx="3026883" cy="4800600"/>
          </a:xfrm>
          <a:custGeom>
            <a:avLst/>
            <a:gdLst>
              <a:gd name="connsiteX0" fmla="*/ 1267842 w 2501556"/>
              <a:gd name="connsiteY0" fmla="*/ 5036457 h 5036457"/>
              <a:gd name="connsiteX1" fmla="*/ 1151728 w 2501556"/>
              <a:gd name="connsiteY1" fmla="*/ 4992915 h 5036457"/>
              <a:gd name="connsiteX2" fmla="*/ 1093671 w 2501556"/>
              <a:gd name="connsiteY2" fmla="*/ 4978400 h 5036457"/>
              <a:gd name="connsiteX3" fmla="*/ 1035614 w 2501556"/>
              <a:gd name="connsiteY3" fmla="*/ 4949372 h 5036457"/>
              <a:gd name="connsiteX4" fmla="*/ 992071 w 2501556"/>
              <a:gd name="connsiteY4" fmla="*/ 4920343 h 5036457"/>
              <a:gd name="connsiteX5" fmla="*/ 934014 w 2501556"/>
              <a:gd name="connsiteY5" fmla="*/ 4905829 h 5036457"/>
              <a:gd name="connsiteX6" fmla="*/ 890471 w 2501556"/>
              <a:gd name="connsiteY6" fmla="*/ 4891315 h 5036457"/>
              <a:gd name="connsiteX7" fmla="*/ 803385 w 2501556"/>
              <a:gd name="connsiteY7" fmla="*/ 4833257 h 5036457"/>
              <a:gd name="connsiteX8" fmla="*/ 759842 w 2501556"/>
              <a:gd name="connsiteY8" fmla="*/ 4804229 h 5036457"/>
              <a:gd name="connsiteX9" fmla="*/ 614699 w 2501556"/>
              <a:gd name="connsiteY9" fmla="*/ 4717143 h 5036457"/>
              <a:gd name="connsiteX10" fmla="*/ 527614 w 2501556"/>
              <a:gd name="connsiteY10" fmla="*/ 4659086 h 5036457"/>
              <a:gd name="connsiteX11" fmla="*/ 484071 w 2501556"/>
              <a:gd name="connsiteY11" fmla="*/ 4630057 h 5036457"/>
              <a:gd name="connsiteX12" fmla="*/ 440528 w 2501556"/>
              <a:gd name="connsiteY12" fmla="*/ 4586515 h 5036457"/>
              <a:gd name="connsiteX13" fmla="*/ 382471 w 2501556"/>
              <a:gd name="connsiteY13" fmla="*/ 4557486 h 5036457"/>
              <a:gd name="connsiteX14" fmla="*/ 338928 w 2501556"/>
              <a:gd name="connsiteY14" fmla="*/ 4513943 h 5036457"/>
              <a:gd name="connsiteX15" fmla="*/ 251842 w 2501556"/>
              <a:gd name="connsiteY15" fmla="*/ 4455886 h 5036457"/>
              <a:gd name="connsiteX16" fmla="*/ 208299 w 2501556"/>
              <a:gd name="connsiteY16" fmla="*/ 4426857 h 5036457"/>
              <a:gd name="connsiteX17" fmla="*/ 135728 w 2501556"/>
              <a:gd name="connsiteY17" fmla="*/ 4281715 h 5036457"/>
              <a:gd name="connsiteX18" fmla="*/ 121214 w 2501556"/>
              <a:gd name="connsiteY18" fmla="*/ 3831772 h 5036457"/>
              <a:gd name="connsiteX19" fmla="*/ 106699 w 2501556"/>
              <a:gd name="connsiteY19" fmla="*/ 3715657 h 5036457"/>
              <a:gd name="connsiteX20" fmla="*/ 77671 w 2501556"/>
              <a:gd name="connsiteY20" fmla="*/ 3512457 h 5036457"/>
              <a:gd name="connsiteX21" fmla="*/ 63156 w 2501556"/>
              <a:gd name="connsiteY21" fmla="*/ 3396343 h 5036457"/>
              <a:gd name="connsiteX22" fmla="*/ 48642 w 2501556"/>
              <a:gd name="connsiteY22" fmla="*/ 3323772 h 5036457"/>
              <a:gd name="connsiteX23" fmla="*/ 19614 w 2501556"/>
              <a:gd name="connsiteY23" fmla="*/ 3120572 h 5036457"/>
              <a:gd name="connsiteX24" fmla="*/ 19614 w 2501556"/>
              <a:gd name="connsiteY24" fmla="*/ 2365829 h 5036457"/>
              <a:gd name="connsiteX25" fmla="*/ 34128 w 2501556"/>
              <a:gd name="connsiteY25" fmla="*/ 2293257 h 5036457"/>
              <a:gd name="connsiteX26" fmla="*/ 48642 w 2501556"/>
              <a:gd name="connsiteY26" fmla="*/ 2206172 h 5036457"/>
              <a:gd name="connsiteX27" fmla="*/ 106699 w 2501556"/>
              <a:gd name="connsiteY27" fmla="*/ 1930400 h 5036457"/>
              <a:gd name="connsiteX28" fmla="*/ 121214 w 2501556"/>
              <a:gd name="connsiteY28" fmla="*/ 1799772 h 5036457"/>
              <a:gd name="connsiteX29" fmla="*/ 150242 w 2501556"/>
              <a:gd name="connsiteY29" fmla="*/ 1683657 h 5036457"/>
              <a:gd name="connsiteX30" fmla="*/ 164756 w 2501556"/>
              <a:gd name="connsiteY30" fmla="*/ 1524000 h 5036457"/>
              <a:gd name="connsiteX31" fmla="*/ 179271 w 2501556"/>
              <a:gd name="connsiteY31" fmla="*/ 1277257 h 5036457"/>
              <a:gd name="connsiteX32" fmla="*/ 222814 w 2501556"/>
              <a:gd name="connsiteY32" fmla="*/ 1088572 h 5036457"/>
              <a:gd name="connsiteX33" fmla="*/ 237328 w 2501556"/>
              <a:gd name="connsiteY33" fmla="*/ 551543 h 5036457"/>
              <a:gd name="connsiteX34" fmla="*/ 280871 w 2501556"/>
              <a:gd name="connsiteY34" fmla="*/ 348343 h 5036457"/>
              <a:gd name="connsiteX35" fmla="*/ 309899 w 2501556"/>
              <a:gd name="connsiteY35" fmla="*/ 290286 h 5036457"/>
              <a:gd name="connsiteX36" fmla="*/ 353442 w 2501556"/>
              <a:gd name="connsiteY36" fmla="*/ 203200 h 5036457"/>
              <a:gd name="connsiteX37" fmla="*/ 484071 w 2501556"/>
              <a:gd name="connsiteY37" fmla="*/ 101600 h 5036457"/>
              <a:gd name="connsiteX38" fmla="*/ 571156 w 2501556"/>
              <a:gd name="connsiteY38" fmla="*/ 72572 h 5036457"/>
              <a:gd name="connsiteX39" fmla="*/ 672756 w 2501556"/>
              <a:gd name="connsiteY39" fmla="*/ 43543 h 5036457"/>
              <a:gd name="connsiteX40" fmla="*/ 774356 w 2501556"/>
              <a:gd name="connsiteY40" fmla="*/ 29029 h 5036457"/>
              <a:gd name="connsiteX41" fmla="*/ 861442 w 2501556"/>
              <a:gd name="connsiteY41" fmla="*/ 14515 h 5036457"/>
              <a:gd name="connsiteX42" fmla="*/ 1064642 w 2501556"/>
              <a:gd name="connsiteY42" fmla="*/ 0 h 5036457"/>
              <a:gd name="connsiteX43" fmla="*/ 1325899 w 2501556"/>
              <a:gd name="connsiteY43" fmla="*/ 14515 h 5036457"/>
              <a:gd name="connsiteX44" fmla="*/ 1383956 w 2501556"/>
              <a:gd name="connsiteY44" fmla="*/ 29029 h 5036457"/>
              <a:gd name="connsiteX45" fmla="*/ 1514585 w 2501556"/>
              <a:gd name="connsiteY45" fmla="*/ 58057 h 5036457"/>
              <a:gd name="connsiteX46" fmla="*/ 1616185 w 2501556"/>
              <a:gd name="connsiteY46" fmla="*/ 87086 h 5036457"/>
              <a:gd name="connsiteX47" fmla="*/ 1717785 w 2501556"/>
              <a:gd name="connsiteY47" fmla="*/ 145143 h 5036457"/>
              <a:gd name="connsiteX48" fmla="*/ 1804871 w 2501556"/>
              <a:gd name="connsiteY48" fmla="*/ 203200 h 5036457"/>
              <a:gd name="connsiteX49" fmla="*/ 1891956 w 2501556"/>
              <a:gd name="connsiteY49" fmla="*/ 232229 h 5036457"/>
              <a:gd name="connsiteX50" fmla="*/ 1979042 w 2501556"/>
              <a:gd name="connsiteY50" fmla="*/ 275772 h 5036457"/>
              <a:gd name="connsiteX51" fmla="*/ 2051614 w 2501556"/>
              <a:gd name="connsiteY51" fmla="*/ 377372 h 5036457"/>
              <a:gd name="connsiteX52" fmla="*/ 2080642 w 2501556"/>
              <a:gd name="connsiteY52" fmla="*/ 464457 h 5036457"/>
              <a:gd name="connsiteX53" fmla="*/ 2167728 w 2501556"/>
              <a:gd name="connsiteY53" fmla="*/ 537029 h 5036457"/>
              <a:gd name="connsiteX54" fmla="*/ 2196756 w 2501556"/>
              <a:gd name="connsiteY54" fmla="*/ 580572 h 5036457"/>
              <a:gd name="connsiteX55" fmla="*/ 2283842 w 2501556"/>
              <a:gd name="connsiteY55" fmla="*/ 667657 h 5036457"/>
              <a:gd name="connsiteX56" fmla="*/ 2312871 w 2501556"/>
              <a:gd name="connsiteY56" fmla="*/ 711200 h 5036457"/>
              <a:gd name="connsiteX57" fmla="*/ 2356414 w 2501556"/>
              <a:gd name="connsiteY57" fmla="*/ 725715 h 5036457"/>
              <a:gd name="connsiteX58" fmla="*/ 2370928 w 2501556"/>
              <a:gd name="connsiteY58" fmla="*/ 769257 h 5036457"/>
              <a:gd name="connsiteX59" fmla="*/ 2399956 w 2501556"/>
              <a:gd name="connsiteY59" fmla="*/ 812800 h 5036457"/>
              <a:gd name="connsiteX60" fmla="*/ 2414471 w 2501556"/>
              <a:gd name="connsiteY60" fmla="*/ 870857 h 5036457"/>
              <a:gd name="connsiteX61" fmla="*/ 2428985 w 2501556"/>
              <a:gd name="connsiteY61" fmla="*/ 914400 h 5036457"/>
              <a:gd name="connsiteX62" fmla="*/ 2458014 w 2501556"/>
              <a:gd name="connsiteY62" fmla="*/ 1030515 h 5036457"/>
              <a:gd name="connsiteX63" fmla="*/ 2472528 w 2501556"/>
              <a:gd name="connsiteY63" fmla="*/ 1204686 h 5036457"/>
              <a:gd name="connsiteX64" fmla="*/ 2487042 w 2501556"/>
              <a:gd name="connsiteY64" fmla="*/ 1262743 h 5036457"/>
              <a:gd name="connsiteX65" fmla="*/ 2501556 w 2501556"/>
              <a:gd name="connsiteY65" fmla="*/ 1349829 h 5036457"/>
              <a:gd name="connsiteX66" fmla="*/ 2472528 w 2501556"/>
              <a:gd name="connsiteY66" fmla="*/ 2002972 h 5036457"/>
              <a:gd name="connsiteX67" fmla="*/ 2458014 w 2501556"/>
              <a:gd name="connsiteY67" fmla="*/ 2061029 h 5036457"/>
              <a:gd name="connsiteX68" fmla="*/ 2414471 w 2501556"/>
              <a:gd name="connsiteY68" fmla="*/ 2249715 h 5036457"/>
              <a:gd name="connsiteX69" fmla="*/ 2385442 w 2501556"/>
              <a:gd name="connsiteY69" fmla="*/ 2322286 h 5036457"/>
              <a:gd name="connsiteX70" fmla="*/ 2370928 w 2501556"/>
              <a:gd name="connsiteY70" fmla="*/ 2409372 h 5036457"/>
              <a:gd name="connsiteX71" fmla="*/ 2356414 w 2501556"/>
              <a:gd name="connsiteY71" fmla="*/ 2510972 h 5036457"/>
              <a:gd name="connsiteX72" fmla="*/ 2327385 w 2501556"/>
              <a:gd name="connsiteY72" fmla="*/ 2641600 h 5036457"/>
              <a:gd name="connsiteX73" fmla="*/ 2312871 w 2501556"/>
              <a:gd name="connsiteY73" fmla="*/ 2757715 h 5036457"/>
              <a:gd name="connsiteX74" fmla="*/ 2283842 w 2501556"/>
              <a:gd name="connsiteY74" fmla="*/ 2859315 h 5036457"/>
              <a:gd name="connsiteX75" fmla="*/ 2269328 w 2501556"/>
              <a:gd name="connsiteY75" fmla="*/ 2917372 h 5036457"/>
              <a:gd name="connsiteX76" fmla="*/ 2240299 w 2501556"/>
              <a:gd name="connsiteY76" fmla="*/ 3585029 h 5036457"/>
              <a:gd name="connsiteX77" fmla="*/ 2211271 w 2501556"/>
              <a:gd name="connsiteY77" fmla="*/ 3889829 h 5036457"/>
              <a:gd name="connsiteX78" fmla="*/ 2196756 w 2501556"/>
              <a:gd name="connsiteY78" fmla="*/ 4093029 h 5036457"/>
              <a:gd name="connsiteX79" fmla="*/ 2182242 w 2501556"/>
              <a:gd name="connsiteY79" fmla="*/ 4151086 h 5036457"/>
              <a:gd name="connsiteX80" fmla="*/ 2153214 w 2501556"/>
              <a:gd name="connsiteY80" fmla="*/ 4383315 h 5036457"/>
              <a:gd name="connsiteX81" fmla="*/ 2109671 w 2501556"/>
              <a:gd name="connsiteY81" fmla="*/ 4542972 h 5036457"/>
              <a:gd name="connsiteX82" fmla="*/ 2095156 w 2501556"/>
              <a:gd name="connsiteY82" fmla="*/ 4586515 h 5036457"/>
              <a:gd name="connsiteX83" fmla="*/ 2051614 w 2501556"/>
              <a:gd name="connsiteY83" fmla="*/ 4775200 h 5036457"/>
              <a:gd name="connsiteX84" fmla="*/ 2008071 w 2501556"/>
              <a:gd name="connsiteY84" fmla="*/ 4804229 h 5036457"/>
              <a:gd name="connsiteX85" fmla="*/ 1964528 w 2501556"/>
              <a:gd name="connsiteY85" fmla="*/ 4847772 h 5036457"/>
              <a:gd name="connsiteX86" fmla="*/ 1833899 w 2501556"/>
              <a:gd name="connsiteY86" fmla="*/ 4876800 h 5036457"/>
              <a:gd name="connsiteX87" fmla="*/ 1746814 w 2501556"/>
              <a:gd name="connsiteY87" fmla="*/ 4905829 h 5036457"/>
              <a:gd name="connsiteX88" fmla="*/ 1500071 w 2501556"/>
              <a:gd name="connsiteY88" fmla="*/ 4934857 h 5036457"/>
              <a:gd name="connsiteX89" fmla="*/ 1354928 w 2501556"/>
              <a:gd name="connsiteY89" fmla="*/ 4978400 h 5036457"/>
              <a:gd name="connsiteX90" fmla="*/ 1311385 w 2501556"/>
              <a:gd name="connsiteY90" fmla="*/ 4992915 h 5036457"/>
              <a:gd name="connsiteX91" fmla="*/ 1166242 w 2501556"/>
              <a:gd name="connsiteY91" fmla="*/ 5007429 h 5036457"/>
              <a:gd name="connsiteX92" fmla="*/ 992071 w 2501556"/>
              <a:gd name="connsiteY92" fmla="*/ 5021943 h 503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2501556" h="5036457">
                <a:moveTo>
                  <a:pt x="1267842" y="5036457"/>
                </a:moveTo>
                <a:cubicBezTo>
                  <a:pt x="1229492" y="5021117"/>
                  <a:pt x="1191551" y="5004293"/>
                  <a:pt x="1151728" y="4992915"/>
                </a:cubicBezTo>
                <a:cubicBezTo>
                  <a:pt x="1132548" y="4987435"/>
                  <a:pt x="1112349" y="4985404"/>
                  <a:pt x="1093671" y="4978400"/>
                </a:cubicBezTo>
                <a:cubicBezTo>
                  <a:pt x="1073412" y="4970803"/>
                  <a:pt x="1054400" y="4960107"/>
                  <a:pt x="1035614" y="4949372"/>
                </a:cubicBezTo>
                <a:cubicBezTo>
                  <a:pt x="1020468" y="4940717"/>
                  <a:pt x="1008105" y="4927215"/>
                  <a:pt x="992071" y="4920343"/>
                </a:cubicBezTo>
                <a:cubicBezTo>
                  <a:pt x="973736" y="4912485"/>
                  <a:pt x="953194" y="4911309"/>
                  <a:pt x="934014" y="4905829"/>
                </a:cubicBezTo>
                <a:cubicBezTo>
                  <a:pt x="919303" y="4901626"/>
                  <a:pt x="904985" y="4896153"/>
                  <a:pt x="890471" y="4891315"/>
                </a:cubicBezTo>
                <a:lnTo>
                  <a:pt x="803385" y="4833257"/>
                </a:lnTo>
                <a:cubicBezTo>
                  <a:pt x="788871" y="4823581"/>
                  <a:pt x="775444" y="4812030"/>
                  <a:pt x="759842" y="4804229"/>
                </a:cubicBezTo>
                <a:cubicBezTo>
                  <a:pt x="670579" y="4759597"/>
                  <a:pt x="719790" y="4787203"/>
                  <a:pt x="614699" y="4717143"/>
                </a:cubicBezTo>
                <a:lnTo>
                  <a:pt x="527614" y="4659086"/>
                </a:lnTo>
                <a:cubicBezTo>
                  <a:pt x="513100" y="4649410"/>
                  <a:pt x="496406" y="4642392"/>
                  <a:pt x="484071" y="4630057"/>
                </a:cubicBezTo>
                <a:cubicBezTo>
                  <a:pt x="469557" y="4615543"/>
                  <a:pt x="457231" y="4598446"/>
                  <a:pt x="440528" y="4586515"/>
                </a:cubicBezTo>
                <a:cubicBezTo>
                  <a:pt x="422922" y="4573939"/>
                  <a:pt x="400077" y="4570062"/>
                  <a:pt x="382471" y="4557486"/>
                </a:cubicBezTo>
                <a:cubicBezTo>
                  <a:pt x="365768" y="4545555"/>
                  <a:pt x="355131" y="4526545"/>
                  <a:pt x="338928" y="4513943"/>
                </a:cubicBezTo>
                <a:cubicBezTo>
                  <a:pt x="311389" y="4492524"/>
                  <a:pt x="280871" y="4475238"/>
                  <a:pt x="251842" y="4455886"/>
                </a:cubicBezTo>
                <a:lnTo>
                  <a:pt x="208299" y="4426857"/>
                </a:lnTo>
                <a:cubicBezTo>
                  <a:pt x="139177" y="4323174"/>
                  <a:pt x="158703" y="4373618"/>
                  <a:pt x="135728" y="4281715"/>
                </a:cubicBezTo>
                <a:cubicBezTo>
                  <a:pt x="130890" y="4131734"/>
                  <a:pt x="128899" y="3981634"/>
                  <a:pt x="121214" y="3831772"/>
                </a:cubicBezTo>
                <a:cubicBezTo>
                  <a:pt x="119216" y="3792817"/>
                  <a:pt x="111257" y="3754396"/>
                  <a:pt x="106699" y="3715657"/>
                </a:cubicBezTo>
                <a:cubicBezTo>
                  <a:pt x="54378" y="3270935"/>
                  <a:pt x="120532" y="3791048"/>
                  <a:pt x="77671" y="3512457"/>
                </a:cubicBezTo>
                <a:cubicBezTo>
                  <a:pt x="71740" y="3473905"/>
                  <a:pt x="69087" y="3434895"/>
                  <a:pt x="63156" y="3396343"/>
                </a:cubicBezTo>
                <a:cubicBezTo>
                  <a:pt x="59405" y="3371960"/>
                  <a:pt x="52131" y="3348193"/>
                  <a:pt x="48642" y="3323772"/>
                </a:cubicBezTo>
                <a:cubicBezTo>
                  <a:pt x="14166" y="3082432"/>
                  <a:pt x="52427" y="3284637"/>
                  <a:pt x="19614" y="3120572"/>
                </a:cubicBezTo>
                <a:cubicBezTo>
                  <a:pt x="-8540" y="2782738"/>
                  <a:pt x="-4458" y="2907436"/>
                  <a:pt x="19614" y="2365829"/>
                </a:cubicBezTo>
                <a:cubicBezTo>
                  <a:pt x="20709" y="2341184"/>
                  <a:pt x="29715" y="2317529"/>
                  <a:pt x="34128" y="2293257"/>
                </a:cubicBezTo>
                <a:cubicBezTo>
                  <a:pt x="39392" y="2264303"/>
                  <a:pt x="42871" y="2235029"/>
                  <a:pt x="48642" y="2206172"/>
                </a:cubicBezTo>
                <a:cubicBezTo>
                  <a:pt x="67065" y="2114057"/>
                  <a:pt x="96325" y="2023764"/>
                  <a:pt x="106699" y="1930400"/>
                </a:cubicBezTo>
                <a:cubicBezTo>
                  <a:pt x="111537" y="1886857"/>
                  <a:pt x="113600" y="1842916"/>
                  <a:pt x="121214" y="1799772"/>
                </a:cubicBezTo>
                <a:cubicBezTo>
                  <a:pt x="128147" y="1760483"/>
                  <a:pt x="150242" y="1683657"/>
                  <a:pt x="150242" y="1683657"/>
                </a:cubicBezTo>
                <a:cubicBezTo>
                  <a:pt x="155080" y="1630438"/>
                  <a:pt x="160949" y="1577303"/>
                  <a:pt x="164756" y="1524000"/>
                </a:cubicBezTo>
                <a:cubicBezTo>
                  <a:pt x="170626" y="1441820"/>
                  <a:pt x="172133" y="1359337"/>
                  <a:pt x="179271" y="1277257"/>
                </a:cubicBezTo>
                <a:cubicBezTo>
                  <a:pt x="185617" y="1204285"/>
                  <a:pt x="202407" y="1159996"/>
                  <a:pt x="222814" y="1088572"/>
                </a:cubicBezTo>
                <a:cubicBezTo>
                  <a:pt x="227652" y="909562"/>
                  <a:pt x="229377" y="730441"/>
                  <a:pt x="237328" y="551543"/>
                </a:cubicBezTo>
                <a:cubicBezTo>
                  <a:pt x="240115" y="488836"/>
                  <a:pt x="251684" y="406718"/>
                  <a:pt x="280871" y="348343"/>
                </a:cubicBezTo>
                <a:cubicBezTo>
                  <a:pt x="290547" y="328991"/>
                  <a:pt x="301376" y="310173"/>
                  <a:pt x="309899" y="290286"/>
                </a:cubicBezTo>
                <a:cubicBezTo>
                  <a:pt x="333001" y="236381"/>
                  <a:pt x="312426" y="252419"/>
                  <a:pt x="353442" y="203200"/>
                </a:cubicBezTo>
                <a:cubicBezTo>
                  <a:pt x="382342" y="168520"/>
                  <a:pt x="446725" y="114049"/>
                  <a:pt x="484071" y="101600"/>
                </a:cubicBezTo>
                <a:lnTo>
                  <a:pt x="571156" y="72572"/>
                </a:lnTo>
                <a:cubicBezTo>
                  <a:pt x="608469" y="60134"/>
                  <a:pt x="632653" y="50834"/>
                  <a:pt x="672756" y="43543"/>
                </a:cubicBezTo>
                <a:cubicBezTo>
                  <a:pt x="706415" y="37423"/>
                  <a:pt x="740543" y="34231"/>
                  <a:pt x="774356" y="29029"/>
                </a:cubicBezTo>
                <a:cubicBezTo>
                  <a:pt x="803443" y="24554"/>
                  <a:pt x="832159" y="17443"/>
                  <a:pt x="861442" y="14515"/>
                </a:cubicBezTo>
                <a:cubicBezTo>
                  <a:pt x="929011" y="7758"/>
                  <a:pt x="996909" y="4838"/>
                  <a:pt x="1064642" y="0"/>
                </a:cubicBezTo>
                <a:cubicBezTo>
                  <a:pt x="1151728" y="4838"/>
                  <a:pt x="1239037" y="6618"/>
                  <a:pt x="1325899" y="14515"/>
                </a:cubicBezTo>
                <a:cubicBezTo>
                  <a:pt x="1345765" y="16321"/>
                  <a:pt x="1364483" y="24702"/>
                  <a:pt x="1383956" y="29029"/>
                </a:cubicBezTo>
                <a:cubicBezTo>
                  <a:pt x="1451289" y="43992"/>
                  <a:pt x="1452647" y="40360"/>
                  <a:pt x="1514585" y="58057"/>
                </a:cubicBezTo>
                <a:cubicBezTo>
                  <a:pt x="1660341" y="99702"/>
                  <a:pt x="1434691" y="41713"/>
                  <a:pt x="1616185" y="87086"/>
                </a:cubicBezTo>
                <a:cubicBezTo>
                  <a:pt x="1713949" y="184850"/>
                  <a:pt x="1600829" y="86666"/>
                  <a:pt x="1717785" y="145143"/>
                </a:cubicBezTo>
                <a:cubicBezTo>
                  <a:pt x="1748990" y="160745"/>
                  <a:pt x="1771773" y="192167"/>
                  <a:pt x="1804871" y="203200"/>
                </a:cubicBezTo>
                <a:cubicBezTo>
                  <a:pt x="1833899" y="212876"/>
                  <a:pt x="1866496" y="215256"/>
                  <a:pt x="1891956" y="232229"/>
                </a:cubicBezTo>
                <a:cubicBezTo>
                  <a:pt x="1948229" y="269744"/>
                  <a:pt x="1918950" y="255741"/>
                  <a:pt x="1979042" y="275772"/>
                </a:cubicBezTo>
                <a:cubicBezTo>
                  <a:pt x="1984890" y="283569"/>
                  <a:pt x="2043897" y="360008"/>
                  <a:pt x="2051614" y="377372"/>
                </a:cubicBezTo>
                <a:cubicBezTo>
                  <a:pt x="2064041" y="405333"/>
                  <a:pt x="2055183" y="447484"/>
                  <a:pt x="2080642" y="464457"/>
                </a:cubicBezTo>
                <a:cubicBezTo>
                  <a:pt x="2123455" y="493000"/>
                  <a:pt x="2132805" y="495121"/>
                  <a:pt x="2167728" y="537029"/>
                </a:cubicBezTo>
                <a:cubicBezTo>
                  <a:pt x="2178895" y="550430"/>
                  <a:pt x="2185167" y="567534"/>
                  <a:pt x="2196756" y="580572"/>
                </a:cubicBezTo>
                <a:cubicBezTo>
                  <a:pt x="2224030" y="611255"/>
                  <a:pt x="2261070" y="633499"/>
                  <a:pt x="2283842" y="667657"/>
                </a:cubicBezTo>
                <a:cubicBezTo>
                  <a:pt x="2293518" y="682171"/>
                  <a:pt x="2299249" y="700303"/>
                  <a:pt x="2312871" y="711200"/>
                </a:cubicBezTo>
                <a:cubicBezTo>
                  <a:pt x="2324818" y="720758"/>
                  <a:pt x="2341900" y="720877"/>
                  <a:pt x="2356414" y="725715"/>
                </a:cubicBezTo>
                <a:cubicBezTo>
                  <a:pt x="2361252" y="740229"/>
                  <a:pt x="2364086" y="755573"/>
                  <a:pt x="2370928" y="769257"/>
                </a:cubicBezTo>
                <a:cubicBezTo>
                  <a:pt x="2378729" y="784859"/>
                  <a:pt x="2393084" y="796767"/>
                  <a:pt x="2399956" y="812800"/>
                </a:cubicBezTo>
                <a:cubicBezTo>
                  <a:pt x="2407814" y="831135"/>
                  <a:pt x="2408991" y="851677"/>
                  <a:pt x="2414471" y="870857"/>
                </a:cubicBezTo>
                <a:cubicBezTo>
                  <a:pt x="2418674" y="885568"/>
                  <a:pt x="2424959" y="899640"/>
                  <a:pt x="2428985" y="914400"/>
                </a:cubicBezTo>
                <a:cubicBezTo>
                  <a:pt x="2439482" y="952890"/>
                  <a:pt x="2458014" y="1030515"/>
                  <a:pt x="2458014" y="1030515"/>
                </a:cubicBezTo>
                <a:cubicBezTo>
                  <a:pt x="2462852" y="1088572"/>
                  <a:pt x="2465302" y="1146878"/>
                  <a:pt x="2472528" y="1204686"/>
                </a:cubicBezTo>
                <a:cubicBezTo>
                  <a:pt x="2475002" y="1224480"/>
                  <a:pt x="2483130" y="1243182"/>
                  <a:pt x="2487042" y="1262743"/>
                </a:cubicBezTo>
                <a:cubicBezTo>
                  <a:pt x="2492813" y="1291601"/>
                  <a:pt x="2496718" y="1320800"/>
                  <a:pt x="2501556" y="1349829"/>
                </a:cubicBezTo>
                <a:cubicBezTo>
                  <a:pt x="2497434" y="1489974"/>
                  <a:pt x="2498056" y="1811507"/>
                  <a:pt x="2472528" y="2002972"/>
                </a:cubicBezTo>
                <a:cubicBezTo>
                  <a:pt x="2469892" y="2022745"/>
                  <a:pt x="2462341" y="2041556"/>
                  <a:pt x="2458014" y="2061029"/>
                </a:cubicBezTo>
                <a:cubicBezTo>
                  <a:pt x="2446330" y="2113606"/>
                  <a:pt x="2432249" y="2205270"/>
                  <a:pt x="2414471" y="2249715"/>
                </a:cubicBezTo>
                <a:lnTo>
                  <a:pt x="2385442" y="2322286"/>
                </a:lnTo>
                <a:cubicBezTo>
                  <a:pt x="2380604" y="2351315"/>
                  <a:pt x="2375403" y="2380285"/>
                  <a:pt x="2370928" y="2409372"/>
                </a:cubicBezTo>
                <a:cubicBezTo>
                  <a:pt x="2365726" y="2443185"/>
                  <a:pt x="2362534" y="2477313"/>
                  <a:pt x="2356414" y="2510972"/>
                </a:cubicBezTo>
                <a:cubicBezTo>
                  <a:pt x="2327518" y="2669900"/>
                  <a:pt x="2356197" y="2454320"/>
                  <a:pt x="2327385" y="2641600"/>
                </a:cubicBezTo>
                <a:cubicBezTo>
                  <a:pt x="2321454" y="2680153"/>
                  <a:pt x="2319284" y="2719240"/>
                  <a:pt x="2312871" y="2757715"/>
                </a:cubicBezTo>
                <a:cubicBezTo>
                  <a:pt x="2303798" y="2812155"/>
                  <a:pt x="2297644" y="2811006"/>
                  <a:pt x="2283842" y="2859315"/>
                </a:cubicBezTo>
                <a:cubicBezTo>
                  <a:pt x="2278362" y="2878495"/>
                  <a:pt x="2274166" y="2898020"/>
                  <a:pt x="2269328" y="2917372"/>
                </a:cubicBezTo>
                <a:cubicBezTo>
                  <a:pt x="2237531" y="3298942"/>
                  <a:pt x="2266743" y="2910711"/>
                  <a:pt x="2240299" y="3585029"/>
                </a:cubicBezTo>
                <a:cubicBezTo>
                  <a:pt x="2230814" y="3826882"/>
                  <a:pt x="2244266" y="3757847"/>
                  <a:pt x="2211271" y="3889829"/>
                </a:cubicBezTo>
                <a:cubicBezTo>
                  <a:pt x="2206433" y="3957562"/>
                  <a:pt x="2204255" y="4025538"/>
                  <a:pt x="2196756" y="4093029"/>
                </a:cubicBezTo>
                <a:cubicBezTo>
                  <a:pt x="2194553" y="4112855"/>
                  <a:pt x="2184716" y="4131292"/>
                  <a:pt x="2182242" y="4151086"/>
                </a:cubicBezTo>
                <a:cubicBezTo>
                  <a:pt x="2135646" y="4523858"/>
                  <a:pt x="2192275" y="4207542"/>
                  <a:pt x="2153214" y="4383315"/>
                </a:cubicBezTo>
                <a:cubicBezTo>
                  <a:pt x="2125863" y="4506392"/>
                  <a:pt x="2154977" y="4407053"/>
                  <a:pt x="2109671" y="4542972"/>
                </a:cubicBezTo>
                <a:lnTo>
                  <a:pt x="2095156" y="4586515"/>
                </a:lnTo>
                <a:cubicBezTo>
                  <a:pt x="2092728" y="4603513"/>
                  <a:pt x="2076780" y="4758422"/>
                  <a:pt x="2051614" y="4775200"/>
                </a:cubicBezTo>
                <a:cubicBezTo>
                  <a:pt x="2037100" y="4784876"/>
                  <a:pt x="2021472" y="4793062"/>
                  <a:pt x="2008071" y="4804229"/>
                </a:cubicBezTo>
                <a:cubicBezTo>
                  <a:pt x="1992302" y="4817370"/>
                  <a:pt x="1982350" y="4837588"/>
                  <a:pt x="1964528" y="4847772"/>
                </a:cubicBezTo>
                <a:cubicBezTo>
                  <a:pt x="1952627" y="4854572"/>
                  <a:pt x="1839351" y="4875313"/>
                  <a:pt x="1833899" y="4876800"/>
                </a:cubicBezTo>
                <a:cubicBezTo>
                  <a:pt x="1804379" y="4884851"/>
                  <a:pt x="1777105" y="4901502"/>
                  <a:pt x="1746814" y="4905829"/>
                </a:cubicBezTo>
                <a:cubicBezTo>
                  <a:pt x="1597080" y="4927219"/>
                  <a:pt x="1679255" y="4916939"/>
                  <a:pt x="1500071" y="4934857"/>
                </a:cubicBezTo>
                <a:cubicBezTo>
                  <a:pt x="1293092" y="5003851"/>
                  <a:pt x="1508493" y="4934524"/>
                  <a:pt x="1354928" y="4978400"/>
                </a:cubicBezTo>
                <a:cubicBezTo>
                  <a:pt x="1340217" y="4982603"/>
                  <a:pt x="1326507" y="4990589"/>
                  <a:pt x="1311385" y="4992915"/>
                </a:cubicBezTo>
                <a:cubicBezTo>
                  <a:pt x="1263328" y="5000308"/>
                  <a:pt x="1214665" y="5003027"/>
                  <a:pt x="1166242" y="5007429"/>
                </a:cubicBezTo>
                <a:lnTo>
                  <a:pt x="992071" y="5021943"/>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7661236"/>
      </p:ext>
    </p:extLst>
  </p:cSld>
  <p:clrMapOvr>
    <a:masterClrMapping/>
  </p:clrMapOvr>
  <p:transition/>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1357086"/>
            <a:ext cx="7315200" cy="4967514"/>
          </a:xfrm>
        </p:spPr>
        <p:txBody>
          <a:bodyPr/>
          <a:lstStyle/>
          <a:p>
            <a:pPr marL="0" indent="0" algn="ctr" eaLnBrk="1" hangingPunct="1">
              <a:buNone/>
            </a:pPr>
            <a:r>
              <a:rPr lang="en-US" sz="2800" dirty="0">
                <a:solidFill>
                  <a:schemeClr val="accent1"/>
                </a:solidFill>
              </a:rPr>
              <a:t>Before unification, Italians never quite identified with the many foreign bodies that conquered and ruled them.  </a:t>
            </a:r>
          </a:p>
          <a:p>
            <a:pPr marL="0" indent="0" algn="ctr" eaLnBrk="1" hangingPunct="1">
              <a:buNone/>
            </a:pPr>
            <a:r>
              <a:rPr lang="en-US" sz="3600" b="1" dirty="0"/>
              <a:t>This is a possible explanation for Italians’ historic contempt for the law and paying taxes</a:t>
            </a:r>
            <a:endParaRPr lang="en-US" dirty="0"/>
          </a:p>
          <a:p>
            <a:pPr marL="0" indent="0" algn="ctr" eaLnBrk="1" hangingPunct="1">
              <a:buNone/>
            </a:pPr>
            <a:r>
              <a:rPr lang="en-US" sz="2800" dirty="0">
                <a:solidFill>
                  <a:schemeClr val="accent1"/>
                </a:solidFill>
              </a:rPr>
              <a:t>and even though Italians have been influenced overwhelmingly by foreign rule, they have managed to create a culture that is distinctly their own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524000"/>
            <a:ext cx="9144000" cy="4849567"/>
          </a:xfrm>
          <a:prstGeom prst="rect">
            <a:avLst/>
          </a:prstGeom>
        </p:spPr>
      </p:pic>
      <p:sp>
        <p:nvSpPr>
          <p:cNvPr id="5" name="Rectangle 4"/>
          <p:cNvSpPr/>
          <p:nvPr/>
        </p:nvSpPr>
        <p:spPr>
          <a:xfrm>
            <a:off x="685800" y="457200"/>
            <a:ext cx="7848600" cy="830997"/>
          </a:xfrm>
          <a:prstGeom prst="rect">
            <a:avLst/>
          </a:prstGeom>
        </p:spPr>
        <p:txBody>
          <a:bodyPr wrap="square">
            <a:spAutoFit/>
          </a:bodyPr>
          <a:lstStyle/>
          <a:p>
            <a:r>
              <a:rPr lang="en-US" sz="2400" i="0" dirty="0">
                <a:solidFill>
                  <a:schemeClr val="bg1"/>
                </a:solidFill>
              </a:rPr>
              <a:t>“On Day 1 of Broad Lockdown, a Debate Arises: Can Italians Follow the Rules?”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0" y="2133600"/>
            <a:ext cx="1905000" cy="276225"/>
          </a:xfrm>
          <a:prstGeom prst="rect">
            <a:avLst/>
          </a:prstGeom>
        </p:spPr>
      </p:pic>
      <p:sp>
        <p:nvSpPr>
          <p:cNvPr id="7" name="Rectangle 6"/>
          <p:cNvSpPr/>
          <p:nvPr/>
        </p:nvSpPr>
        <p:spPr>
          <a:xfrm>
            <a:off x="7363216" y="2522517"/>
            <a:ext cx="1199367" cy="246221"/>
          </a:xfrm>
          <a:prstGeom prst="rect">
            <a:avLst/>
          </a:prstGeom>
        </p:spPr>
        <p:txBody>
          <a:bodyPr wrap="none">
            <a:spAutoFit/>
          </a:bodyPr>
          <a:lstStyle/>
          <a:p>
            <a:r>
              <a:rPr lang="en-US" sz="1000" b="0" i="0" dirty="0">
                <a:solidFill>
                  <a:schemeClr val="bg1"/>
                </a:solidFill>
              </a:rPr>
              <a:t>March 19, 2020</a:t>
            </a:r>
          </a:p>
        </p:txBody>
      </p:sp>
      <p:sp>
        <p:nvSpPr>
          <p:cNvPr id="8" name="Rectangle 7"/>
          <p:cNvSpPr/>
          <p:nvPr/>
        </p:nvSpPr>
        <p:spPr>
          <a:xfrm>
            <a:off x="1219200" y="6477000"/>
            <a:ext cx="6705600" cy="215444"/>
          </a:xfrm>
          <a:prstGeom prst="rect">
            <a:avLst/>
          </a:prstGeom>
        </p:spPr>
        <p:txBody>
          <a:bodyPr wrap="square">
            <a:spAutoFit/>
          </a:bodyPr>
          <a:lstStyle/>
          <a:p>
            <a:r>
              <a:rPr lang="en-US" sz="800" b="0" i="0" dirty="0">
                <a:hlinkClick r:id="rId4"/>
              </a:rPr>
              <a:t>https://www.nytimes.com/2020/03/08/world/europe/italy-coronavirus-quarantine.html?referringSource=articleShare</a:t>
            </a:r>
            <a:endParaRPr lang="en-US" sz="800" b="0" i="0" dirty="0"/>
          </a:p>
        </p:txBody>
      </p:sp>
    </p:spTree>
    <p:extLst>
      <p:ext uri="{BB962C8B-B14F-4D97-AF65-F5344CB8AC3E}">
        <p14:creationId xmlns:p14="http://schemas.microsoft.com/office/powerpoint/2010/main" val="365437977"/>
      </p:ext>
    </p:extLst>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1326511"/>
            <a:ext cx="7315200" cy="4893647"/>
          </a:xfrm>
        </p:spPr>
        <p:txBody>
          <a:bodyPr/>
          <a:lstStyle/>
          <a:p>
            <a:pPr marL="0" indent="0" algn="ctr" eaLnBrk="1" hangingPunct="1">
              <a:buNone/>
            </a:pPr>
            <a:r>
              <a:rPr lang="en-US" sz="2400" dirty="0">
                <a:solidFill>
                  <a:schemeClr val="accent1"/>
                </a:solidFill>
              </a:rPr>
              <a:t>Before unification, Italians never quite identified with the many foreign bodies that conquered and ruled them.  </a:t>
            </a:r>
          </a:p>
          <a:p>
            <a:pPr marL="0" indent="0" algn="ctr" eaLnBrk="1" hangingPunct="1">
              <a:buNone/>
            </a:pPr>
            <a:r>
              <a:rPr lang="en-US" sz="2400" dirty="0">
                <a:solidFill>
                  <a:schemeClr val="accent1"/>
                </a:solidFill>
              </a:rPr>
              <a:t>This is a possible explanation for Italians’ historic contempt for the law and paying taxes; </a:t>
            </a:r>
          </a:p>
          <a:p>
            <a:pPr marL="0" indent="0" algn="ctr" eaLnBrk="1" hangingPunct="1">
              <a:buNone/>
            </a:pPr>
            <a:r>
              <a:rPr lang="en-US" sz="3600" b="1" dirty="0"/>
              <a:t>and even though Italians have been influenced overwhelmingly by foreign rule, they have managed to create a culture that is distinctly their own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446550"/>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Opera </a:t>
            </a:r>
          </a:p>
          <a:p>
            <a:r>
              <a:rPr lang="en-US" sz="4000" dirty="0">
                <a:ln w="12700">
                  <a:solidFill>
                    <a:schemeClr val="accent1"/>
                  </a:solidFill>
                </a:ln>
                <a:solidFill>
                  <a:srgbClr val="000000"/>
                </a:solidFill>
                <a:effectLst>
                  <a:outerShdw blurRad="50800" dist="38100" algn="l" rotWithShape="0">
                    <a:prstClr val="black">
                      <a:alpha val="40000"/>
                    </a:prstClr>
                  </a:outerShdw>
                </a:effectLst>
              </a:rPr>
              <a:t>and World View</a:t>
            </a:r>
          </a:p>
        </p:txBody>
      </p:sp>
      <p:sp>
        <p:nvSpPr>
          <p:cNvPr id="7"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331"/>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446550"/>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Opera </a:t>
            </a:r>
          </a:p>
          <a:p>
            <a:r>
              <a:rPr lang="en-US" sz="4000" dirty="0">
                <a:ln w="12700">
                  <a:solidFill>
                    <a:schemeClr val="accent1"/>
                  </a:solidFill>
                </a:ln>
                <a:solidFill>
                  <a:srgbClr val="000000"/>
                </a:solidFill>
                <a:effectLst>
                  <a:outerShdw blurRad="50800" dist="38100" algn="l" rotWithShape="0">
                    <a:prstClr val="black">
                      <a:alpha val="40000"/>
                    </a:prstClr>
                  </a:outerShdw>
                </a:effectLst>
              </a:rPr>
              <a:t>and World View</a:t>
            </a:r>
          </a:p>
        </p:txBody>
      </p:sp>
      <p:sp>
        <p:nvSpPr>
          <p:cNvPr id="7" name="Text Box 3"/>
          <p:cNvSpPr txBox="1">
            <a:spLocks noChangeArrowheads="1"/>
          </p:cNvSpPr>
          <p:nvPr/>
        </p:nvSpPr>
        <p:spPr bwMode="auto">
          <a:xfrm>
            <a:off x="1447800" y="4139625"/>
            <a:ext cx="8382000" cy="584775"/>
          </a:xfrm>
          <a:prstGeom prst="rect">
            <a:avLst/>
          </a:prstGeom>
          <a:noFill/>
          <a:ln w="9525">
            <a:noFill/>
            <a:miter lim="800000"/>
            <a:headEnd/>
            <a:tailEnd/>
          </a:ln>
        </p:spPr>
        <p:txBody>
          <a:bodyPr wrap="square">
            <a:spAutoFit/>
          </a:bodyPr>
          <a:lstStyle/>
          <a:p>
            <a:pPr algn="l"/>
            <a:r>
              <a:rPr lang="en-US" dirty="0">
                <a:ln w="12700">
                  <a:solidFill>
                    <a:schemeClr val="accent1"/>
                  </a:solidFill>
                </a:ln>
                <a:solidFill>
                  <a:srgbClr val="000000"/>
                </a:solidFill>
                <a:effectLst>
                  <a:outerShdw blurRad="50800" dist="38100" algn="l" rotWithShape="0">
                    <a:prstClr val="black">
                      <a:alpha val="40000"/>
                    </a:prstClr>
                  </a:outerShdw>
                </a:effectLst>
              </a:rPr>
              <a:t>and </a:t>
            </a:r>
            <a:r>
              <a:rPr lang="en-US" dirty="0" err="1">
                <a:ln w="12700">
                  <a:solidFill>
                    <a:schemeClr val="accent1"/>
                  </a:solidFill>
                </a:ln>
                <a:solidFill>
                  <a:srgbClr val="000000"/>
                </a:solidFill>
                <a:effectLst>
                  <a:outerShdw blurRad="50800" dist="38100" algn="l" rotWithShape="0">
                    <a:prstClr val="black">
                      <a:alpha val="40000"/>
                    </a:prstClr>
                  </a:outerShdw>
                </a:effectLst>
              </a:rPr>
              <a:t>the“Italian</a:t>
            </a:r>
            <a:r>
              <a:rPr lang="en-US" dirty="0">
                <a:ln w="12700">
                  <a:solidFill>
                    <a:schemeClr val="accent1"/>
                  </a:solidFill>
                </a:ln>
                <a:solidFill>
                  <a:srgbClr val="000000"/>
                </a:solidFill>
                <a:effectLst>
                  <a:outerShdw blurRad="50800" dist="38100" algn="l" rotWithShape="0">
                    <a:prstClr val="black">
                      <a:alpha val="40000"/>
                    </a:prstClr>
                  </a:outerShdw>
                </a:effectLst>
              </a:rPr>
              <a:t> Personality”</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3289518"/>
            <a:ext cx="7315200" cy="1815882"/>
          </a:xfrm>
        </p:spPr>
        <p:txBody>
          <a:bodyPr/>
          <a:lstStyle/>
          <a:p>
            <a:pPr marL="0" indent="0" algn="ctr" eaLnBrk="1" hangingPunct="1">
              <a:spcBef>
                <a:spcPts val="0"/>
              </a:spcBef>
              <a:buNone/>
            </a:pPr>
            <a:r>
              <a:rPr lang="en-US" sz="4000" b="1" dirty="0"/>
              <a:t>“To understand Italy</a:t>
            </a:r>
            <a:endParaRPr lang="en-US" dirty="0"/>
          </a:p>
          <a:p>
            <a:pPr marL="0" indent="0" algn="ctr" eaLnBrk="1" hangingPunct="1">
              <a:spcBef>
                <a:spcPts val="0"/>
              </a:spcBef>
              <a:buNone/>
            </a:pPr>
            <a:r>
              <a:rPr lang="en-US" dirty="0">
                <a:solidFill>
                  <a:schemeClr val="accent1"/>
                </a:solidFill>
              </a:rPr>
              <a:t>it is a good idea to </a:t>
            </a:r>
          </a:p>
          <a:p>
            <a:pPr marL="0" indent="0" algn="ctr" eaLnBrk="1" hangingPunct="1">
              <a:spcBef>
                <a:spcPts val="0"/>
              </a:spcBef>
              <a:buNone/>
            </a:pPr>
            <a:r>
              <a:rPr lang="en-US" sz="4000" b="1" dirty="0"/>
              <a:t>look at the opera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1662529"/>
            <a:ext cx="7315200" cy="4585871"/>
          </a:xfrm>
        </p:spPr>
        <p:txBody>
          <a:bodyPr/>
          <a:lstStyle/>
          <a:p>
            <a:pPr marL="0" indent="0" algn="ctr" eaLnBrk="1" hangingPunct="1">
              <a:spcBef>
                <a:spcPts val="0"/>
              </a:spcBef>
              <a:buNone/>
            </a:pPr>
            <a:r>
              <a:rPr lang="en-US" sz="2800" dirty="0"/>
              <a:t>. . . that art form </a:t>
            </a:r>
          </a:p>
          <a:p>
            <a:pPr marL="0" indent="0" algn="ctr" eaLnBrk="1" hangingPunct="1">
              <a:spcBef>
                <a:spcPts val="0"/>
              </a:spcBef>
              <a:buNone/>
            </a:pPr>
            <a:r>
              <a:rPr lang="en-US" sz="3600" b="1" dirty="0"/>
              <a:t>that Italians invented</a:t>
            </a:r>
          </a:p>
          <a:p>
            <a:pPr marL="0" indent="0" algn="ctr" eaLnBrk="1" hangingPunct="1">
              <a:spcBef>
                <a:spcPts val="0"/>
              </a:spcBef>
              <a:buNone/>
            </a:pPr>
            <a:endParaRPr lang="en-US" sz="2000" b="1" dirty="0"/>
          </a:p>
          <a:p>
            <a:pPr marL="0" indent="0" algn="ctr" eaLnBrk="1" hangingPunct="1">
              <a:spcBef>
                <a:spcPts val="0"/>
              </a:spcBef>
              <a:buNone/>
            </a:pPr>
            <a:r>
              <a:rPr lang="en-US" sz="3600" b="1" dirty="0"/>
              <a:t> </a:t>
            </a:r>
            <a:r>
              <a:rPr lang="en-US" sz="2800" dirty="0"/>
              <a:t>and raised to its </a:t>
            </a:r>
            <a:endParaRPr lang="en-US" dirty="0"/>
          </a:p>
          <a:p>
            <a:pPr marL="0" indent="0" algn="ctr" eaLnBrk="1" hangingPunct="1">
              <a:spcBef>
                <a:spcPts val="0"/>
              </a:spcBef>
              <a:buNone/>
            </a:pPr>
            <a:r>
              <a:rPr lang="en-US" sz="3600" b="1" dirty="0"/>
              <a:t>highest level of achievement</a:t>
            </a:r>
            <a:endParaRPr lang="en-US" dirty="0"/>
          </a:p>
          <a:p>
            <a:pPr marL="0" indent="0" algn="ctr" eaLnBrk="1" hangingPunct="1">
              <a:spcBef>
                <a:spcPts val="0"/>
              </a:spcBef>
              <a:buNone/>
            </a:pPr>
            <a:r>
              <a:rPr lang="en-US" dirty="0"/>
              <a:t> </a:t>
            </a:r>
          </a:p>
          <a:p>
            <a:pPr marL="0" indent="0" algn="ctr" eaLnBrk="1" hangingPunct="1">
              <a:spcBef>
                <a:spcPts val="0"/>
              </a:spcBef>
              <a:buNone/>
            </a:pPr>
            <a:r>
              <a:rPr lang="en-US" sz="2400" dirty="0"/>
              <a:t>and that represents most, if not all, of </a:t>
            </a:r>
          </a:p>
          <a:p>
            <a:pPr marL="0" indent="0" algn="ctr" eaLnBrk="1" hangingPunct="1">
              <a:spcBef>
                <a:spcPts val="0"/>
              </a:spcBef>
              <a:buNone/>
            </a:pPr>
            <a:r>
              <a:rPr lang="en-US" sz="3600" b="1" dirty="0"/>
              <a:t>the major features of Italian culture</a:t>
            </a:r>
            <a:endParaRPr lang="en-US" sz="36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1662529"/>
            <a:ext cx="7315200" cy="4585871"/>
          </a:xfrm>
        </p:spPr>
        <p:txBody>
          <a:bodyPr/>
          <a:lstStyle/>
          <a:p>
            <a:pPr marL="0" indent="0" algn="ctr" eaLnBrk="1" hangingPunct="1">
              <a:spcBef>
                <a:spcPts val="0"/>
              </a:spcBef>
              <a:buNone/>
            </a:pPr>
            <a:r>
              <a:rPr lang="en-US" sz="2800" dirty="0">
                <a:solidFill>
                  <a:schemeClr val="accent1">
                    <a:lumMod val="90000"/>
                  </a:schemeClr>
                </a:solidFill>
              </a:rPr>
              <a:t>. . . that art form </a:t>
            </a:r>
          </a:p>
          <a:p>
            <a:pPr marL="0" indent="0" algn="ctr" eaLnBrk="1" hangingPunct="1">
              <a:spcBef>
                <a:spcPts val="0"/>
              </a:spcBef>
              <a:buNone/>
            </a:pPr>
            <a:r>
              <a:rPr lang="en-US" sz="3600" b="1" dirty="0">
                <a:solidFill>
                  <a:schemeClr val="accent1">
                    <a:lumMod val="90000"/>
                  </a:schemeClr>
                </a:solidFill>
              </a:rPr>
              <a:t>that Italians invented</a:t>
            </a:r>
          </a:p>
          <a:p>
            <a:pPr marL="0" indent="0" algn="ctr" eaLnBrk="1" hangingPunct="1">
              <a:spcBef>
                <a:spcPts val="0"/>
              </a:spcBef>
              <a:buNone/>
            </a:pPr>
            <a:endParaRPr lang="en-US" sz="2000" b="1" dirty="0">
              <a:solidFill>
                <a:schemeClr val="accent1">
                  <a:lumMod val="90000"/>
                </a:schemeClr>
              </a:solidFill>
            </a:endParaRPr>
          </a:p>
          <a:p>
            <a:pPr marL="0" indent="0" algn="ctr" eaLnBrk="1" hangingPunct="1">
              <a:spcBef>
                <a:spcPts val="0"/>
              </a:spcBef>
              <a:buNone/>
            </a:pPr>
            <a:r>
              <a:rPr lang="en-US" sz="3600" b="1" dirty="0">
                <a:solidFill>
                  <a:schemeClr val="accent1">
                    <a:lumMod val="90000"/>
                  </a:schemeClr>
                </a:solidFill>
              </a:rPr>
              <a:t> </a:t>
            </a:r>
            <a:r>
              <a:rPr lang="en-US" sz="2800" dirty="0">
                <a:solidFill>
                  <a:schemeClr val="accent1">
                    <a:lumMod val="90000"/>
                  </a:schemeClr>
                </a:solidFill>
              </a:rPr>
              <a:t>and raised to its </a:t>
            </a:r>
            <a:endParaRPr lang="en-US" dirty="0">
              <a:solidFill>
                <a:schemeClr val="accent1">
                  <a:lumMod val="90000"/>
                </a:schemeClr>
              </a:solidFill>
            </a:endParaRPr>
          </a:p>
          <a:p>
            <a:pPr marL="0" indent="0" algn="ctr" eaLnBrk="1" hangingPunct="1">
              <a:spcBef>
                <a:spcPts val="0"/>
              </a:spcBef>
              <a:buNone/>
            </a:pPr>
            <a:r>
              <a:rPr lang="en-US" sz="3600" b="1" dirty="0">
                <a:solidFill>
                  <a:schemeClr val="accent1">
                    <a:lumMod val="90000"/>
                  </a:schemeClr>
                </a:solidFill>
              </a:rPr>
              <a:t>highest level of achievement</a:t>
            </a:r>
            <a:endParaRPr lang="en-US" dirty="0">
              <a:solidFill>
                <a:schemeClr val="accent1">
                  <a:lumMod val="90000"/>
                </a:schemeClr>
              </a:solidFill>
            </a:endParaRPr>
          </a:p>
          <a:p>
            <a:pPr marL="0" indent="0" algn="ctr" eaLnBrk="1" hangingPunct="1">
              <a:spcBef>
                <a:spcPts val="0"/>
              </a:spcBef>
              <a:buNone/>
            </a:pPr>
            <a:r>
              <a:rPr lang="en-US" dirty="0">
                <a:solidFill>
                  <a:schemeClr val="accent1">
                    <a:lumMod val="90000"/>
                  </a:schemeClr>
                </a:solidFill>
              </a:rPr>
              <a:t> </a:t>
            </a:r>
          </a:p>
          <a:p>
            <a:pPr marL="0" indent="0" algn="ctr" eaLnBrk="1" hangingPunct="1">
              <a:spcBef>
                <a:spcPts val="0"/>
              </a:spcBef>
              <a:buNone/>
            </a:pPr>
            <a:r>
              <a:rPr lang="en-US" sz="2400" dirty="0">
                <a:solidFill>
                  <a:schemeClr val="accent1">
                    <a:lumMod val="90000"/>
                  </a:schemeClr>
                </a:solidFill>
              </a:rPr>
              <a:t>and that represents most, if not all, of </a:t>
            </a:r>
          </a:p>
          <a:p>
            <a:pPr marL="0" indent="0" algn="ctr" eaLnBrk="1" hangingPunct="1">
              <a:spcBef>
                <a:spcPts val="0"/>
              </a:spcBef>
              <a:buNone/>
            </a:pPr>
            <a:r>
              <a:rPr lang="en-US" sz="3600" b="1" dirty="0">
                <a:solidFill>
                  <a:schemeClr val="accent1">
                    <a:lumMod val="90000"/>
                  </a:schemeClr>
                </a:solidFill>
              </a:rPr>
              <a:t>the major features of Italian culture</a:t>
            </a:r>
            <a:endParaRPr lang="en-US" sz="3600" dirty="0">
              <a:solidFill>
                <a:schemeClr val="accent1">
                  <a:lumMod val="90000"/>
                </a:schemeClr>
              </a:solidFill>
            </a:endParaRPr>
          </a:p>
        </p:txBody>
      </p:sp>
      <p:sp>
        <p:nvSpPr>
          <p:cNvPr id="6" name="Rectangle 5"/>
          <p:cNvSpPr/>
          <p:nvPr/>
        </p:nvSpPr>
        <p:spPr>
          <a:xfrm>
            <a:off x="914400" y="2101703"/>
            <a:ext cx="7315200" cy="3637919"/>
          </a:xfrm>
          <a:prstGeom prst="rect">
            <a:avLst/>
          </a:prstGeom>
          <a:solidFill>
            <a:schemeClr val="bg1"/>
          </a:solidFill>
          <a:ln w="76200">
            <a:solidFill>
              <a:srgbClr val="FFC000"/>
            </a:solidFill>
          </a:ln>
        </p:spPr>
        <p:txBody>
          <a:bodyPr wrap="square" lIns="228600" tIns="228600" rIns="228600" bIns="228600">
            <a:spAutoFit/>
          </a:bodyPr>
          <a:lstStyle/>
          <a:p>
            <a:r>
              <a:rPr lang="en-US" i="0" dirty="0"/>
              <a:t>Florence, Venice, and Rome were largely </a:t>
            </a:r>
          </a:p>
          <a:p>
            <a:r>
              <a:rPr lang="en-US" i="0" dirty="0"/>
              <a:t>the cradles of opera</a:t>
            </a:r>
          </a:p>
          <a:p>
            <a:r>
              <a:rPr lang="en-US" i="0" dirty="0"/>
              <a:t>starting towards the end of the 16</a:t>
            </a:r>
            <a:r>
              <a:rPr lang="en-US" i="0" baseline="30000" dirty="0"/>
              <a:t>th</a:t>
            </a:r>
            <a:r>
              <a:rPr lang="en-US" i="0" dirty="0"/>
              <a:t> century</a:t>
            </a:r>
          </a:p>
          <a:p>
            <a:r>
              <a:rPr lang="en-US" sz="2800" b="0" i="0" dirty="0"/>
              <a:t>(in Florence 1597)</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9144000" cy="6510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3156418" y="6629400"/>
            <a:ext cx="282481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http://alteagallery.com/stock_detail.php?ref=9355</a:t>
            </a:r>
            <a:endParaRPr lang="en-US" sz="800" b="0" i="0" dirty="0">
              <a:solidFill>
                <a:srgbClr val="000000"/>
              </a:solidFill>
            </a:endParaRPr>
          </a:p>
        </p:txBody>
      </p:sp>
      <p:sp>
        <p:nvSpPr>
          <p:cNvPr id="2" name="Rectangle 1"/>
          <p:cNvSpPr/>
          <p:nvPr/>
        </p:nvSpPr>
        <p:spPr>
          <a:xfrm>
            <a:off x="342900" y="6169223"/>
            <a:ext cx="8458200" cy="307777"/>
          </a:xfrm>
          <a:prstGeom prst="rect">
            <a:avLst/>
          </a:prstGeom>
        </p:spPr>
        <p:txBody>
          <a:bodyPr wrap="square">
            <a:spAutoFit/>
          </a:bodyPr>
          <a:lstStyle/>
          <a:p>
            <a:r>
              <a:rPr lang="en-US" sz="1400" i="0" dirty="0">
                <a:solidFill>
                  <a:srgbClr val="FFFFFF"/>
                </a:solidFill>
              </a:rPr>
              <a:t>Classic 16</a:t>
            </a:r>
            <a:r>
              <a:rPr lang="en-US" sz="1400" i="0" baseline="30000" dirty="0">
                <a:solidFill>
                  <a:srgbClr val="FFFFFF"/>
                </a:solidFill>
              </a:rPr>
              <a:t>th</a:t>
            </a:r>
            <a:r>
              <a:rPr lang="en-US" sz="1400" i="0" dirty="0">
                <a:solidFill>
                  <a:srgbClr val="FFFFFF"/>
                </a:solidFill>
              </a:rPr>
              <a:t> Century Atlas Map of Italy</a:t>
            </a:r>
          </a:p>
        </p:txBody>
      </p:sp>
      <p:sp>
        <p:nvSpPr>
          <p:cNvPr id="3" name="Rectangle 2"/>
          <p:cNvSpPr/>
          <p:nvPr/>
        </p:nvSpPr>
        <p:spPr>
          <a:xfrm>
            <a:off x="2091632" y="2376714"/>
            <a:ext cx="1047082" cy="307777"/>
          </a:xfrm>
          <a:prstGeom prst="rect">
            <a:avLst/>
          </a:prstGeom>
        </p:spPr>
        <p:txBody>
          <a:bodyPr wrap="none">
            <a:spAutoFit/>
          </a:bodyPr>
          <a:lstStyle/>
          <a:p>
            <a:r>
              <a:rPr lang="en-US" sz="1400" i="0" dirty="0">
                <a:solidFill>
                  <a:srgbClr val="FFFFFF"/>
                </a:solidFill>
              </a:rPr>
              <a:t>Florence</a:t>
            </a:r>
            <a:endParaRPr lang="en-US" sz="1400" dirty="0">
              <a:solidFill>
                <a:srgbClr val="FFFFFF"/>
              </a:solidFill>
            </a:endParaRPr>
          </a:p>
        </p:txBody>
      </p:sp>
      <p:sp>
        <p:nvSpPr>
          <p:cNvPr id="9" name="Rectangle 8"/>
          <p:cNvSpPr/>
          <p:nvPr/>
        </p:nvSpPr>
        <p:spPr>
          <a:xfrm>
            <a:off x="2971800" y="911423"/>
            <a:ext cx="854722" cy="307777"/>
          </a:xfrm>
          <a:prstGeom prst="rect">
            <a:avLst/>
          </a:prstGeom>
        </p:spPr>
        <p:txBody>
          <a:bodyPr wrap="none">
            <a:spAutoFit/>
          </a:bodyPr>
          <a:lstStyle/>
          <a:p>
            <a:r>
              <a:rPr lang="en-US" sz="1400" i="0" dirty="0">
                <a:solidFill>
                  <a:srgbClr val="FFFFFF"/>
                </a:solidFill>
              </a:rPr>
              <a:t>Venice</a:t>
            </a:r>
            <a:endParaRPr lang="en-US" sz="1400" dirty="0">
              <a:solidFill>
                <a:srgbClr val="FFFFFF"/>
              </a:solidFill>
            </a:endParaRPr>
          </a:p>
        </p:txBody>
      </p:sp>
      <p:sp>
        <p:nvSpPr>
          <p:cNvPr id="10" name="Rectangle 9"/>
          <p:cNvSpPr/>
          <p:nvPr/>
        </p:nvSpPr>
        <p:spPr>
          <a:xfrm>
            <a:off x="3647490" y="3352800"/>
            <a:ext cx="848310" cy="307777"/>
          </a:xfrm>
          <a:prstGeom prst="rect">
            <a:avLst/>
          </a:prstGeom>
        </p:spPr>
        <p:txBody>
          <a:bodyPr wrap="none">
            <a:spAutoFit/>
          </a:bodyPr>
          <a:lstStyle/>
          <a:p>
            <a:r>
              <a:rPr lang="en-US" sz="1400" i="0" dirty="0">
                <a:solidFill>
                  <a:srgbClr val="FFFFFF"/>
                </a:solidFill>
              </a:rPr>
              <a:t>Rome </a:t>
            </a:r>
            <a:endParaRPr lang="en-US" sz="1400" dirty="0">
              <a:solidFill>
                <a:srgbClr val="FFFFFF"/>
              </a:solidFill>
            </a:endParaRPr>
          </a:p>
        </p:txBody>
      </p:sp>
      <p:sp>
        <p:nvSpPr>
          <p:cNvPr id="11" name="Rectangle 10"/>
          <p:cNvSpPr/>
          <p:nvPr/>
        </p:nvSpPr>
        <p:spPr>
          <a:xfrm>
            <a:off x="1066800" y="2740223"/>
            <a:ext cx="881973" cy="307777"/>
          </a:xfrm>
          <a:prstGeom prst="rect">
            <a:avLst/>
          </a:prstGeom>
        </p:spPr>
        <p:txBody>
          <a:bodyPr wrap="none">
            <a:spAutoFit/>
          </a:bodyPr>
          <a:lstStyle/>
          <a:p>
            <a:r>
              <a:rPr lang="en-US" sz="1400" i="0" dirty="0">
                <a:solidFill>
                  <a:schemeClr val="bg1">
                    <a:lumMod val="75000"/>
                  </a:schemeClr>
                </a:solidFill>
              </a:rPr>
              <a:t>Genoa </a:t>
            </a:r>
            <a:endParaRPr lang="en-US" sz="1400" dirty="0">
              <a:solidFill>
                <a:schemeClr val="bg1">
                  <a:lumMod val="75000"/>
                </a:schemeClr>
              </a:solidFill>
            </a:endParaRPr>
          </a:p>
        </p:txBody>
      </p:sp>
    </p:spTree>
    <p:extLst>
      <p:ext uri="{BB962C8B-B14F-4D97-AF65-F5344CB8AC3E}">
        <p14:creationId xmlns:p14="http://schemas.microsoft.com/office/powerpoint/2010/main" val="2847004280"/>
      </p:ext>
    </p:extLst>
  </p:cSld>
  <p:clrMapOvr>
    <a:masterClrMapping/>
  </p:clrMapOvr>
  <p:transition/>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0899" name="Rectangle 3"/>
          <p:cNvSpPr>
            <a:spLocks noGrp="1" noChangeArrowheads="1"/>
          </p:cNvSpPr>
          <p:nvPr>
            <p:ph type="body" idx="1"/>
          </p:nvPr>
        </p:nvSpPr>
        <p:spPr>
          <a:xfrm>
            <a:off x="914400" y="1556658"/>
            <a:ext cx="7315200" cy="4161139"/>
          </a:xfrm>
        </p:spPr>
        <p:txBody>
          <a:bodyPr/>
          <a:lstStyle/>
          <a:p>
            <a:pPr marL="0" indent="0" algn="ctr" eaLnBrk="1" hangingPunct="1">
              <a:lnSpc>
                <a:spcPct val="90000"/>
              </a:lnSpc>
              <a:buNone/>
            </a:pPr>
            <a:endParaRPr lang="en-US" dirty="0"/>
          </a:p>
          <a:p>
            <a:pPr marL="0" indent="0" algn="ctr" eaLnBrk="1" hangingPunct="1">
              <a:lnSpc>
                <a:spcPct val="90000"/>
              </a:lnSpc>
              <a:buNone/>
            </a:pPr>
            <a:r>
              <a:rPr lang="en-US" dirty="0"/>
              <a:t>The opera is a metaphor for Italy itself, because it encompasses . . .</a:t>
            </a:r>
          </a:p>
          <a:p>
            <a:pPr marL="0" indent="0" algn="ctr" eaLnBrk="1" hangingPunct="1">
              <a:lnSpc>
                <a:spcPct val="90000"/>
              </a:lnSpc>
              <a:buNone/>
            </a:pPr>
            <a:endParaRPr lang="en-US" sz="1200" dirty="0"/>
          </a:p>
          <a:p>
            <a:pPr marL="0" lvl="2" indent="0" algn="ctr" eaLnBrk="1" hangingPunct="1">
              <a:lnSpc>
                <a:spcPct val="90000"/>
              </a:lnSpc>
              <a:buNone/>
            </a:pPr>
            <a:r>
              <a:rPr lang="en-US" sz="3600" b="1" dirty="0"/>
              <a:t>music</a:t>
            </a:r>
          </a:p>
          <a:p>
            <a:pPr marL="0" lvl="2" indent="0" algn="ctr" eaLnBrk="1" hangingPunct="1">
              <a:lnSpc>
                <a:spcPct val="90000"/>
              </a:lnSpc>
              <a:buNone/>
            </a:pPr>
            <a:r>
              <a:rPr lang="en-US" sz="3600" b="1" dirty="0"/>
              <a:t>dramatic action</a:t>
            </a:r>
          </a:p>
          <a:p>
            <a:pPr marL="0" lvl="2" indent="0" algn="ctr" eaLnBrk="1" hangingPunct="1">
              <a:lnSpc>
                <a:spcPct val="90000"/>
              </a:lnSpc>
              <a:buNone/>
            </a:pPr>
            <a:r>
              <a:rPr lang="en-US" sz="3600" b="1" dirty="0"/>
              <a:t>public spectacle and pageantry</a:t>
            </a:r>
          </a:p>
          <a:p>
            <a:pPr marL="0" lvl="2" indent="0" algn="ctr" eaLnBrk="1" hangingPunct="1">
              <a:lnSpc>
                <a:spcPct val="90000"/>
              </a:lnSpc>
              <a:buNone/>
            </a:pPr>
            <a:r>
              <a:rPr lang="en-US" sz="3600" b="1" dirty="0"/>
              <a:t>a sense of fate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1923" name="Rectangle 3"/>
          <p:cNvSpPr>
            <a:spLocks noGrp="1" noChangeArrowheads="1"/>
          </p:cNvSpPr>
          <p:nvPr>
            <p:ph type="body" idx="1"/>
          </p:nvPr>
        </p:nvSpPr>
        <p:spPr>
          <a:xfrm>
            <a:off x="914400" y="2201680"/>
            <a:ext cx="7315200" cy="3360920"/>
          </a:xfrm>
        </p:spPr>
        <p:txBody>
          <a:bodyPr/>
          <a:lstStyle/>
          <a:p>
            <a:pPr marL="0" indent="0" algn="ctr" eaLnBrk="1" hangingPunct="1">
              <a:buNone/>
            </a:pPr>
            <a:r>
              <a:rPr lang="en-US" b="1" dirty="0"/>
              <a:t>It may be . . .</a:t>
            </a:r>
          </a:p>
          <a:p>
            <a:pPr marL="914400" indent="-457200" eaLnBrk="1" hangingPunct="1">
              <a:spcBef>
                <a:spcPts val="0"/>
              </a:spcBef>
              <a:buNone/>
            </a:pPr>
            <a:endParaRPr lang="en-US" sz="1400" dirty="0"/>
          </a:p>
          <a:p>
            <a:pPr marL="914400" lvl="1" indent="-457200" eaLnBrk="1" hangingPunct="1"/>
            <a:r>
              <a:rPr lang="en-US" sz="3200" b="1" dirty="0"/>
              <a:t>tragic or comic</a:t>
            </a:r>
            <a:br>
              <a:rPr lang="en-US" sz="3200" b="1" dirty="0"/>
            </a:br>
            <a:endParaRPr lang="en-US" sz="3200" b="1" dirty="0"/>
          </a:p>
          <a:p>
            <a:pPr marL="914400" lvl="1" indent="-457200" eaLnBrk="1" hangingPunct="1">
              <a:spcBef>
                <a:spcPts val="0"/>
              </a:spcBef>
            </a:pPr>
            <a:r>
              <a:rPr lang="en-US" sz="3200" b="1" dirty="0"/>
              <a:t>intensely personal </a:t>
            </a:r>
          </a:p>
          <a:p>
            <a:pPr marL="914400" lvl="1" indent="-457200" eaLnBrk="1" hangingPunct="1">
              <a:spcBef>
                <a:spcPts val="0"/>
              </a:spcBef>
              <a:buNone/>
            </a:pPr>
            <a:r>
              <a:rPr lang="en-US" sz="3200" b="1" dirty="0"/>
              <a:t>	or flamboyantly public</a:t>
            </a:r>
            <a:br>
              <a:rPr lang="en-US" b="1" dirty="0"/>
            </a:b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1923" name="Rectangle 3"/>
          <p:cNvSpPr>
            <a:spLocks noGrp="1" noChangeArrowheads="1"/>
          </p:cNvSpPr>
          <p:nvPr>
            <p:ph type="body" idx="1"/>
          </p:nvPr>
        </p:nvSpPr>
        <p:spPr>
          <a:xfrm>
            <a:off x="899886" y="2086416"/>
            <a:ext cx="7315200" cy="3933384"/>
          </a:xfrm>
        </p:spPr>
        <p:txBody>
          <a:bodyPr/>
          <a:lstStyle/>
          <a:p>
            <a:pPr lvl="1" eaLnBrk="1" hangingPunct="1"/>
            <a:r>
              <a:rPr lang="en-US" sz="3200" b="1" dirty="0"/>
              <a:t>with the soloists and chorus expressing themselves through</a:t>
            </a:r>
            <a:endParaRPr lang="en-US" sz="3200" dirty="0"/>
          </a:p>
          <a:p>
            <a:pPr marL="1379538" lvl="2" indent="-233363" eaLnBrk="1" hangingPunct="1"/>
            <a:r>
              <a:rPr lang="en-US" sz="3200" b="1" dirty="0"/>
              <a:t>language</a:t>
            </a:r>
          </a:p>
          <a:p>
            <a:pPr marL="1379538" lvl="2" indent="-233363" eaLnBrk="1" hangingPunct="1"/>
            <a:r>
              <a:rPr lang="en-US" sz="3200" b="1" dirty="0"/>
              <a:t>gesture</a:t>
            </a:r>
          </a:p>
          <a:p>
            <a:pPr marL="1379538" lvl="2" indent="-233363" eaLnBrk="1" hangingPunct="1"/>
            <a:r>
              <a:rPr lang="en-US" sz="3200" b="1" dirty="0"/>
              <a:t>music</a:t>
            </a:r>
          </a:p>
          <a:p>
            <a:pPr marL="1379538" lvl="2" indent="-233363" eaLnBrk="1" hangingPunct="1"/>
            <a:r>
              <a:rPr lang="en-US" sz="3200" b="1" dirty="0"/>
              <a:t>and </a:t>
            </a:r>
            <a:r>
              <a:rPr lang="en-US" sz="3200" b="1" i="1" dirty="0"/>
              <a:t>always</a:t>
            </a:r>
            <a:r>
              <a:rPr lang="en-US" sz="3200" b="1" dirty="0"/>
              <a:t> through highly skilled acting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2947" name="Rectangle 3"/>
          <p:cNvSpPr>
            <a:spLocks noGrp="1" noChangeArrowheads="1"/>
          </p:cNvSpPr>
          <p:nvPr>
            <p:ph type="body" idx="1"/>
          </p:nvPr>
        </p:nvSpPr>
        <p:spPr>
          <a:xfrm>
            <a:off x="914400" y="1005114"/>
            <a:ext cx="7315200" cy="5343001"/>
          </a:xfrm>
        </p:spPr>
        <p:txBody>
          <a:bodyPr/>
          <a:lstStyle/>
          <a:p>
            <a:pPr marL="0" indent="0" algn="ctr" eaLnBrk="1" hangingPunct="1">
              <a:lnSpc>
                <a:spcPct val="90000"/>
              </a:lnSpc>
              <a:buNone/>
            </a:pPr>
            <a:r>
              <a:rPr lang="en-US" sz="2800" dirty="0">
                <a:solidFill>
                  <a:schemeClr val="accent1"/>
                </a:solidFill>
              </a:rPr>
              <a:t>There is a </a:t>
            </a:r>
          </a:p>
          <a:p>
            <a:pPr marL="0" indent="0" algn="ctr" eaLnBrk="1" hangingPunct="1">
              <a:lnSpc>
                <a:spcPct val="90000"/>
              </a:lnSpc>
              <a:buNone/>
            </a:pPr>
            <a:r>
              <a:rPr lang="en-US" sz="4000" b="1" dirty="0"/>
              <a:t>larger-than-life aura </a:t>
            </a:r>
          </a:p>
          <a:p>
            <a:pPr marL="0" indent="0" algn="ctr" eaLnBrk="1" hangingPunct="1">
              <a:lnSpc>
                <a:spcPct val="90000"/>
              </a:lnSpc>
              <a:buNone/>
            </a:pPr>
            <a:r>
              <a:rPr lang="en-US" dirty="0"/>
              <a:t>surrounding operas, </a:t>
            </a:r>
          </a:p>
          <a:p>
            <a:pPr marL="0" indent="0" algn="ctr" eaLnBrk="1" hangingPunct="1">
              <a:lnSpc>
                <a:spcPct val="90000"/>
              </a:lnSpc>
              <a:buNone/>
            </a:pPr>
            <a:r>
              <a:rPr lang="en-US" dirty="0"/>
              <a:t>and </a:t>
            </a:r>
            <a:r>
              <a:rPr lang="en-US" sz="4000" b="1" dirty="0"/>
              <a:t>the audience is vitally engaged </a:t>
            </a:r>
          </a:p>
          <a:p>
            <a:pPr marL="0" indent="0" algn="ctr" eaLnBrk="1" hangingPunct="1">
              <a:lnSpc>
                <a:spcPct val="90000"/>
              </a:lnSpc>
              <a:buNone/>
            </a:pPr>
            <a:r>
              <a:rPr lang="en-US" dirty="0"/>
              <a:t>in the opera itself, </a:t>
            </a:r>
          </a:p>
          <a:p>
            <a:pPr marL="0" indent="0" algn="ctr" eaLnBrk="1" hangingPunct="1">
              <a:lnSpc>
                <a:spcPct val="90000"/>
              </a:lnSpc>
              <a:buNone/>
            </a:pPr>
            <a:r>
              <a:rPr lang="en-US" dirty="0"/>
              <a:t>showing great emotion and love toward a singer whose talents are able to express the common feelings that Italians tend to share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3971" name="Rectangle 3"/>
          <p:cNvSpPr>
            <a:spLocks noGrp="1" noChangeArrowheads="1"/>
          </p:cNvSpPr>
          <p:nvPr>
            <p:ph type="body" idx="1"/>
          </p:nvPr>
        </p:nvSpPr>
        <p:spPr>
          <a:xfrm>
            <a:off x="914400" y="1611594"/>
            <a:ext cx="7315200" cy="4745915"/>
          </a:xfrm>
        </p:spPr>
        <p:txBody>
          <a:bodyPr/>
          <a:lstStyle/>
          <a:p>
            <a:pPr marL="0" indent="0" algn="ctr" eaLnBrk="1" hangingPunct="1">
              <a:lnSpc>
                <a:spcPct val="90000"/>
              </a:lnSpc>
              <a:buNone/>
            </a:pPr>
            <a:r>
              <a:rPr lang="en-US" dirty="0"/>
              <a:t>“Operas and operatic songs </a:t>
            </a:r>
          </a:p>
          <a:p>
            <a:pPr marL="0" indent="0" algn="ctr" eaLnBrk="1" hangingPunct="1">
              <a:lnSpc>
                <a:spcPct val="90000"/>
              </a:lnSpc>
              <a:buNone/>
            </a:pPr>
            <a:r>
              <a:rPr lang="en-US" sz="4000" b="1" dirty="0"/>
              <a:t>reflect the essence of Italian culture</a:t>
            </a:r>
            <a:r>
              <a:rPr lang="en-US" dirty="0"/>
              <a:t>, </a:t>
            </a:r>
          </a:p>
          <a:p>
            <a:pPr marL="0" indent="0" algn="ctr" eaLnBrk="1" hangingPunct="1">
              <a:lnSpc>
                <a:spcPct val="90000"/>
              </a:lnSpc>
              <a:buNone/>
            </a:pPr>
            <a:r>
              <a:rPr lang="en-US" sz="2800" dirty="0"/>
              <a:t>and they are </a:t>
            </a:r>
          </a:p>
          <a:p>
            <a:pPr marL="0" indent="0" algn="ctr" eaLnBrk="1" hangingPunct="1">
              <a:buNone/>
            </a:pPr>
            <a:r>
              <a:rPr lang="en-US" sz="3600" b="1" dirty="0"/>
              <a:t>embraced by Italians </a:t>
            </a:r>
          </a:p>
          <a:p>
            <a:pPr marL="0" indent="0" algn="ctr" eaLnBrk="1" hangingPunct="1">
              <a:buNone/>
            </a:pPr>
            <a:r>
              <a:rPr lang="en-US" sz="3600" b="1" dirty="0"/>
              <a:t>with an emotional attachment that less dramatic peoples might find difficult to understand</a:t>
            </a:r>
            <a:r>
              <a:rPr lang="en-US" dirty="0"/>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4995" name="Rectangle 3"/>
          <p:cNvSpPr>
            <a:spLocks noGrp="1" noChangeArrowheads="1"/>
          </p:cNvSpPr>
          <p:nvPr>
            <p:ph type="body" idx="1"/>
          </p:nvPr>
        </p:nvSpPr>
        <p:spPr>
          <a:xfrm>
            <a:off x="914400" y="2193191"/>
            <a:ext cx="7315200" cy="3293209"/>
          </a:xfrm>
        </p:spPr>
        <p:txBody>
          <a:bodyPr/>
          <a:lstStyle/>
          <a:p>
            <a:pPr marL="0" indent="0" algn="ctr" eaLnBrk="1" hangingPunct="1">
              <a:lnSpc>
                <a:spcPct val="110000"/>
              </a:lnSpc>
              <a:buFontTx/>
              <a:buNone/>
            </a:pPr>
            <a:r>
              <a:rPr lang="en-US" dirty="0"/>
              <a:t>Gannon and Pillai focus on </a:t>
            </a:r>
          </a:p>
          <a:p>
            <a:pPr marL="0" indent="0" algn="ctr" eaLnBrk="1" hangingPunct="1">
              <a:lnSpc>
                <a:spcPct val="110000"/>
              </a:lnSpc>
              <a:buFontTx/>
              <a:buNone/>
            </a:pPr>
            <a:r>
              <a:rPr lang="en-US" sz="4000" b="1" dirty="0"/>
              <a:t>five distinctive characteristics of the opera </a:t>
            </a:r>
          </a:p>
          <a:p>
            <a:pPr marL="0" indent="0" algn="ctr" eaLnBrk="1" hangingPunct="1">
              <a:lnSpc>
                <a:spcPct val="110000"/>
              </a:lnSpc>
              <a:buFontTx/>
              <a:buNone/>
            </a:pPr>
            <a:r>
              <a:rPr lang="en-US" dirty="0"/>
              <a:t>and demonstrates how they illustrate Italian life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403459" name="Rectangle 3"/>
          <p:cNvSpPr>
            <a:spLocks noGrp="1" noChangeArrowheads="1"/>
          </p:cNvSpPr>
          <p:nvPr>
            <p:ph type="body" idx="1"/>
          </p:nvPr>
        </p:nvSpPr>
        <p:spPr>
          <a:xfrm>
            <a:off x="914400" y="1447800"/>
            <a:ext cx="7315200" cy="4819781"/>
          </a:xfrm>
        </p:spPr>
        <p:txBody>
          <a:bodyPr/>
          <a:lstStyle/>
          <a:p>
            <a:pPr marL="609600" indent="-609600" eaLnBrk="1" hangingPunct="1">
              <a:lnSpc>
                <a:spcPct val="80000"/>
              </a:lnSpc>
              <a:buFontTx/>
              <a:buAutoNum type="arabicPeriod"/>
            </a:pPr>
            <a:r>
              <a:rPr lang="en-US" sz="2400" dirty="0"/>
              <a:t>The overture </a:t>
            </a:r>
          </a:p>
          <a:p>
            <a:pPr marL="609600" indent="-609600" eaLnBrk="1" hangingPunct="1">
              <a:lnSpc>
                <a:spcPct val="80000"/>
              </a:lnSpc>
              <a:buFontTx/>
              <a:buAutoNum type="arabicPeriod"/>
            </a:pPr>
            <a:r>
              <a:rPr lang="en-US" sz="2400" dirty="0"/>
              <a:t>The pageantry and spectacle itself and the manner in which the opera-like activities are performed in the daily life of the Italians</a:t>
            </a:r>
          </a:p>
          <a:p>
            <a:pPr marL="609600" indent="-609600" eaLnBrk="1" hangingPunct="1">
              <a:lnSpc>
                <a:spcPct val="80000"/>
              </a:lnSpc>
              <a:buFontTx/>
              <a:buAutoNum type="arabicPeriod"/>
            </a:pPr>
            <a:r>
              <a:rPr lang="en-US" sz="2400" dirty="0"/>
              <a:t>The use and importance of voice to express words in a musical fashion</a:t>
            </a:r>
          </a:p>
          <a:p>
            <a:pPr marL="609600" indent="-609600" eaLnBrk="1" hangingPunct="1">
              <a:lnSpc>
                <a:spcPct val="80000"/>
              </a:lnSpc>
              <a:buFontTx/>
              <a:buAutoNum type="arabicPeriod"/>
            </a:pPr>
            <a:r>
              <a:rPr lang="en-US" sz="2400" dirty="0"/>
              <a:t>Externalization, which refers specifically to the belief that emotions and thoughts are so powerful that an individual cannot keep them within himself or herself and must express them to others</a:t>
            </a:r>
          </a:p>
          <a:p>
            <a:pPr marL="609600" indent="-609600" eaLnBrk="1" hangingPunct="1">
              <a:lnSpc>
                <a:spcPct val="80000"/>
              </a:lnSpc>
              <a:buFontTx/>
              <a:buAutoNum type="arabicPeriod"/>
            </a:pPr>
            <a:r>
              <a:rPr lang="en-US" sz="2400" dirty="0"/>
              <a:t>The importance of both the chorus and the soloists, which reflects the unity of Italian culture (chorus) but also regional variations, particularly between the north and south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345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345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345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345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3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lnSpc>
                <a:spcPct val="150000"/>
              </a:lnSpc>
              <a:spcBef>
                <a:spcPts val="0"/>
              </a:spcBef>
              <a:buAutoNum type="arabicPeriod"/>
            </a:pPr>
            <a:r>
              <a:rPr lang="en-US" sz="4000" dirty="0">
                <a:ln w="12700">
                  <a:solidFill>
                    <a:schemeClr val="accent1"/>
                  </a:solidFill>
                </a:ln>
                <a:solidFill>
                  <a:srgbClr val="000000"/>
                </a:solidFill>
                <a:effectLst>
                  <a:outerShdw blurRad="50800" dist="38100" algn="l" rotWithShape="0">
                    <a:prstClr val="black">
                      <a:alpha val="40000"/>
                    </a:prstClr>
                  </a:outerShdw>
                </a:effectLst>
                <a:latin typeface="+mn-lt"/>
              </a:rPr>
              <a:t>The Overture</a:t>
            </a:r>
          </a:p>
          <a:p>
            <a:pPr marL="990600" lvl="1" indent="-533400" algn="l">
              <a:lnSpc>
                <a:spcPct val="150000"/>
              </a:lnSpc>
              <a:spcBef>
                <a:spcPts val="0"/>
              </a:spcBef>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endParaRPr kumimoji="0" lang="en-US" sz="40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lnSpc>
                <a:spcPct val="150000"/>
              </a:lnSpc>
              <a:spcBef>
                <a:spcPts val="0"/>
              </a:spcBef>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endParaRPr kumimoji="0" lang="en-US" sz="40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lnSpc>
                <a:spcPct val="150000"/>
              </a:lnSpc>
              <a:spcBef>
                <a:spcPts val="0"/>
              </a:spcBef>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lnSpc>
                <a:spcPct val="150000"/>
              </a:lnSpc>
              <a:spcBef>
                <a:spcPts val="0"/>
              </a:spcBef>
            </a:pPr>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4000" dirty="0">
                <a:ln w="12700">
                  <a:solidFill>
                    <a:schemeClr val="accent1"/>
                  </a:solidFill>
                </a:ln>
                <a:solidFill>
                  <a:srgbClr val="000000"/>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2590800"/>
            <a:ext cx="7315200" cy="1840504"/>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r>
              <a:rPr lang="en-US" sz="2800" i="0" dirty="0"/>
              <a:t>sets the mood </a:t>
            </a:r>
          </a:p>
          <a:p>
            <a:r>
              <a:rPr lang="en-US" sz="2800" i="0" dirty="0"/>
              <a:t>and gives some idea as to what one can expect</a:t>
            </a:r>
            <a:endParaRPr lang="en-US" sz="1100" i="0" dirty="0"/>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9091" name="Rectangle 3"/>
          <p:cNvSpPr>
            <a:spLocks noGrp="1" noChangeArrowheads="1"/>
          </p:cNvSpPr>
          <p:nvPr>
            <p:ph type="body" idx="1"/>
          </p:nvPr>
        </p:nvSpPr>
        <p:spPr>
          <a:xfrm>
            <a:off x="914400" y="2503683"/>
            <a:ext cx="7315200" cy="2751522"/>
          </a:xfrm>
        </p:spPr>
        <p:txBody>
          <a:bodyPr/>
          <a:lstStyle/>
          <a:p>
            <a:pPr marL="0" indent="0" algn="ctr" eaLnBrk="1" hangingPunct="1">
              <a:buNone/>
            </a:pPr>
            <a:r>
              <a:rPr lang="en-US" b="1" dirty="0"/>
              <a:t>Essentially, the orchestra sets the mood for the opera </a:t>
            </a:r>
          </a:p>
          <a:p>
            <a:pPr marL="0" indent="0" algn="ctr" eaLnBrk="1" hangingPunct="1">
              <a:buNone/>
            </a:pPr>
            <a:r>
              <a:rPr lang="en-US" b="1" dirty="0">
                <a:solidFill>
                  <a:schemeClr val="accent1"/>
                </a:solidFill>
              </a:rPr>
              <a:t>during the overture </a:t>
            </a:r>
          </a:p>
          <a:p>
            <a:pPr marL="0" indent="0" algn="ctr" eaLnBrk="1" hangingPunct="1">
              <a:buNone/>
            </a:pPr>
            <a:r>
              <a:rPr lang="en-US" b="1" dirty="0"/>
              <a:t>and gives some idea as to what the audience can expect to occur</a:t>
            </a: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9091" name="Rectangle 3"/>
          <p:cNvSpPr>
            <a:spLocks noGrp="1" noChangeArrowheads="1"/>
          </p:cNvSpPr>
          <p:nvPr>
            <p:ph type="body" idx="1"/>
          </p:nvPr>
        </p:nvSpPr>
        <p:spPr>
          <a:xfrm>
            <a:off x="914400" y="1701796"/>
            <a:ext cx="7315200" cy="4622804"/>
          </a:xfrm>
        </p:spPr>
        <p:txBody>
          <a:bodyPr/>
          <a:lstStyle/>
          <a:p>
            <a:pPr marL="0" lvl="1" indent="0" algn="ctr" eaLnBrk="1" hangingPunct="1">
              <a:buNone/>
            </a:pPr>
            <a:r>
              <a:rPr lang="en-US" sz="3200" b="1" dirty="0"/>
              <a:t>typically, the overture is about </a:t>
            </a:r>
          </a:p>
          <a:p>
            <a:pPr marL="0" lvl="1" indent="0" algn="ctr" eaLnBrk="1" hangingPunct="1">
              <a:buNone/>
            </a:pPr>
            <a:r>
              <a:rPr lang="en-US" sz="3200" b="1" dirty="0"/>
              <a:t>5 minutes in length </a:t>
            </a:r>
          </a:p>
          <a:p>
            <a:pPr marL="0" lvl="1" indent="0" algn="ctr" eaLnBrk="1" hangingPunct="1">
              <a:buNone/>
            </a:pPr>
            <a:r>
              <a:rPr lang="en-US" sz="3200" b="1" dirty="0"/>
              <a:t>and it frequently includes passages that are emotionally </a:t>
            </a:r>
          </a:p>
          <a:p>
            <a:pPr marL="0" lvl="1" indent="0" algn="ctr" eaLnBrk="1" hangingPunct="1">
              <a:buNone/>
            </a:pPr>
            <a:r>
              <a:rPr lang="en-US" sz="3200" b="1" dirty="0"/>
              <a:t>somber </a:t>
            </a:r>
          </a:p>
          <a:p>
            <a:pPr marL="0" lvl="1" indent="0" algn="ctr" eaLnBrk="1" hangingPunct="1">
              <a:buNone/>
            </a:pPr>
            <a:r>
              <a:rPr lang="en-US" sz="3200" b="1" dirty="0"/>
              <a:t>cheerful</a:t>
            </a:r>
          </a:p>
          <a:p>
            <a:pPr marL="0" lvl="1" indent="0" algn="ctr" eaLnBrk="1" hangingPunct="1">
              <a:buNone/>
            </a:pPr>
            <a:r>
              <a:rPr lang="en-US" sz="3200" b="1" dirty="0"/>
              <a:t>reflective </a:t>
            </a:r>
          </a:p>
          <a:p>
            <a:pPr marL="0" lvl="1" indent="0" algn="ctr" eaLnBrk="1" hangingPunct="1">
              <a:buNone/>
            </a:pPr>
            <a:r>
              <a:rPr lang="en-US" sz="3200" b="1" dirty="0"/>
              <a:t>and so forth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0115" name="Rectangle 3"/>
          <p:cNvSpPr>
            <a:spLocks noGrp="1" noChangeArrowheads="1"/>
          </p:cNvSpPr>
          <p:nvPr>
            <p:ph type="body" idx="1"/>
          </p:nvPr>
        </p:nvSpPr>
        <p:spPr>
          <a:xfrm>
            <a:off x="914400" y="1833588"/>
            <a:ext cx="7315200" cy="4487382"/>
          </a:xfrm>
        </p:spPr>
        <p:txBody>
          <a:bodyPr/>
          <a:lstStyle/>
          <a:p>
            <a:pPr marL="0" lvl="1" indent="0" algn="ctr" eaLnBrk="1" hangingPunct="1">
              <a:buNone/>
            </a:pPr>
            <a:r>
              <a:rPr lang="en-US" b="1" dirty="0"/>
              <a:t>at various points, the overture is </a:t>
            </a:r>
          </a:p>
          <a:p>
            <a:pPr marL="0" lvl="1" indent="0" algn="ctr" eaLnBrk="1" hangingPunct="1">
              <a:buNone/>
            </a:pPr>
            <a:r>
              <a:rPr lang="en-US" b="1" dirty="0"/>
              <a:t>quick</a:t>
            </a:r>
          </a:p>
          <a:p>
            <a:pPr marL="0" lvl="1" indent="0" algn="ctr" eaLnBrk="1" hangingPunct="1">
              <a:buNone/>
            </a:pPr>
            <a:r>
              <a:rPr lang="en-US" b="1" dirty="0"/>
              <a:t>moderate </a:t>
            </a:r>
          </a:p>
          <a:p>
            <a:pPr marL="0" lvl="1" indent="0" algn="ctr" eaLnBrk="1" hangingPunct="1">
              <a:buNone/>
            </a:pPr>
            <a:r>
              <a:rPr lang="en-US" b="1" dirty="0"/>
              <a:t>or slow in tempo</a:t>
            </a:r>
          </a:p>
          <a:p>
            <a:pPr marL="0" lvl="1" indent="0" algn="ctr" eaLnBrk="1" hangingPunct="1">
              <a:buNone/>
            </a:pPr>
            <a:r>
              <a:rPr lang="en-US" b="1" dirty="0"/>
              <a:t>and it employs different instruments to convey the sense of what will happen in the various acts</a:t>
            </a:r>
          </a:p>
          <a:p>
            <a:pPr marL="0" lvl="1" indent="0" algn="ctr" eaLnBrk="1" hangingPunct="1">
              <a:buNone/>
            </a:pPr>
            <a:r>
              <a:rPr lang="en-US" b="1" dirty="0"/>
              <a:t>—usually three—</a:t>
            </a:r>
          </a:p>
          <a:p>
            <a:pPr marL="0" lvl="1" indent="0" algn="ctr" eaLnBrk="1" hangingPunct="1">
              <a:buNone/>
            </a:pPr>
            <a:r>
              <a:rPr lang="en-US" b="1" dirty="0"/>
              <a:t>into which the opera is divided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1139" name="Rectangle 3"/>
          <p:cNvSpPr>
            <a:spLocks noGrp="1" noChangeArrowheads="1"/>
          </p:cNvSpPr>
          <p:nvPr>
            <p:ph type="body" idx="1"/>
          </p:nvPr>
        </p:nvSpPr>
        <p:spPr>
          <a:xfrm>
            <a:off x="914400" y="2977467"/>
            <a:ext cx="7315200" cy="2160591"/>
          </a:xfrm>
        </p:spPr>
        <p:txBody>
          <a:bodyPr/>
          <a:lstStyle/>
          <a:p>
            <a:pPr marL="0" indent="0" algn="ctr" eaLnBrk="1" hangingPunct="1">
              <a:buNone/>
            </a:pPr>
            <a:r>
              <a:rPr lang="en-US" dirty="0"/>
              <a:t>the overture was such an influential innovation that it </a:t>
            </a:r>
          </a:p>
          <a:p>
            <a:pPr marL="0" indent="0" algn="ctr" eaLnBrk="1" hangingPunct="1">
              <a:buNone/>
            </a:pPr>
            <a:r>
              <a:rPr lang="en-US" b="1" dirty="0"/>
              <a:t>inspired the development of the German symphony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9939" name="Rectangle 3"/>
          <p:cNvSpPr>
            <a:spLocks noGrp="1" noChangeArrowheads="1"/>
          </p:cNvSpPr>
          <p:nvPr>
            <p:ph type="body" idx="1"/>
          </p:nvPr>
        </p:nvSpPr>
        <p:spPr>
          <a:xfrm>
            <a:off x="914400" y="2209800"/>
            <a:ext cx="7315200" cy="4001095"/>
          </a:xfrm>
        </p:spPr>
        <p:txBody>
          <a:bodyPr>
            <a:spAutoFit/>
          </a:bodyPr>
          <a:lstStyle/>
          <a:p>
            <a:pPr marL="566738" indent="-566738" eaLnBrk="1" hangingPunct="1">
              <a:spcBef>
                <a:spcPts val="1000"/>
              </a:spcBef>
              <a:buNone/>
              <a:tabLst>
                <a:tab pos="1379538" algn="l"/>
              </a:tabLst>
            </a:pPr>
            <a:r>
              <a:rPr lang="en-US" sz="2800" b="1" dirty="0">
                <a:solidFill>
                  <a:schemeClr val="accent1"/>
                </a:solidFill>
              </a:rPr>
              <a:t>Ch.  7 	The Swedish </a:t>
            </a:r>
            <a:r>
              <a:rPr lang="en-US" sz="2800" b="1" i="1" dirty="0" err="1">
                <a:solidFill>
                  <a:schemeClr val="accent1"/>
                </a:solidFill>
              </a:rPr>
              <a:t>Stuga</a:t>
            </a:r>
            <a:endParaRPr lang="en-US" sz="2800" b="1" i="1" dirty="0">
              <a:solidFill>
                <a:schemeClr val="accent1"/>
              </a:solidFill>
            </a:endParaRPr>
          </a:p>
          <a:p>
            <a:pPr marL="566738" indent="-566738" eaLnBrk="1" hangingPunct="1">
              <a:spcBef>
                <a:spcPts val="1000"/>
              </a:spcBef>
              <a:buNone/>
              <a:tabLst>
                <a:tab pos="1379538" algn="l"/>
              </a:tabLst>
            </a:pPr>
            <a:r>
              <a:rPr lang="en-US" sz="2800" b="1" dirty="0">
                <a:solidFill>
                  <a:schemeClr val="accent1"/>
                </a:solidFill>
              </a:rPr>
              <a:t>Ch.  8 	The Finnish Sauna</a:t>
            </a:r>
          </a:p>
          <a:p>
            <a:pPr marL="566738" indent="-566738" eaLnBrk="1" hangingPunct="1">
              <a:spcBef>
                <a:spcPts val="1000"/>
              </a:spcBef>
              <a:buNone/>
              <a:tabLst>
                <a:tab pos="1379538" algn="l"/>
              </a:tabLst>
            </a:pPr>
            <a:r>
              <a:rPr lang="en-US" sz="2800" b="1" dirty="0">
                <a:solidFill>
                  <a:schemeClr val="accent1"/>
                </a:solidFill>
              </a:rPr>
              <a:t>Ch.  9 	The Danish Christmas Luncheon</a:t>
            </a:r>
          </a:p>
          <a:p>
            <a:pPr marL="566738" indent="-566738" eaLnBrk="1" hangingPunct="1">
              <a:spcBef>
                <a:spcPts val="1000"/>
              </a:spcBef>
              <a:buFontTx/>
              <a:buNone/>
              <a:tabLst>
                <a:tab pos="1379538" algn="l"/>
              </a:tabLst>
            </a:pPr>
            <a:r>
              <a:rPr lang="en-US" sz="3600" b="1" dirty="0"/>
              <a:t>Ch. 10 	The German Symphony</a:t>
            </a:r>
            <a:endParaRPr lang="en-US" sz="3600" dirty="0"/>
          </a:p>
          <a:p>
            <a:pPr marL="566738" indent="-566738" eaLnBrk="1" hangingPunct="1">
              <a:spcBef>
                <a:spcPts val="1000"/>
              </a:spcBef>
              <a:buFontTx/>
              <a:buNone/>
              <a:tabLst>
                <a:tab pos="1379538" algn="l"/>
              </a:tabLst>
            </a:pPr>
            <a:r>
              <a:rPr lang="en-US" sz="2800" b="1" dirty="0">
                <a:solidFill>
                  <a:schemeClr val="accent1"/>
                </a:solidFill>
              </a:rPr>
              <a:t>Ch. 11 	Irish Conversations</a:t>
            </a:r>
          </a:p>
          <a:p>
            <a:pPr marL="566738" indent="-566738" eaLnBrk="1" hangingPunct="1">
              <a:spcBef>
                <a:spcPts val="1000"/>
              </a:spcBef>
              <a:buNone/>
              <a:tabLst>
                <a:tab pos="1379538" algn="l"/>
              </a:tabLst>
            </a:pPr>
            <a:r>
              <a:rPr lang="en-US" sz="2800" b="1" dirty="0">
                <a:solidFill>
                  <a:schemeClr val="accent1"/>
                </a:solidFill>
              </a:rPr>
              <a:t>Ch. 14 	French Wine</a:t>
            </a:r>
            <a:r>
              <a:rPr lang="en-US" sz="2800" dirty="0">
                <a:solidFill>
                  <a:schemeClr val="accent1"/>
                </a:solidFill>
              </a:rPr>
              <a:t> . . .</a:t>
            </a:r>
          </a:p>
          <a:p>
            <a:pPr marL="566738" indent="-566738" eaLnBrk="1" hangingPunct="1">
              <a:spcBef>
                <a:spcPts val="1000"/>
              </a:spcBef>
              <a:buFontTx/>
              <a:buNone/>
              <a:tabLst>
                <a:tab pos="1379538" algn="l"/>
              </a:tabLst>
            </a:pPr>
            <a:r>
              <a:rPr lang="en-US" sz="2800" b="1" dirty="0">
                <a:solidFill>
                  <a:schemeClr val="accent1"/>
                </a:solidFill>
              </a:rPr>
              <a:t>Ch. 16 	The Traditional British House</a:t>
            </a:r>
          </a:p>
        </p:txBody>
      </p:sp>
      <p:sp>
        <p:nvSpPr>
          <p:cNvPr id="4"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1723229107"/>
      </p:ext>
    </p:extLst>
  </p:cSld>
  <p:clrMapOvr>
    <a:masterClrMapping/>
  </p:clrMapOvr>
  <p:transition/>
</p:sld>
</file>

<file path=ppt/slides/slide5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descr="http://www.mfiles.co.uk/illustrations/brahms-symphony-4-pag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423" y="76200"/>
            <a:ext cx="8686800" cy="66365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ChangeArrowheads="1"/>
          </p:cNvSpPr>
          <p:nvPr/>
        </p:nvSpPr>
        <p:spPr bwMode="auto">
          <a:xfrm>
            <a:off x="2826199" y="6400308"/>
            <a:ext cx="3485249" cy="215444"/>
          </a:xfrm>
          <a:prstGeom prst="rect">
            <a:avLst/>
          </a:prstGeom>
          <a:noFill/>
          <a:ln w="9525">
            <a:noFill/>
            <a:miter lim="800000"/>
            <a:headEnd/>
            <a:tailEnd/>
          </a:ln>
        </p:spPr>
        <p:txBody>
          <a:bodyPr wrap="none">
            <a:spAutoFit/>
          </a:bodyPr>
          <a:lstStyle/>
          <a:p>
            <a:r>
              <a:rPr lang="en-US" sz="800" b="0" i="0" dirty="0">
                <a:hlinkClick r:id="rId3"/>
              </a:rPr>
              <a:t>http://www.mfiles.co.uk/manuscripts-pens-and-composers.htm</a:t>
            </a:r>
            <a:endParaRPr lang="en-US" sz="800" b="0" i="0" dirty="0"/>
          </a:p>
        </p:txBody>
      </p:sp>
      <p:pic>
        <p:nvPicPr>
          <p:cNvPr id="8196" name="Picture 4" descr="http://s2.germany.travel/media/content/staedte___kultur_1/musik___shows/orchester/deutschessymphonie_orchesterberlin/Foto_DSO_Berlin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9681" y="1524000"/>
            <a:ext cx="5495519" cy="374332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6000" y="4738914"/>
            <a:ext cx="4572000" cy="338554"/>
          </a:xfrm>
          <a:prstGeom prst="rect">
            <a:avLst/>
          </a:prstGeom>
        </p:spPr>
        <p:txBody>
          <a:bodyPr>
            <a:spAutoFit/>
          </a:bodyPr>
          <a:lstStyle/>
          <a:p>
            <a:r>
              <a:rPr lang="en-US" sz="1600" i="0" dirty="0">
                <a:solidFill>
                  <a:srgbClr val="FFFFFF"/>
                </a:solidFill>
                <a:hlinkClick r:id="rId5"/>
              </a:rPr>
              <a:t>German Symphony Orchestra Berlin</a:t>
            </a:r>
            <a:endParaRPr lang="en-US" sz="1600" i="0" dirty="0">
              <a:solidFill>
                <a:srgbClr val="FFFFFF"/>
              </a:solidFill>
            </a:endParaRPr>
          </a:p>
        </p:txBody>
      </p:sp>
    </p:spTree>
    <p:extLst>
      <p:ext uri="{BB962C8B-B14F-4D97-AF65-F5344CB8AC3E}">
        <p14:creationId xmlns:p14="http://schemas.microsoft.com/office/powerpoint/2010/main" val="2090932945"/>
      </p:ext>
    </p:extLst>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3186" name="Rectangle 4"/>
          <p:cNvSpPr>
            <a:spLocks noChangeArrowheads="1"/>
          </p:cNvSpPr>
          <p:nvPr/>
        </p:nvSpPr>
        <p:spPr bwMode="auto">
          <a:xfrm>
            <a:off x="2607389" y="6551842"/>
            <a:ext cx="3922869" cy="215444"/>
          </a:xfrm>
          <a:prstGeom prst="rect">
            <a:avLst/>
          </a:prstGeom>
          <a:noFill/>
          <a:ln w="9525">
            <a:noFill/>
            <a:miter lim="800000"/>
            <a:headEnd/>
            <a:tailEnd/>
          </a:ln>
        </p:spPr>
        <p:txBody>
          <a:bodyPr wrap="none">
            <a:spAutoFit/>
          </a:bodyPr>
          <a:lstStyle/>
          <a:p>
            <a:r>
              <a:rPr lang="en-US" sz="800" b="0" i="0" dirty="0">
                <a:hlinkClick r:id="rId2"/>
              </a:rPr>
              <a:t>http://www.d.umn.edu/cla/faculty/troufs/anth1095/Germany.html#title</a:t>
            </a:r>
            <a:endParaRPr lang="en-US" sz="800" b="0" i="0" dirty="0"/>
          </a:p>
        </p:txBody>
      </p:sp>
      <p:pic>
        <p:nvPicPr>
          <p:cNvPr id="93187" name="Picture 6"/>
          <p:cNvPicPr>
            <a:picLocks noChangeAspect="1" noChangeArrowheads="1"/>
          </p:cNvPicPr>
          <p:nvPr/>
        </p:nvPicPr>
        <p:blipFill>
          <a:blip r:embed="rId3" cstate="print"/>
          <a:srcRect/>
          <a:stretch>
            <a:fillRect/>
          </a:stretch>
        </p:blipFill>
        <p:spPr bwMode="auto">
          <a:xfrm>
            <a:off x="685800" y="1153884"/>
            <a:ext cx="7772400" cy="4857750"/>
          </a:xfrm>
          <a:prstGeom prst="rect">
            <a:avLst/>
          </a:prstGeom>
          <a:noFill/>
          <a:ln w="9525">
            <a:noFill/>
            <a:miter lim="800000"/>
            <a:headEnd/>
            <a:tailEnd/>
          </a:ln>
        </p:spPr>
      </p:pic>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4211" name="Rectangle 3"/>
          <p:cNvSpPr>
            <a:spLocks noGrp="1" noChangeArrowheads="1"/>
          </p:cNvSpPr>
          <p:nvPr>
            <p:ph type="body" idx="1"/>
          </p:nvPr>
        </p:nvSpPr>
        <p:spPr>
          <a:xfrm>
            <a:off x="914400" y="1371600"/>
            <a:ext cx="7315200" cy="4967514"/>
          </a:xfrm>
        </p:spPr>
        <p:txBody>
          <a:bodyPr/>
          <a:lstStyle/>
          <a:p>
            <a:pPr marL="0" indent="0" algn="just" eaLnBrk="1" hangingPunct="1">
              <a:lnSpc>
                <a:spcPct val="90000"/>
              </a:lnSpc>
              <a:buNone/>
            </a:pPr>
            <a:r>
              <a:rPr lang="en-US" dirty="0"/>
              <a:t>“Italian culture emphasizes overtures.  Italy stands somewhere in the middle of the continuum between American </a:t>
            </a:r>
            <a:r>
              <a:rPr lang="en-US" b="1" dirty="0">
                <a:solidFill>
                  <a:srgbClr val="FF0000"/>
                </a:solidFill>
              </a:rPr>
              <a:t>low-context culture</a:t>
            </a:r>
            <a:r>
              <a:rPr lang="en-US" dirty="0"/>
              <a:t> and Asian </a:t>
            </a:r>
            <a:r>
              <a:rPr lang="en-US" b="1" dirty="0">
                <a:solidFill>
                  <a:srgbClr val="FF0000"/>
                </a:solidFill>
              </a:rPr>
              <a:t>high-context culture</a:t>
            </a:r>
            <a:r>
              <a:rPr lang="en-US" dirty="0"/>
              <a:t>.  American tend to ignore the overture and get down to business rather quickly.  On the other hand, many Asians devote a significant amount of time getting to know their negotiating counterparts before doing business with them. . . .”</a:t>
            </a:r>
          </a:p>
        </p:txBody>
      </p:sp>
      <p:sp>
        <p:nvSpPr>
          <p:cNvPr id="9"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4211" name="Rectangle 3"/>
          <p:cNvSpPr>
            <a:spLocks noGrp="1" noChangeArrowheads="1"/>
          </p:cNvSpPr>
          <p:nvPr>
            <p:ph type="body" idx="1"/>
          </p:nvPr>
        </p:nvSpPr>
        <p:spPr>
          <a:xfrm>
            <a:off x="914400" y="1371600"/>
            <a:ext cx="7315200" cy="4967514"/>
          </a:xfrm>
        </p:spPr>
        <p:txBody>
          <a:bodyPr/>
          <a:lstStyle/>
          <a:p>
            <a:pPr marL="0" indent="0" algn="just" eaLnBrk="1" hangingPunct="1">
              <a:lnSpc>
                <a:spcPct val="90000"/>
              </a:lnSpc>
              <a:buNone/>
            </a:pPr>
            <a:r>
              <a:rPr lang="en-US" dirty="0"/>
              <a:t>“Italian culture emphasizes overtures.  Italy stands somewhere in the middle of the continuum between American </a:t>
            </a:r>
            <a:r>
              <a:rPr lang="en-US" b="1" dirty="0">
                <a:solidFill>
                  <a:srgbClr val="FF0000"/>
                </a:solidFill>
              </a:rPr>
              <a:t>low-context culture</a:t>
            </a:r>
            <a:r>
              <a:rPr lang="en-US" dirty="0"/>
              <a:t> and Asian </a:t>
            </a:r>
            <a:r>
              <a:rPr lang="en-US" b="1" dirty="0">
                <a:solidFill>
                  <a:srgbClr val="FF0000"/>
                </a:solidFill>
              </a:rPr>
              <a:t>high-context culture</a:t>
            </a:r>
            <a:r>
              <a:rPr lang="en-US" dirty="0"/>
              <a:t>.  American tend to ignore the overture and get down to business rather quickly.  On the other hand, many Asians devote a significant amount of time getting to know their negotiating counterparts before doing business with them. . . .”</a:t>
            </a:r>
          </a:p>
        </p:txBody>
      </p:sp>
      <p:sp>
        <p:nvSpPr>
          <p:cNvPr id="9"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5" name="Text Box 5"/>
          <p:cNvSpPr txBox="1">
            <a:spLocks noChangeArrowheads="1"/>
          </p:cNvSpPr>
          <p:nvPr/>
        </p:nvSpPr>
        <p:spPr bwMode="auto">
          <a:xfrm>
            <a:off x="914400" y="2362200"/>
            <a:ext cx="7315200" cy="3761030"/>
          </a:xfrm>
          <a:prstGeom prst="rect">
            <a:avLst/>
          </a:prstGeom>
          <a:solidFill>
            <a:schemeClr val="bg1"/>
          </a:solidFill>
          <a:ln w="76200">
            <a:solidFill>
              <a:srgbClr val="FFC000"/>
            </a:solidFill>
            <a:miter lim="800000"/>
            <a:headEnd/>
            <a:tailEnd/>
          </a:ln>
        </p:spPr>
        <p:txBody>
          <a:bodyPr wrap="square">
            <a:spAutoFit/>
          </a:bodyPr>
          <a:lstStyle/>
          <a:p>
            <a:pPr eaLnBrk="1" hangingPunct="1">
              <a:lnSpc>
                <a:spcPct val="80000"/>
              </a:lnSpc>
            </a:pPr>
            <a:endParaRPr lang="en-US" sz="2800" i="0" dirty="0"/>
          </a:p>
          <a:p>
            <a:pPr eaLnBrk="1" hangingPunct="1">
              <a:lnSpc>
                <a:spcPct val="80000"/>
              </a:lnSpc>
            </a:pPr>
            <a:r>
              <a:rPr lang="en-US" sz="2800" i="0" dirty="0"/>
              <a:t>American</a:t>
            </a:r>
          </a:p>
          <a:p>
            <a:pPr eaLnBrk="1" hangingPunct="1">
              <a:lnSpc>
                <a:spcPct val="80000"/>
              </a:lnSpc>
            </a:pPr>
            <a:r>
              <a:rPr lang="en-US" sz="2000" b="0" i="0" dirty="0"/>
              <a:t>(low context)</a:t>
            </a:r>
          </a:p>
          <a:p>
            <a:pPr eaLnBrk="1" hangingPunct="1">
              <a:lnSpc>
                <a:spcPct val="80000"/>
              </a:lnSpc>
            </a:pPr>
            <a:endParaRPr lang="en-US" sz="2800" i="0" dirty="0"/>
          </a:p>
          <a:p>
            <a:pPr eaLnBrk="1" hangingPunct="1">
              <a:lnSpc>
                <a:spcPct val="80000"/>
              </a:lnSpc>
            </a:pPr>
            <a:r>
              <a:rPr lang="en-US" sz="2800" i="0" dirty="0"/>
              <a:t>Italian</a:t>
            </a:r>
          </a:p>
          <a:p>
            <a:pPr eaLnBrk="1" hangingPunct="1">
              <a:lnSpc>
                <a:spcPct val="80000"/>
              </a:lnSpc>
            </a:pPr>
            <a:endParaRPr lang="en-US" sz="2800" i="0" dirty="0"/>
          </a:p>
          <a:p>
            <a:pPr eaLnBrk="1" hangingPunct="1">
              <a:lnSpc>
                <a:spcPct val="80000"/>
              </a:lnSpc>
            </a:pPr>
            <a:r>
              <a:rPr lang="en-US" sz="2800" i="0" dirty="0"/>
              <a:t>“Asians”</a:t>
            </a:r>
          </a:p>
          <a:p>
            <a:pPr eaLnBrk="1" hangingPunct="1">
              <a:lnSpc>
                <a:spcPct val="80000"/>
              </a:lnSpc>
            </a:pPr>
            <a:r>
              <a:rPr lang="en-US" sz="2000" b="0" i="0" dirty="0"/>
              <a:t>(high context)</a:t>
            </a:r>
          </a:p>
          <a:p>
            <a:pPr eaLnBrk="1" hangingPunct="1">
              <a:lnSpc>
                <a:spcPct val="80000"/>
              </a:lnSpc>
            </a:pPr>
            <a:endParaRPr lang="en-US" sz="2800" i="0" dirty="0"/>
          </a:p>
        </p:txBody>
      </p:sp>
      <p:sp>
        <p:nvSpPr>
          <p:cNvPr id="6" name="Up Arrow 5"/>
          <p:cNvSpPr/>
          <p:nvPr/>
        </p:nvSpPr>
        <p:spPr bwMode="auto">
          <a:xfrm>
            <a:off x="3915228" y="3505200"/>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7" name="Up Arrow 6"/>
          <p:cNvSpPr/>
          <p:nvPr/>
        </p:nvSpPr>
        <p:spPr bwMode="auto">
          <a:xfrm>
            <a:off x="3918858" y="4361544"/>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2054462390"/>
      </p:ext>
    </p:extLst>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5016758"/>
          </a:xfrm>
        </p:spPr>
        <p:txBody>
          <a:bodyPr/>
          <a:lstStyle/>
          <a:p>
            <a:pPr marL="0" indent="0" algn="just" eaLnBrk="1" hangingPunct="1">
              <a:buNone/>
            </a:pPr>
            <a:r>
              <a:rPr lang="en-US" dirty="0"/>
              <a:t>“. . . Italians take a midway position on the issue of </a:t>
            </a:r>
            <a:r>
              <a:rPr lang="en-US" b="1" dirty="0">
                <a:solidFill>
                  <a:srgbClr val="FF0000"/>
                </a:solidFill>
              </a:rPr>
              <a:t>personal trust</a:t>
            </a:r>
            <a:r>
              <a:rPr lang="en-US" dirty="0"/>
              <a:t> </a:t>
            </a:r>
            <a:r>
              <a:rPr lang="en-US" b="1" dirty="0">
                <a:solidFill>
                  <a:srgbClr val="FF0000"/>
                </a:solidFill>
              </a:rPr>
              <a:t>and knowledge</a:t>
            </a:r>
            <a:r>
              <a:rPr lang="en-US" dirty="0"/>
              <a:t>, but they do tend to convey their feelings and thoughts at least partially at the beginning of a relationship.  The other party has some understanding of what will unfold, but it is only a preview that is imperfect, because the unexpected frequently occurs.”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5016758"/>
          </a:xfrm>
        </p:spPr>
        <p:txBody>
          <a:bodyPr/>
          <a:lstStyle/>
          <a:p>
            <a:pPr marL="0" indent="0" algn="just" eaLnBrk="1" hangingPunct="1">
              <a:buNone/>
            </a:pPr>
            <a:r>
              <a:rPr lang="en-US" dirty="0"/>
              <a:t>“. . . Italians take a midway position on the issue of </a:t>
            </a:r>
            <a:r>
              <a:rPr lang="en-US" b="1" dirty="0">
                <a:solidFill>
                  <a:srgbClr val="FF0000"/>
                </a:solidFill>
              </a:rPr>
              <a:t>personal trust</a:t>
            </a:r>
            <a:r>
              <a:rPr lang="en-US" dirty="0"/>
              <a:t> </a:t>
            </a:r>
            <a:r>
              <a:rPr lang="en-US" b="1" dirty="0">
                <a:solidFill>
                  <a:srgbClr val="FF0000"/>
                </a:solidFill>
              </a:rPr>
              <a:t>and knowledge</a:t>
            </a:r>
            <a:r>
              <a:rPr lang="en-US" dirty="0"/>
              <a:t>, but they do tend to convey their feelings and thoughts at least partially at the beginning of a relationship.  The other party has some understanding of what will unfold, but it is only a preview that is imperfect, because the unexpected frequently occurs.”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5" name="Text Box 5"/>
          <p:cNvSpPr txBox="1">
            <a:spLocks noChangeArrowheads="1"/>
          </p:cNvSpPr>
          <p:nvPr/>
        </p:nvSpPr>
        <p:spPr bwMode="auto">
          <a:xfrm>
            <a:off x="914400" y="2362200"/>
            <a:ext cx="7315200" cy="3761030"/>
          </a:xfrm>
          <a:prstGeom prst="rect">
            <a:avLst/>
          </a:prstGeom>
          <a:solidFill>
            <a:schemeClr val="bg1"/>
          </a:solidFill>
          <a:ln w="76200">
            <a:solidFill>
              <a:srgbClr val="FFC000"/>
            </a:solidFill>
            <a:miter lim="800000"/>
            <a:headEnd/>
            <a:tailEnd/>
          </a:ln>
        </p:spPr>
        <p:txBody>
          <a:bodyPr wrap="square">
            <a:spAutoFit/>
          </a:bodyPr>
          <a:lstStyle/>
          <a:p>
            <a:pPr eaLnBrk="1" hangingPunct="1">
              <a:lnSpc>
                <a:spcPct val="80000"/>
              </a:lnSpc>
            </a:pPr>
            <a:endParaRPr lang="en-US" sz="2800" i="0" dirty="0"/>
          </a:p>
          <a:p>
            <a:pPr eaLnBrk="1" hangingPunct="1">
              <a:lnSpc>
                <a:spcPct val="80000"/>
              </a:lnSpc>
            </a:pPr>
            <a:r>
              <a:rPr lang="en-US" sz="2800" i="0" dirty="0"/>
              <a:t>X</a:t>
            </a:r>
          </a:p>
          <a:p>
            <a:pPr eaLnBrk="1" hangingPunct="1">
              <a:lnSpc>
                <a:spcPct val="80000"/>
              </a:lnSpc>
            </a:pPr>
            <a:r>
              <a:rPr lang="en-US" sz="2000" b="0" i="0" dirty="0"/>
              <a:t>(low personal trust)</a:t>
            </a:r>
          </a:p>
          <a:p>
            <a:pPr eaLnBrk="1" hangingPunct="1">
              <a:lnSpc>
                <a:spcPct val="80000"/>
              </a:lnSpc>
            </a:pPr>
            <a:endParaRPr lang="en-US" sz="2800" i="0" dirty="0"/>
          </a:p>
          <a:p>
            <a:pPr eaLnBrk="1" hangingPunct="1">
              <a:lnSpc>
                <a:spcPct val="80000"/>
              </a:lnSpc>
            </a:pPr>
            <a:r>
              <a:rPr lang="en-US" sz="2800" i="0" dirty="0"/>
              <a:t>Italian</a:t>
            </a:r>
          </a:p>
          <a:p>
            <a:pPr eaLnBrk="1" hangingPunct="1">
              <a:lnSpc>
                <a:spcPct val="80000"/>
              </a:lnSpc>
            </a:pPr>
            <a:endParaRPr lang="en-US" sz="2800" i="0" dirty="0"/>
          </a:p>
          <a:p>
            <a:pPr eaLnBrk="1" hangingPunct="1">
              <a:lnSpc>
                <a:spcPct val="80000"/>
              </a:lnSpc>
            </a:pPr>
            <a:r>
              <a:rPr lang="en-US" sz="2800" i="0" dirty="0"/>
              <a:t>Y</a:t>
            </a:r>
          </a:p>
          <a:p>
            <a:pPr eaLnBrk="1" hangingPunct="1">
              <a:lnSpc>
                <a:spcPct val="80000"/>
              </a:lnSpc>
            </a:pPr>
            <a:r>
              <a:rPr lang="en-US" sz="2000" b="0" i="0" dirty="0"/>
              <a:t>(high personal trust)</a:t>
            </a:r>
          </a:p>
          <a:p>
            <a:pPr eaLnBrk="1" hangingPunct="1">
              <a:lnSpc>
                <a:spcPct val="80000"/>
              </a:lnSpc>
            </a:pPr>
            <a:endParaRPr lang="en-US" sz="2800" i="0" dirty="0"/>
          </a:p>
        </p:txBody>
      </p:sp>
      <p:sp>
        <p:nvSpPr>
          <p:cNvPr id="6" name="Up Arrow 5"/>
          <p:cNvSpPr/>
          <p:nvPr/>
        </p:nvSpPr>
        <p:spPr bwMode="auto">
          <a:xfrm>
            <a:off x="3915228" y="3505200"/>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7" name="Up Arrow 6"/>
          <p:cNvSpPr/>
          <p:nvPr/>
        </p:nvSpPr>
        <p:spPr bwMode="auto">
          <a:xfrm>
            <a:off x="3918858" y="4361544"/>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1503260125"/>
      </p:ext>
    </p:extLst>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4684359"/>
          </a:xfrm>
        </p:spPr>
        <p:txBody>
          <a:bodyPr/>
          <a:lstStyle/>
          <a:p>
            <a:pPr marL="0" indent="0" algn="ctr" eaLnBrk="1" hangingPunct="1">
              <a:buNone/>
            </a:pPr>
            <a:r>
              <a:rPr lang="en-US" sz="2800" dirty="0">
                <a:solidFill>
                  <a:schemeClr val="accent1"/>
                </a:solidFill>
              </a:rPr>
              <a:t>“. . . Italians take a midway position on the issue of personal trust and knowledge, but </a:t>
            </a:r>
            <a:r>
              <a:rPr lang="en-US" sz="3600" b="1" dirty="0"/>
              <a:t>they do tend to convey their feelings and thoughts at least partially at the beginning of a relationship</a:t>
            </a:r>
            <a:r>
              <a:rPr lang="en-US" sz="2800" dirty="0">
                <a:solidFill>
                  <a:schemeClr val="accent1"/>
                </a:solidFill>
              </a:rPr>
              <a:t>.  The other party has some understanding of what will unfold, but it is </a:t>
            </a:r>
            <a:r>
              <a:rPr lang="en-US" b="1" dirty="0"/>
              <a:t>only a preview </a:t>
            </a:r>
            <a:r>
              <a:rPr lang="en-US" sz="2800" dirty="0">
                <a:solidFill>
                  <a:schemeClr val="accent1"/>
                </a:solidFill>
              </a:rPr>
              <a:t>that is imperfect, because </a:t>
            </a:r>
          </a:p>
          <a:p>
            <a:pPr marL="0" indent="0" algn="ctr" eaLnBrk="1" hangingPunct="1">
              <a:buNone/>
            </a:pPr>
            <a:r>
              <a:rPr lang="en-US" b="1" dirty="0"/>
              <a:t>the unexpected frequently occurs</a:t>
            </a:r>
            <a:r>
              <a:rPr lang="en-US" sz="2800" dirty="0">
                <a:solidFill>
                  <a:schemeClr val="accent1"/>
                </a:solidFill>
              </a:rPr>
              <a:t>.”</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6259" name="Rectangle 3"/>
          <p:cNvSpPr>
            <a:spLocks noGrp="1" noChangeArrowheads="1"/>
          </p:cNvSpPr>
          <p:nvPr>
            <p:ph type="body" idx="1"/>
          </p:nvPr>
        </p:nvSpPr>
        <p:spPr>
          <a:xfrm>
            <a:off x="914400" y="1676400"/>
            <a:ext cx="7315200" cy="4619726"/>
          </a:xfrm>
        </p:spPr>
        <p:txBody>
          <a:bodyPr/>
          <a:lstStyle/>
          <a:p>
            <a:pPr eaLnBrk="1" hangingPunct="1">
              <a:lnSpc>
                <a:spcPct val="80000"/>
              </a:lnSpc>
            </a:pPr>
            <a:endParaRPr lang="en-US" sz="2800" dirty="0"/>
          </a:p>
          <a:p>
            <a:pPr marL="0" indent="0" algn="ctr" eaLnBrk="1" hangingPunct="1">
              <a:lnSpc>
                <a:spcPct val="80000"/>
              </a:lnSpc>
              <a:buNone/>
            </a:pPr>
            <a:r>
              <a:rPr lang="en-US" b="1" dirty="0"/>
              <a:t>There are regional differences in the manner in which the overture is performed</a:t>
            </a:r>
          </a:p>
          <a:p>
            <a:pPr eaLnBrk="1" hangingPunct="1">
              <a:lnSpc>
                <a:spcPct val="80000"/>
              </a:lnSpc>
            </a:pPr>
            <a:endParaRPr lang="en-US" sz="200" dirty="0"/>
          </a:p>
          <a:p>
            <a:pPr lvl="1" eaLnBrk="1" hangingPunct="1">
              <a:lnSpc>
                <a:spcPct val="90000"/>
              </a:lnSpc>
            </a:pPr>
            <a:r>
              <a:rPr lang="en-US" sz="2400" dirty="0">
                <a:solidFill>
                  <a:schemeClr val="accent1"/>
                </a:solidFill>
              </a:rPr>
              <a:t>In</a:t>
            </a:r>
            <a:r>
              <a:rPr lang="en-US" sz="2400" dirty="0"/>
              <a:t> </a:t>
            </a:r>
            <a:r>
              <a:rPr lang="en-US" sz="3200" b="1" dirty="0"/>
              <a:t>Milan</a:t>
            </a:r>
            <a:r>
              <a:rPr lang="en-US" sz="2400" dirty="0">
                <a:solidFill>
                  <a:schemeClr val="accent1"/>
                </a:solidFill>
              </a:rPr>
              <a:t>, which has been influenced by its proximity to Switzerland and Germany, there is a tendency to </a:t>
            </a:r>
            <a:r>
              <a:rPr lang="en-US" sz="3200" b="1" dirty="0"/>
              <a:t>shorten</a:t>
            </a:r>
            <a:r>
              <a:rPr lang="en-US" sz="3200" dirty="0"/>
              <a:t> </a:t>
            </a:r>
            <a:r>
              <a:rPr lang="en-US" sz="2400" dirty="0">
                <a:solidFill>
                  <a:schemeClr val="accent1"/>
                </a:solidFill>
              </a:rPr>
              <a:t>the overture</a:t>
            </a:r>
          </a:p>
          <a:p>
            <a:pPr lvl="1" eaLnBrk="1" hangingPunct="1">
              <a:lnSpc>
                <a:spcPct val="80000"/>
              </a:lnSpc>
            </a:pPr>
            <a:endParaRPr lang="en-US" sz="100" dirty="0"/>
          </a:p>
          <a:p>
            <a:pPr lvl="1" eaLnBrk="1" hangingPunct="1">
              <a:lnSpc>
                <a:spcPct val="90000"/>
              </a:lnSpc>
            </a:pPr>
            <a:r>
              <a:rPr lang="en-US" sz="3200" b="1" dirty="0"/>
              <a:t>Still, it occurs</a:t>
            </a:r>
            <a:r>
              <a:rPr lang="en-US" sz="2400" dirty="0">
                <a:solidFill>
                  <a:schemeClr val="accent1"/>
                </a:solidFill>
              </a:rPr>
              <a:t>, even in the smallest caf</a:t>
            </a:r>
            <a:r>
              <a:rPr lang="en-US" sz="2400" dirty="0">
                <a:solidFill>
                  <a:schemeClr val="accent1"/>
                </a:solidFill>
                <a:cs typeface="Arial" charset="0"/>
              </a:rPr>
              <a:t>é that has only a few tables and a modest menu featuring sandwiches, in the form of a few minutes of conversation with the owner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7283" name="Rectangle 3"/>
          <p:cNvSpPr>
            <a:spLocks noGrp="1" noChangeArrowheads="1"/>
          </p:cNvSpPr>
          <p:nvPr>
            <p:ph type="body" idx="1"/>
          </p:nvPr>
        </p:nvSpPr>
        <p:spPr>
          <a:xfrm>
            <a:off x="914400" y="1217843"/>
            <a:ext cx="7315200" cy="5182957"/>
          </a:xfrm>
        </p:spPr>
        <p:txBody>
          <a:bodyPr/>
          <a:lstStyle/>
          <a:p>
            <a:pPr eaLnBrk="1" hangingPunct="1">
              <a:lnSpc>
                <a:spcPct val="80000"/>
              </a:lnSpc>
            </a:pPr>
            <a:endParaRPr lang="en-US" sz="2800" dirty="0"/>
          </a:p>
          <a:p>
            <a:pPr marL="0" indent="0" algn="ctr" eaLnBrk="1" hangingPunct="1">
              <a:lnSpc>
                <a:spcPct val="80000"/>
              </a:lnSpc>
              <a:buNone/>
            </a:pPr>
            <a:r>
              <a:rPr lang="en-US" sz="2800" dirty="0">
                <a:solidFill>
                  <a:schemeClr val="accent1"/>
                </a:solidFill>
              </a:rPr>
              <a:t>There are regional differences in the manner in which the overture is performed</a:t>
            </a:r>
          </a:p>
          <a:p>
            <a:pPr eaLnBrk="1" hangingPunct="1">
              <a:lnSpc>
                <a:spcPct val="80000"/>
              </a:lnSpc>
            </a:pPr>
            <a:endParaRPr lang="en-US" sz="1800" b="1" dirty="0">
              <a:solidFill>
                <a:schemeClr val="accent1"/>
              </a:solidFill>
            </a:endParaRPr>
          </a:p>
          <a:p>
            <a:pPr lvl="1" eaLnBrk="1" hangingPunct="1">
              <a:lnSpc>
                <a:spcPct val="80000"/>
              </a:lnSpc>
            </a:pPr>
            <a:r>
              <a:rPr lang="en-US" sz="3200" b="1" dirty="0"/>
              <a:t>In Milan, which has been influenced by its proximity to Switzerland and Germany, there is a tendency to shorten the overture</a:t>
            </a:r>
          </a:p>
          <a:p>
            <a:pPr lvl="1" eaLnBrk="1" hangingPunct="1">
              <a:lnSpc>
                <a:spcPct val="80000"/>
              </a:lnSpc>
            </a:pPr>
            <a:endParaRPr lang="en-US" sz="2400" dirty="0"/>
          </a:p>
          <a:p>
            <a:pPr lvl="1" eaLnBrk="1" hangingPunct="1">
              <a:lnSpc>
                <a:spcPct val="80000"/>
              </a:lnSpc>
            </a:pPr>
            <a:r>
              <a:rPr lang="en-US" sz="2400" dirty="0">
                <a:solidFill>
                  <a:schemeClr val="accent1"/>
                </a:solidFill>
              </a:rPr>
              <a:t>Still, it occurs, even in the smallest caf</a:t>
            </a:r>
            <a:r>
              <a:rPr lang="en-US" sz="2400" dirty="0">
                <a:solidFill>
                  <a:schemeClr val="accent1"/>
                </a:solidFill>
                <a:cs typeface="Arial" charset="0"/>
              </a:rPr>
              <a:t>é that has only a few tables and a modest menu featuring sandwiches, in the form of a few minutes of conversation with the owner</a:t>
            </a:r>
          </a:p>
        </p:txBody>
      </p:sp>
      <p:sp>
        <p:nvSpPr>
          <p:cNvPr id="97285" name="Text Box 5"/>
          <p:cNvSpPr txBox="1">
            <a:spLocks noChangeArrowheads="1"/>
          </p:cNvSpPr>
          <p:nvPr/>
        </p:nvSpPr>
        <p:spPr bwMode="auto">
          <a:xfrm>
            <a:off x="4632325" y="846138"/>
            <a:ext cx="184150" cy="579437"/>
          </a:xfrm>
          <a:prstGeom prst="rect">
            <a:avLst/>
          </a:prstGeom>
          <a:noFill/>
          <a:ln w="9525">
            <a:noFill/>
            <a:miter lim="800000"/>
            <a:headEnd/>
            <a:tailEnd/>
          </a:ln>
        </p:spPr>
        <p:txBody>
          <a:bodyPr wrap="none">
            <a:spAutoFit/>
          </a:bodyPr>
          <a:lstStyle/>
          <a:p>
            <a:endParaRPr lang="en-US" i="0"/>
          </a:p>
        </p:txBody>
      </p:sp>
      <p:sp>
        <p:nvSpPr>
          <p:cNvPr id="770054" name="Text Box 6"/>
          <p:cNvSpPr txBox="1">
            <a:spLocks noChangeArrowheads="1"/>
          </p:cNvSpPr>
          <p:nvPr/>
        </p:nvSpPr>
        <p:spPr bwMode="auto">
          <a:xfrm>
            <a:off x="3976914" y="4390572"/>
            <a:ext cx="4257897" cy="584775"/>
          </a:xfrm>
          <a:prstGeom prst="rect">
            <a:avLst/>
          </a:prstGeom>
          <a:noFill/>
          <a:ln w="9525">
            <a:noFill/>
            <a:miter lim="800000"/>
            <a:headEnd/>
            <a:tailEnd/>
          </a:ln>
        </p:spPr>
        <p:txBody>
          <a:bodyPr wrap="none">
            <a:spAutoFit/>
          </a:bodyPr>
          <a:lstStyle/>
          <a:p>
            <a:r>
              <a:rPr lang="en-US" i="0" dirty="0">
                <a:latin typeface="Arial" charset="0"/>
              </a:rPr>
              <a:t>. . . but it is still there</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0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0054" grpId="0"/>
    </p:bldLst>
  </p:timing>
</p:sld>
</file>

<file path=ppt/slides/slide5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8306" name="Rectangle 2"/>
          <p:cNvSpPr>
            <a:spLocks noChangeArrowheads="1"/>
          </p:cNvSpPr>
          <p:nvPr/>
        </p:nvSpPr>
        <p:spPr bwMode="auto">
          <a:xfrm>
            <a:off x="2592876" y="6551842"/>
            <a:ext cx="3922869" cy="215444"/>
          </a:xfrm>
          <a:prstGeom prst="rect">
            <a:avLst/>
          </a:prstGeom>
          <a:noFill/>
          <a:ln w="9525">
            <a:noFill/>
            <a:miter lim="800000"/>
            <a:headEnd/>
            <a:tailEnd/>
          </a:ln>
        </p:spPr>
        <p:txBody>
          <a:bodyPr wrap="none">
            <a:spAutoFit/>
          </a:bodyPr>
          <a:lstStyle/>
          <a:p>
            <a:r>
              <a:rPr lang="en-US" sz="800" b="0" i="0" dirty="0">
                <a:hlinkClick r:id="rId2"/>
              </a:rPr>
              <a:t>http://www.d.umn.edu/cla/faculty/troufs/anth1095/Germany.html#title</a:t>
            </a:r>
            <a:endParaRPr lang="en-US" sz="800" b="0" i="0" dirty="0"/>
          </a:p>
        </p:txBody>
      </p:sp>
      <p:pic>
        <p:nvPicPr>
          <p:cNvPr id="98307" name="Picture 6"/>
          <p:cNvPicPr>
            <a:picLocks noChangeAspect="1" noChangeArrowheads="1"/>
          </p:cNvPicPr>
          <p:nvPr/>
        </p:nvPicPr>
        <p:blipFill>
          <a:blip r:embed="rId3" cstate="print"/>
          <a:srcRect/>
          <a:stretch>
            <a:fillRect/>
          </a:stretch>
        </p:blipFill>
        <p:spPr bwMode="auto">
          <a:xfrm>
            <a:off x="3714750" y="2324100"/>
            <a:ext cx="1714500" cy="2209800"/>
          </a:xfrm>
          <a:prstGeom prst="rect">
            <a:avLst/>
          </a:prstGeom>
          <a:noFill/>
          <a:ln w="9525">
            <a:noFill/>
            <a:miter lim="800000"/>
            <a:headEnd/>
            <a:tailEnd/>
          </a:ln>
        </p:spPr>
      </p:pic>
      <p:pic>
        <p:nvPicPr>
          <p:cNvPr id="98308" name="Picture 7"/>
          <p:cNvPicPr>
            <a:picLocks noChangeAspect="1" noChangeArrowheads="1"/>
          </p:cNvPicPr>
          <p:nvPr/>
        </p:nvPicPr>
        <p:blipFill>
          <a:blip r:embed="rId4" cstate="print"/>
          <a:srcRect/>
          <a:stretch>
            <a:fillRect/>
          </a:stretch>
        </p:blipFill>
        <p:spPr bwMode="auto">
          <a:xfrm>
            <a:off x="685800" y="1147536"/>
            <a:ext cx="7772400" cy="4857750"/>
          </a:xfrm>
          <a:prstGeom prst="rect">
            <a:avLst/>
          </a:prstGeom>
          <a:noFill/>
          <a:ln w="9525">
            <a:noFill/>
            <a:miter lim="800000"/>
            <a:headEnd/>
            <a:tailEnd/>
          </a:ln>
        </p:spPr>
      </p:pic>
      <p:sp>
        <p:nvSpPr>
          <p:cNvPr id="5" name="Freeform 4"/>
          <p:cNvSpPr/>
          <p:nvPr/>
        </p:nvSpPr>
        <p:spPr bwMode="auto">
          <a:xfrm>
            <a:off x="3481010" y="3035905"/>
            <a:ext cx="1628019" cy="1180495"/>
          </a:xfrm>
          <a:custGeom>
            <a:avLst/>
            <a:gdLst>
              <a:gd name="connsiteX0" fmla="*/ 2419 w 1628019"/>
              <a:gd name="connsiteY0" fmla="*/ 824895 h 1180495"/>
              <a:gd name="connsiteX1" fmla="*/ 16933 w 1628019"/>
              <a:gd name="connsiteY1" fmla="*/ 331409 h 1180495"/>
              <a:gd name="connsiteX2" fmla="*/ 45961 w 1628019"/>
              <a:gd name="connsiteY2" fmla="*/ 84666 h 1180495"/>
              <a:gd name="connsiteX3" fmla="*/ 234647 w 1628019"/>
              <a:gd name="connsiteY3" fmla="*/ 12095 h 1180495"/>
              <a:gd name="connsiteX4" fmla="*/ 612019 w 1628019"/>
              <a:gd name="connsiteY4" fmla="*/ 12095 h 1180495"/>
              <a:gd name="connsiteX5" fmla="*/ 1003904 w 1628019"/>
              <a:gd name="connsiteY5" fmla="*/ 41124 h 1180495"/>
              <a:gd name="connsiteX6" fmla="*/ 1352247 w 1628019"/>
              <a:gd name="connsiteY6" fmla="*/ 55638 h 1180495"/>
              <a:gd name="connsiteX7" fmla="*/ 1584476 w 1628019"/>
              <a:gd name="connsiteY7" fmla="*/ 84666 h 1180495"/>
              <a:gd name="connsiteX8" fmla="*/ 1613504 w 1628019"/>
              <a:gd name="connsiteY8" fmla="*/ 229809 h 1180495"/>
              <a:gd name="connsiteX9" fmla="*/ 1584476 w 1628019"/>
              <a:gd name="connsiteY9" fmla="*/ 418495 h 1180495"/>
              <a:gd name="connsiteX10" fmla="*/ 1584476 w 1628019"/>
              <a:gd name="connsiteY10" fmla="*/ 665238 h 1180495"/>
              <a:gd name="connsiteX11" fmla="*/ 1584476 w 1628019"/>
              <a:gd name="connsiteY11" fmla="*/ 810381 h 1180495"/>
              <a:gd name="connsiteX12" fmla="*/ 1482876 w 1628019"/>
              <a:gd name="connsiteY12" fmla="*/ 955524 h 1180495"/>
              <a:gd name="connsiteX13" fmla="*/ 1395790 w 1628019"/>
              <a:gd name="connsiteY13" fmla="*/ 1086152 h 1180495"/>
              <a:gd name="connsiteX14" fmla="*/ 1221619 w 1628019"/>
              <a:gd name="connsiteY14" fmla="*/ 1115181 h 1180495"/>
              <a:gd name="connsiteX15" fmla="*/ 1032933 w 1628019"/>
              <a:gd name="connsiteY15" fmla="*/ 1129695 h 1180495"/>
              <a:gd name="connsiteX16" fmla="*/ 699104 w 1628019"/>
              <a:gd name="connsiteY16" fmla="*/ 1173238 h 1180495"/>
              <a:gd name="connsiteX17" fmla="*/ 466876 w 1628019"/>
              <a:gd name="connsiteY17" fmla="*/ 1173238 h 1180495"/>
              <a:gd name="connsiteX18" fmla="*/ 249161 w 1628019"/>
              <a:gd name="connsiteY18" fmla="*/ 1158724 h 1180495"/>
              <a:gd name="connsiteX19" fmla="*/ 104019 w 1628019"/>
              <a:gd name="connsiteY19" fmla="*/ 1144209 h 1180495"/>
              <a:gd name="connsiteX20" fmla="*/ 45961 w 1628019"/>
              <a:gd name="connsiteY20" fmla="*/ 1115181 h 1180495"/>
              <a:gd name="connsiteX21" fmla="*/ 16933 w 1628019"/>
              <a:gd name="connsiteY21" fmla="*/ 1013581 h 1180495"/>
              <a:gd name="connsiteX22" fmla="*/ 2419 w 1628019"/>
              <a:gd name="connsiteY22" fmla="*/ 897466 h 1180495"/>
              <a:gd name="connsiteX23" fmla="*/ 2419 w 1628019"/>
              <a:gd name="connsiteY23" fmla="*/ 824895 h 118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28019" h="1180495">
                <a:moveTo>
                  <a:pt x="2419" y="824895"/>
                </a:moveTo>
                <a:cubicBezTo>
                  <a:pt x="4838" y="730552"/>
                  <a:pt x="9676" y="454781"/>
                  <a:pt x="16933" y="331409"/>
                </a:cubicBezTo>
                <a:cubicBezTo>
                  <a:pt x="24190" y="208038"/>
                  <a:pt x="9675" y="137885"/>
                  <a:pt x="45961" y="84666"/>
                </a:cubicBezTo>
                <a:cubicBezTo>
                  <a:pt x="82247" y="31447"/>
                  <a:pt x="140304" y="24190"/>
                  <a:pt x="234647" y="12095"/>
                </a:cubicBezTo>
                <a:cubicBezTo>
                  <a:pt x="328990" y="0"/>
                  <a:pt x="483810" y="7257"/>
                  <a:pt x="612019" y="12095"/>
                </a:cubicBezTo>
                <a:cubicBezTo>
                  <a:pt x="740228" y="16933"/>
                  <a:pt x="880533" y="33867"/>
                  <a:pt x="1003904" y="41124"/>
                </a:cubicBezTo>
                <a:cubicBezTo>
                  <a:pt x="1127275" y="48381"/>
                  <a:pt x="1255485" y="48381"/>
                  <a:pt x="1352247" y="55638"/>
                </a:cubicBezTo>
                <a:cubicBezTo>
                  <a:pt x="1449009" y="62895"/>
                  <a:pt x="1540933" y="55638"/>
                  <a:pt x="1584476" y="84666"/>
                </a:cubicBezTo>
                <a:cubicBezTo>
                  <a:pt x="1628019" y="113694"/>
                  <a:pt x="1613504" y="174171"/>
                  <a:pt x="1613504" y="229809"/>
                </a:cubicBezTo>
                <a:cubicBezTo>
                  <a:pt x="1613504" y="285447"/>
                  <a:pt x="1589314" y="345924"/>
                  <a:pt x="1584476" y="418495"/>
                </a:cubicBezTo>
                <a:cubicBezTo>
                  <a:pt x="1579638" y="491066"/>
                  <a:pt x="1584476" y="665238"/>
                  <a:pt x="1584476" y="665238"/>
                </a:cubicBezTo>
                <a:cubicBezTo>
                  <a:pt x="1584476" y="730552"/>
                  <a:pt x="1601409" y="762000"/>
                  <a:pt x="1584476" y="810381"/>
                </a:cubicBezTo>
                <a:cubicBezTo>
                  <a:pt x="1567543" y="858762"/>
                  <a:pt x="1514324" y="909562"/>
                  <a:pt x="1482876" y="955524"/>
                </a:cubicBezTo>
                <a:cubicBezTo>
                  <a:pt x="1451428" y="1001486"/>
                  <a:pt x="1439333" y="1059543"/>
                  <a:pt x="1395790" y="1086152"/>
                </a:cubicBezTo>
                <a:cubicBezTo>
                  <a:pt x="1352247" y="1112762"/>
                  <a:pt x="1282095" y="1107924"/>
                  <a:pt x="1221619" y="1115181"/>
                </a:cubicBezTo>
                <a:cubicBezTo>
                  <a:pt x="1161143" y="1122438"/>
                  <a:pt x="1120019" y="1120019"/>
                  <a:pt x="1032933" y="1129695"/>
                </a:cubicBezTo>
                <a:cubicBezTo>
                  <a:pt x="945847" y="1139371"/>
                  <a:pt x="793447" y="1165981"/>
                  <a:pt x="699104" y="1173238"/>
                </a:cubicBezTo>
                <a:cubicBezTo>
                  <a:pt x="604761" y="1180495"/>
                  <a:pt x="541866" y="1175657"/>
                  <a:pt x="466876" y="1173238"/>
                </a:cubicBezTo>
                <a:cubicBezTo>
                  <a:pt x="391886" y="1170819"/>
                  <a:pt x="309637" y="1163562"/>
                  <a:pt x="249161" y="1158724"/>
                </a:cubicBezTo>
                <a:cubicBezTo>
                  <a:pt x="188685" y="1153886"/>
                  <a:pt x="137886" y="1151466"/>
                  <a:pt x="104019" y="1144209"/>
                </a:cubicBezTo>
                <a:cubicBezTo>
                  <a:pt x="70152" y="1136952"/>
                  <a:pt x="60475" y="1136952"/>
                  <a:pt x="45961" y="1115181"/>
                </a:cubicBezTo>
                <a:cubicBezTo>
                  <a:pt x="31447" y="1093410"/>
                  <a:pt x="24190" y="1049867"/>
                  <a:pt x="16933" y="1013581"/>
                </a:cubicBezTo>
                <a:cubicBezTo>
                  <a:pt x="9676" y="977295"/>
                  <a:pt x="4838" y="928914"/>
                  <a:pt x="2419" y="897466"/>
                </a:cubicBezTo>
                <a:cubicBezTo>
                  <a:pt x="0" y="866018"/>
                  <a:pt x="0" y="919238"/>
                  <a:pt x="2419" y="824895"/>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3" name="Rectangle 3"/>
          <p:cNvSpPr>
            <a:spLocks noGrp="1" noChangeArrowheads="1"/>
          </p:cNvSpPr>
          <p:nvPr>
            <p:ph type="body" idx="1"/>
          </p:nvPr>
        </p:nvSpPr>
        <p:spPr>
          <a:xfrm>
            <a:off x="914400" y="1734456"/>
            <a:ext cx="7315200" cy="4161139"/>
          </a:xfrm>
        </p:spPr>
        <p:txBody>
          <a:bodyPr/>
          <a:lstStyle/>
          <a:p>
            <a:pPr marL="0" indent="0" algn="ctr" eaLnBrk="1" hangingPunct="1">
              <a:spcBef>
                <a:spcPts val="0"/>
              </a:spcBef>
              <a:buNone/>
            </a:pPr>
            <a:r>
              <a:rPr lang="en-US" dirty="0"/>
              <a:t>What did Manuela </a:t>
            </a:r>
            <a:r>
              <a:rPr lang="en-US" dirty="0" err="1"/>
              <a:t>Fina</a:t>
            </a:r>
            <a:r>
              <a:rPr lang="en-US" dirty="0"/>
              <a:t> first discuss in the initial meeting </a:t>
            </a:r>
          </a:p>
          <a:p>
            <a:pPr marL="0" indent="0" algn="ctr" eaLnBrk="1" hangingPunct="1">
              <a:spcBef>
                <a:spcPts val="0"/>
              </a:spcBef>
              <a:buNone/>
            </a:pPr>
            <a:r>
              <a:rPr lang="en-US" dirty="0"/>
              <a:t>about a cochlear implant?</a:t>
            </a:r>
          </a:p>
          <a:p>
            <a:pPr marL="0" indent="0" algn="ctr" eaLnBrk="1" hangingPunct="1">
              <a:spcBef>
                <a:spcPts val="0"/>
              </a:spcBef>
              <a:buNone/>
            </a:pPr>
            <a:endParaRPr lang="en-US" sz="800" dirty="0"/>
          </a:p>
          <a:p>
            <a:pPr marL="0" indent="0" algn="ctr" eaLnBrk="1" hangingPunct="1">
              <a:spcBef>
                <a:spcPts val="0"/>
              </a:spcBef>
              <a:buNone/>
            </a:pPr>
            <a:r>
              <a:rPr lang="en-US" sz="1800" dirty="0"/>
              <a:t>(which eventually took a 7-hour operation,</a:t>
            </a:r>
          </a:p>
          <a:p>
            <a:pPr marL="0" indent="0" algn="ctr" eaLnBrk="1" hangingPunct="1">
              <a:spcBef>
                <a:spcPts val="0"/>
              </a:spcBef>
              <a:buNone/>
            </a:pPr>
            <a:r>
              <a:rPr lang="en-US" sz="1800" dirty="0"/>
              <a:t>with a surgical team of 10</a:t>
            </a:r>
          </a:p>
          <a:p>
            <a:pPr marL="0" indent="0" algn="ctr" eaLnBrk="1" hangingPunct="1">
              <a:spcBef>
                <a:spcPts val="0"/>
              </a:spcBef>
              <a:buNone/>
            </a:pPr>
            <a:r>
              <a:rPr lang="en-US" sz="1800" dirty="0"/>
              <a:t>and cost almost the price</a:t>
            </a:r>
          </a:p>
          <a:p>
            <a:pPr marL="0" indent="0" algn="ctr" eaLnBrk="1" hangingPunct="1">
              <a:spcBef>
                <a:spcPts val="0"/>
              </a:spcBef>
              <a:buNone/>
            </a:pPr>
            <a:r>
              <a:rPr lang="en-US" sz="1800" dirty="0"/>
              <a:t>of an average American house)</a:t>
            </a:r>
          </a:p>
          <a:p>
            <a:pPr marL="0" indent="0" algn="ctr" eaLnBrk="1" hangingPunct="1">
              <a:spcBef>
                <a:spcPts val="0"/>
              </a:spcBef>
              <a:buNone/>
            </a:pPr>
            <a:endParaRPr lang="en-US" sz="1800" dirty="0"/>
          </a:p>
          <a:p>
            <a:pPr marL="0" indent="0" algn="ctr" eaLnBrk="1" hangingPunct="1">
              <a:buNone/>
            </a:pPr>
            <a:endParaRPr lang="en-US" sz="1200" dirty="0"/>
          </a:p>
          <a:p>
            <a:pPr marL="0" indent="0" algn="ctr" eaLnBrk="1" hangingPunct="1">
              <a:spcBef>
                <a:spcPts val="0"/>
              </a:spcBef>
              <a:buNone/>
            </a:pPr>
            <a:r>
              <a:rPr lang="en-US" sz="2800" dirty="0"/>
              <a:t>Dr. Manuela </a:t>
            </a:r>
            <a:r>
              <a:rPr lang="en-US" sz="2800" dirty="0" err="1"/>
              <a:t>Fina</a:t>
            </a:r>
            <a:r>
              <a:rPr lang="en-US" sz="2800" dirty="0"/>
              <a:t> and Kim Smyth Roufs discussed . .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0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87107" name="Picture 3"/>
          <p:cNvPicPr>
            <a:picLocks noChangeAspect="1" noChangeArrowheads="1"/>
          </p:cNvPicPr>
          <p:nvPr/>
        </p:nvPicPr>
        <p:blipFill>
          <a:blip r:embed="rId2" cstate="print"/>
          <a:srcRect/>
          <a:stretch>
            <a:fillRect/>
          </a:stretch>
        </p:blipFill>
        <p:spPr bwMode="auto">
          <a:xfrm>
            <a:off x="0" y="-5080"/>
            <a:ext cx="9144000" cy="5872480"/>
          </a:xfrm>
          <a:prstGeom prst="rect">
            <a:avLst/>
          </a:prstGeom>
          <a:noFill/>
          <a:ln w="9525">
            <a:noFill/>
            <a:miter lim="800000"/>
            <a:headEnd/>
            <a:tailEnd/>
          </a:ln>
        </p:spPr>
      </p:pic>
      <p:sp>
        <p:nvSpPr>
          <p:cNvPr id="10" name="Rectangle 3"/>
          <p:cNvSpPr txBox="1">
            <a:spLocks noChangeArrowheads="1"/>
          </p:cNvSpPr>
          <p:nvPr/>
        </p:nvSpPr>
        <p:spPr bwMode="auto">
          <a:xfrm>
            <a:off x="914400" y="5845314"/>
            <a:ext cx="7315200" cy="707886"/>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spcBef>
                <a:spcPts val="0"/>
              </a:spcBef>
            </a:pPr>
            <a:r>
              <a:rPr lang="en-US" sz="4000" i="0" kern="0" dirty="0">
                <a:solidFill>
                  <a:srgbClr val="FFFFFF"/>
                </a:solidFill>
                <a:latin typeface="+mn-lt"/>
              </a:rPr>
              <a:t>ladies’ Italian </a:t>
            </a:r>
            <a:r>
              <a:rPr kumimoji="0" lang="en-US" sz="4000" b="1" i="0" u="none" strike="noStrike" kern="0" cap="none" spc="0" normalizeH="0" baseline="0" noProof="0" dirty="0">
                <a:ln>
                  <a:noFill/>
                </a:ln>
                <a:solidFill>
                  <a:srgbClr val="FFFFFF"/>
                </a:solidFill>
                <a:effectLst/>
                <a:uLnTx/>
                <a:uFillTx/>
                <a:latin typeface="+mn-lt"/>
                <a:ea typeface="+mn-ea"/>
                <a:cs typeface="+mn-cs"/>
              </a:rPr>
              <a:t>fine stockings</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ext Box 5"/>
          <p:cNvSpPr txBox="1">
            <a:spLocks noChangeArrowheads="1"/>
          </p:cNvSpPr>
          <p:nvPr/>
        </p:nvSpPr>
        <p:spPr bwMode="auto">
          <a:xfrm>
            <a:off x="914400" y="1524000"/>
            <a:ext cx="7315200" cy="4038600"/>
          </a:xfrm>
          <a:prstGeom prst="rect">
            <a:avLst/>
          </a:prstGeom>
          <a:solidFill>
            <a:schemeClr val="bg1"/>
          </a:solidFill>
          <a:ln w="76200">
            <a:noFill/>
            <a:miter lim="800000"/>
            <a:headEnd/>
            <a:tailEnd/>
          </a:ln>
        </p:spPr>
        <p:txBody>
          <a:bodyPr wrap="square">
            <a:noAutofit/>
          </a:bodyPr>
          <a:lstStyle/>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a:spcBef>
                <a:spcPct val="0"/>
              </a:spcBef>
            </a:pPr>
            <a:r>
              <a:rPr lang="en-US" sz="1800" b="0" i="0" dirty="0" err="1">
                <a:latin typeface="Arial" charset="0"/>
              </a:rPr>
              <a:t>Marcoliani</a:t>
            </a:r>
            <a:r>
              <a:rPr lang="en-US" sz="1800" b="0" i="0" dirty="0">
                <a:latin typeface="Arial" charset="0"/>
              </a:rPr>
              <a:t> Women's Luxury Cashmere Knee High Socks from Italy</a:t>
            </a:r>
          </a:p>
          <a:p>
            <a:pPr>
              <a:spcBef>
                <a:spcPct val="0"/>
              </a:spcBef>
            </a:pPr>
            <a:endParaRPr lang="en-US" sz="2800" b="0" i="0" dirty="0">
              <a:latin typeface="Arial" charset="0"/>
            </a:endParaRPr>
          </a:p>
        </p:txBody>
      </p:sp>
      <p:pic>
        <p:nvPicPr>
          <p:cNvPr id="8" name="Picture 2" descr="Product Details">
            <a:hlinkClick r:id="rId2"/>
          </p:cNvPr>
          <p:cNvPicPr>
            <a:picLocks noChangeAspect="1" noChangeArrowheads="1"/>
          </p:cNvPicPr>
          <p:nvPr/>
        </p:nvPicPr>
        <p:blipFill>
          <a:blip r:embed="rId3" cstate="print"/>
          <a:srcRect/>
          <a:stretch>
            <a:fillRect/>
          </a:stretch>
        </p:blipFill>
        <p:spPr bwMode="auto">
          <a:xfrm>
            <a:off x="2242458" y="123372"/>
            <a:ext cx="4648200" cy="4648200"/>
          </a:xfrm>
          <a:prstGeom prst="rect">
            <a:avLst/>
          </a:prstGeom>
          <a:noFill/>
        </p:spPr>
      </p:pic>
      <p:sp>
        <p:nvSpPr>
          <p:cNvPr id="9" name="Rectangle 3"/>
          <p:cNvSpPr txBox="1">
            <a:spLocks noChangeArrowheads="1"/>
          </p:cNvSpPr>
          <p:nvPr/>
        </p:nvSpPr>
        <p:spPr bwMode="auto">
          <a:xfrm>
            <a:off x="914400" y="5311914"/>
            <a:ext cx="7315200" cy="707886"/>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000" b="1" i="0" u="none" strike="noStrike" kern="0" cap="none" spc="0" normalizeH="0" baseline="0" noProof="0" dirty="0">
                <a:ln>
                  <a:noFill/>
                </a:ln>
                <a:solidFill>
                  <a:schemeClr val="tx1"/>
                </a:solidFill>
                <a:effectLst/>
                <a:uLnTx/>
                <a:uFillTx/>
                <a:latin typeface="+mn-lt"/>
                <a:ea typeface="+mn-ea"/>
                <a:cs typeface="+mn-cs"/>
              </a:rPr>
              <a:t>Italian ladies’ fine stockings</a:t>
            </a:r>
          </a:p>
        </p:txBody>
      </p:sp>
    </p:spTree>
  </p:cSld>
  <p:clrMapOvr>
    <a:masterClrMapping/>
  </p:clrMapOvr>
  <p:transition/>
</p:sld>
</file>

<file path=ppt/slides/slide5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03" name="Rectangle 3"/>
          <p:cNvSpPr>
            <a:spLocks noGrp="1" noChangeArrowheads="1"/>
          </p:cNvSpPr>
          <p:nvPr>
            <p:ph type="body" idx="1"/>
          </p:nvPr>
        </p:nvSpPr>
        <p:spPr>
          <a:xfrm>
            <a:off x="914400" y="1734456"/>
            <a:ext cx="7315200" cy="4499693"/>
          </a:xfrm>
        </p:spPr>
        <p:txBody>
          <a:bodyPr/>
          <a:lstStyle/>
          <a:p>
            <a:pPr marL="0" indent="0" algn="ctr" eaLnBrk="1" hangingPunct="1">
              <a:spcBef>
                <a:spcPts val="0"/>
              </a:spcBef>
              <a:buNone/>
            </a:pPr>
            <a:r>
              <a:rPr lang="en-US" dirty="0"/>
              <a:t>What did Manuela </a:t>
            </a:r>
            <a:r>
              <a:rPr lang="en-US" dirty="0" err="1"/>
              <a:t>Fina</a:t>
            </a:r>
            <a:r>
              <a:rPr lang="en-US" dirty="0"/>
              <a:t> first discuss in the initial meeting </a:t>
            </a:r>
          </a:p>
          <a:p>
            <a:pPr marL="0" indent="0" algn="ctr" eaLnBrk="1" hangingPunct="1">
              <a:spcBef>
                <a:spcPts val="0"/>
              </a:spcBef>
              <a:buNone/>
            </a:pPr>
            <a:r>
              <a:rPr lang="en-US" dirty="0"/>
              <a:t>about a cochlear implant?</a:t>
            </a:r>
          </a:p>
          <a:p>
            <a:pPr marL="0" indent="0" algn="ctr" eaLnBrk="1" hangingPunct="1">
              <a:spcBef>
                <a:spcPts val="0"/>
              </a:spcBef>
              <a:buNone/>
            </a:pPr>
            <a:endParaRPr lang="en-US" sz="800" dirty="0"/>
          </a:p>
          <a:p>
            <a:pPr marL="0" indent="0" algn="ctr" eaLnBrk="1" hangingPunct="1">
              <a:spcBef>
                <a:spcPts val="0"/>
              </a:spcBef>
              <a:buNone/>
            </a:pPr>
            <a:r>
              <a:rPr lang="en-US" sz="1800" dirty="0"/>
              <a:t>(which eventually took a 7-hour operation,</a:t>
            </a:r>
          </a:p>
          <a:p>
            <a:pPr marL="0" indent="0" algn="ctr" eaLnBrk="1" hangingPunct="1">
              <a:spcBef>
                <a:spcPts val="0"/>
              </a:spcBef>
              <a:buNone/>
            </a:pPr>
            <a:r>
              <a:rPr lang="en-US" sz="1800" dirty="0"/>
              <a:t>with a surgical team of 10</a:t>
            </a:r>
          </a:p>
          <a:p>
            <a:pPr marL="0" indent="0" algn="ctr" eaLnBrk="1" hangingPunct="1">
              <a:spcBef>
                <a:spcPts val="0"/>
              </a:spcBef>
              <a:buNone/>
            </a:pPr>
            <a:r>
              <a:rPr lang="en-US" sz="1800" dirty="0"/>
              <a:t>and cost almost the price</a:t>
            </a:r>
          </a:p>
          <a:p>
            <a:pPr marL="0" indent="0" algn="ctr" eaLnBrk="1" hangingPunct="1">
              <a:spcBef>
                <a:spcPts val="0"/>
              </a:spcBef>
              <a:buNone/>
            </a:pPr>
            <a:r>
              <a:rPr lang="en-US" sz="1800" dirty="0"/>
              <a:t>of an average American house)</a:t>
            </a:r>
          </a:p>
          <a:p>
            <a:pPr marL="0" indent="0" algn="ctr" eaLnBrk="1" hangingPunct="1">
              <a:buNone/>
            </a:pPr>
            <a:endParaRPr lang="en-US" sz="1200" dirty="0"/>
          </a:p>
          <a:p>
            <a:pPr marL="0" indent="0" algn="ctr" eaLnBrk="1" hangingPunct="1">
              <a:spcBef>
                <a:spcPts val="0"/>
              </a:spcBef>
              <a:buNone/>
            </a:pPr>
            <a:r>
              <a:rPr lang="en-US" sz="2800" dirty="0"/>
              <a:t>Dr. Manuela </a:t>
            </a:r>
            <a:r>
              <a:rPr lang="en-US" sz="2800" dirty="0" err="1"/>
              <a:t>Fina</a:t>
            </a:r>
            <a:r>
              <a:rPr lang="en-US" sz="2800" dirty="0"/>
              <a:t> and Kim Smyth Roufs discussed </a:t>
            </a:r>
          </a:p>
          <a:p>
            <a:pPr marL="0" indent="0" algn="ctr" eaLnBrk="1" hangingPunct="1">
              <a:spcBef>
                <a:spcPts val="0"/>
              </a:spcBef>
              <a:buNone/>
            </a:pPr>
            <a:r>
              <a:rPr lang="en-US" sz="4000" b="1" dirty="0"/>
              <a:t>Italian ladies’ fine stockings</a:t>
            </a:r>
          </a:p>
        </p:txBody>
      </p:sp>
      <p:sp>
        <p:nvSpPr>
          <p:cNvPr id="20" name="Text Box 5"/>
          <p:cNvSpPr txBox="1">
            <a:spLocks noChangeArrowheads="1"/>
          </p:cNvSpPr>
          <p:nvPr/>
        </p:nvSpPr>
        <p:spPr bwMode="auto">
          <a:xfrm>
            <a:off x="914400" y="1524000"/>
            <a:ext cx="7315200" cy="4038600"/>
          </a:xfrm>
          <a:prstGeom prst="rect">
            <a:avLst/>
          </a:prstGeom>
          <a:solidFill>
            <a:schemeClr val="bg1"/>
          </a:solidFill>
          <a:ln w="76200">
            <a:noFill/>
            <a:miter lim="800000"/>
            <a:headEnd/>
            <a:tailEnd/>
          </a:ln>
        </p:spPr>
        <p:txBody>
          <a:bodyPr wrap="square">
            <a:noAutofit/>
          </a:bodyPr>
          <a:lstStyle/>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a:spcBef>
                <a:spcPct val="0"/>
              </a:spcBef>
            </a:pPr>
            <a:r>
              <a:rPr lang="en-US" sz="1800" b="0" i="0" dirty="0" err="1">
                <a:latin typeface="Arial" charset="0"/>
              </a:rPr>
              <a:t>Marcoliani</a:t>
            </a:r>
            <a:r>
              <a:rPr lang="en-US" sz="1800" b="0" i="0" dirty="0">
                <a:latin typeface="Arial" charset="0"/>
              </a:rPr>
              <a:t> Women's Luxury Cashmere Knee High Socks from Italy</a:t>
            </a:r>
          </a:p>
          <a:p>
            <a:pPr>
              <a:spcBef>
                <a:spcPct val="0"/>
              </a:spcBef>
            </a:pPr>
            <a:endParaRPr lang="en-US" sz="2800" b="0" i="0" dirty="0">
              <a:latin typeface="Arial" charset="0"/>
            </a:endParaRPr>
          </a:p>
        </p:txBody>
      </p:sp>
      <p:pic>
        <p:nvPicPr>
          <p:cNvPr id="21" name="Picture 2" descr="Product Details">
            <a:hlinkClick r:id="rId2"/>
          </p:cNvPr>
          <p:cNvPicPr>
            <a:picLocks noChangeAspect="1" noChangeArrowheads="1"/>
          </p:cNvPicPr>
          <p:nvPr/>
        </p:nvPicPr>
        <p:blipFill>
          <a:blip r:embed="rId3" cstate="print"/>
          <a:srcRect/>
          <a:stretch>
            <a:fillRect/>
          </a:stretch>
        </p:blipFill>
        <p:spPr bwMode="auto">
          <a:xfrm>
            <a:off x="2242458" y="123372"/>
            <a:ext cx="4648200" cy="4648200"/>
          </a:xfrm>
          <a:prstGeom prst="rect">
            <a:avLst/>
          </a:prstGeom>
          <a:noFill/>
        </p:spPr>
      </p:pic>
    </p:spTree>
  </p:cSld>
  <p:clrMapOvr>
    <a:masterClrMapping/>
  </p:clrMapOvr>
  <p:transition/>
</p:sld>
</file>

<file path=ppt/slides/slide5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03" name="Rectangle 3"/>
          <p:cNvSpPr>
            <a:spLocks noGrp="1" noChangeArrowheads="1"/>
          </p:cNvSpPr>
          <p:nvPr>
            <p:ph type="body" idx="1"/>
          </p:nvPr>
        </p:nvSpPr>
        <p:spPr>
          <a:xfrm>
            <a:off x="914400" y="1357086"/>
            <a:ext cx="7315200" cy="4967514"/>
          </a:xfrm>
        </p:spPr>
        <p:txBody>
          <a:bodyPr/>
          <a:lstStyle/>
          <a:p>
            <a:pPr marL="0" indent="0" algn="ctr" eaLnBrk="1" hangingPunct="1">
              <a:buNone/>
            </a:pPr>
            <a:r>
              <a:rPr lang="en-US" dirty="0"/>
              <a:t>What did Manuela </a:t>
            </a:r>
            <a:r>
              <a:rPr lang="en-US" dirty="0" err="1"/>
              <a:t>Fina</a:t>
            </a:r>
            <a:r>
              <a:rPr lang="en-US" dirty="0"/>
              <a:t> first discuss in the initial meeting about a cochlear implant?</a:t>
            </a:r>
          </a:p>
          <a:p>
            <a:pPr marL="0" indent="0" algn="ctr" eaLnBrk="1" hangingPunct="1">
              <a:spcBef>
                <a:spcPts val="0"/>
              </a:spcBef>
              <a:buNone/>
            </a:pPr>
            <a:r>
              <a:rPr lang="en-US" dirty="0"/>
              <a:t>	</a:t>
            </a:r>
            <a:r>
              <a:rPr lang="en-US" sz="2400" dirty="0"/>
              <a:t>(which eventually took a 7-hour operation, </a:t>
            </a:r>
          </a:p>
          <a:p>
            <a:pPr marL="0" indent="0" algn="ctr" eaLnBrk="1" hangingPunct="1">
              <a:spcBef>
                <a:spcPts val="0"/>
              </a:spcBef>
              <a:buNone/>
            </a:pPr>
            <a:r>
              <a:rPr lang="en-US" sz="2400" dirty="0"/>
              <a:t>with a surgical team of 10</a:t>
            </a:r>
          </a:p>
          <a:p>
            <a:pPr marL="0" indent="0" algn="ctr" eaLnBrk="1" hangingPunct="1">
              <a:spcBef>
                <a:spcPts val="0"/>
              </a:spcBef>
              <a:buNone/>
            </a:pPr>
            <a:r>
              <a:rPr lang="en-US" sz="2400" dirty="0"/>
              <a:t>and cost almost the price </a:t>
            </a:r>
          </a:p>
          <a:p>
            <a:pPr marL="0" indent="0" algn="ctr" eaLnBrk="1" hangingPunct="1">
              <a:spcBef>
                <a:spcPts val="0"/>
              </a:spcBef>
              <a:buNone/>
            </a:pPr>
            <a:r>
              <a:rPr lang="en-US" sz="2400" dirty="0"/>
              <a:t>of an average American house)</a:t>
            </a:r>
            <a:endParaRPr lang="en-US" dirty="0"/>
          </a:p>
          <a:p>
            <a:pPr marL="0" indent="0" algn="ctr" eaLnBrk="1" hangingPunct="1">
              <a:buNone/>
            </a:pPr>
            <a:endParaRPr lang="en-US" sz="1200" dirty="0"/>
          </a:p>
          <a:p>
            <a:pPr marL="0" indent="0" algn="ctr" eaLnBrk="1" hangingPunct="1">
              <a:buNone/>
            </a:pPr>
            <a:r>
              <a:rPr lang="en-US" dirty="0"/>
              <a:t>Dr. Manuela </a:t>
            </a:r>
            <a:r>
              <a:rPr lang="en-US" dirty="0" err="1"/>
              <a:t>Fina</a:t>
            </a:r>
            <a:r>
              <a:rPr lang="en-US" dirty="0"/>
              <a:t> and Kim Smyth Roufs discussed Italian ladies’ fine stockings</a:t>
            </a:r>
          </a:p>
        </p:txBody>
      </p:sp>
      <p:sp>
        <p:nvSpPr>
          <p:cNvPr id="16" name="Text Box 5"/>
          <p:cNvSpPr txBox="1">
            <a:spLocks noChangeArrowheads="1"/>
          </p:cNvSpPr>
          <p:nvPr/>
        </p:nvSpPr>
        <p:spPr bwMode="auto">
          <a:xfrm>
            <a:off x="914400" y="823686"/>
            <a:ext cx="7315200" cy="3810000"/>
          </a:xfrm>
          <a:prstGeom prst="rect">
            <a:avLst/>
          </a:prstGeom>
          <a:solidFill>
            <a:schemeClr val="bg1"/>
          </a:solidFill>
          <a:ln w="76200">
            <a:noFill/>
            <a:miter lim="800000"/>
            <a:headEnd/>
            <a:tailEnd/>
          </a:ln>
        </p:spPr>
        <p:txBody>
          <a:bodyPr wrap="square">
            <a:noAutofit/>
          </a:bodyPr>
          <a:lstStyle/>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lvl="0" algn="l">
              <a:spcBef>
                <a:spcPct val="0"/>
              </a:spcBef>
            </a:pPr>
            <a:endParaRPr lang="en-US" sz="2800" b="0" i="0" dirty="0">
              <a:latin typeface="Arial" charset="0"/>
            </a:endParaRPr>
          </a:p>
          <a:p>
            <a:pPr>
              <a:spcBef>
                <a:spcPct val="0"/>
              </a:spcBef>
            </a:pPr>
            <a:r>
              <a:rPr lang="en-US" sz="1800" b="0" i="0" dirty="0" err="1">
                <a:latin typeface="Arial" charset="0"/>
              </a:rPr>
              <a:t>Marcoliani</a:t>
            </a:r>
            <a:r>
              <a:rPr lang="en-US" sz="1800" b="0" i="0" dirty="0">
                <a:latin typeface="Arial" charset="0"/>
              </a:rPr>
              <a:t> Women's Luxury Cashmere Knee High Socks from Italy</a:t>
            </a:r>
            <a:endParaRPr lang="en-US" sz="2800" b="0" i="0" dirty="0">
              <a:latin typeface="Arial" charset="0"/>
            </a:endParaRPr>
          </a:p>
        </p:txBody>
      </p:sp>
      <p:pic>
        <p:nvPicPr>
          <p:cNvPr id="17" name="Picture 2" descr="Product Details">
            <a:hlinkClick r:id="rId2"/>
          </p:cNvPr>
          <p:cNvPicPr>
            <a:picLocks noChangeAspect="1" noChangeArrowheads="1"/>
          </p:cNvPicPr>
          <p:nvPr/>
        </p:nvPicPr>
        <p:blipFill>
          <a:blip r:embed="rId3" cstate="print"/>
          <a:srcRect/>
          <a:stretch>
            <a:fillRect/>
          </a:stretch>
        </p:blipFill>
        <p:spPr bwMode="auto">
          <a:xfrm>
            <a:off x="2514600" y="152400"/>
            <a:ext cx="4114800" cy="411480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03">
                                            <p:txEl>
                                              <p:pRg st="6" end="6"/>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0355" name="Rectangle 3"/>
          <p:cNvSpPr>
            <a:spLocks noGrp="1" noChangeArrowheads="1"/>
          </p:cNvSpPr>
          <p:nvPr>
            <p:ph type="body" idx="1"/>
          </p:nvPr>
        </p:nvSpPr>
        <p:spPr>
          <a:xfrm>
            <a:off x="914400" y="1400628"/>
            <a:ext cx="7315200" cy="5022914"/>
          </a:xfrm>
        </p:spPr>
        <p:txBody>
          <a:bodyPr/>
          <a:lstStyle/>
          <a:p>
            <a:pPr marL="0" indent="0" algn="ctr" eaLnBrk="1" hangingPunct="1">
              <a:lnSpc>
                <a:spcPct val="80000"/>
              </a:lnSpc>
              <a:buNone/>
            </a:pPr>
            <a:r>
              <a:rPr lang="en-US" b="1" dirty="0"/>
              <a:t>There are regional differences in the manner in which the overture is performed</a:t>
            </a:r>
          </a:p>
          <a:p>
            <a:pPr eaLnBrk="1" hangingPunct="1">
              <a:lnSpc>
                <a:spcPct val="80000"/>
              </a:lnSpc>
            </a:pPr>
            <a:endParaRPr lang="en-US" sz="500" dirty="0"/>
          </a:p>
          <a:p>
            <a:pPr lvl="1" eaLnBrk="1" hangingPunct="1">
              <a:lnSpc>
                <a:spcPct val="80000"/>
              </a:lnSpc>
            </a:pPr>
            <a:r>
              <a:rPr lang="en-US" b="1" dirty="0"/>
              <a:t>In the south, the overture can be much more involved</a:t>
            </a:r>
          </a:p>
          <a:p>
            <a:pPr lvl="1" eaLnBrk="1" hangingPunct="1">
              <a:lnSpc>
                <a:spcPct val="80000"/>
              </a:lnSpc>
            </a:pPr>
            <a:endParaRPr lang="en-US" sz="300" dirty="0"/>
          </a:p>
          <a:p>
            <a:pPr lvl="2" eaLnBrk="1" hangingPunct="1"/>
            <a:r>
              <a:rPr lang="en-US" sz="2000" dirty="0">
                <a:cs typeface="Arial" charset="0"/>
              </a:rPr>
              <a:t>A person may visit a store, and chat with the owner, two or three times before purchasing something</a:t>
            </a:r>
          </a:p>
          <a:p>
            <a:pPr lvl="2" eaLnBrk="1" hangingPunct="1">
              <a:lnSpc>
                <a:spcPct val="90000"/>
              </a:lnSpc>
            </a:pPr>
            <a:r>
              <a:rPr lang="en-US" sz="2000" dirty="0">
                <a:cs typeface="Arial" charset="0"/>
              </a:rPr>
              <a:t>Both parties have a good idea about the outcome, but there will be expressions of emotion, various uses of argument an persuasion, and different tones of vice that will help to facilitate the final outcome or sale</a:t>
            </a:r>
          </a:p>
          <a:p>
            <a:pPr lvl="2" eaLnBrk="1" hangingPunct="1">
              <a:lnSpc>
                <a:spcPct val="90000"/>
              </a:lnSpc>
            </a:pPr>
            <a:r>
              <a:rPr lang="en-US" sz="2000" dirty="0">
                <a:cs typeface="Arial" charset="0"/>
              </a:rPr>
              <a:t>Still, the unexpected can, and does, occur, because </a:t>
            </a:r>
            <a:r>
              <a:rPr lang="en-US" sz="2800" b="1" dirty="0">
                <a:cs typeface="Arial" charset="0"/>
              </a:rPr>
              <a:t>fate</a:t>
            </a:r>
            <a:r>
              <a:rPr lang="en-US" sz="2000" dirty="0">
                <a:cs typeface="Arial" charset="0"/>
              </a:rPr>
              <a:t> is a critical element in the mix</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427038"/>
            <a:ext cx="8229600" cy="563562"/>
          </a:xfrm>
        </p:spPr>
        <p:txBody>
          <a:bodyPr/>
          <a:lstStyle/>
          <a:p>
            <a:pPr eaLnBrk="1" hangingPunct="1"/>
            <a:r>
              <a:rPr lang="it-IT" sz="1400" dirty="0">
                <a:solidFill>
                  <a:schemeClr val="accent1"/>
                </a:solidFill>
              </a:rPr>
              <a:t>Martin J. Gannon and Rajnandini Pillai</a:t>
            </a:r>
            <a:br>
              <a:rPr lang="en-US" sz="1400" dirty="0">
                <a:solidFill>
                  <a:schemeClr val="accent1"/>
                </a:solidFill>
              </a:rPr>
            </a:br>
            <a:r>
              <a:rPr lang="en-US" sz="1400" i="1" dirty="0">
                <a:solidFill>
                  <a:schemeClr val="accent1"/>
                </a:solidFill>
              </a:rPr>
              <a:t>Understanding Global Cultures</a:t>
            </a:r>
          </a:p>
        </p:txBody>
      </p:sp>
      <p:sp>
        <p:nvSpPr>
          <p:cNvPr id="100355" name="Rectangle 3"/>
          <p:cNvSpPr>
            <a:spLocks noGrp="1" noChangeArrowheads="1"/>
          </p:cNvSpPr>
          <p:nvPr>
            <p:ph type="body" idx="1"/>
          </p:nvPr>
        </p:nvSpPr>
        <p:spPr>
          <a:xfrm>
            <a:off x="914400" y="1400628"/>
            <a:ext cx="7315200" cy="4635115"/>
          </a:xfrm>
        </p:spPr>
        <p:txBody>
          <a:bodyPr/>
          <a:lstStyle/>
          <a:p>
            <a:pPr marL="0" indent="0" algn="ctr" eaLnBrk="1" hangingPunct="1">
              <a:lnSpc>
                <a:spcPct val="80000"/>
              </a:lnSpc>
              <a:buNone/>
            </a:pPr>
            <a:r>
              <a:rPr lang="en-US" b="1" dirty="0">
                <a:solidFill>
                  <a:schemeClr val="accent1"/>
                </a:solidFill>
              </a:rPr>
              <a:t>There are regional differences in the manner in which the overture is performed</a:t>
            </a:r>
          </a:p>
          <a:p>
            <a:pPr eaLnBrk="1" hangingPunct="1">
              <a:lnSpc>
                <a:spcPct val="80000"/>
              </a:lnSpc>
            </a:pPr>
            <a:endParaRPr lang="en-US" sz="500" dirty="0"/>
          </a:p>
          <a:p>
            <a:pPr lvl="1" eaLnBrk="1" hangingPunct="1">
              <a:lnSpc>
                <a:spcPct val="80000"/>
              </a:lnSpc>
            </a:pPr>
            <a:r>
              <a:rPr lang="en-US" sz="3200" b="1" dirty="0"/>
              <a:t>In the south</a:t>
            </a:r>
            <a:r>
              <a:rPr lang="en-US" b="1" dirty="0">
                <a:solidFill>
                  <a:schemeClr val="accent1"/>
                </a:solidFill>
              </a:rPr>
              <a:t>, </a:t>
            </a:r>
            <a:r>
              <a:rPr lang="en-US" sz="2000" dirty="0">
                <a:solidFill>
                  <a:schemeClr val="accent1"/>
                </a:solidFill>
              </a:rPr>
              <a:t>the overture can be </a:t>
            </a:r>
            <a:r>
              <a:rPr lang="en-US" sz="2400" b="1" dirty="0">
                <a:solidFill>
                  <a:srgbClr val="000000"/>
                </a:solidFill>
              </a:rPr>
              <a:t>much more involved</a:t>
            </a:r>
            <a:endParaRPr lang="en-US" sz="2000" b="1" dirty="0">
              <a:solidFill>
                <a:srgbClr val="000000"/>
              </a:solidFill>
            </a:endParaRPr>
          </a:p>
          <a:p>
            <a:pPr lvl="1" eaLnBrk="1" hangingPunct="1">
              <a:lnSpc>
                <a:spcPct val="80000"/>
              </a:lnSpc>
            </a:pPr>
            <a:endParaRPr lang="en-US" sz="200" dirty="0">
              <a:solidFill>
                <a:schemeClr val="accent1"/>
              </a:solidFill>
            </a:endParaRPr>
          </a:p>
          <a:p>
            <a:pPr lvl="2" eaLnBrk="1" hangingPunct="1"/>
            <a:r>
              <a:rPr lang="en-US" sz="1800" dirty="0">
                <a:solidFill>
                  <a:schemeClr val="accent1"/>
                </a:solidFill>
                <a:cs typeface="Arial" charset="0"/>
              </a:rPr>
              <a:t>A person may visit a store, and chat with the owner, two or three times before purchasing something</a:t>
            </a:r>
          </a:p>
          <a:p>
            <a:pPr lvl="2" eaLnBrk="1" hangingPunct="1">
              <a:lnSpc>
                <a:spcPct val="90000"/>
              </a:lnSpc>
            </a:pPr>
            <a:r>
              <a:rPr lang="en-US" sz="1800" dirty="0">
                <a:solidFill>
                  <a:schemeClr val="accent1"/>
                </a:solidFill>
                <a:cs typeface="Arial" charset="0"/>
              </a:rPr>
              <a:t>Both parties have a good idea about the outcome, but there will be expressions of emotion, various uses of argument an persuasion, and different tones of vice that will help to facilitate the final outcome or sale</a:t>
            </a:r>
          </a:p>
          <a:p>
            <a:pPr lvl="2" eaLnBrk="1" hangingPunct="1">
              <a:lnSpc>
                <a:spcPct val="90000"/>
              </a:lnSpc>
            </a:pPr>
            <a:r>
              <a:rPr lang="en-US" sz="1800" dirty="0">
                <a:solidFill>
                  <a:schemeClr val="accent1"/>
                </a:solidFill>
                <a:cs typeface="Arial" charset="0"/>
              </a:rPr>
              <a:t>Still, the unexpected can, and does, occur, because </a:t>
            </a:r>
            <a:r>
              <a:rPr lang="en-US" sz="3600" b="1" dirty="0">
                <a:cs typeface="Arial" charset="0"/>
              </a:rPr>
              <a:t>fate</a:t>
            </a:r>
            <a:r>
              <a:rPr lang="en-US" sz="2800" b="1" dirty="0">
                <a:cs typeface="Arial" charset="0"/>
              </a:rPr>
              <a:t> is a critical element in the mix</a:t>
            </a:r>
            <a:endParaRPr lang="en-US" sz="2000" b="1" dirty="0">
              <a:cs typeface="Arial" charset="0"/>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show="0">
  <p:cSld>
    <p:bg>
      <p:bgPr>
        <a:solidFill>
          <a:schemeClr val="accent3">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0D6D-5EFE-41C8-BC31-EEEC37A7FE7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674741-764D-4F49-8F0E-F762E7C70C3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932472054"/>
      </p:ext>
    </p:extLst>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Shttps://www.bbc.com/news/world-europe-56049115ource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7A133645-2677-499C-B7FB-A0EE5EDB6B65}"/>
              </a:ext>
            </a:extLst>
          </p:cNvPr>
          <p:cNvPicPr>
            <a:picLocks noChangeAspect="1"/>
          </p:cNvPicPr>
          <p:nvPr/>
        </p:nvPicPr>
        <p:blipFill>
          <a:blip r:embed="rId3"/>
          <a:stretch>
            <a:fillRect/>
          </a:stretch>
        </p:blipFill>
        <p:spPr>
          <a:xfrm>
            <a:off x="1600200" y="383801"/>
            <a:ext cx="5943600" cy="6169399"/>
          </a:xfrm>
          <a:prstGeom prst="rect">
            <a:avLst/>
          </a:prstGeom>
        </p:spPr>
      </p:pic>
      <p:sp>
        <p:nvSpPr>
          <p:cNvPr id="11" name="Rectangle 10">
            <a:extLst>
              <a:ext uri="{FF2B5EF4-FFF2-40B4-BE49-F238E27FC236}">
                <a16:creationId xmlns:a16="http://schemas.microsoft.com/office/drawing/2014/main" id="{0ECBA22E-8862-4CFC-BFC1-CC1DB1A19027}"/>
              </a:ext>
            </a:extLst>
          </p:cNvPr>
          <p:cNvSpPr/>
          <p:nvPr/>
        </p:nvSpPr>
        <p:spPr>
          <a:xfrm>
            <a:off x="1590575" y="1438175"/>
            <a:ext cx="1791324" cy="307777"/>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rPr>
              <a:t>13 February 2021</a:t>
            </a:r>
          </a:p>
        </p:txBody>
      </p:sp>
      <p:pic>
        <p:nvPicPr>
          <p:cNvPr id="5" name="Picture 4" descr="A picture containing text, clipart&#10;&#10;Description automatically generated">
            <a:extLst>
              <a:ext uri="{FF2B5EF4-FFF2-40B4-BE49-F238E27FC236}">
                <a16:creationId xmlns:a16="http://schemas.microsoft.com/office/drawing/2014/main" id="{FB2814C5-9F7C-4586-8E22-66750E44F2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1100" y="1588855"/>
            <a:ext cx="1828800" cy="877824"/>
          </a:xfrm>
          <a:prstGeom prst="rect">
            <a:avLst/>
          </a:prstGeom>
        </p:spPr>
      </p:pic>
    </p:spTree>
    <p:extLst>
      <p:ext uri="{BB962C8B-B14F-4D97-AF65-F5344CB8AC3E}">
        <p14:creationId xmlns:p14="http://schemas.microsoft.com/office/powerpoint/2010/main" val="1108494678"/>
      </p:ext>
    </p:extLst>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t>Mario Draghi</a:t>
            </a:r>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Tree>
    <p:extLst>
      <p:ext uri="{BB962C8B-B14F-4D97-AF65-F5344CB8AC3E}">
        <p14:creationId xmlns:p14="http://schemas.microsoft.com/office/powerpoint/2010/main" val="2548561644"/>
      </p:ext>
    </p:extLst>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solidFill>
                  <a:srgbClr val="94D7E7"/>
                </a:solidFill>
              </a:rPr>
              <a:t>Mario Draghi</a:t>
            </a:r>
          </a:p>
          <a:p>
            <a:pPr algn="ctr" eaLnBrk="1" hangingPunct="1">
              <a:buNone/>
            </a:pPr>
            <a:r>
              <a:rPr lang="en-US" sz="2400" dirty="0">
                <a:solidFill>
                  <a:srgbClr val="94D7E7"/>
                </a:solidFill>
              </a:rPr>
              <a:t>is the nation's Prime Minister </a:t>
            </a:r>
          </a:p>
          <a:p>
            <a:pPr algn="ctr" eaLnBrk="1" hangingPunct="1">
              <a:buNone/>
            </a:pPr>
            <a:r>
              <a:rPr lang="en-US" sz="2400" dirty="0">
                <a:solidFill>
                  <a:srgbClr val="94D7E7"/>
                </a:solidFill>
              </a:rPr>
              <a:t>(President of the Council of Ministers)</a:t>
            </a:r>
          </a:p>
          <a:p>
            <a:pPr algn="ctr" eaLnBrk="1" hangingPunct="1">
              <a:buNone/>
            </a:pPr>
            <a:r>
              <a:rPr lang="en-US" sz="2400" dirty="0">
                <a:solidFill>
                  <a:srgbClr val="94D7E7"/>
                </a:solidFill>
              </a:rPr>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
        <p:nvSpPr>
          <p:cNvPr id="7" name="Text Box 6">
            <a:extLst>
              <a:ext uri="{FF2B5EF4-FFF2-40B4-BE49-F238E27FC236}">
                <a16:creationId xmlns:a16="http://schemas.microsoft.com/office/drawing/2014/main" id="{EC208608-FF11-46D5-8A0B-9F5C46D3A551}"/>
              </a:ext>
            </a:extLst>
          </p:cNvPr>
          <p:cNvSpPr txBox="1">
            <a:spLocks noChangeArrowheads="1"/>
          </p:cNvSpPr>
          <p:nvPr/>
        </p:nvSpPr>
        <p:spPr bwMode="auto">
          <a:xfrm>
            <a:off x="609600" y="3424535"/>
            <a:ext cx="79248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The President is the “head of state” </a:t>
            </a:r>
          </a:p>
        </p:txBody>
      </p:sp>
    </p:spTree>
    <p:extLst>
      <p:ext uri="{BB962C8B-B14F-4D97-AF65-F5344CB8AC3E}">
        <p14:creationId xmlns:p14="http://schemas.microsoft.com/office/powerpoint/2010/main" val="1421743566"/>
      </p:ext>
    </p:extLst>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solidFill>
                  <a:srgbClr val="94D7E7"/>
                </a:solidFill>
              </a:rPr>
              <a:t>Sergio </a:t>
            </a:r>
            <a:r>
              <a:rPr lang="en-US" b="1" dirty="0" err="1">
                <a:solidFill>
                  <a:srgbClr val="94D7E7"/>
                </a:solidFill>
              </a:rPr>
              <a:t>Mattarella</a:t>
            </a:r>
            <a:r>
              <a:rPr lang="en-US" b="1" dirty="0">
                <a:solidFill>
                  <a:srgbClr val="94D7E7"/>
                </a:solidFill>
              </a:rPr>
              <a:t> </a:t>
            </a:r>
          </a:p>
          <a:p>
            <a:pPr algn="ctr" eaLnBrk="1" hangingPunct="1">
              <a:buNone/>
            </a:pPr>
            <a:r>
              <a:rPr lang="en-US" sz="2400" dirty="0">
                <a:solidFill>
                  <a:srgbClr val="94D7E7"/>
                </a:solidFill>
              </a:rPr>
              <a:t>is the President of the Italian Republic</a:t>
            </a:r>
            <a:br>
              <a:rPr lang="en-US" dirty="0">
                <a:solidFill>
                  <a:srgbClr val="94D7E7"/>
                </a:solidFill>
              </a:rPr>
            </a:br>
            <a:r>
              <a:rPr lang="en-US" sz="1800" dirty="0">
                <a:solidFill>
                  <a:srgbClr val="94D7E7"/>
                </a:solidFill>
              </a:rPr>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a:t>Mario Draghi</a:t>
            </a:r>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13 February 2021)</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in a suit and tie&#10;&#10;Description automatically generated with medium confidence">
            <a:extLst>
              <a:ext uri="{FF2B5EF4-FFF2-40B4-BE49-F238E27FC236}">
                <a16:creationId xmlns:a16="http://schemas.microsoft.com/office/drawing/2014/main" id="{67A82DFB-D80E-4A8F-934B-86D29355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
        <p:nvSpPr>
          <p:cNvPr id="8" name="Text Box 6">
            <a:extLst>
              <a:ext uri="{FF2B5EF4-FFF2-40B4-BE49-F238E27FC236}">
                <a16:creationId xmlns:a16="http://schemas.microsoft.com/office/drawing/2014/main" id="{AE5642D6-FE88-496F-8407-6667F242C74C}"/>
              </a:ext>
            </a:extLst>
          </p:cNvPr>
          <p:cNvSpPr txBox="1">
            <a:spLocks noChangeArrowheads="1"/>
          </p:cNvSpPr>
          <p:nvPr/>
        </p:nvSpPr>
        <p:spPr bwMode="auto">
          <a:xfrm>
            <a:off x="228600" y="3576935"/>
            <a:ext cx="86868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The Prime Minister is the “head of government” </a:t>
            </a:r>
          </a:p>
        </p:txBody>
      </p:sp>
    </p:spTree>
    <p:extLst>
      <p:ext uri="{BB962C8B-B14F-4D97-AF65-F5344CB8AC3E}">
        <p14:creationId xmlns:p14="http://schemas.microsoft.com/office/powerpoint/2010/main" val="717215905"/>
      </p:ext>
    </p:extLst>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516320"/>
            <a:ext cx="7315200" cy="2369880"/>
          </a:xfrm>
        </p:spPr>
        <p:txBody>
          <a:bodyPr/>
          <a:lstStyle/>
          <a:p>
            <a:pPr eaLnBrk="1" hangingPunct="1"/>
            <a:r>
              <a:rPr lang="en-US" dirty="0"/>
              <a:t>Italy has rapidly changing governments</a:t>
            </a:r>
          </a:p>
          <a:p>
            <a:pPr eaLnBrk="1" hangingPunct="1"/>
            <a:endParaRPr lang="en-US" sz="1400" dirty="0"/>
          </a:p>
          <a:p>
            <a:pPr lvl="1" eaLnBrk="1" hangingPunct="1"/>
            <a:r>
              <a:rPr lang="en-US" dirty="0"/>
              <a:t>67 since World War II</a:t>
            </a:r>
          </a:p>
          <a:p>
            <a:pPr marL="457200" lvl="1" indent="0" eaLnBrk="1" hangingPunct="1">
              <a:buNone/>
            </a:pPr>
            <a:r>
              <a:rPr lang="en-US" dirty="0"/>
              <a:t>(an average of one every 1.14 years.)</a:t>
            </a:r>
          </a:p>
        </p:txBody>
      </p:sp>
      <p:sp>
        <p:nvSpPr>
          <p:cNvPr id="444422" name="Text Box 6"/>
          <p:cNvSpPr txBox="1">
            <a:spLocks noChangeArrowheads="1"/>
          </p:cNvSpPr>
          <p:nvPr/>
        </p:nvSpPr>
        <p:spPr bwMode="auto">
          <a:xfrm>
            <a:off x="1295400" y="4691051"/>
            <a:ext cx="4953000" cy="148348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68</a:t>
            </a:r>
            <a:r>
              <a:rPr kumimoji="0" lang="en-US" sz="2800" b="1" i="0" u="none" strike="noStrike" kern="1200" cap="none" spc="0" normalizeH="0" baseline="30000" noProof="0" dirty="0">
                <a:ln>
                  <a:noFill/>
                </a:ln>
                <a:solidFill>
                  <a:srgbClr val="000000"/>
                </a:solidFill>
                <a:effectLst/>
                <a:uLnTx/>
                <a:uFillTx/>
                <a:latin typeface="Verdana" pitchFamily="34" charset="0"/>
                <a:ea typeface="+mn-ea"/>
                <a:cs typeface="+mn-cs"/>
              </a:rPr>
              <a:t>th </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government with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rPr>
              <a:t>Mario Draghi</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as of 13 February 2021</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 name="Picture 7" descr="A person in a suit and tie&#10;&#10;Description automatically generated with medium confidence">
            <a:extLst>
              <a:ext uri="{FF2B5EF4-FFF2-40B4-BE49-F238E27FC236}">
                <a16:creationId xmlns:a16="http://schemas.microsoft.com/office/drawing/2014/main" id="{26DE4518-283F-4F02-AFDC-B862615B32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257" y="4038600"/>
            <a:ext cx="1572768" cy="2049364"/>
          </a:xfrm>
          <a:prstGeom prst="rect">
            <a:avLst/>
          </a:prstGeom>
        </p:spPr>
      </p:pic>
    </p:spTree>
    <p:extLst>
      <p:ext uri="{BB962C8B-B14F-4D97-AF65-F5344CB8AC3E}">
        <p14:creationId xmlns:p14="http://schemas.microsoft.com/office/powerpoint/2010/main" val="241796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44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22" grpId="0"/>
    </p:bldLst>
  </p:timing>
</p:sld>
</file>

<file path=ppt/slides/slide539.xml><?xml version="1.0" encoding="utf-8"?>
<p:sld xmlns:a="http://schemas.openxmlformats.org/drawingml/2006/main" xmlns:r="http://schemas.openxmlformats.org/officeDocument/2006/relationships" xmlns:p="http://schemas.openxmlformats.org/presentationml/2006/main" show="0">
  <p:cSld>
    <p:bg>
      <p:bgPr>
        <a:solidFill>
          <a:schemeClr val="accent3">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0D6D-5EFE-41C8-BC31-EEEC37A7FE7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674741-764D-4F49-8F0E-F762E7C70C3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436980390"/>
      </p:ext>
    </p:extLst>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295400"/>
            <a:ext cx="7315200" cy="3071610"/>
          </a:xfrm>
        </p:spPr>
        <p:txBody>
          <a:bodyPr/>
          <a:lstStyle/>
          <a:p>
            <a:pPr eaLnBrk="1" hangingPunct="1"/>
            <a:endParaRPr lang="en-US" dirty="0"/>
          </a:p>
          <a:p>
            <a:pPr eaLnBrk="1" hangingPunct="1"/>
            <a:endParaRPr lang="en-US" dirty="0"/>
          </a:p>
          <a:p>
            <a:pPr eaLnBrk="1" hangingPunct="1"/>
            <a:r>
              <a:rPr lang="en-US" dirty="0"/>
              <a:t>Italy has rapidly changing governments</a:t>
            </a:r>
          </a:p>
          <a:p>
            <a:pPr eaLnBrk="1" hangingPunct="1"/>
            <a:endParaRPr lang="en-US" sz="1400" dirty="0"/>
          </a:p>
          <a:p>
            <a:pPr lvl="1" eaLnBrk="1" hangingPunct="1"/>
            <a:r>
              <a:rPr lang="en-US" dirty="0"/>
              <a:t>66 since World War II</a:t>
            </a:r>
          </a:p>
        </p:txBody>
      </p:sp>
      <p:sp>
        <p:nvSpPr>
          <p:cNvPr id="444422" name="Text Box 6"/>
          <p:cNvSpPr txBox="1">
            <a:spLocks noChangeArrowheads="1"/>
          </p:cNvSpPr>
          <p:nvPr/>
        </p:nvSpPr>
        <p:spPr bwMode="auto">
          <a:xfrm>
            <a:off x="1295400" y="4691051"/>
            <a:ext cx="4953000" cy="1483483"/>
          </a:xfrm>
          <a:prstGeom prst="rect">
            <a:avLst/>
          </a:prstGeom>
          <a:noFill/>
          <a:ln w="9525">
            <a:noFill/>
            <a:miter lim="800000"/>
            <a:headEnd/>
            <a:tailEnd/>
          </a:ln>
        </p:spPr>
        <p:txBody>
          <a:bodyPr wrap="square">
            <a:spAutoFit/>
          </a:bodyPr>
          <a:lstStyle/>
          <a:p>
            <a:r>
              <a:rPr lang="en-US" sz="2800" i="0" dirty="0">
                <a:solidFill>
                  <a:srgbClr val="000000"/>
                </a:solidFill>
              </a:rPr>
              <a:t>67</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Giuseppe Conte </a:t>
            </a:r>
          </a:p>
          <a:p>
            <a:r>
              <a:rPr lang="en-US" sz="2400" i="0" dirty="0">
                <a:solidFill>
                  <a:srgbClr val="000000"/>
                </a:solidFill>
              </a:rPr>
              <a:t>as of 1 June 2018</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solidFill>
                  <a:srgbClr val="000000"/>
                </a:solidFill>
                <a:hlinkClick r:id="rId2"/>
              </a:rPr>
              <a:t>www.d.umn.edu/cla/faculty/troufs/anth1095/index.html#Gannon</a:t>
            </a:r>
            <a:endParaRPr lang="en-US" sz="1000" b="0" i="0" dirty="0">
              <a:solidFill>
                <a:srgbClr val="000000"/>
              </a:solidFill>
            </a:endParaRPr>
          </a:p>
        </p:txBody>
      </p:sp>
      <p:pic>
        <p:nvPicPr>
          <p:cNvPr id="9" name="Picture 2" descr="Giuseppe Conte Offici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3810000"/>
            <a:ext cx="1572768" cy="2144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64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44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22" grpId="0"/>
    </p:bldLst>
  </p:timing>
</p:sld>
</file>

<file path=ppt/slides/slide541.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295400"/>
            <a:ext cx="7315200" cy="3071610"/>
          </a:xfrm>
        </p:spPr>
        <p:txBody>
          <a:bodyPr/>
          <a:lstStyle/>
          <a:p>
            <a:pPr eaLnBrk="1" hangingPunct="1"/>
            <a:endParaRPr lang="en-US" dirty="0"/>
          </a:p>
          <a:p>
            <a:pPr eaLnBrk="1" hangingPunct="1"/>
            <a:endParaRPr lang="en-US" dirty="0"/>
          </a:p>
          <a:p>
            <a:pPr eaLnBrk="1" hangingPunct="1"/>
            <a:r>
              <a:rPr lang="en-US" dirty="0"/>
              <a:t>Italy has rapidly changing governments</a:t>
            </a:r>
          </a:p>
          <a:p>
            <a:pPr eaLnBrk="1" hangingPunct="1"/>
            <a:endParaRPr lang="en-US" sz="1400" dirty="0"/>
          </a:p>
          <a:p>
            <a:pPr lvl="1" eaLnBrk="1" hangingPunct="1"/>
            <a:r>
              <a:rPr lang="en-US" dirty="0"/>
              <a:t>66 since World War II</a:t>
            </a:r>
          </a:p>
        </p:txBody>
      </p:sp>
      <p:sp>
        <p:nvSpPr>
          <p:cNvPr id="444422" name="Text Box 6"/>
          <p:cNvSpPr txBox="1">
            <a:spLocks noChangeArrowheads="1"/>
          </p:cNvSpPr>
          <p:nvPr/>
        </p:nvSpPr>
        <p:spPr bwMode="auto">
          <a:xfrm>
            <a:off x="1295400" y="4691051"/>
            <a:ext cx="4953000" cy="1557349"/>
          </a:xfrm>
          <a:prstGeom prst="rect">
            <a:avLst/>
          </a:prstGeom>
          <a:noFill/>
          <a:ln w="9525">
            <a:noFill/>
            <a:miter lim="800000"/>
            <a:headEnd/>
            <a:tailEnd/>
          </a:ln>
        </p:spPr>
        <p:txBody>
          <a:bodyPr wrap="square">
            <a:spAutoFit/>
          </a:bodyPr>
          <a:lstStyle/>
          <a:p>
            <a:r>
              <a:rPr lang="en-US" sz="2800" i="0" dirty="0">
                <a:solidFill>
                  <a:srgbClr val="000000"/>
                </a:solidFill>
              </a:rPr>
              <a:t>65</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Matteo </a:t>
            </a:r>
            <a:r>
              <a:rPr lang="en-US" sz="2800" i="0" dirty="0" err="1">
                <a:solidFill>
                  <a:srgbClr val="000000"/>
                </a:solidFill>
              </a:rPr>
              <a:t>Renzi</a:t>
            </a:r>
            <a:r>
              <a:rPr lang="en-US" sz="2800" i="0" dirty="0">
                <a:solidFill>
                  <a:srgbClr val="000000"/>
                </a:solidFill>
              </a:rPr>
              <a:t> </a:t>
            </a:r>
          </a:p>
          <a:p>
            <a:r>
              <a:rPr lang="en-US" sz="2800" i="0" dirty="0">
                <a:solidFill>
                  <a:srgbClr val="000000"/>
                </a:solidFill>
              </a:rPr>
              <a:t>as of February 2014</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solidFill>
                  <a:srgbClr val="000000"/>
                </a:solidFill>
                <a:hlinkClick r:id="rId2"/>
              </a:rPr>
              <a:t>www.d.umn.edu/cla/faculty/troufs/anth1095/index.html#Gannon</a:t>
            </a:r>
            <a:endParaRPr lang="en-US" sz="1000" b="0" i="0" dirty="0">
              <a:solidFill>
                <a:srgbClr val="000000"/>
              </a:solidFill>
            </a:endParaRPr>
          </a:p>
        </p:txBody>
      </p:sp>
      <p:pic>
        <p:nvPicPr>
          <p:cNvPr id="1026" name="Picture 2" descr="Matteo Renzi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433410"/>
            <a:ext cx="2095500" cy="280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3472593"/>
      </p:ext>
    </p:extLst>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295400"/>
            <a:ext cx="7315200" cy="3071610"/>
          </a:xfrm>
        </p:spPr>
        <p:txBody>
          <a:bodyPr/>
          <a:lstStyle/>
          <a:p>
            <a:pPr eaLnBrk="1" hangingPunct="1"/>
            <a:endParaRPr lang="en-US" dirty="0"/>
          </a:p>
          <a:p>
            <a:pPr eaLnBrk="1" hangingPunct="1"/>
            <a:endParaRPr lang="en-US" dirty="0"/>
          </a:p>
          <a:p>
            <a:pPr eaLnBrk="1" hangingPunct="1"/>
            <a:r>
              <a:rPr lang="en-US" dirty="0"/>
              <a:t>Italy has rapidly changing governments</a:t>
            </a:r>
          </a:p>
          <a:p>
            <a:pPr eaLnBrk="1" hangingPunct="1"/>
            <a:endParaRPr lang="en-US" sz="1400" dirty="0"/>
          </a:p>
          <a:p>
            <a:pPr lvl="1" eaLnBrk="1" hangingPunct="1"/>
            <a:r>
              <a:rPr lang="en-US" dirty="0"/>
              <a:t>66 since World War II</a:t>
            </a:r>
          </a:p>
        </p:txBody>
      </p:sp>
      <p:sp>
        <p:nvSpPr>
          <p:cNvPr id="444422" name="Text Box 6"/>
          <p:cNvSpPr txBox="1">
            <a:spLocks noChangeArrowheads="1"/>
          </p:cNvSpPr>
          <p:nvPr/>
        </p:nvSpPr>
        <p:spPr bwMode="auto">
          <a:xfrm>
            <a:off x="1295400" y="4691051"/>
            <a:ext cx="4953000" cy="1557349"/>
          </a:xfrm>
          <a:prstGeom prst="rect">
            <a:avLst/>
          </a:prstGeom>
          <a:noFill/>
          <a:ln w="9525">
            <a:noFill/>
            <a:miter lim="800000"/>
            <a:headEnd/>
            <a:tailEnd/>
          </a:ln>
        </p:spPr>
        <p:txBody>
          <a:bodyPr wrap="square">
            <a:spAutoFit/>
          </a:bodyPr>
          <a:lstStyle/>
          <a:p>
            <a:r>
              <a:rPr lang="en-US" sz="2800" i="0" dirty="0">
                <a:solidFill>
                  <a:srgbClr val="000000"/>
                </a:solidFill>
              </a:rPr>
              <a:t>65</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Matteo </a:t>
            </a:r>
            <a:r>
              <a:rPr lang="en-US" sz="2800" i="0" dirty="0" err="1">
                <a:solidFill>
                  <a:srgbClr val="000000"/>
                </a:solidFill>
              </a:rPr>
              <a:t>Renzi</a:t>
            </a:r>
            <a:r>
              <a:rPr lang="en-US" sz="2800" i="0" dirty="0">
                <a:solidFill>
                  <a:srgbClr val="000000"/>
                </a:solidFill>
              </a:rPr>
              <a:t> </a:t>
            </a:r>
          </a:p>
          <a:p>
            <a:r>
              <a:rPr lang="en-US" sz="2800" i="0" dirty="0">
                <a:solidFill>
                  <a:srgbClr val="000000"/>
                </a:solidFill>
              </a:rPr>
              <a:t>as of February 2014</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r>
              <a:rPr lang="en-US" sz="1000" b="0" i="0" dirty="0">
                <a:solidFill>
                  <a:srgbClr val="000000"/>
                </a:solidFill>
                <a:hlinkClick r:id="rId2"/>
              </a:rPr>
              <a:t>www.d.umn.edu/cla/faculty/troufs/anth1095/index.html#Gannon</a:t>
            </a:r>
            <a:endParaRPr lang="en-US" sz="1000" b="0" i="0" dirty="0">
              <a:solidFill>
                <a:srgbClr val="000000"/>
              </a:solidFill>
            </a:endParaRPr>
          </a:p>
        </p:txBody>
      </p:sp>
      <p:pic>
        <p:nvPicPr>
          <p:cNvPr id="1026" name="Picture 2" descr="Matteo Renzi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433410"/>
            <a:ext cx="2095500" cy="2809876"/>
          </a:xfrm>
          <a:prstGeom prst="rect">
            <a:avLst/>
          </a:prstGeom>
          <a:noFill/>
          <a:extLst>
            <a:ext uri="{909E8E84-426E-40DD-AFC4-6F175D3DCCD1}">
              <a14:hiddenFill xmlns:a14="http://schemas.microsoft.com/office/drawing/2010/main">
                <a:solidFill>
                  <a:srgbClr val="FFFFFF"/>
                </a:solidFill>
              </a14:hiddenFill>
            </a:ext>
          </a:extLst>
        </p:spPr>
      </p:pic>
      <p:sp>
        <p:nvSpPr>
          <p:cNvPr id="2" name="&quot;No&quot; Symbol 1"/>
          <p:cNvSpPr/>
          <p:nvPr/>
        </p:nvSpPr>
        <p:spPr>
          <a:xfrm>
            <a:off x="2743200" y="2819400"/>
            <a:ext cx="3657600" cy="3657600"/>
          </a:xfrm>
          <a:prstGeom prst="noSmoking">
            <a:avLst>
              <a:gd name="adj" fmla="val 799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77749658"/>
      </p:ext>
    </p:extLst>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7" name="Rectangle 4"/>
          <p:cNvSpPr>
            <a:spLocks noChangeArrowheads="1"/>
          </p:cNvSpPr>
          <p:nvPr/>
        </p:nvSpPr>
        <p:spPr bwMode="auto">
          <a:xfrm>
            <a:off x="2617008" y="6522811"/>
            <a:ext cx="3903634" cy="246221"/>
          </a:xfrm>
          <a:prstGeom prst="rect">
            <a:avLst/>
          </a:prstGeom>
          <a:noFill/>
          <a:ln w="9525">
            <a:noFill/>
            <a:miter lim="800000"/>
            <a:headEnd/>
            <a:tailEnd/>
          </a:ln>
        </p:spPr>
        <p:txBody>
          <a:bodyPr wrap="none">
            <a:spAutoFit/>
          </a:bodyPr>
          <a:lstStyle/>
          <a:p>
            <a:r>
              <a:rPr lang="en-US" sz="1000" b="0" i="0" dirty="0">
                <a:solidFill>
                  <a:srgbClr val="000000"/>
                </a:solidFill>
                <a:hlinkClick r:id="rId2"/>
              </a:rPr>
              <a:t>https://pageshot.net/HTJsvMMD72r8Re3M/www.bbc.com</a:t>
            </a:r>
            <a:endParaRPr lang="en-US" sz="1000" b="0" i="0" dirty="0">
              <a:solidFill>
                <a:srgbClr val="000000"/>
              </a:solidFill>
            </a:endParaRPr>
          </a:p>
        </p:txBody>
      </p:sp>
      <p:pic>
        <p:nvPicPr>
          <p:cNvPr id="8194" name="Picture 2" descr="Matteo Renzi's referendum defeat risks Italy political crisis&#10;5 December 2016&#10;&#10;From the section&#10;Europe&#10;Share this with Facebook&#10;&#10;Share this with Twitter&#10;&#10;Share this with Messenger&#10;&#10;Share this with Email&#10; Share&#10;Media caption&#10;Matteo Renzi: &quot;I lost and I say this out loud even if with a lump in my throat&quot;&#10;Italian PM Matteo Renzi's referendum defeat on Sunday has left Italy facing political and economic uncertain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8375" y="228600"/>
            <a:ext cx="6334025"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693278" y="4810780"/>
            <a:ext cx="3741729" cy="523220"/>
          </a:xfrm>
          <a:prstGeom prst="rect">
            <a:avLst/>
          </a:prstGeom>
          <a:solidFill>
            <a:srgbClr val="FFFFFF"/>
          </a:solidFill>
        </p:spPr>
        <p:txBody>
          <a:bodyPr wrap="none">
            <a:spAutoFit/>
          </a:bodyPr>
          <a:lstStyle/>
          <a:p>
            <a:r>
              <a:rPr lang="en-US" sz="2800" i="0" dirty="0">
                <a:solidFill>
                  <a:srgbClr val="000000"/>
                </a:solidFill>
              </a:rPr>
              <a:t>5 December 2016</a:t>
            </a:r>
          </a:p>
        </p:txBody>
      </p:sp>
    </p:spTree>
    <p:extLst>
      <p:ext uri="{BB962C8B-B14F-4D97-AF65-F5344CB8AC3E}">
        <p14:creationId xmlns:p14="http://schemas.microsoft.com/office/powerpoint/2010/main" val="3199499485"/>
      </p:ext>
    </p:extLst>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2741" y="228600"/>
            <a:ext cx="70385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735884" y="6522811"/>
            <a:ext cx="7665881"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https://www.theguardian.com/world/2016/dec/11/italy-paolo-gentiloni-to-succeed-matteo-renzi-as-prime-minister</a:t>
            </a:r>
            <a:endParaRPr lang="en-US" sz="1000" b="0" i="0" dirty="0">
              <a:solidFill>
                <a:srgbClr val="000000"/>
              </a:solidFill>
            </a:endParaRPr>
          </a:p>
        </p:txBody>
      </p:sp>
      <p:sp>
        <p:nvSpPr>
          <p:cNvPr id="9" name="Rectangle 8"/>
          <p:cNvSpPr/>
          <p:nvPr/>
        </p:nvSpPr>
        <p:spPr>
          <a:xfrm>
            <a:off x="2565839" y="5334000"/>
            <a:ext cx="3996607" cy="523220"/>
          </a:xfrm>
          <a:prstGeom prst="rect">
            <a:avLst/>
          </a:prstGeom>
          <a:solidFill>
            <a:srgbClr val="FFFFFF"/>
          </a:solidFill>
        </p:spPr>
        <p:txBody>
          <a:bodyPr wrap="none">
            <a:spAutoFit/>
          </a:bodyPr>
          <a:lstStyle/>
          <a:p>
            <a:r>
              <a:rPr lang="en-US" sz="2800" i="0" dirty="0">
                <a:solidFill>
                  <a:srgbClr val="000000"/>
                </a:solidFill>
              </a:rPr>
              <a:t>11 December 2016</a:t>
            </a:r>
          </a:p>
        </p:txBody>
      </p:sp>
    </p:spTree>
    <p:extLst>
      <p:ext uri="{BB962C8B-B14F-4D97-AF65-F5344CB8AC3E}">
        <p14:creationId xmlns:p14="http://schemas.microsoft.com/office/powerpoint/2010/main" val="2044352433"/>
      </p:ext>
    </p:extLst>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2741" y="228600"/>
            <a:ext cx="70385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735884" y="6522811"/>
            <a:ext cx="7665881"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https://www.theguardian.com/world/2016/dec/11/italy-paolo-gentiloni-to-succeed-matteo-renzi-as-prime-minister</a:t>
            </a:r>
            <a:endParaRPr lang="en-US" sz="1000" b="0" i="0" dirty="0">
              <a:solidFill>
                <a:srgbClr val="000000"/>
              </a:solidFill>
            </a:endParaRPr>
          </a:p>
        </p:txBody>
      </p:sp>
      <p:sp>
        <p:nvSpPr>
          <p:cNvPr id="5" name="Text Box 6"/>
          <p:cNvSpPr txBox="1">
            <a:spLocks noChangeArrowheads="1"/>
          </p:cNvSpPr>
          <p:nvPr/>
        </p:nvSpPr>
        <p:spPr bwMode="auto">
          <a:xfrm>
            <a:off x="1600200" y="4386251"/>
            <a:ext cx="5943600" cy="1557349"/>
          </a:xfrm>
          <a:prstGeom prst="rect">
            <a:avLst/>
          </a:prstGeom>
          <a:solidFill>
            <a:srgbClr val="FFFFFF"/>
          </a:solidFill>
          <a:ln w="9525">
            <a:noFill/>
            <a:miter lim="800000"/>
            <a:headEnd/>
            <a:tailEnd/>
          </a:ln>
        </p:spPr>
        <p:txBody>
          <a:bodyPr wrap="square">
            <a:spAutoFit/>
          </a:bodyPr>
          <a:lstStyle/>
          <a:p>
            <a:r>
              <a:rPr lang="en-US" sz="2800" i="0" dirty="0">
                <a:solidFill>
                  <a:srgbClr val="000000"/>
                </a:solidFill>
              </a:rPr>
              <a:t>66</a:t>
            </a:r>
            <a:r>
              <a:rPr lang="en-US" sz="2800" i="0" baseline="30000" dirty="0">
                <a:solidFill>
                  <a:srgbClr val="000000"/>
                </a:solidFill>
              </a:rPr>
              <a:t>th </a:t>
            </a:r>
            <a:r>
              <a:rPr lang="en-US" sz="2800" i="0" dirty="0">
                <a:solidFill>
                  <a:srgbClr val="000000"/>
                </a:solidFill>
              </a:rPr>
              <a:t> government with </a:t>
            </a:r>
          </a:p>
          <a:p>
            <a:r>
              <a:rPr lang="en-US" sz="2800" i="0" dirty="0">
                <a:solidFill>
                  <a:srgbClr val="000000"/>
                </a:solidFill>
              </a:rPr>
              <a:t>Paolo </a:t>
            </a:r>
            <a:r>
              <a:rPr lang="en-US" sz="2800" i="0" dirty="0" err="1">
                <a:solidFill>
                  <a:srgbClr val="000000"/>
                </a:solidFill>
              </a:rPr>
              <a:t>Gentiloni</a:t>
            </a:r>
            <a:r>
              <a:rPr lang="en-US" sz="2800" i="0" dirty="0">
                <a:solidFill>
                  <a:srgbClr val="000000"/>
                </a:solidFill>
              </a:rPr>
              <a:t> </a:t>
            </a:r>
          </a:p>
          <a:p>
            <a:r>
              <a:rPr lang="en-US" sz="2800" i="0" dirty="0">
                <a:solidFill>
                  <a:srgbClr val="000000"/>
                </a:solidFill>
              </a:rPr>
              <a:t>as of 11 December 2016</a:t>
            </a:r>
          </a:p>
        </p:txBody>
      </p:sp>
    </p:spTree>
    <p:extLst>
      <p:ext uri="{BB962C8B-B14F-4D97-AF65-F5344CB8AC3E}">
        <p14:creationId xmlns:p14="http://schemas.microsoft.com/office/powerpoint/2010/main" val="1919152632"/>
      </p:ext>
    </p:extLst>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2914" y="90714"/>
            <a:ext cx="4200969"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4"/>
          <p:cNvSpPr>
            <a:spLocks noChangeArrowheads="1"/>
          </p:cNvSpPr>
          <p:nvPr/>
        </p:nvSpPr>
        <p:spPr bwMode="auto">
          <a:xfrm>
            <a:off x="2738836" y="6522811"/>
            <a:ext cx="3659977" cy="246221"/>
          </a:xfrm>
          <a:prstGeom prst="rect">
            <a:avLst/>
          </a:prstGeom>
          <a:noFill/>
          <a:ln w="9525">
            <a:noFill/>
            <a:miter lim="800000"/>
            <a:headEnd/>
            <a:tailEnd/>
          </a:ln>
        </p:spPr>
        <p:txBody>
          <a:bodyPr wrap="none">
            <a:spAutoFit/>
          </a:bodyPr>
          <a:lstStyle/>
          <a:p>
            <a:r>
              <a:rPr lang="en-US" sz="1000" b="0" i="0" dirty="0">
                <a:solidFill>
                  <a:srgbClr val="000000"/>
                </a:solidFill>
                <a:hlinkClick r:id="rId3"/>
              </a:rPr>
              <a:t>https://en.wikipedia.org/wiki/Prime_Minister_of_Italy</a:t>
            </a:r>
            <a:endParaRPr lang="en-US" sz="1000" b="0" i="0" dirty="0">
              <a:solidFill>
                <a:srgbClr val="000000"/>
              </a:solidFill>
            </a:endParaRPr>
          </a:p>
        </p:txBody>
      </p:sp>
    </p:spTree>
    <p:extLst>
      <p:ext uri="{BB962C8B-B14F-4D97-AF65-F5344CB8AC3E}">
        <p14:creationId xmlns:p14="http://schemas.microsoft.com/office/powerpoint/2010/main" val="3622685607"/>
      </p:ext>
    </p:extLst>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3"/>
          <p:cNvSpPr>
            <a:spLocks noGrp="1" noChangeArrowheads="1"/>
          </p:cNvSpPr>
          <p:nvPr>
            <p:ph type="body" idx="1"/>
          </p:nvPr>
        </p:nvSpPr>
        <p:spPr>
          <a:xfrm>
            <a:off x="914400" y="1837456"/>
            <a:ext cx="7315200" cy="2886944"/>
          </a:xfrm>
        </p:spPr>
        <p:txBody>
          <a:bodyPr/>
          <a:lstStyle/>
          <a:p>
            <a:pPr algn="ctr">
              <a:buFontTx/>
              <a:buNone/>
            </a:pPr>
            <a:r>
              <a:rPr lang="en-US" sz="4000" b="1" dirty="0"/>
              <a:t>“There is, in fact, no law or government at all [in Italy]; and it is wonderful how well things go on without them.” </a:t>
            </a:r>
          </a:p>
          <a:p>
            <a:pPr algn="ctr">
              <a:buFontTx/>
              <a:buNone/>
            </a:pPr>
            <a:r>
              <a:rPr lang="en-US" sz="1800" dirty="0"/>
              <a:t> </a:t>
            </a:r>
            <a:endParaRPr lang="en-US" sz="1600" dirty="0"/>
          </a:p>
        </p:txBody>
      </p:sp>
      <p:sp>
        <p:nvSpPr>
          <p:cNvPr id="4" name="Rectangle 3"/>
          <p:cNvSpPr txBox="1">
            <a:spLocks noChangeArrowheads="1"/>
          </p:cNvSpPr>
          <p:nvPr/>
        </p:nvSpPr>
        <p:spPr bwMode="auto">
          <a:xfrm>
            <a:off x="914400" y="4738914"/>
            <a:ext cx="7315200" cy="15573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 Lord Byron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 English Romantic poet and satirist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1788-1824</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42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6" grpId="0" uiExpand="1" build="p"/>
    </p:bldLst>
  </p:timing>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
        <p:nvSpPr>
          <p:cNvPr id="8" name="Text Box 5"/>
          <p:cNvSpPr txBox="1">
            <a:spLocks noChangeArrowheads="1"/>
          </p:cNvSpPr>
          <p:nvPr/>
        </p:nvSpPr>
        <p:spPr bwMode="auto">
          <a:xfrm>
            <a:off x="914400" y="3605986"/>
            <a:ext cx="7315200" cy="2185214"/>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r>
              <a:rPr lang="en-US" sz="2800" i="0" dirty="0">
                <a:latin typeface="Arial" pitchFamily="34" charset="0"/>
                <a:cs typeface="Arial" pitchFamily="34" charset="0"/>
              </a:rPr>
              <a:t>The pageantry and spectacle itself and the manner in which the opera-like activities are performed in the daily life of the Italians</a:t>
            </a:r>
          </a:p>
        </p:txBody>
      </p:sp>
    </p:spTree>
    <p:extLst>
      <p:ext uri="{BB962C8B-B14F-4D97-AF65-F5344CB8AC3E}">
        <p14:creationId xmlns:p14="http://schemas.microsoft.com/office/powerpoint/2010/main" val="461197936"/>
      </p:ext>
    </p:extLst>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761661"/>
            <a:ext cx="7315200" cy="4351961"/>
          </a:xfrm>
        </p:spPr>
        <p:txBody>
          <a:bodyPr/>
          <a:lstStyle/>
          <a:p>
            <a:pPr marL="0" indent="0" algn="ctr" eaLnBrk="1" hangingPunct="1">
              <a:lnSpc>
                <a:spcPct val="80000"/>
              </a:lnSpc>
              <a:buNone/>
            </a:pPr>
            <a:r>
              <a:rPr lang="en-US" b="1" dirty="0"/>
              <a:t>“By and large, Italy is a land of spectacle and pageantry.  Italians tend to be more animated and expressive than most other nationalities.”</a:t>
            </a:r>
          </a:p>
          <a:p>
            <a:pPr eaLnBrk="1" hangingPunct="1">
              <a:lnSpc>
                <a:spcPct val="80000"/>
              </a:lnSpc>
            </a:pPr>
            <a:endParaRPr lang="en-US" sz="2800" dirty="0"/>
          </a:p>
          <a:p>
            <a:pPr lvl="1" eaLnBrk="1" hangingPunct="1">
              <a:lnSpc>
                <a:spcPct val="80000"/>
              </a:lnSpc>
            </a:pPr>
            <a:r>
              <a:rPr lang="en-US" sz="3200" b="1" dirty="0"/>
              <a:t>“Italians, particularly those in the south, revel when communicating in an expressive manner.”</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933373"/>
            <a:ext cx="7315200" cy="4404283"/>
          </a:xfrm>
        </p:spPr>
        <p:txBody>
          <a:bodyPr/>
          <a:lstStyle/>
          <a:p>
            <a:pPr marL="0" indent="0" algn="ctr" eaLnBrk="1" hangingPunct="1">
              <a:lnSpc>
                <a:spcPct val="80000"/>
              </a:lnSpc>
              <a:buNone/>
            </a:pPr>
            <a:r>
              <a:rPr lang="en-US" sz="2800" b="1" dirty="0">
                <a:solidFill>
                  <a:schemeClr val="accent1"/>
                </a:solidFill>
              </a:rPr>
              <a:t>“By and large, Italy is a land of spectacle and pageantry.  Italians tend to be more animated and expressive than most other nationalities.”</a:t>
            </a:r>
          </a:p>
          <a:p>
            <a:pPr eaLnBrk="1" hangingPunct="1">
              <a:lnSpc>
                <a:spcPct val="80000"/>
              </a:lnSpc>
            </a:pPr>
            <a:endParaRPr lang="en-US" sz="1200" dirty="0"/>
          </a:p>
          <a:p>
            <a:pPr lvl="1" eaLnBrk="1" hangingPunct="1">
              <a:lnSpc>
                <a:spcPct val="80000"/>
              </a:lnSpc>
            </a:pPr>
            <a:endParaRPr lang="en-US" sz="100" dirty="0"/>
          </a:p>
          <a:p>
            <a:pPr lvl="1" eaLnBrk="1" hangingPunct="1"/>
            <a:r>
              <a:rPr lang="en-US" sz="3200" b="1" dirty="0"/>
              <a:t>The level of noise in Italy tends to be high in public places</a:t>
            </a:r>
          </a:p>
          <a:p>
            <a:pPr lvl="1" eaLnBrk="1" hangingPunct="1"/>
            <a:endParaRPr lang="en-US" sz="400" b="1" dirty="0"/>
          </a:p>
          <a:p>
            <a:pPr lvl="1" eaLnBrk="1" hangingPunct="1"/>
            <a:r>
              <a:rPr lang="en-US" sz="3200" b="1" dirty="0"/>
              <a:t>And people tend to congregate rather than be isolated from one another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933373"/>
            <a:ext cx="7315200" cy="3662541"/>
          </a:xfrm>
        </p:spPr>
        <p:txBody>
          <a:bodyPr/>
          <a:lstStyle/>
          <a:p>
            <a:pPr marL="0" indent="0" algn="ctr" eaLnBrk="1" hangingPunct="1">
              <a:lnSpc>
                <a:spcPct val="80000"/>
              </a:lnSpc>
              <a:buNone/>
            </a:pPr>
            <a:r>
              <a:rPr lang="en-US" sz="2800" b="1" dirty="0">
                <a:solidFill>
                  <a:schemeClr val="accent1"/>
                </a:solidFill>
              </a:rPr>
              <a:t>“By and large, Italy is a land of spectacle and pageantry.  Italians tend to be more animated and expressive than most other nationalities.”</a:t>
            </a:r>
          </a:p>
          <a:p>
            <a:pPr eaLnBrk="1" hangingPunct="1">
              <a:lnSpc>
                <a:spcPct val="80000"/>
              </a:lnSpc>
            </a:pPr>
            <a:endParaRPr lang="en-US" sz="1200" dirty="0"/>
          </a:p>
          <a:p>
            <a:pPr lvl="1" eaLnBrk="1" hangingPunct="1">
              <a:lnSpc>
                <a:spcPct val="80000"/>
              </a:lnSpc>
            </a:pPr>
            <a:endParaRPr lang="en-US" sz="1200" dirty="0"/>
          </a:p>
          <a:p>
            <a:pPr lvl="1" eaLnBrk="1" hangingPunct="1">
              <a:lnSpc>
                <a:spcPct val="150000"/>
              </a:lnSpc>
            </a:pPr>
            <a:r>
              <a:rPr lang="en-US" sz="3200" b="1" dirty="0"/>
              <a:t>Some bystanders do not mind becoming part of the action</a:t>
            </a:r>
          </a:p>
          <a:p>
            <a:pPr lvl="1" eaLnBrk="1" hangingPunct="1">
              <a:lnSpc>
                <a:spcPct val="80000"/>
              </a:lnSpc>
            </a:pPr>
            <a:endParaRPr lang="en-US" sz="1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7523" name="Rectangle 3"/>
          <p:cNvSpPr>
            <a:spLocks noGrp="1" noChangeArrowheads="1"/>
          </p:cNvSpPr>
          <p:nvPr>
            <p:ph type="body" idx="1"/>
          </p:nvPr>
        </p:nvSpPr>
        <p:spPr>
          <a:xfrm>
            <a:off x="914400" y="1295400"/>
            <a:ext cx="7315200" cy="5139869"/>
          </a:xfrm>
        </p:spPr>
        <p:txBody>
          <a:bodyPr/>
          <a:lstStyle/>
          <a:p>
            <a:pPr marL="0" indent="0" algn="ctr" eaLnBrk="1" hangingPunct="1">
              <a:buNone/>
            </a:pPr>
            <a:r>
              <a:rPr lang="en-US" sz="2800" b="1" dirty="0">
                <a:solidFill>
                  <a:schemeClr val="accent1"/>
                </a:solidFill>
              </a:rPr>
              <a:t>“</a:t>
            </a:r>
            <a:r>
              <a:rPr lang="en-US" sz="3600" b="1" dirty="0"/>
              <a:t>Once the overture is over and the curtain goes up, the audience is greeted by a set so visually stunning that it elicits applause.  This is the beginning of the pageantry and spectacle.  </a:t>
            </a:r>
            <a:r>
              <a:rPr lang="en-US" sz="2800" dirty="0">
                <a:solidFill>
                  <a:schemeClr val="accent1"/>
                </a:solidFill>
              </a:rPr>
              <a:t>They play such an important role in Italian life that people and things frequently tend to be judged first and foremost on their appearances.” </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2578" name="Picture 2"/>
          <p:cNvPicPr>
            <a:picLocks noChangeAspect="1" noChangeArrowheads="1"/>
          </p:cNvPicPr>
          <p:nvPr/>
        </p:nvPicPr>
        <p:blipFill>
          <a:blip r:embed="rId2" cstate="print"/>
          <a:srcRect/>
          <a:stretch>
            <a:fillRect/>
          </a:stretch>
        </p:blipFill>
        <p:spPr bwMode="auto">
          <a:xfrm>
            <a:off x="672152" y="979510"/>
            <a:ext cx="7772400" cy="4857750"/>
          </a:xfrm>
          <a:prstGeom prst="rect">
            <a:avLst/>
          </a:prstGeom>
          <a:noFill/>
          <a:ln w="9525">
            <a:noFill/>
            <a:miter lim="800000"/>
            <a:headEnd/>
            <a:tailEnd/>
          </a:ln>
        </p:spPr>
      </p:pic>
      <p:sp>
        <p:nvSpPr>
          <p:cNvPr id="4"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http://en.wikipedia.org/wiki/Aida</a:t>
            </a:r>
            <a:endParaRPr lang="en-US" sz="800" b="0" i="0" dirty="0">
              <a:solidFill>
                <a:srgbClr val="000000"/>
              </a:solidFill>
            </a:endParaRP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3186"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http://en.wikipedia.org/wiki/Aida</a:t>
            </a:r>
            <a:endParaRPr lang="en-US" sz="800" b="0" i="0" dirty="0">
              <a:solidFill>
                <a:srgbClr val="000000"/>
              </a:solidFill>
            </a:endParaRPr>
          </a:p>
        </p:txBody>
      </p:sp>
      <p:pic>
        <p:nvPicPr>
          <p:cNvPr id="791554" name="Picture 2"/>
          <p:cNvPicPr>
            <a:picLocks noChangeAspect="1" noChangeArrowheads="1"/>
          </p:cNvPicPr>
          <p:nvPr/>
        </p:nvPicPr>
        <p:blipFill>
          <a:blip r:embed="rId3" cstate="print"/>
          <a:srcRect/>
          <a:stretch>
            <a:fillRect/>
          </a:stretch>
        </p:blipFill>
        <p:spPr bwMode="auto">
          <a:xfrm>
            <a:off x="0" y="1111054"/>
            <a:ext cx="9144000" cy="4880610"/>
          </a:xfrm>
          <a:prstGeom prst="rect">
            <a:avLst/>
          </a:prstGeom>
          <a:noFill/>
          <a:ln w="9525">
            <a:noFill/>
            <a:miter lim="800000"/>
            <a:headEnd/>
            <a:tailEnd/>
          </a:ln>
        </p:spPr>
      </p:pic>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3602" name="Picture 2"/>
          <p:cNvPicPr>
            <a:picLocks noChangeAspect="1" noChangeArrowheads="1"/>
          </p:cNvPicPr>
          <p:nvPr/>
        </p:nvPicPr>
        <p:blipFill>
          <a:blip r:embed="rId2" cstate="print"/>
          <a:srcRect/>
          <a:stretch>
            <a:fillRect/>
          </a:stretch>
        </p:blipFill>
        <p:spPr bwMode="auto">
          <a:xfrm>
            <a:off x="0" y="371622"/>
            <a:ext cx="9144000" cy="6105378"/>
          </a:xfrm>
          <a:prstGeom prst="rect">
            <a:avLst/>
          </a:prstGeom>
          <a:noFill/>
          <a:ln w="9525">
            <a:noFill/>
            <a:miter lim="800000"/>
            <a:headEnd/>
            <a:tailEnd/>
          </a:ln>
        </p:spPr>
      </p:pic>
      <p:sp>
        <p:nvSpPr>
          <p:cNvPr id="5" name="Rectangle 4"/>
          <p:cNvSpPr>
            <a:spLocks noChangeArrowheads="1"/>
          </p:cNvSpPr>
          <p:nvPr/>
        </p:nvSpPr>
        <p:spPr bwMode="auto">
          <a:xfrm>
            <a:off x="3056230" y="6552734"/>
            <a:ext cx="3025188"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http://www.nedgallagher.com/journal/images/aida.jpg</a:t>
            </a:r>
            <a:endParaRPr lang="en-US" sz="800" b="0" i="0" dirty="0">
              <a:solidFill>
                <a:srgbClr val="000000"/>
              </a:solidFill>
            </a:endParaRP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descr="http://www.mfiles.co.uk/illustrations/brahms-symphony-4-pag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423" y="76200"/>
            <a:ext cx="8686800" cy="66365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ChangeArrowheads="1"/>
          </p:cNvSpPr>
          <p:nvPr/>
        </p:nvSpPr>
        <p:spPr bwMode="auto">
          <a:xfrm>
            <a:off x="2826199" y="6400308"/>
            <a:ext cx="348524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http://www.mfiles.co.uk/manuscripts-pens-and-composers.htm</a:t>
            </a:r>
            <a:endParaRPr lang="en-US" sz="800" b="0" i="0" dirty="0">
              <a:solidFill>
                <a:srgbClr val="000000"/>
              </a:solidFill>
            </a:endParaRPr>
          </a:p>
        </p:txBody>
      </p:sp>
      <p:pic>
        <p:nvPicPr>
          <p:cNvPr id="8196" name="Picture 4" descr="http://s2.germany.travel/media/content/staedte___kultur_1/musik___shows/orchester/deutschessymphonie_orchesterberlin/Foto_DSO_Berlin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3401" y="693531"/>
            <a:ext cx="8077199" cy="55018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553028" y="1799772"/>
            <a:ext cx="6028213" cy="707886"/>
          </a:xfrm>
          <a:prstGeom prst="rect">
            <a:avLst/>
          </a:prstGeom>
        </p:spPr>
        <p:txBody>
          <a:bodyPr wrap="square">
            <a:spAutoFit/>
          </a:bodyPr>
          <a:lstStyle/>
          <a:p>
            <a:r>
              <a:rPr lang="en-US" sz="2000" i="0" dirty="0">
                <a:solidFill>
                  <a:srgbClr val="FFFFFF"/>
                </a:solidFill>
              </a:rPr>
              <a:t>Compare that with the starkness of the </a:t>
            </a:r>
            <a:br>
              <a:rPr lang="en-US" sz="2000" i="0" dirty="0">
                <a:solidFill>
                  <a:srgbClr val="FFFFFF"/>
                </a:solidFill>
                <a:hlinkClick r:id="rId5"/>
              </a:rPr>
            </a:br>
            <a:r>
              <a:rPr lang="en-US" sz="2000" i="0" dirty="0">
                <a:solidFill>
                  <a:srgbClr val="FFFFFF"/>
                </a:solidFill>
                <a:hlinkClick r:id="rId5"/>
              </a:rPr>
              <a:t>German Symphony Orchestra Berlin</a:t>
            </a:r>
            <a:endParaRPr lang="en-US" sz="2000" i="0" dirty="0">
              <a:solidFill>
                <a:srgbClr val="FFFFFF"/>
              </a:solidFill>
            </a:endParaRPr>
          </a:p>
        </p:txBody>
      </p:sp>
    </p:spTree>
    <p:extLst>
      <p:ext uri="{BB962C8B-B14F-4D97-AF65-F5344CB8AC3E}">
        <p14:creationId xmlns:p14="http://schemas.microsoft.com/office/powerpoint/2010/main" val="3769234186"/>
      </p:ext>
    </p:extLst>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8547" name="Rectangle 3"/>
          <p:cNvSpPr>
            <a:spLocks noGrp="1" noChangeArrowheads="1"/>
          </p:cNvSpPr>
          <p:nvPr>
            <p:ph type="body" idx="1"/>
          </p:nvPr>
        </p:nvSpPr>
        <p:spPr>
          <a:xfrm>
            <a:off x="914400" y="1295400"/>
            <a:ext cx="7315200" cy="4770537"/>
          </a:xfrm>
        </p:spPr>
        <p:txBody>
          <a:bodyPr/>
          <a:lstStyle/>
          <a:p>
            <a:pPr marL="0" indent="0" algn="ctr" eaLnBrk="1" hangingPunct="1">
              <a:buNone/>
            </a:pPr>
            <a:r>
              <a:rPr lang="en-US" sz="2800" dirty="0">
                <a:solidFill>
                  <a:schemeClr val="accent1"/>
                </a:solidFill>
              </a:rPr>
              <a:t>“Once the overture is over and the curtain goes up, the audience is greeted by a set so visually stunning that it elicits applause.  This is the beginning of the pageantry and spectacle.  </a:t>
            </a:r>
            <a:br>
              <a:rPr lang="en-US" sz="2800" dirty="0">
                <a:solidFill>
                  <a:schemeClr val="accent1"/>
                </a:solidFill>
              </a:rPr>
            </a:br>
            <a:r>
              <a:rPr lang="en-US" sz="2400" b="1" dirty="0">
                <a:solidFill>
                  <a:srgbClr val="000000"/>
                </a:solidFill>
              </a:rPr>
              <a:t>They play such an important role in Italian life that </a:t>
            </a:r>
            <a:br>
              <a:rPr lang="en-US" sz="2800" b="1" dirty="0">
                <a:solidFill>
                  <a:srgbClr val="000000"/>
                </a:solidFill>
              </a:rPr>
            </a:br>
            <a:r>
              <a:rPr lang="en-US" sz="3600" b="1" dirty="0"/>
              <a:t>people and things frequently tend to be judged first and foremost on their appearances</a:t>
            </a:r>
            <a:r>
              <a:rPr lang="en-US" sz="2800" b="1" dirty="0">
                <a:solidFill>
                  <a:schemeClr val="accent1">
                    <a:lumMod val="90000"/>
                  </a:schemeClr>
                </a:solidFill>
              </a:rPr>
              <a:t>.”</a:t>
            </a:r>
            <a:r>
              <a:rPr lang="en-US" sz="3600" b="1" dirty="0"/>
              <a:t> </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4592026"/>
          </a:xfrm>
        </p:spPr>
        <p:txBody>
          <a:bodyPr/>
          <a:lstStyle/>
          <a:p>
            <a:pPr marL="0" indent="0" algn="ctr" eaLnBrk="1" hangingPunct="1">
              <a:buNone/>
            </a:pPr>
            <a:r>
              <a:rPr lang="en-US" b="1" dirty="0"/>
              <a:t>“The surface of Italian life, playful, yet bleak and tragic at times, has many of the characteristics of a show . . .</a:t>
            </a:r>
            <a:endParaRPr lang="en-US" sz="2800" b="1" dirty="0"/>
          </a:p>
          <a:p>
            <a:pPr eaLnBrk="1" hangingPunct="1">
              <a:lnSpc>
                <a:spcPct val="60000"/>
              </a:lnSpc>
            </a:pPr>
            <a:endParaRPr lang="en-US" sz="1050" dirty="0"/>
          </a:p>
          <a:p>
            <a:pPr marL="0" lvl="1" indent="0" algn="ctr" eaLnBrk="1" hangingPunct="1">
              <a:buNone/>
            </a:pPr>
            <a:r>
              <a:rPr lang="en-US" dirty="0"/>
              <a:t>It is, first of all, usually </a:t>
            </a:r>
            <a:br>
              <a:rPr lang="en-US" b="1" dirty="0"/>
            </a:br>
            <a:r>
              <a:rPr lang="en-US" sz="3600" b="1" dirty="0"/>
              <a:t>moving</a:t>
            </a:r>
          </a:p>
          <a:p>
            <a:pPr marL="0" lvl="1" indent="0" algn="ctr" eaLnBrk="1" hangingPunct="1">
              <a:buNone/>
            </a:pPr>
            <a:r>
              <a:rPr lang="en-US" sz="3600" b="1" dirty="0"/>
              <a:t>entertaining</a:t>
            </a:r>
          </a:p>
          <a:p>
            <a:pPr marL="0" lvl="1" indent="0" algn="ctr" eaLnBrk="1" hangingPunct="1">
              <a:buNone/>
            </a:pPr>
            <a:r>
              <a:rPr lang="en-US" sz="3600" b="1" dirty="0"/>
              <a:t>unreservedly picturesque</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957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9571">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95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4801314"/>
          </a:xfrm>
        </p:spPr>
        <p:txBody>
          <a:bodyPr/>
          <a:lstStyle/>
          <a:p>
            <a:pPr marL="0" indent="0" algn="ctr" eaLnBrk="1" hangingPunct="1">
              <a:buNone/>
            </a:pPr>
            <a:r>
              <a:rPr lang="en-US" b="1" dirty="0">
                <a:solidFill>
                  <a:schemeClr val="accent1"/>
                </a:solidFill>
              </a:rPr>
              <a:t>“The surface of Italian life, playful, yet bleak and tragic at times, has many of the characteristics of a show . . .</a:t>
            </a:r>
            <a:endParaRPr lang="en-US" sz="2800" b="1" dirty="0">
              <a:solidFill>
                <a:schemeClr val="accent1"/>
              </a:solidFill>
            </a:endParaRPr>
          </a:p>
          <a:p>
            <a:pPr eaLnBrk="1" hangingPunct="1">
              <a:lnSpc>
                <a:spcPct val="60000"/>
              </a:lnSpc>
            </a:pPr>
            <a:endParaRPr lang="en-US" sz="1050" dirty="0"/>
          </a:p>
          <a:p>
            <a:pPr marL="0" lvl="1" indent="0" algn="ctr" eaLnBrk="1" hangingPunct="1">
              <a:buNone/>
            </a:pPr>
            <a:r>
              <a:rPr lang="en-US" dirty="0"/>
              <a:t>Second, all of its effects are </a:t>
            </a:r>
            <a:br>
              <a:rPr lang="en-US" dirty="0"/>
            </a:br>
            <a:r>
              <a:rPr lang="en-US" dirty="0"/>
              <a:t>skillfully contrived and graduated </a:t>
            </a:r>
            <a:br>
              <a:rPr lang="en-US" b="1" dirty="0"/>
            </a:br>
            <a:r>
              <a:rPr lang="en-US" sz="3600" b="1" dirty="0"/>
              <a:t>to convey a certain message </a:t>
            </a:r>
            <a:r>
              <a:rPr lang="en-US" dirty="0"/>
              <a:t>to,</a:t>
            </a:r>
            <a:r>
              <a:rPr lang="en-US" sz="3600" dirty="0"/>
              <a:t> </a:t>
            </a:r>
            <a:r>
              <a:rPr lang="en-US" sz="3600" b="1" dirty="0"/>
              <a:t>and arouse particular emotions </a:t>
            </a:r>
            <a:r>
              <a:rPr lang="en-US" dirty="0"/>
              <a:t>in, the bystanders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3631763"/>
          </a:xfrm>
        </p:spPr>
        <p:txBody>
          <a:bodyPr/>
          <a:lstStyle/>
          <a:p>
            <a:pPr marL="0" indent="0" algn="ctr" eaLnBrk="1" hangingPunct="1">
              <a:buNone/>
            </a:pPr>
            <a:r>
              <a:rPr lang="en-US" b="1" dirty="0">
                <a:solidFill>
                  <a:schemeClr val="accent1"/>
                </a:solidFill>
              </a:rPr>
              <a:t>“The surface of Italian life, playful, yet bleak and tragic at times, has many of the characteristics of a show . . .</a:t>
            </a:r>
            <a:endParaRPr lang="en-US" sz="2800" b="1" dirty="0">
              <a:solidFill>
                <a:schemeClr val="accent1"/>
              </a:solidFill>
            </a:endParaRPr>
          </a:p>
          <a:p>
            <a:pPr eaLnBrk="1" hangingPunct="1">
              <a:lnSpc>
                <a:spcPct val="60000"/>
              </a:lnSpc>
            </a:pPr>
            <a:endParaRPr lang="en-US" sz="1050" dirty="0"/>
          </a:p>
          <a:p>
            <a:pPr marL="0" lvl="1" indent="0" algn="ctr" eaLnBrk="1" hangingPunct="1">
              <a:buNone/>
            </a:pPr>
            <a:r>
              <a:rPr lang="en-US" dirty="0"/>
              <a:t>Italians are frequently </a:t>
            </a:r>
            <a:br>
              <a:rPr lang="en-US" b="1" dirty="0"/>
            </a:br>
            <a:r>
              <a:rPr lang="en-US" sz="3600" b="1" dirty="0"/>
              <a:t>great dramatic actors</a:t>
            </a:r>
            <a:r>
              <a:rPr lang="en-US" b="1" dirty="0"/>
              <a:t> </a:t>
            </a:r>
            <a:br>
              <a:rPr lang="en-US" b="1" dirty="0"/>
            </a:br>
            <a:r>
              <a:rPr lang="en-US" sz="2400" dirty="0"/>
              <a:t>as we might expect of the creators of the opera</a:t>
            </a:r>
            <a:endParaRPr lang="en-US"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0595" name="Rectangle 3"/>
          <p:cNvSpPr>
            <a:spLocks noGrp="1" noChangeArrowheads="1"/>
          </p:cNvSpPr>
          <p:nvPr>
            <p:ph type="body" idx="1"/>
          </p:nvPr>
        </p:nvSpPr>
        <p:spPr>
          <a:xfrm>
            <a:off x="914400" y="1829523"/>
            <a:ext cx="7315200" cy="4058034"/>
          </a:xfrm>
        </p:spPr>
        <p:txBody>
          <a:bodyPr/>
          <a:lstStyle/>
          <a:p>
            <a:pPr marL="0" indent="0" algn="ctr" eaLnBrk="1" hangingPunct="1">
              <a:lnSpc>
                <a:spcPct val="90000"/>
              </a:lnSpc>
              <a:buNone/>
            </a:pPr>
            <a:r>
              <a:rPr lang="en-US" sz="3600" b="1" dirty="0"/>
              <a:t>The first purpose of the show is to make life acceptable and pleasant</a:t>
            </a:r>
          </a:p>
          <a:p>
            <a:pPr eaLnBrk="1" hangingPunct="1">
              <a:lnSpc>
                <a:spcPct val="90000"/>
              </a:lnSpc>
            </a:pPr>
            <a:endParaRPr lang="en-US" sz="300" dirty="0"/>
          </a:p>
          <a:p>
            <a:pPr marL="0" lvl="1" indent="0" algn="ctr" eaLnBrk="1" hangingPunct="1">
              <a:spcBef>
                <a:spcPts val="0"/>
              </a:spcBef>
              <a:buNone/>
            </a:pPr>
            <a:r>
              <a:rPr lang="en-US" sz="2400" dirty="0"/>
              <a:t>This attitude can be explained largely by the circumstances of history, both natural and </a:t>
            </a:r>
          </a:p>
          <a:p>
            <a:pPr marL="0" lvl="1" indent="0" algn="ctr" eaLnBrk="1" hangingPunct="1">
              <a:spcBef>
                <a:spcPts val="0"/>
              </a:spcBef>
              <a:buNone/>
            </a:pPr>
            <a:r>
              <a:rPr lang="en-US" sz="2400" dirty="0"/>
              <a:t>human-made, where four active volcanoes, floods, and earthquakes, as well as continuous invasions by outsiders, have created a </a:t>
            </a:r>
          </a:p>
          <a:p>
            <a:pPr marL="0" lvl="1" indent="0" algn="ctr" eaLnBrk="1" hangingPunct="1">
              <a:lnSpc>
                <a:spcPct val="90000"/>
              </a:lnSpc>
              <a:buNone/>
            </a:pPr>
            <a:r>
              <a:rPr lang="en-US" sz="3600" b="1" dirty="0"/>
              <a:t>sense of insecurity</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1619" name="Rectangle 3"/>
          <p:cNvSpPr>
            <a:spLocks noGrp="1" noChangeArrowheads="1"/>
          </p:cNvSpPr>
          <p:nvPr>
            <p:ph type="body" idx="1"/>
          </p:nvPr>
        </p:nvSpPr>
        <p:spPr>
          <a:xfrm>
            <a:off x="914400" y="1427976"/>
            <a:ext cx="7315200" cy="4882875"/>
          </a:xfrm>
        </p:spPr>
        <p:txBody>
          <a:bodyPr/>
          <a:lstStyle/>
          <a:p>
            <a:pPr marL="0" indent="0" algn="ctr" eaLnBrk="1" hangingPunct="1">
              <a:lnSpc>
                <a:spcPct val="90000"/>
              </a:lnSpc>
              <a:buNone/>
            </a:pPr>
            <a:r>
              <a:rPr lang="en-US" b="1" dirty="0"/>
              <a:t>“Italians tend to make life’s dull and insignificant moments exciting and significant by decorating and ritualizing them.”</a:t>
            </a:r>
          </a:p>
          <a:p>
            <a:pPr eaLnBrk="1" hangingPunct="1">
              <a:lnSpc>
                <a:spcPct val="90000"/>
              </a:lnSpc>
            </a:pPr>
            <a:endParaRPr lang="en-US" sz="1100" dirty="0"/>
          </a:p>
          <a:p>
            <a:pPr marL="0" lvl="1" indent="0" algn="ctr" eaLnBrk="1" hangingPunct="1">
              <a:spcBef>
                <a:spcPts val="0"/>
              </a:spcBef>
              <a:buNone/>
            </a:pPr>
            <a:r>
              <a:rPr lang="en-US" dirty="0"/>
              <a:t>“This practice of embellishing everyday events was developed by a realistic group of people that tends to react cautiously because it believes that </a:t>
            </a:r>
          </a:p>
          <a:p>
            <a:pPr marL="0" lvl="1" indent="0" algn="ctr" eaLnBrk="1" hangingPunct="1">
              <a:spcBef>
                <a:spcPts val="0"/>
              </a:spcBef>
              <a:buNone/>
            </a:pPr>
            <a:r>
              <a:rPr lang="en-US" sz="3600" b="1" dirty="0"/>
              <a:t>catastrophes cannot be averted, only mitigated</a:t>
            </a:r>
            <a:r>
              <a:rPr lang="en-US" dirty="0"/>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1619" name="Rectangle 3"/>
          <p:cNvSpPr>
            <a:spLocks noGrp="1" noChangeArrowheads="1"/>
          </p:cNvSpPr>
          <p:nvPr>
            <p:ph type="body" idx="1"/>
          </p:nvPr>
        </p:nvSpPr>
        <p:spPr>
          <a:xfrm>
            <a:off x="914400" y="1427976"/>
            <a:ext cx="7315200" cy="5141407"/>
          </a:xfrm>
        </p:spPr>
        <p:txBody>
          <a:bodyPr/>
          <a:lstStyle/>
          <a:p>
            <a:pPr marL="0" indent="0" algn="ctr" eaLnBrk="1" hangingPunct="1">
              <a:spcBef>
                <a:spcPts val="0"/>
              </a:spcBef>
              <a:buNone/>
            </a:pPr>
            <a:r>
              <a:rPr lang="en-US" b="1" dirty="0">
                <a:solidFill>
                  <a:schemeClr val="accent1"/>
                </a:solidFill>
              </a:rPr>
              <a:t>“Italians tend to make life’s dull and insignificant moments exciting and significant by </a:t>
            </a:r>
          </a:p>
          <a:p>
            <a:pPr marL="0" indent="0" algn="ctr" eaLnBrk="1" hangingPunct="1">
              <a:spcBef>
                <a:spcPts val="0"/>
              </a:spcBef>
              <a:buNone/>
            </a:pPr>
            <a:r>
              <a:rPr lang="en-US" sz="3600" b="1" dirty="0"/>
              <a:t>decorating and ritualizing </a:t>
            </a:r>
            <a:r>
              <a:rPr lang="en-US" b="1" dirty="0">
                <a:solidFill>
                  <a:schemeClr val="accent1"/>
                </a:solidFill>
              </a:rPr>
              <a:t>them.”</a:t>
            </a:r>
          </a:p>
          <a:p>
            <a:pPr eaLnBrk="1" hangingPunct="1">
              <a:lnSpc>
                <a:spcPct val="90000"/>
              </a:lnSpc>
            </a:pPr>
            <a:endParaRPr lang="en-US" sz="1100" dirty="0"/>
          </a:p>
          <a:p>
            <a:pPr marL="0" lvl="1" indent="0" algn="ctr" eaLnBrk="1" hangingPunct="1">
              <a:spcBef>
                <a:spcPts val="0"/>
              </a:spcBef>
              <a:buNone/>
            </a:pPr>
            <a:r>
              <a:rPr lang="en-US" dirty="0">
                <a:solidFill>
                  <a:schemeClr val="accent1"/>
                </a:solidFill>
              </a:rPr>
              <a:t>“This practice of </a:t>
            </a:r>
          </a:p>
          <a:p>
            <a:pPr marL="0" lvl="1" indent="0" algn="ctr" eaLnBrk="1" hangingPunct="1">
              <a:spcBef>
                <a:spcPts val="0"/>
              </a:spcBef>
              <a:buNone/>
            </a:pPr>
            <a:r>
              <a:rPr lang="en-US" sz="3600" b="1" dirty="0"/>
              <a:t>embellishing everyday events</a:t>
            </a:r>
            <a:r>
              <a:rPr lang="en-US" dirty="0"/>
              <a:t> </a:t>
            </a:r>
            <a:r>
              <a:rPr lang="en-US" dirty="0">
                <a:solidFill>
                  <a:schemeClr val="accent1"/>
                </a:solidFill>
              </a:rPr>
              <a:t>was developed by a realistic group of people that tends to react cautiously because it believes that catastrophes cannot be averted, only mitigated.”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3667" name="Rectangle 3"/>
          <p:cNvSpPr>
            <a:spLocks noGrp="1" noChangeArrowheads="1"/>
          </p:cNvSpPr>
          <p:nvPr>
            <p:ph type="body" idx="1"/>
          </p:nvPr>
        </p:nvSpPr>
        <p:spPr>
          <a:xfrm>
            <a:off x="914400" y="1600200"/>
            <a:ext cx="7315200" cy="3982629"/>
          </a:xfrm>
        </p:spPr>
        <p:txBody>
          <a:bodyPr/>
          <a:lstStyle/>
          <a:p>
            <a:pPr marL="0" indent="0" algn="ctr" eaLnBrk="1" hangingPunct="1">
              <a:buNone/>
            </a:pPr>
            <a:r>
              <a:rPr lang="en-US" dirty="0"/>
              <a:t>“. . . Many Italians wish to portray a certain image to those around them.  This is termed </a:t>
            </a:r>
            <a:r>
              <a:rPr lang="en-US" sz="4000" b="1" i="1" dirty="0"/>
              <a:t>la </a:t>
            </a:r>
            <a:r>
              <a:rPr lang="en-US" sz="4000" b="1" i="1" dirty="0" err="1"/>
              <a:t>bella</a:t>
            </a:r>
            <a:r>
              <a:rPr lang="en-US" sz="4000" b="1" i="1" dirty="0"/>
              <a:t> </a:t>
            </a:r>
            <a:r>
              <a:rPr lang="en-US" sz="4000" b="1" i="1" dirty="0" err="1"/>
              <a:t>figura</a:t>
            </a:r>
            <a:r>
              <a:rPr lang="en-US" dirty="0"/>
              <a:t>, or the projection of  ‘a confident, knowing, capable face to the world’” (</a:t>
            </a:r>
            <a:r>
              <a:rPr lang="en-US" dirty="0" err="1"/>
              <a:t>Brint</a:t>
            </a:r>
            <a:r>
              <a:rPr lang="en-US" dirty="0"/>
              <a:t> 1989)</a:t>
            </a:r>
          </a:p>
          <a:p>
            <a:pPr eaLnBrk="1" hangingPunct="1"/>
            <a:endParaRPr lang="en-US" sz="1200" dirty="0"/>
          </a:p>
          <a:p>
            <a:pPr eaLnBrk="1" hangingPunct="1"/>
            <a:r>
              <a:rPr lang="en-US" dirty="0"/>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4691" name="Rectangle 3"/>
          <p:cNvSpPr>
            <a:spLocks noGrp="1" noChangeArrowheads="1"/>
          </p:cNvSpPr>
          <p:nvPr>
            <p:ph type="body" idx="1"/>
          </p:nvPr>
        </p:nvSpPr>
        <p:spPr>
          <a:xfrm>
            <a:off x="914400" y="1600200"/>
            <a:ext cx="7315200" cy="3921073"/>
          </a:xfrm>
        </p:spPr>
        <p:txBody>
          <a:bodyPr/>
          <a:lstStyle/>
          <a:p>
            <a:pPr marL="0" indent="0" algn="ctr" eaLnBrk="1" hangingPunct="1">
              <a:buNone/>
            </a:pPr>
            <a:r>
              <a:rPr lang="en-US" dirty="0">
                <a:solidFill>
                  <a:schemeClr val="accent1"/>
                </a:solidFill>
              </a:rPr>
              <a:t>“. . . Many Italians wish to </a:t>
            </a:r>
            <a:r>
              <a:rPr lang="en-US" dirty="0">
                <a:solidFill>
                  <a:srgbClr val="000000"/>
                </a:solidFill>
              </a:rPr>
              <a:t>portray a certain image</a:t>
            </a:r>
            <a:r>
              <a:rPr lang="en-US" dirty="0">
                <a:solidFill>
                  <a:schemeClr val="accent1"/>
                </a:solidFill>
              </a:rPr>
              <a:t> to those around them.  This is termed</a:t>
            </a:r>
            <a:r>
              <a:rPr lang="en-US" dirty="0"/>
              <a:t> </a:t>
            </a:r>
            <a:r>
              <a:rPr lang="en-US" sz="3600" b="1" i="1" dirty="0"/>
              <a:t>la </a:t>
            </a:r>
            <a:r>
              <a:rPr lang="en-US" sz="3600" b="1" i="1" dirty="0" err="1"/>
              <a:t>bella</a:t>
            </a:r>
            <a:r>
              <a:rPr lang="en-US" sz="3600" b="1" i="1" dirty="0"/>
              <a:t> </a:t>
            </a:r>
            <a:r>
              <a:rPr lang="en-US" sz="3600" b="1" i="1" dirty="0" err="1"/>
              <a:t>figura</a:t>
            </a:r>
            <a:r>
              <a:rPr lang="en-US" dirty="0">
                <a:solidFill>
                  <a:schemeClr val="accent1"/>
                </a:solidFill>
              </a:rPr>
              <a:t>, or the projection of  ‘a confident, knowing, capable face to the world’” (</a:t>
            </a:r>
            <a:r>
              <a:rPr lang="en-US" dirty="0" err="1">
                <a:solidFill>
                  <a:schemeClr val="accent1"/>
                </a:solidFill>
              </a:rPr>
              <a:t>Brint</a:t>
            </a:r>
            <a:r>
              <a:rPr lang="en-US" dirty="0">
                <a:solidFill>
                  <a:schemeClr val="accent1"/>
                </a:solidFill>
              </a:rPr>
              <a:t> 1989)</a:t>
            </a:r>
          </a:p>
          <a:p>
            <a:pPr eaLnBrk="1" hangingPunct="1"/>
            <a:endParaRPr lang="en-US" sz="1200" dirty="0">
              <a:solidFill>
                <a:schemeClr val="accent1"/>
              </a:solidFill>
            </a:endParaRPr>
          </a:p>
          <a:p>
            <a:pPr eaLnBrk="1" hangingPunct="1"/>
            <a:r>
              <a:rPr lang="en-US" dirty="0">
                <a:solidFill>
                  <a:schemeClr val="accent1"/>
                </a:solidFill>
              </a:rPr>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4691" name="Rectangle 3"/>
          <p:cNvSpPr>
            <a:spLocks noGrp="1" noChangeArrowheads="1"/>
          </p:cNvSpPr>
          <p:nvPr>
            <p:ph type="body" idx="1"/>
          </p:nvPr>
        </p:nvSpPr>
        <p:spPr>
          <a:xfrm>
            <a:off x="914400" y="1600200"/>
            <a:ext cx="7315200" cy="4056495"/>
          </a:xfrm>
        </p:spPr>
        <p:txBody>
          <a:bodyPr/>
          <a:lstStyle/>
          <a:p>
            <a:pPr marL="0" indent="0" algn="ctr" eaLnBrk="1" hangingPunct="1">
              <a:buNone/>
            </a:pPr>
            <a:r>
              <a:rPr lang="en-US" dirty="0">
                <a:solidFill>
                  <a:schemeClr val="accent1"/>
                </a:solidFill>
              </a:rPr>
              <a:t>“. . . Many Italians wish to portray a certain image to those around them.  This is termed </a:t>
            </a:r>
            <a:r>
              <a:rPr lang="en-US" sz="3600" b="1" i="1" dirty="0">
                <a:solidFill>
                  <a:schemeClr val="accent1"/>
                </a:solidFill>
              </a:rPr>
              <a:t>la </a:t>
            </a:r>
            <a:r>
              <a:rPr lang="en-US" sz="3600" b="1" i="1" dirty="0" err="1">
                <a:solidFill>
                  <a:schemeClr val="accent1"/>
                </a:solidFill>
              </a:rPr>
              <a:t>bella</a:t>
            </a:r>
            <a:r>
              <a:rPr lang="en-US" sz="3600" b="1" i="1" dirty="0">
                <a:solidFill>
                  <a:schemeClr val="accent1"/>
                </a:solidFill>
              </a:rPr>
              <a:t> </a:t>
            </a:r>
            <a:r>
              <a:rPr lang="en-US" sz="3600" b="1" i="1" dirty="0" err="1">
                <a:solidFill>
                  <a:schemeClr val="accent1"/>
                </a:solidFill>
              </a:rPr>
              <a:t>figura</a:t>
            </a:r>
            <a:r>
              <a:rPr lang="en-US" dirty="0">
                <a:solidFill>
                  <a:schemeClr val="accent1"/>
                </a:solidFill>
              </a:rPr>
              <a:t>, or the projection of  ‘a confident, knowing, capable face to the world’” (</a:t>
            </a:r>
            <a:r>
              <a:rPr lang="en-US" dirty="0" err="1">
                <a:solidFill>
                  <a:schemeClr val="accent1"/>
                </a:solidFill>
              </a:rPr>
              <a:t>Brint</a:t>
            </a:r>
            <a:r>
              <a:rPr lang="en-US" dirty="0">
                <a:solidFill>
                  <a:schemeClr val="accent1"/>
                </a:solidFill>
              </a:rPr>
              <a:t> 1989)</a:t>
            </a:r>
          </a:p>
          <a:p>
            <a:pPr eaLnBrk="1" hangingPunct="1"/>
            <a:endParaRPr lang="en-US" sz="1200" dirty="0">
              <a:solidFill>
                <a:schemeClr val="accent1"/>
              </a:solidFill>
            </a:endParaRPr>
          </a:p>
          <a:p>
            <a:pPr marL="0" indent="0" algn="ctr" eaLnBrk="1" hangingPunct="1">
              <a:buNone/>
            </a:pPr>
            <a:r>
              <a:rPr lang="en-US" sz="3600" b="1" dirty="0">
                <a:solidFill>
                  <a:srgbClr val="000000"/>
                </a:solidFill>
              </a:rPr>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600200"/>
            <a:ext cx="7315200" cy="4493538"/>
          </a:xfrm>
        </p:spPr>
        <p:txBody>
          <a:bodyPr/>
          <a:lstStyle/>
          <a:p>
            <a:pPr eaLnBrk="1" hangingPunct="1"/>
            <a:endParaRPr lang="en-US" sz="2400" dirty="0"/>
          </a:p>
          <a:p>
            <a:pPr marL="0" indent="0" algn="ctr" eaLnBrk="1" hangingPunct="1">
              <a:spcBef>
                <a:spcPts val="0"/>
              </a:spcBef>
              <a:buNone/>
            </a:pPr>
            <a:r>
              <a:rPr lang="en-US" dirty="0"/>
              <a:t>A large number of Italians pursue </a:t>
            </a:r>
            <a:r>
              <a:rPr lang="en-US" i="1" dirty="0"/>
              <a:t>la </a:t>
            </a:r>
            <a:r>
              <a:rPr lang="en-US" sz="4000" b="1" i="1" dirty="0" err="1"/>
              <a:t>bella</a:t>
            </a:r>
            <a:r>
              <a:rPr lang="en-US" sz="4000" b="1" i="1" dirty="0"/>
              <a:t> </a:t>
            </a:r>
            <a:r>
              <a:rPr lang="en-US" sz="4000" b="1" i="1" dirty="0" err="1"/>
              <a:t>figura</a:t>
            </a:r>
            <a:r>
              <a:rPr lang="en-US" sz="4000" b="1" i="1" dirty="0"/>
              <a:t> </a:t>
            </a:r>
          </a:p>
          <a:p>
            <a:pPr marL="0" indent="0" algn="ctr" eaLnBrk="1" hangingPunct="1">
              <a:spcBef>
                <a:spcPts val="0"/>
              </a:spcBef>
              <a:buNone/>
            </a:pPr>
            <a:r>
              <a:rPr lang="en-US" i="1" dirty="0"/>
              <a:t>through material possession</a:t>
            </a:r>
          </a:p>
          <a:p>
            <a:pPr marL="0" indent="0" algn="ctr" eaLnBrk="1" hangingPunct="1">
              <a:spcBef>
                <a:spcPts val="0"/>
              </a:spcBef>
              <a:buNone/>
            </a:pPr>
            <a:endParaRPr lang="en-US" sz="1600" i="1" dirty="0"/>
          </a:p>
          <a:p>
            <a:pPr eaLnBrk="1" hangingPunct="1">
              <a:spcBef>
                <a:spcPts val="0"/>
              </a:spcBef>
            </a:pPr>
            <a:endParaRPr lang="en-US" sz="1400" b="1" i="1" dirty="0"/>
          </a:p>
          <a:p>
            <a:pPr marL="0" lvl="1" indent="0" algn="ctr" eaLnBrk="1" hangingPunct="1">
              <a:spcBef>
                <a:spcPts val="0"/>
              </a:spcBef>
              <a:buNone/>
            </a:pPr>
            <a:r>
              <a:rPr lang="en-US" sz="3600" b="1" dirty="0"/>
              <a:t>Giving a good impression</a:t>
            </a:r>
            <a:r>
              <a:rPr lang="en-US" b="1" dirty="0"/>
              <a:t>, </a:t>
            </a:r>
            <a:br>
              <a:rPr lang="en-US" b="1" dirty="0"/>
            </a:br>
            <a:r>
              <a:rPr lang="en-US" dirty="0"/>
              <a:t>not only with demeanor but also </a:t>
            </a:r>
            <a:br>
              <a:rPr lang="en-US" b="1" dirty="0"/>
            </a:br>
            <a:r>
              <a:rPr lang="en-US" sz="3600" b="1" dirty="0"/>
              <a:t>with material wealth</a:t>
            </a:r>
            <a:r>
              <a:rPr lang="en-US" sz="3600" dirty="0"/>
              <a:t>,</a:t>
            </a:r>
            <a:r>
              <a:rPr lang="en-US" sz="3600" b="1" dirty="0"/>
              <a:t> </a:t>
            </a:r>
            <a:br>
              <a:rPr lang="en-US" sz="3600" b="1" dirty="0"/>
            </a:br>
            <a:r>
              <a:rPr lang="en-US" dirty="0"/>
              <a:t>is important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67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408521"/>
            <a:ext cx="7315200" cy="4936736"/>
          </a:xfrm>
        </p:spPr>
        <p:txBody>
          <a:bodyPr/>
          <a:lstStyle/>
          <a:p>
            <a:pPr marL="0" indent="0" algn="ctr" eaLnBrk="1" hangingPunct="1">
              <a:lnSpc>
                <a:spcPct val="80000"/>
              </a:lnSpc>
              <a:buNone/>
            </a:pPr>
            <a:endParaRPr lang="en-US" sz="2400" dirty="0"/>
          </a:p>
          <a:p>
            <a:pPr marL="0" indent="0" algn="ctr" eaLnBrk="1" hangingPunct="1">
              <a:lnSpc>
                <a:spcPct val="80000"/>
              </a:lnSpc>
              <a:buNone/>
            </a:pPr>
            <a:r>
              <a:rPr lang="en-US" sz="2800" dirty="0">
                <a:solidFill>
                  <a:schemeClr val="accent1"/>
                </a:solidFill>
              </a:rPr>
              <a:t>A large number of Italians pursue </a:t>
            </a:r>
            <a:r>
              <a:rPr lang="en-US" sz="2800" i="1" dirty="0">
                <a:solidFill>
                  <a:schemeClr val="accent1"/>
                </a:solidFill>
              </a:rPr>
              <a:t>la </a:t>
            </a:r>
          </a:p>
          <a:p>
            <a:pPr marL="0" indent="0" algn="ctr" eaLnBrk="1" hangingPunct="1">
              <a:lnSpc>
                <a:spcPct val="80000"/>
              </a:lnSpc>
              <a:buNone/>
            </a:pPr>
            <a:r>
              <a:rPr lang="en-US" sz="2800" i="1" dirty="0" err="1">
                <a:solidFill>
                  <a:schemeClr val="accent1"/>
                </a:solidFill>
              </a:rPr>
              <a:t>bella</a:t>
            </a:r>
            <a:r>
              <a:rPr lang="en-US" sz="2800" i="1" dirty="0">
                <a:solidFill>
                  <a:schemeClr val="accent1"/>
                </a:solidFill>
              </a:rPr>
              <a:t> </a:t>
            </a:r>
            <a:r>
              <a:rPr lang="en-US" sz="2800" i="1" dirty="0" err="1">
                <a:solidFill>
                  <a:schemeClr val="accent1"/>
                </a:solidFill>
              </a:rPr>
              <a:t>figura</a:t>
            </a:r>
            <a:r>
              <a:rPr lang="en-US" sz="2800" i="1" dirty="0">
                <a:solidFill>
                  <a:schemeClr val="accent1"/>
                </a:solidFill>
              </a:rPr>
              <a:t> through material possession</a:t>
            </a:r>
          </a:p>
          <a:p>
            <a:pPr eaLnBrk="1" hangingPunct="1">
              <a:lnSpc>
                <a:spcPct val="80000"/>
              </a:lnSpc>
              <a:buNone/>
            </a:pPr>
            <a:endParaRPr lang="en-US" sz="1200" i="1" dirty="0">
              <a:solidFill>
                <a:schemeClr val="accent1"/>
              </a:solidFill>
            </a:endParaRPr>
          </a:p>
          <a:p>
            <a:pPr eaLnBrk="1" hangingPunct="1">
              <a:lnSpc>
                <a:spcPct val="80000"/>
              </a:lnSpc>
              <a:buNone/>
            </a:pPr>
            <a:endParaRPr lang="en-US" sz="1200" i="1" dirty="0">
              <a:solidFill>
                <a:schemeClr val="accent1"/>
              </a:solidFill>
            </a:endParaRPr>
          </a:p>
          <a:p>
            <a:pPr marL="0" lvl="1" indent="0" algn="ctr" eaLnBrk="1" hangingPunct="1">
              <a:lnSpc>
                <a:spcPct val="150000"/>
              </a:lnSpc>
              <a:buNone/>
            </a:pPr>
            <a:r>
              <a:rPr lang="en-US" dirty="0"/>
              <a:t>Various explanations have been offered for this tendency, including</a:t>
            </a:r>
            <a:br>
              <a:rPr lang="en-US" sz="3200" dirty="0"/>
            </a:br>
            <a:r>
              <a:rPr lang="en-US" b="1" dirty="0"/>
              <a:t>years of domination by foreign nations </a:t>
            </a:r>
            <a:br>
              <a:rPr lang="en-US" b="1" dirty="0"/>
            </a:br>
            <a:r>
              <a:rPr lang="en-US" b="1" dirty="0"/>
              <a:t>overcrowding in various areas</a:t>
            </a:r>
            <a:br>
              <a:rPr lang="en-US" b="1" dirty="0"/>
            </a:br>
            <a:r>
              <a:rPr lang="en-US" b="1" dirty="0"/>
              <a:t>natural disasters</a:t>
            </a:r>
            <a:endParaRPr lang="en-US" sz="3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400628"/>
            <a:ext cx="7315200" cy="4628960"/>
          </a:xfrm>
        </p:spPr>
        <p:txBody>
          <a:bodyPr/>
          <a:lstStyle/>
          <a:p>
            <a:pPr marL="0" indent="0" algn="ctr" eaLnBrk="1" hangingPunct="1">
              <a:lnSpc>
                <a:spcPct val="80000"/>
              </a:lnSpc>
              <a:buNone/>
            </a:pPr>
            <a:endParaRPr lang="en-US" sz="2400" dirty="0"/>
          </a:p>
          <a:p>
            <a:pPr marL="0" indent="0" algn="ctr" eaLnBrk="1" hangingPunct="1">
              <a:lnSpc>
                <a:spcPct val="80000"/>
              </a:lnSpc>
              <a:buNone/>
            </a:pPr>
            <a:r>
              <a:rPr lang="en-US" sz="2800" dirty="0">
                <a:solidFill>
                  <a:schemeClr val="accent1"/>
                </a:solidFill>
              </a:rPr>
              <a:t>A large number of Italians pursue </a:t>
            </a:r>
            <a:r>
              <a:rPr lang="en-US" sz="2800" i="1" dirty="0">
                <a:solidFill>
                  <a:schemeClr val="accent1"/>
                </a:solidFill>
              </a:rPr>
              <a:t>la </a:t>
            </a:r>
          </a:p>
          <a:p>
            <a:pPr marL="0" indent="0" algn="ctr" eaLnBrk="1" hangingPunct="1">
              <a:lnSpc>
                <a:spcPct val="80000"/>
              </a:lnSpc>
              <a:buNone/>
            </a:pPr>
            <a:r>
              <a:rPr lang="en-US" sz="2800" i="1" dirty="0" err="1">
                <a:solidFill>
                  <a:schemeClr val="accent1"/>
                </a:solidFill>
              </a:rPr>
              <a:t>bella</a:t>
            </a:r>
            <a:r>
              <a:rPr lang="en-US" sz="2800" i="1" dirty="0">
                <a:solidFill>
                  <a:schemeClr val="accent1"/>
                </a:solidFill>
              </a:rPr>
              <a:t> </a:t>
            </a:r>
            <a:r>
              <a:rPr lang="en-US" sz="2800" i="1" dirty="0" err="1">
                <a:solidFill>
                  <a:schemeClr val="accent1"/>
                </a:solidFill>
              </a:rPr>
              <a:t>figura</a:t>
            </a:r>
            <a:r>
              <a:rPr lang="en-US" sz="2800" i="1" dirty="0">
                <a:solidFill>
                  <a:schemeClr val="accent1"/>
                </a:solidFill>
              </a:rPr>
              <a:t> through material possession</a:t>
            </a:r>
          </a:p>
          <a:p>
            <a:pPr eaLnBrk="1" hangingPunct="1">
              <a:lnSpc>
                <a:spcPct val="80000"/>
              </a:lnSpc>
            </a:pPr>
            <a:endParaRPr lang="en-US" sz="1400" i="1" dirty="0">
              <a:solidFill>
                <a:schemeClr val="accent1"/>
              </a:solidFill>
            </a:endParaRPr>
          </a:p>
          <a:p>
            <a:pPr marL="0" lvl="1" indent="0" algn="ctr" eaLnBrk="1" hangingPunct="1">
              <a:buNone/>
            </a:pPr>
            <a:endParaRPr lang="en-US" sz="1800" b="1" dirty="0"/>
          </a:p>
          <a:p>
            <a:pPr marL="0" lvl="1" indent="0" algn="ctr" eaLnBrk="1" hangingPunct="1">
              <a:spcBef>
                <a:spcPts val="0"/>
              </a:spcBef>
              <a:buNone/>
            </a:pPr>
            <a:r>
              <a:rPr lang="en-US" sz="2400" dirty="0"/>
              <a:t>Whatever the explanation, it seems that </a:t>
            </a:r>
            <a:br>
              <a:rPr lang="en-US" sz="3200" b="1" dirty="0"/>
            </a:br>
            <a:r>
              <a:rPr lang="en-US" sz="3200" b="1" dirty="0"/>
              <a:t>the creation of a show through an eternal search </a:t>
            </a:r>
          </a:p>
          <a:p>
            <a:pPr marL="0" lvl="1" indent="0" algn="ctr" eaLnBrk="1" hangingPunct="1">
              <a:spcBef>
                <a:spcPts val="0"/>
              </a:spcBef>
              <a:buNone/>
            </a:pPr>
            <a:r>
              <a:rPr lang="en-US" sz="3200" b="1" dirty="0"/>
              <a:t>for pleasures and distractions </a:t>
            </a:r>
          </a:p>
          <a:p>
            <a:pPr marL="0" lvl="1" indent="0" algn="ctr" eaLnBrk="1" hangingPunct="1">
              <a:spcBef>
                <a:spcPts val="0"/>
              </a:spcBef>
              <a:buNone/>
            </a:pPr>
            <a:r>
              <a:rPr lang="en-US" sz="3200" b="1" dirty="0"/>
              <a:t>is an attempt to deal with difficult realities of everyday life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708981"/>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a:ln>
                  <a:noFill/>
                </a:ln>
                <a:solidFill>
                  <a:schemeClr val="tx1"/>
                </a:solidFill>
                <a:effectLst/>
                <a:uLnTx/>
                <a:uFillTx/>
                <a:latin typeface="+mn-lt"/>
                <a:ea typeface="+mn-ea"/>
                <a:cs typeface="+mn-cs"/>
              </a:rPr>
              <a:t>“This eternal search for surface pleasures and distractions is accompanied by </a:t>
            </a:r>
            <a:r>
              <a:rPr kumimoji="0" lang="en-US" sz="3200" b="1" i="1" u="none" strike="noStrike" kern="0" cap="none" spc="0" normalizeH="0" baseline="0" noProof="0">
                <a:ln>
                  <a:noFill/>
                </a:ln>
                <a:solidFill>
                  <a:schemeClr val="tx1"/>
                </a:solidFill>
                <a:effectLst/>
                <a:uLnTx/>
                <a:uFillTx/>
                <a:latin typeface="+mn-lt"/>
                <a:ea typeface="+mn-ea"/>
                <a:cs typeface="+mn-cs"/>
              </a:rPr>
              <a:t>garbo</a:t>
            </a:r>
            <a:r>
              <a:rPr kumimoji="0" lang="en-US" sz="2800" b="0" i="0" u="none" strike="noStrike" kern="0" cap="none" spc="0" normalizeH="0" baseline="0" noProof="0">
                <a:ln>
                  <a:noFill/>
                </a:ln>
                <a:solidFill>
                  <a:schemeClr val="tx1"/>
                </a:solidFill>
                <a:effectLst/>
                <a:uLnTx/>
                <a:uFillTx/>
                <a:latin typeface="+mn-lt"/>
                <a:ea typeface="+mn-ea"/>
                <a:cs typeface="+mn-cs"/>
              </a:rPr>
              <a:t>.  Although this term cannot be translated exactly, it is </a:t>
            </a:r>
            <a:r>
              <a:rPr kumimoji="0" lang="en-US" sz="3200" b="1" i="0" u="none" strike="noStrike" kern="0" cap="none" spc="0" normalizeH="0" baseline="0" noProof="0">
                <a:ln>
                  <a:noFill/>
                </a:ln>
                <a:solidFill>
                  <a:schemeClr val="tx1"/>
                </a:solidFill>
                <a:effectLst/>
                <a:uLnTx/>
                <a:uFillTx/>
                <a:latin typeface="+mn-lt"/>
                <a:ea typeface="+mn-ea"/>
                <a:cs typeface="+mn-cs"/>
              </a:rPr>
              <a:t>the finesse that Italians use to deal with situations delicately and without offense</a:t>
            </a:r>
            <a:r>
              <a:rPr kumimoji="0" lang="en-US" sz="2800" b="0" i="0" u="none" strike="noStrike" kern="0" cap="none" spc="0" normalizeH="0" baseline="0" noProof="0">
                <a:ln>
                  <a:noFill/>
                </a:ln>
                <a:solidFill>
                  <a:schemeClr val="tx1"/>
                </a:solidFill>
                <a:effectLst/>
                <a:uLnTx/>
                <a:uFillTx/>
                <a:latin typeface="+mn-lt"/>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a:ln>
                  <a:noFill/>
                </a:ln>
                <a:solidFill>
                  <a:schemeClr val="tx1"/>
                </a:solidFill>
                <a:effectLst/>
                <a:uLnTx/>
                <a:uFillTx/>
                <a:latin typeface="+mn-lt"/>
                <a:ea typeface="+mn-ea"/>
                <a:cs typeface="+mn-cs"/>
              </a:rPr>
              <a:t>Garbo</a:t>
            </a:r>
            <a:r>
              <a:rPr kumimoji="0" lang="en-US" sz="2800" b="0" i="0" u="none" strike="noStrike" kern="0" cap="none" spc="0" normalizeH="0" baseline="0" noProof="0">
                <a:ln>
                  <a:noFill/>
                </a:ln>
                <a:solidFill>
                  <a:schemeClr val="tx1"/>
                </a:solidFill>
                <a:effectLst/>
                <a:uLnTx/>
                <a:uFillTx/>
                <a:latin typeface="+mn-lt"/>
                <a:ea typeface="+mn-ea"/>
                <a:cs typeface="+mn-cs"/>
              </a:rPr>
              <a:t> turns Italian life into a work of art.  Italians tend to have a very public orientation, are willing to share a lot, and are used to being on stage at all times.”</a:t>
            </a:r>
            <a:endParaRPr kumimoji="0" lang="en-US" sz="2800" b="0" i="0" u="none" strike="noStrike" kern="0" cap="none" spc="0" normalizeH="0" baseline="0" noProof="0" dirty="0">
              <a:ln>
                <a:noFill/>
              </a:ln>
              <a:solidFill>
                <a:schemeClr val="tx1"/>
              </a:solidFill>
              <a:effectLst/>
              <a:uLnTx/>
              <a:uFillTx/>
              <a:latin typeface="+mn-lt"/>
              <a:ea typeface="+mn-ea"/>
              <a:cs typeface="+mn-cs"/>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79515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chemeClr val="tx1"/>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3200" b="1" i="0" u="none" strike="noStrike" kern="0" cap="none" spc="0" normalizeH="0" baseline="0" noProof="0" dirty="0">
                <a:ln>
                  <a:noFill/>
                </a:ln>
                <a:solidFill>
                  <a:schemeClr val="tx1"/>
                </a:solidFill>
                <a:effectLst/>
                <a:uLnTx/>
                <a:uFillTx/>
                <a:latin typeface="+mn-lt"/>
                <a:ea typeface="+mn-ea"/>
                <a:cs typeface="+mn-cs"/>
              </a:rPr>
              <a:t>the finesse that Italians use to deal with situations delicately and without offense</a:t>
            </a:r>
            <a:r>
              <a:rPr kumimoji="0" lang="en-US" sz="2800" b="0" i="0" u="none" strike="noStrike" kern="0" cap="none" spc="0" normalizeH="0" baseline="0" noProof="0" dirty="0">
                <a:ln>
                  <a:noFill/>
                </a:ln>
                <a:solidFill>
                  <a:schemeClr val="tx1"/>
                </a:solidFill>
                <a:effectLst/>
                <a:uLnTx/>
                <a:uFillTx/>
                <a:latin typeface="+mn-lt"/>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dirty="0" err="1">
                <a:ln>
                  <a:noFill/>
                </a:ln>
                <a:solidFill>
                  <a:schemeClr val="accent1"/>
                </a:solidFill>
                <a:effectLst/>
                <a:uLnTx/>
                <a:uFillTx/>
                <a:latin typeface="+mn-lt"/>
                <a:ea typeface="+mn-ea"/>
                <a:cs typeface="+mn-cs"/>
              </a:rPr>
              <a:t>Garbo</a:t>
            </a:r>
            <a:r>
              <a:rPr kumimoji="0" lang="en-US" sz="2800" b="0" i="0" u="none" strike="noStrike" kern="0" cap="none" spc="0" normalizeH="0" baseline="0" noProof="0" dirty="0">
                <a:ln>
                  <a:noFill/>
                </a:ln>
                <a:solidFill>
                  <a:schemeClr val="accent1"/>
                </a:solidFill>
                <a:effectLst/>
                <a:uLnTx/>
                <a:uFillTx/>
                <a:latin typeface="+mn-lt"/>
                <a:ea typeface="+mn-ea"/>
                <a:cs typeface="+mn-cs"/>
              </a:rPr>
              <a:t> turns Italian life into a work of art.  Italians tend to have a very public orientation, are willing to share a lot, and are used to being on stage at all times.”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61049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chemeClr val="tx1"/>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the finesse that Italians use to deal with situations delicately and without offense.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i="1" u="none" strike="noStrike" kern="0" cap="none" spc="0" normalizeH="0" baseline="0" noProof="0" dirty="0" err="1">
                <a:ln>
                  <a:noFill/>
                </a:ln>
                <a:solidFill>
                  <a:srgbClr val="000000"/>
                </a:solidFill>
                <a:effectLst/>
                <a:uLnTx/>
                <a:uFillTx/>
                <a:latin typeface="+mn-lt"/>
                <a:ea typeface="+mn-ea"/>
                <a:cs typeface="+mn-cs"/>
              </a:rPr>
              <a:t>Garbo</a:t>
            </a:r>
            <a:r>
              <a:rPr kumimoji="0" lang="en-US" sz="2800" i="0" u="none" strike="noStrike" kern="0" cap="none" spc="0" normalizeH="0" baseline="0" noProof="0" dirty="0">
                <a:ln>
                  <a:noFill/>
                </a:ln>
                <a:solidFill>
                  <a:srgbClr val="000000"/>
                </a:solidFill>
                <a:effectLst/>
                <a:uLnTx/>
                <a:uFillTx/>
                <a:latin typeface="+mn-lt"/>
                <a:ea typeface="+mn-ea"/>
                <a:cs typeface="+mn-cs"/>
              </a:rPr>
              <a:t> turns Italian life into a work of art.  </a:t>
            </a: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have a very public orientation, are willing to share a lot, and are used to being on stage at all times.”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61049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chemeClr val="tx1"/>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the finesse that Italians use to deal with situations delicately and without offense.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dirty="0" err="1">
                <a:ln>
                  <a:noFill/>
                </a:ln>
                <a:solidFill>
                  <a:schemeClr val="accent1">
                    <a:lumMod val="90000"/>
                  </a:schemeClr>
                </a:solidFill>
                <a:effectLst/>
                <a:uLnTx/>
                <a:uFillTx/>
                <a:latin typeface="+mn-lt"/>
                <a:ea typeface="+mn-ea"/>
                <a:cs typeface="+mn-cs"/>
              </a:rPr>
              <a:t>Garbo</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 turns Italian life into a work of art.  </a:t>
            </a:r>
            <a:r>
              <a:rPr kumimoji="0" lang="en-US" sz="2800" i="0" u="none" strike="noStrike" kern="0" cap="none" spc="0" normalizeH="0" baseline="0" noProof="0" dirty="0">
                <a:ln>
                  <a:noFill/>
                </a:ln>
                <a:solidFill>
                  <a:srgbClr val="000000"/>
                </a:solidFill>
                <a:effectLst/>
                <a:uLnTx/>
                <a:uFillTx/>
                <a:latin typeface="+mn-lt"/>
                <a:ea typeface="+mn-ea"/>
                <a:cs typeface="+mn-cs"/>
              </a:rPr>
              <a:t>Italians tend to have a very public orientation, are willing to share a lot, and are used to being on stage at all times</a:t>
            </a:r>
            <a:r>
              <a:rPr kumimoji="0" lang="en-US" sz="2800" b="0" i="0" u="none" strike="noStrike" kern="0" cap="none" spc="0" normalizeH="0" baseline="0" noProof="0" dirty="0">
                <a:ln>
                  <a:noFill/>
                </a:ln>
                <a:solidFill>
                  <a:schemeClr val="accent1"/>
                </a:solidFill>
                <a:effectLst/>
                <a:uLnTx/>
                <a:uFillTx/>
                <a:latin typeface="+mn-lt"/>
                <a:ea typeface="+mn-ea"/>
                <a:cs typeface="+mn-cs"/>
              </a:rPr>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2982738"/>
            <a:ext cx="7315200" cy="2185214"/>
          </a:xfrm>
        </p:spPr>
        <p:txBody>
          <a:bodyPr/>
          <a:lstStyle/>
          <a:p>
            <a:pPr marL="0" indent="0" algn="ctr" eaLnBrk="1" hangingPunct="1">
              <a:spcBef>
                <a:spcPts val="0"/>
              </a:spcBef>
              <a:buNone/>
            </a:pPr>
            <a:r>
              <a:rPr lang="en-US" b="1" dirty="0"/>
              <a:t>the Italian reliance on spectacle and </a:t>
            </a:r>
            <a:r>
              <a:rPr lang="en-US" sz="4000" b="1" i="1" dirty="0" err="1"/>
              <a:t>garbo</a:t>
            </a:r>
            <a:r>
              <a:rPr lang="en-US" sz="4000" b="1" i="1" dirty="0"/>
              <a:t> </a:t>
            </a:r>
          </a:p>
          <a:p>
            <a:pPr marL="0" indent="0" algn="ctr" eaLnBrk="1" hangingPunct="1">
              <a:spcBef>
                <a:spcPts val="0"/>
              </a:spcBef>
              <a:buNone/>
            </a:pPr>
            <a:r>
              <a:rPr lang="en-US" b="1" dirty="0"/>
              <a:t>helps people solve most of their problems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2733362"/>
            <a:ext cx="7315200" cy="1920526"/>
          </a:xfrm>
        </p:spPr>
        <p:txBody>
          <a:bodyPr/>
          <a:lstStyle/>
          <a:p>
            <a:pPr marL="0" indent="0" algn="ctr" eaLnBrk="1" hangingPunct="1">
              <a:lnSpc>
                <a:spcPct val="90000"/>
              </a:lnSpc>
              <a:buNone/>
            </a:pPr>
            <a:endParaRPr lang="en-US" sz="1200" b="1" dirty="0"/>
          </a:p>
          <a:p>
            <a:pPr marL="0" indent="0" algn="ctr" eaLnBrk="1" hangingPunct="1">
              <a:spcBef>
                <a:spcPts val="0"/>
              </a:spcBef>
              <a:buNone/>
            </a:pPr>
            <a:r>
              <a:rPr lang="en-US" b="1" dirty="0"/>
              <a:t>spectacle and</a:t>
            </a:r>
            <a:r>
              <a:rPr lang="en-US" b="1" i="1" dirty="0"/>
              <a:t> </a:t>
            </a:r>
            <a:r>
              <a:rPr lang="en-US" sz="4000" b="1" i="1" dirty="0" err="1"/>
              <a:t>garbo</a:t>
            </a:r>
            <a:endParaRPr lang="en-US" sz="4000" b="1" i="1" dirty="0"/>
          </a:p>
          <a:p>
            <a:pPr marL="0" indent="0" algn="ctr" eaLnBrk="1" hangingPunct="1">
              <a:spcBef>
                <a:spcPts val="0"/>
              </a:spcBef>
              <a:buNone/>
            </a:pPr>
            <a:r>
              <a:rPr lang="en-US" b="1" dirty="0"/>
              <a:t>govern public and private life and shape policy and political designs</a:t>
            </a:r>
            <a:endParaRPr lang="en-US" b="1" i="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1600200"/>
            <a:ext cx="7315200" cy="4936736"/>
          </a:xfrm>
        </p:spPr>
        <p:txBody>
          <a:bodyPr/>
          <a:lstStyle/>
          <a:p>
            <a:pPr marL="0" indent="0" algn="ctr" eaLnBrk="1" hangingPunct="1">
              <a:lnSpc>
                <a:spcPct val="90000"/>
              </a:lnSpc>
              <a:buNone/>
            </a:pPr>
            <a:r>
              <a:rPr lang="en-US" sz="2800" dirty="0">
                <a:solidFill>
                  <a:schemeClr val="accent1"/>
                </a:solidFill>
              </a:rPr>
              <a:t>The Italian reliance on spectacle and </a:t>
            </a:r>
            <a:r>
              <a:rPr lang="en-US" sz="2800" i="1" dirty="0" err="1">
                <a:solidFill>
                  <a:schemeClr val="accent1"/>
                </a:solidFill>
              </a:rPr>
              <a:t>garbo</a:t>
            </a:r>
            <a:r>
              <a:rPr lang="en-US" sz="2800" i="1" dirty="0">
                <a:solidFill>
                  <a:schemeClr val="accent1"/>
                </a:solidFill>
              </a:rPr>
              <a:t> </a:t>
            </a:r>
            <a:r>
              <a:rPr lang="en-US" sz="2800" dirty="0">
                <a:solidFill>
                  <a:schemeClr val="accent1"/>
                </a:solidFill>
              </a:rPr>
              <a:t>helps people solve most of their problems</a:t>
            </a:r>
          </a:p>
          <a:p>
            <a:pPr marL="0" indent="0" algn="ctr" eaLnBrk="1" hangingPunct="1">
              <a:lnSpc>
                <a:spcPct val="90000"/>
              </a:lnSpc>
              <a:buNone/>
            </a:pPr>
            <a:endParaRPr lang="en-US" sz="1200" dirty="0">
              <a:solidFill>
                <a:schemeClr val="accent1"/>
              </a:solidFill>
            </a:endParaRPr>
          </a:p>
          <a:p>
            <a:pPr marL="0" indent="0" algn="ctr" eaLnBrk="1" hangingPunct="1">
              <a:lnSpc>
                <a:spcPct val="90000"/>
              </a:lnSpc>
              <a:buNone/>
            </a:pPr>
            <a:r>
              <a:rPr lang="en-US" sz="2800" dirty="0">
                <a:solidFill>
                  <a:schemeClr val="accent1"/>
                </a:solidFill>
              </a:rPr>
              <a:t>Spectacle and</a:t>
            </a:r>
            <a:r>
              <a:rPr lang="en-US" sz="2800" i="1" dirty="0">
                <a:solidFill>
                  <a:schemeClr val="accent1"/>
                </a:solidFill>
              </a:rPr>
              <a:t> </a:t>
            </a:r>
            <a:r>
              <a:rPr lang="en-US" sz="2800" i="1" dirty="0" err="1">
                <a:solidFill>
                  <a:schemeClr val="accent1"/>
                </a:solidFill>
              </a:rPr>
              <a:t>garbo</a:t>
            </a:r>
            <a:r>
              <a:rPr lang="en-US" sz="2800" i="1" dirty="0">
                <a:solidFill>
                  <a:schemeClr val="accent1"/>
                </a:solidFill>
              </a:rPr>
              <a:t> </a:t>
            </a:r>
            <a:r>
              <a:rPr lang="en-US" sz="2800" dirty="0">
                <a:solidFill>
                  <a:schemeClr val="accent1"/>
                </a:solidFill>
              </a:rPr>
              <a:t>govern public and private life and shape policy and political designs</a:t>
            </a:r>
          </a:p>
          <a:p>
            <a:pPr marL="0" indent="0" algn="ctr" eaLnBrk="1" hangingPunct="1">
              <a:lnSpc>
                <a:spcPct val="90000"/>
              </a:lnSpc>
              <a:buNone/>
            </a:pPr>
            <a:endParaRPr lang="en-US" sz="1200" b="1" dirty="0"/>
          </a:p>
          <a:p>
            <a:pPr marL="0" indent="0" algn="ctr" eaLnBrk="1" hangingPunct="1">
              <a:lnSpc>
                <a:spcPct val="90000"/>
              </a:lnSpc>
              <a:buNone/>
            </a:pPr>
            <a:r>
              <a:rPr lang="en-US" b="1" dirty="0"/>
              <a:t>They constitute one of the reasons that Italians have excelled in activities in which appearance is predominant</a:t>
            </a:r>
          </a:p>
          <a:p>
            <a:pPr marL="0" indent="0" algn="ctr" eaLnBrk="1" hangingPunct="1">
              <a:lnSpc>
                <a:spcPct val="90000"/>
              </a:lnSpc>
              <a:buNone/>
            </a:pPr>
            <a:r>
              <a:rPr lang="en-US" dirty="0"/>
              <a:t>(more on this later)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1859" name="Rectangle 3"/>
          <p:cNvSpPr>
            <a:spLocks noGrp="1" noChangeArrowheads="1"/>
          </p:cNvSpPr>
          <p:nvPr>
            <p:ph type="body" idx="1"/>
          </p:nvPr>
        </p:nvSpPr>
        <p:spPr>
          <a:xfrm>
            <a:off x="914400" y="1984950"/>
            <a:ext cx="7315200" cy="4339650"/>
          </a:xfrm>
        </p:spPr>
        <p:txBody>
          <a:bodyPr/>
          <a:lstStyle/>
          <a:p>
            <a:pPr marL="0" indent="0" algn="ctr" eaLnBrk="1" hangingPunct="1">
              <a:spcBef>
                <a:spcPts val="0"/>
              </a:spcBef>
              <a:buNone/>
            </a:pPr>
            <a:r>
              <a:rPr lang="en-US" b="1" dirty="0"/>
              <a:t>The operatic pageantry of Italian life also occurs in </a:t>
            </a:r>
          </a:p>
          <a:p>
            <a:pPr marL="0" indent="0" algn="ctr" eaLnBrk="1" hangingPunct="1">
              <a:spcBef>
                <a:spcPts val="0"/>
              </a:spcBef>
              <a:buNone/>
            </a:pPr>
            <a:r>
              <a:rPr lang="en-US" b="1" dirty="0"/>
              <a:t>the </a:t>
            </a:r>
            <a:r>
              <a:rPr lang="en-US" b="1" i="1" dirty="0"/>
              <a:t>rituals</a:t>
            </a:r>
            <a:r>
              <a:rPr lang="en-US" b="1" dirty="0"/>
              <a:t> of the Catholic Church</a:t>
            </a:r>
          </a:p>
          <a:p>
            <a:pPr marL="0" indent="0" algn="ctr" eaLnBrk="1" hangingPunct="1">
              <a:spcBef>
                <a:spcPts val="0"/>
              </a:spcBef>
              <a:buNone/>
            </a:pPr>
            <a:endParaRPr lang="en-US" sz="1600" b="1" dirty="0"/>
          </a:p>
          <a:p>
            <a:pPr marL="0" indent="0" algn="ctr" eaLnBrk="1" hangingPunct="1">
              <a:spcBef>
                <a:spcPts val="0"/>
              </a:spcBef>
              <a:buNone/>
            </a:pPr>
            <a:r>
              <a:rPr lang="en-US" b="1" dirty="0">
                <a:solidFill>
                  <a:schemeClr val="accent1"/>
                </a:solidFill>
              </a:rPr>
              <a:t>Italians often prize these rituals for their pageantry, spectacle, and value </a:t>
            </a:r>
            <a:r>
              <a:rPr lang="en-US" sz="3600" b="1" dirty="0"/>
              <a:t>in fostering family celebrations </a:t>
            </a:r>
            <a:r>
              <a:rPr lang="en-US" b="1" dirty="0"/>
              <a:t>rather than for their religious significance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4931" name="Rectangle 3"/>
          <p:cNvSpPr>
            <a:spLocks noGrp="1" noChangeArrowheads="1"/>
          </p:cNvSpPr>
          <p:nvPr>
            <p:ph type="body" idx="1"/>
          </p:nvPr>
        </p:nvSpPr>
        <p:spPr>
          <a:xfrm>
            <a:off x="914400" y="2971800"/>
            <a:ext cx="7315200" cy="1938992"/>
          </a:xfrm>
        </p:spPr>
        <p:txBody>
          <a:bodyPr/>
          <a:lstStyle/>
          <a:p>
            <a:pPr marL="0" indent="0" algn="ctr" eaLnBrk="1" hangingPunct="1">
              <a:spcBef>
                <a:spcPts val="0"/>
              </a:spcBef>
              <a:buNone/>
            </a:pPr>
            <a:r>
              <a:rPr lang="en-US" b="1" dirty="0"/>
              <a:t>many Italians view the Church, </a:t>
            </a:r>
          </a:p>
          <a:p>
            <a:pPr marL="0" indent="0" algn="ctr" eaLnBrk="1" hangingPunct="1">
              <a:spcBef>
                <a:spcPts val="0"/>
              </a:spcBef>
              <a:buNone/>
            </a:pPr>
            <a:r>
              <a:rPr lang="en-US" sz="2400" dirty="0"/>
              <a:t>much like the opera </a:t>
            </a:r>
          </a:p>
          <a:p>
            <a:pPr marL="0" indent="0" algn="ctr" eaLnBrk="1" hangingPunct="1">
              <a:spcBef>
                <a:spcPts val="0"/>
              </a:spcBef>
              <a:buNone/>
            </a:pPr>
            <a:r>
              <a:rPr lang="en-US" b="1" dirty="0"/>
              <a:t>as a source of drama and ritual, </a:t>
            </a:r>
          </a:p>
          <a:p>
            <a:pPr marL="0" indent="0" algn="ctr" eaLnBrk="1" hangingPunct="1">
              <a:spcBef>
                <a:spcPts val="0"/>
              </a:spcBef>
              <a:buNone/>
            </a:pPr>
            <a:r>
              <a:rPr lang="en-US" b="1" dirty="0"/>
              <a:t>but not authority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5955" name="Rectangle 3"/>
          <p:cNvSpPr>
            <a:spLocks noGrp="1" noChangeArrowheads="1"/>
          </p:cNvSpPr>
          <p:nvPr>
            <p:ph type="body" idx="1"/>
          </p:nvPr>
        </p:nvSpPr>
        <p:spPr>
          <a:xfrm>
            <a:off x="914400" y="2467428"/>
            <a:ext cx="7315200" cy="3046988"/>
          </a:xfrm>
        </p:spPr>
        <p:txBody>
          <a:bodyPr/>
          <a:lstStyle/>
          <a:p>
            <a:pPr marL="0" indent="0" algn="ctr" eaLnBrk="1" hangingPunct="1">
              <a:spcBef>
                <a:spcPts val="0"/>
              </a:spcBef>
              <a:buNone/>
            </a:pPr>
            <a:r>
              <a:rPr lang="en-US" sz="2400" b="1" dirty="0"/>
              <a:t>although many do not attend church regularly,</a:t>
            </a:r>
            <a:r>
              <a:rPr lang="en-US" b="1" dirty="0"/>
              <a:t> </a:t>
            </a:r>
          </a:p>
          <a:p>
            <a:pPr marL="0" indent="0" algn="ctr" eaLnBrk="1" hangingPunct="1">
              <a:spcBef>
                <a:spcPts val="0"/>
              </a:spcBef>
              <a:buNone/>
            </a:pPr>
            <a:r>
              <a:rPr lang="en-US" b="1" dirty="0"/>
              <a:t>the Church still exerts a strong cultural and social influence on behavior, </a:t>
            </a:r>
          </a:p>
          <a:p>
            <a:pPr marL="0" indent="0" algn="ctr" eaLnBrk="1" hangingPunct="1">
              <a:spcBef>
                <a:spcPts val="0"/>
              </a:spcBef>
              <a:buNone/>
            </a:pPr>
            <a:r>
              <a:rPr lang="en-US" b="1" dirty="0"/>
              <a:t>and almost all Italians identify themselves as Catholics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dirty="0">
                <a:solidFill>
                  <a:schemeClr val="accent1">
                    <a:lumMod val="90000"/>
                  </a:schemeClr>
                </a:solidFill>
              </a:rPr>
              <a:t>CIA World </a:t>
            </a:r>
            <a:r>
              <a:rPr lang="en-US" sz="1400" b="0" dirty="0" err="1">
                <a:solidFill>
                  <a:schemeClr val="accent1">
                    <a:lumMod val="90000"/>
                  </a:schemeClr>
                </a:solidFill>
              </a:rPr>
              <a:t>Factbook</a:t>
            </a:r>
            <a:endParaRPr lang="en-US" sz="1400" b="0" dirty="0">
              <a:solidFill>
                <a:schemeClr val="accent1">
                  <a:lumMod val="90000"/>
                </a:schemeClr>
              </a:solidFill>
            </a:endParaRPr>
          </a:p>
        </p:txBody>
      </p:sp>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solidFill>
                  <a:schemeClr val="accent1">
                    <a:lumMod val="90000"/>
                  </a:schemeClr>
                </a:solidFill>
              </a:rPr>
              <a:t>Demographics</a:t>
            </a:r>
            <a:endParaRPr lang="en-US" sz="3600" b="0" i="0" dirty="0">
              <a:solidFill>
                <a:schemeClr val="accent1">
                  <a:lumMod val="90000"/>
                </a:schemeClr>
              </a:solidFill>
            </a:endParaRPr>
          </a:p>
        </p:txBody>
      </p:sp>
      <p:sp>
        <p:nvSpPr>
          <p:cNvPr id="48133" name="Text Box 9"/>
          <p:cNvSpPr txBox="1">
            <a:spLocks noChangeArrowheads="1"/>
          </p:cNvSpPr>
          <p:nvPr/>
        </p:nvSpPr>
        <p:spPr bwMode="auto">
          <a:xfrm>
            <a:off x="1752600" y="1828800"/>
            <a:ext cx="5541963" cy="4278094"/>
          </a:xfrm>
          <a:prstGeom prst="rect">
            <a:avLst/>
          </a:prstGeom>
          <a:noFill/>
          <a:ln w="9525">
            <a:noFill/>
            <a:miter lim="800000"/>
            <a:headEnd/>
            <a:tailEnd/>
          </a:ln>
        </p:spPr>
        <p:txBody>
          <a:bodyPr>
            <a:spAutoFit/>
          </a:bodyPr>
          <a:lstStyle/>
          <a:p>
            <a:pPr indent="285750"/>
            <a:r>
              <a:rPr lang="en-US" i="0" dirty="0">
                <a:solidFill>
                  <a:srgbClr val="000000"/>
                </a:solidFill>
              </a:rPr>
              <a:t>Religions</a:t>
            </a:r>
          </a:p>
          <a:p>
            <a:pPr indent="285750"/>
            <a:endParaRPr lang="en-US" sz="1200" i="0" dirty="0">
              <a:solidFill>
                <a:srgbClr val="000000"/>
              </a:solidFill>
            </a:endParaRPr>
          </a:p>
          <a:p>
            <a:pPr indent="285750" algn="l">
              <a:buFontTx/>
              <a:buChar char="•"/>
            </a:pPr>
            <a:r>
              <a:rPr lang="en-US" sz="2400" i="0" dirty="0">
                <a:solidFill>
                  <a:srgbClr val="000000"/>
                </a:solidFill>
              </a:rPr>
              <a:t>Roman Catholic </a:t>
            </a:r>
            <a:r>
              <a:rPr lang="en-US" sz="2400" i="0" dirty="0">
                <a:solidFill>
                  <a:srgbClr val="C00000"/>
                </a:solidFill>
              </a:rPr>
              <a:t>80%-90%</a:t>
            </a:r>
          </a:p>
          <a:p>
            <a:pPr marL="742950" lvl="1" indent="-285750" algn="l">
              <a:buFontTx/>
              <a:buChar char="•"/>
            </a:pPr>
            <a:r>
              <a:rPr lang="en-US" sz="2000" i="0" dirty="0">
                <a:solidFill>
                  <a:srgbClr val="000000"/>
                </a:solidFill>
              </a:rPr>
              <a:t>approximately</a:t>
            </a:r>
          </a:p>
          <a:p>
            <a:pPr marL="742950" lvl="1" indent="-285750" algn="l">
              <a:buFontTx/>
              <a:buChar char="•"/>
            </a:pPr>
            <a:r>
              <a:rPr lang="en-US" sz="2000" i="0" dirty="0">
                <a:solidFill>
                  <a:srgbClr val="000000"/>
                </a:solidFill>
              </a:rPr>
              <a:t>about </a:t>
            </a:r>
            <a:r>
              <a:rPr lang="en-US" sz="2000" i="0" dirty="0">
                <a:solidFill>
                  <a:srgbClr val="C00000"/>
                </a:solidFill>
              </a:rPr>
              <a:t>one-third</a:t>
            </a:r>
            <a:r>
              <a:rPr lang="en-US" sz="2000" i="0" dirty="0">
                <a:solidFill>
                  <a:srgbClr val="000000"/>
                </a:solidFill>
              </a:rPr>
              <a:t> regularly attend services</a:t>
            </a:r>
          </a:p>
          <a:p>
            <a:pPr marL="742950" lvl="1" indent="-285750" algn="l">
              <a:buFontTx/>
              <a:buChar char="•"/>
            </a:pPr>
            <a:endParaRPr lang="en-US" sz="1000" i="0" dirty="0">
              <a:solidFill>
                <a:srgbClr val="000000"/>
              </a:solidFill>
            </a:endParaRPr>
          </a:p>
          <a:p>
            <a:pPr indent="285750" algn="l">
              <a:buFontTx/>
              <a:buChar char="•"/>
            </a:pPr>
            <a:r>
              <a:rPr lang="en-US" sz="2400" i="0" dirty="0">
                <a:solidFill>
                  <a:schemeClr val="accent1">
                    <a:lumMod val="90000"/>
                  </a:schemeClr>
                </a:solidFill>
              </a:rPr>
              <a:t>Other 10-20%%</a:t>
            </a:r>
          </a:p>
          <a:p>
            <a:pPr marL="742950" lvl="1" indent="-285750" algn="l">
              <a:buFontTx/>
              <a:buChar char="•"/>
            </a:pPr>
            <a:r>
              <a:rPr lang="en-US" sz="2000" i="0" dirty="0">
                <a:solidFill>
                  <a:schemeClr val="accent1">
                    <a:lumMod val="90000"/>
                  </a:schemeClr>
                </a:solidFill>
              </a:rPr>
              <a:t>includes “mature Protestant” and Jewish communities</a:t>
            </a:r>
          </a:p>
          <a:p>
            <a:pPr marL="742950" lvl="1" indent="-285750" algn="l">
              <a:buFontTx/>
              <a:buChar char="•"/>
            </a:pPr>
            <a:r>
              <a:rPr lang="en-US" sz="2000" i="0" dirty="0">
                <a:solidFill>
                  <a:schemeClr val="accent1">
                    <a:lumMod val="90000"/>
                  </a:schemeClr>
                </a:solidFill>
              </a:rPr>
              <a:t>and a growing Muslim immigrant community</a:t>
            </a:r>
          </a:p>
        </p:txBody>
      </p:sp>
      <p:sp>
        <p:nvSpPr>
          <p:cNvPr id="7" name="Rectangle 3">
            <a:extLst>
              <a:ext uri="{FF2B5EF4-FFF2-40B4-BE49-F238E27FC236}">
                <a16:creationId xmlns:a16="http://schemas.microsoft.com/office/drawing/2014/main" id="{40D6570B-FDAA-4B84-BA73-4B596965F4A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4057448069"/>
      </p:ext>
    </p:extLst>
  </p:cSld>
  <p:clrMapOvr>
    <a:masterClrMapping/>
  </p:clrMapOvr>
  <p:transition/>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1569660"/>
          </a:xfrm>
        </p:spPr>
        <p:txBody>
          <a:bodyPr/>
          <a:lstStyle/>
          <a:p>
            <a:pPr marL="0" indent="0" algn="ctr" eaLnBrk="1" hangingPunct="1">
              <a:buNone/>
            </a:pPr>
            <a:r>
              <a:rPr lang="en-US" b="1" dirty="0"/>
              <a:t>The spectacle of Italian life is quite apparent in the area of communications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4770537"/>
          </a:xfrm>
        </p:spPr>
        <p:txBody>
          <a:bodyPr/>
          <a:lstStyle/>
          <a:p>
            <a:pPr marL="0" indent="0" algn="ctr" eaLnBrk="1" hangingPunct="1">
              <a:buNone/>
            </a:pPr>
            <a:r>
              <a:rPr lang="en-US" b="1" dirty="0">
                <a:solidFill>
                  <a:schemeClr val="accent1"/>
                </a:solidFill>
              </a:rPr>
              <a:t>The spectacle of Italian life is quite apparent in the area of </a:t>
            </a:r>
            <a:r>
              <a:rPr lang="en-US" b="1" dirty="0"/>
              <a:t>communications</a:t>
            </a:r>
          </a:p>
          <a:p>
            <a:pPr eaLnBrk="1" hangingPunct="1"/>
            <a:endParaRPr lang="en-US" sz="1200" dirty="0"/>
          </a:p>
          <a:p>
            <a:pPr lvl="1" eaLnBrk="1" hangingPunct="1"/>
            <a:r>
              <a:rPr lang="en-US" sz="2400" dirty="0">
                <a:solidFill>
                  <a:schemeClr val="accent1"/>
                </a:solidFill>
              </a:rPr>
              <a:t>Italians tend to be skilled conversationalists</a:t>
            </a:r>
          </a:p>
          <a:p>
            <a:pPr lvl="1" eaLnBrk="1" hangingPunct="1"/>
            <a:r>
              <a:rPr lang="en-US" sz="2400" dirty="0">
                <a:solidFill>
                  <a:schemeClr val="accent1"/>
                </a:solidFill>
              </a:rPr>
              <a:t>Onlookers can frequently follow the conversation from a distance because of the gestures and facial expressions that area employed to convey different emotions</a:t>
            </a:r>
          </a:p>
          <a:p>
            <a:pPr lvl="2" eaLnBrk="1" hangingPunct="1"/>
            <a:r>
              <a:rPr lang="en-US" sz="2000" dirty="0">
                <a:solidFill>
                  <a:schemeClr val="accent1"/>
                </a:solidFill>
              </a:rPr>
              <a:t>Similarly, one can understand many of the actions that take place in an opera without fully understanding what the actors are singing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4770537"/>
          </a:xfrm>
        </p:spPr>
        <p:txBody>
          <a:bodyPr/>
          <a:lstStyle/>
          <a:p>
            <a:pPr marL="0" indent="0" algn="ctr" eaLnBrk="1" hangingPunct="1">
              <a:buNone/>
            </a:pPr>
            <a:r>
              <a:rPr lang="en-US" b="1" dirty="0">
                <a:solidFill>
                  <a:schemeClr val="accent1"/>
                </a:solidFill>
              </a:rPr>
              <a:t>The spectacle of Italian life is quite apparent in the area of </a:t>
            </a:r>
            <a:r>
              <a:rPr lang="en-US" b="1" dirty="0"/>
              <a:t>communications</a:t>
            </a:r>
          </a:p>
          <a:p>
            <a:pPr eaLnBrk="1" hangingPunct="1"/>
            <a:endParaRPr lang="en-US" sz="1200" dirty="0"/>
          </a:p>
          <a:p>
            <a:pPr lvl="1" eaLnBrk="1" hangingPunct="1"/>
            <a:r>
              <a:rPr lang="en-US" sz="2400" dirty="0">
                <a:solidFill>
                  <a:schemeClr val="accent1"/>
                </a:solidFill>
              </a:rPr>
              <a:t>Italians tend to be </a:t>
            </a:r>
            <a:r>
              <a:rPr lang="en-US" sz="2400" b="1" dirty="0"/>
              <a:t>skilled conversationalists</a:t>
            </a:r>
          </a:p>
          <a:p>
            <a:pPr lvl="1" eaLnBrk="1" hangingPunct="1"/>
            <a:r>
              <a:rPr lang="en-US" sz="2400" dirty="0">
                <a:solidFill>
                  <a:schemeClr val="accent1"/>
                </a:solidFill>
              </a:rPr>
              <a:t>Onlookers can frequently follow the conversation from a distance because of the gestures and facial expressions that area employed to convey different emotions</a:t>
            </a:r>
          </a:p>
          <a:p>
            <a:pPr lvl="2" eaLnBrk="1" hangingPunct="1"/>
            <a:r>
              <a:rPr lang="en-US" sz="2000" dirty="0">
                <a:solidFill>
                  <a:schemeClr val="accent1"/>
                </a:solidFill>
              </a:rPr>
              <a:t>Similarly, one can understand many of the actions that take place in an opera without fully understanding what the actors are singing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4759765"/>
          </a:xfrm>
        </p:spPr>
        <p:txBody>
          <a:bodyPr/>
          <a:lstStyle/>
          <a:p>
            <a:pPr marL="0" indent="0" algn="ctr" eaLnBrk="1" hangingPunct="1">
              <a:lnSpc>
                <a:spcPct val="80000"/>
              </a:lnSpc>
              <a:buNone/>
            </a:pPr>
            <a:r>
              <a:rPr lang="en-US" b="1" dirty="0"/>
              <a:t>Pageantry and spectacle also apply to business presentations and negotiations</a:t>
            </a:r>
          </a:p>
          <a:p>
            <a:pPr lvl="1" eaLnBrk="1" hangingPunct="1">
              <a:lnSpc>
                <a:spcPct val="80000"/>
              </a:lnSpc>
            </a:pPr>
            <a:endParaRPr lang="en-US" sz="1400" dirty="0"/>
          </a:p>
          <a:p>
            <a:pPr lvl="1" eaLnBrk="1" hangingPunct="1">
              <a:lnSpc>
                <a:spcPct val="80000"/>
              </a:lnSpc>
            </a:pPr>
            <a:r>
              <a:rPr lang="en-US" sz="2400" dirty="0"/>
              <a:t>A manager should ensure that the </a:t>
            </a:r>
            <a:r>
              <a:rPr lang="en-US" b="1" dirty="0"/>
              <a:t>aesthetics of a presentation</a:t>
            </a:r>
            <a:r>
              <a:rPr lang="en-US" sz="2400" dirty="0"/>
              <a:t> should be clear and exact</a:t>
            </a:r>
          </a:p>
          <a:p>
            <a:pPr lvl="1" eaLnBrk="1" hangingPunct="1">
              <a:lnSpc>
                <a:spcPct val="80000"/>
              </a:lnSpc>
            </a:pPr>
            <a:endParaRPr lang="en-US" sz="1050" dirty="0"/>
          </a:p>
          <a:p>
            <a:pPr lvl="1" eaLnBrk="1" hangingPunct="1">
              <a:lnSpc>
                <a:spcPct val="80000"/>
              </a:lnSpc>
            </a:pPr>
            <a:r>
              <a:rPr lang="en-US" sz="2400" dirty="0"/>
              <a:t>S/he should demonstrate a </a:t>
            </a:r>
            <a:r>
              <a:rPr lang="en-US" b="1" dirty="0"/>
              <a:t>mastery of detail and language</a:t>
            </a:r>
            <a:endParaRPr lang="en-US" sz="2400" b="1" dirty="0"/>
          </a:p>
          <a:p>
            <a:pPr lvl="1" eaLnBrk="1" hangingPunct="1">
              <a:lnSpc>
                <a:spcPct val="80000"/>
              </a:lnSpc>
            </a:pPr>
            <a:endParaRPr lang="en-US" sz="1050" dirty="0"/>
          </a:p>
          <a:p>
            <a:pPr lvl="1" eaLnBrk="1" hangingPunct="1">
              <a:lnSpc>
                <a:spcPct val="80000"/>
              </a:lnSpc>
            </a:pPr>
            <a:r>
              <a:rPr lang="en-US" sz="2400" dirty="0"/>
              <a:t>S/he should be </a:t>
            </a:r>
            <a:r>
              <a:rPr lang="en-US" b="1" dirty="0"/>
              <a:t>well organized</a:t>
            </a:r>
            <a:endParaRPr lang="en-US" sz="2400" b="1" dirty="0"/>
          </a:p>
          <a:p>
            <a:pPr lvl="1" eaLnBrk="1" hangingPunct="1">
              <a:lnSpc>
                <a:spcPct val="80000"/>
              </a:lnSpc>
            </a:pPr>
            <a:endParaRPr lang="en-US" sz="1050" dirty="0"/>
          </a:p>
          <a:p>
            <a:pPr lvl="1" eaLnBrk="1" hangingPunct="1">
              <a:lnSpc>
                <a:spcPct val="80000"/>
              </a:lnSpc>
            </a:pPr>
            <a:r>
              <a:rPr lang="en-US" b="1" dirty="0"/>
              <a:t>Polish and elegance</a:t>
            </a:r>
            <a:r>
              <a:rPr lang="en-US" sz="2400" dirty="0"/>
              <a:t> count for a great deal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4759765"/>
          </a:xfrm>
        </p:spPr>
        <p:txBody>
          <a:bodyPr/>
          <a:lstStyle/>
          <a:p>
            <a:pPr marL="0" indent="0" algn="ctr" eaLnBrk="1" hangingPunct="1">
              <a:lnSpc>
                <a:spcPct val="80000"/>
              </a:lnSpc>
              <a:buNone/>
            </a:pPr>
            <a:r>
              <a:rPr lang="en-US" b="1" dirty="0"/>
              <a:t>Pageantry and spectacle also apply to business presentations and negotiations</a:t>
            </a:r>
          </a:p>
          <a:p>
            <a:pPr lvl="1" eaLnBrk="1" hangingPunct="1">
              <a:lnSpc>
                <a:spcPct val="80000"/>
              </a:lnSpc>
            </a:pPr>
            <a:endParaRPr lang="en-US" sz="1400" dirty="0"/>
          </a:p>
          <a:p>
            <a:pPr lvl="1" eaLnBrk="1" hangingPunct="1">
              <a:lnSpc>
                <a:spcPct val="80000"/>
              </a:lnSpc>
            </a:pPr>
            <a:r>
              <a:rPr lang="en-US" sz="2400" dirty="0">
                <a:solidFill>
                  <a:schemeClr val="accent1"/>
                </a:solidFill>
              </a:rPr>
              <a:t>A manager should ensure that the </a:t>
            </a:r>
            <a:r>
              <a:rPr lang="en-US" b="1" dirty="0"/>
              <a:t>aesthetics of a presentation</a:t>
            </a:r>
            <a:r>
              <a:rPr lang="en-US" sz="2400" dirty="0"/>
              <a:t> </a:t>
            </a:r>
            <a:r>
              <a:rPr lang="en-US" sz="2400" dirty="0">
                <a:solidFill>
                  <a:schemeClr val="accent1"/>
                </a:solidFill>
              </a:rPr>
              <a:t>should be clear and exact</a:t>
            </a:r>
          </a:p>
          <a:p>
            <a:pPr lvl="1" eaLnBrk="1" hangingPunct="1">
              <a:lnSpc>
                <a:spcPct val="80000"/>
              </a:lnSpc>
            </a:pPr>
            <a:endParaRPr lang="en-US" sz="1050" dirty="0"/>
          </a:p>
          <a:p>
            <a:pPr lvl="1" eaLnBrk="1" hangingPunct="1">
              <a:lnSpc>
                <a:spcPct val="80000"/>
              </a:lnSpc>
            </a:pPr>
            <a:r>
              <a:rPr lang="en-US" sz="2400" dirty="0">
                <a:solidFill>
                  <a:schemeClr val="accent1"/>
                </a:solidFill>
              </a:rPr>
              <a:t>S/he should demonstrate a </a:t>
            </a:r>
            <a:r>
              <a:rPr lang="en-US" b="1" dirty="0"/>
              <a:t>mastery of detail and language</a:t>
            </a:r>
            <a:endParaRPr lang="en-US" sz="2400" b="1" dirty="0"/>
          </a:p>
          <a:p>
            <a:pPr lvl="1" eaLnBrk="1" hangingPunct="1">
              <a:lnSpc>
                <a:spcPct val="80000"/>
              </a:lnSpc>
            </a:pPr>
            <a:endParaRPr lang="en-US" sz="1050" dirty="0"/>
          </a:p>
          <a:p>
            <a:pPr lvl="1" eaLnBrk="1" hangingPunct="1">
              <a:lnSpc>
                <a:spcPct val="80000"/>
              </a:lnSpc>
            </a:pPr>
            <a:r>
              <a:rPr lang="en-US" sz="2400" dirty="0">
                <a:solidFill>
                  <a:schemeClr val="accent1"/>
                </a:solidFill>
              </a:rPr>
              <a:t>S/he should be </a:t>
            </a:r>
            <a:r>
              <a:rPr lang="en-US" b="1" dirty="0"/>
              <a:t>well organized</a:t>
            </a:r>
            <a:endParaRPr lang="en-US" sz="2400" b="1" dirty="0"/>
          </a:p>
          <a:p>
            <a:pPr lvl="1" eaLnBrk="1" hangingPunct="1">
              <a:lnSpc>
                <a:spcPct val="80000"/>
              </a:lnSpc>
            </a:pPr>
            <a:endParaRPr lang="en-US" sz="1050" dirty="0"/>
          </a:p>
          <a:p>
            <a:pPr lvl="1" eaLnBrk="1" hangingPunct="1">
              <a:lnSpc>
                <a:spcPct val="80000"/>
              </a:lnSpc>
            </a:pPr>
            <a:r>
              <a:rPr lang="en-US" b="1" dirty="0"/>
              <a:t>Polish and elegance</a:t>
            </a:r>
            <a:r>
              <a:rPr lang="en-US" sz="2400" dirty="0"/>
              <a:t> </a:t>
            </a:r>
            <a:r>
              <a:rPr lang="en-US" sz="2400" dirty="0">
                <a:solidFill>
                  <a:schemeClr val="accent1"/>
                </a:solidFill>
              </a:rPr>
              <a:t>count for a great deal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3250121"/>
          </a:xfrm>
        </p:spPr>
        <p:txBody>
          <a:bodyPr/>
          <a:lstStyle/>
          <a:p>
            <a:pPr marL="0" indent="0" algn="ctr" eaLnBrk="1" hangingPunct="1">
              <a:lnSpc>
                <a:spcPct val="80000"/>
              </a:lnSpc>
              <a:buNone/>
            </a:pPr>
            <a:r>
              <a:rPr lang="en-US" b="1" dirty="0">
                <a:solidFill>
                  <a:schemeClr val="accent1"/>
                </a:solidFill>
              </a:rPr>
              <a:t>Pageantry and spectacle also apply to business presentations and negotiations</a:t>
            </a:r>
          </a:p>
          <a:p>
            <a:pPr lvl="1" eaLnBrk="1" hangingPunct="1">
              <a:lnSpc>
                <a:spcPct val="80000"/>
              </a:lnSpc>
            </a:pPr>
            <a:endParaRPr lang="en-US" sz="1400" dirty="0"/>
          </a:p>
          <a:p>
            <a:pPr lvl="1" eaLnBrk="1" hangingPunct="1">
              <a:lnSpc>
                <a:spcPct val="90000"/>
              </a:lnSpc>
            </a:pPr>
            <a:r>
              <a:rPr lang="en-US" sz="3200" b="1" dirty="0">
                <a:solidFill>
                  <a:srgbClr val="000000"/>
                </a:solidFill>
              </a:rPr>
              <a:t>However, </a:t>
            </a:r>
            <a:r>
              <a:rPr lang="en-US" b="1" dirty="0">
                <a:solidFill>
                  <a:schemeClr val="accent1"/>
                </a:solidFill>
              </a:rPr>
              <a:t>although pageantry is important in business presentations and negotiations, Italians also tend to </a:t>
            </a:r>
            <a:r>
              <a:rPr lang="en-US" sz="3200" b="1" dirty="0"/>
              <a:t>expect good-faith bargaining</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b="1" dirty="0"/>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sz="2400" dirty="0"/>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b="1" dirty="0">
                <a:solidFill>
                  <a:schemeClr val="accent1"/>
                </a:solidFill>
              </a:rPr>
              <a:t>Although Italians tend to be emotional and dramatic, few </a:t>
            </a:r>
            <a:r>
              <a:rPr lang="en-US" b="1" dirty="0"/>
              <a:t>decisions are influenced </a:t>
            </a:r>
            <a:r>
              <a:rPr lang="en-US" b="1" dirty="0">
                <a:solidFill>
                  <a:schemeClr val="accent1"/>
                </a:solidFill>
              </a:rPr>
              <a:t>by sentiments, tastes, hazards or hopes, but </a:t>
            </a:r>
            <a:r>
              <a:rPr lang="en-US" b="1" dirty="0"/>
              <a:t>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sz="2400" dirty="0">
                <a:solidFill>
                  <a:schemeClr val="accent1"/>
                </a:solidFill>
              </a:rPr>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sz="2800" b="1" dirty="0">
                <a:solidFill>
                  <a:schemeClr val="accent1"/>
                </a:solidFill>
              </a:rPr>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b="1" dirty="0"/>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801314"/>
          </a:xfrm>
        </p:spPr>
        <p:txBody>
          <a:bodyPr/>
          <a:lstStyle/>
          <a:p>
            <a:pPr marL="0" indent="0" algn="ctr" eaLnBrk="1" hangingPunct="1">
              <a:lnSpc>
                <a:spcPct val="80000"/>
              </a:lnSpc>
              <a:buNone/>
            </a:pPr>
            <a:r>
              <a:rPr lang="en-US" sz="2800" b="1" dirty="0">
                <a:solidFill>
                  <a:schemeClr val="accent1"/>
                </a:solidFill>
              </a:rPr>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b="1" dirty="0"/>
              <a:t>They read the opponent’s expressions to gauge his or her position and can thus decide when it is safe to increase demands, when to stand pat, and when to retreat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2099" name="Rectangle 3"/>
          <p:cNvSpPr>
            <a:spLocks noGrp="1" noChangeArrowheads="1"/>
          </p:cNvSpPr>
          <p:nvPr>
            <p:ph type="body" idx="1"/>
          </p:nvPr>
        </p:nvSpPr>
        <p:spPr>
          <a:xfrm>
            <a:off x="914400" y="2286000"/>
            <a:ext cx="7315200" cy="3694409"/>
          </a:xfrm>
        </p:spPr>
        <p:txBody>
          <a:bodyPr/>
          <a:lstStyle/>
          <a:p>
            <a:pPr marL="0" indent="0" algn="ctr" eaLnBrk="1" hangingPunct="1">
              <a:lnSpc>
                <a:spcPct val="150000"/>
              </a:lnSpc>
              <a:buNone/>
            </a:pPr>
            <a:r>
              <a:rPr lang="en-US" b="1" dirty="0"/>
              <a:t>Transparent deceptions are employed to give each person the feeling that s/he is a unique specimen of humanity, worthy of special consideration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3123" name="Rectangle 3"/>
          <p:cNvSpPr>
            <a:spLocks noGrp="1" noChangeArrowheads="1"/>
          </p:cNvSpPr>
          <p:nvPr>
            <p:ph type="body" idx="1"/>
          </p:nvPr>
        </p:nvSpPr>
        <p:spPr>
          <a:xfrm>
            <a:off x="914400" y="2990874"/>
            <a:ext cx="7315200" cy="1809726"/>
          </a:xfrm>
        </p:spPr>
        <p:txBody>
          <a:bodyPr/>
          <a:lstStyle/>
          <a:p>
            <a:pPr marL="0" indent="0" algn="ctr" eaLnBrk="1" hangingPunct="1">
              <a:lnSpc>
                <a:spcPct val="90000"/>
              </a:lnSpc>
              <a:buNone/>
            </a:pPr>
            <a:r>
              <a:rPr lang="en-US" sz="3600" b="1" dirty="0"/>
              <a:t>In Italy, </a:t>
            </a:r>
          </a:p>
          <a:p>
            <a:pPr marL="0" indent="0" algn="ctr" eaLnBrk="1" hangingPunct="1">
              <a:lnSpc>
                <a:spcPct val="90000"/>
              </a:lnSpc>
              <a:buNone/>
            </a:pPr>
            <a:r>
              <a:rPr lang="en-US" sz="3600" b="1" dirty="0"/>
              <a:t>few confess to being </a:t>
            </a:r>
          </a:p>
          <a:p>
            <a:pPr marL="0" indent="0" algn="ctr" eaLnBrk="1" hangingPunct="1">
              <a:lnSpc>
                <a:spcPct val="90000"/>
              </a:lnSpc>
              <a:buNone/>
            </a:pPr>
            <a:r>
              <a:rPr lang="en-US" sz="3600" b="1" dirty="0"/>
              <a:t>“an average man”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4147" name="Rectangle 3"/>
          <p:cNvSpPr>
            <a:spLocks noGrp="1" noChangeArrowheads="1"/>
          </p:cNvSpPr>
          <p:nvPr>
            <p:ph type="body" idx="1"/>
          </p:nvPr>
        </p:nvSpPr>
        <p:spPr>
          <a:xfrm>
            <a:off x="914400" y="1752600"/>
            <a:ext cx="7315200" cy="3354765"/>
          </a:xfrm>
        </p:spPr>
        <p:txBody>
          <a:bodyPr/>
          <a:lstStyle/>
          <a:p>
            <a:pPr marL="0" indent="0" algn="ctr" eaLnBrk="1" hangingPunct="1">
              <a:buNone/>
            </a:pPr>
            <a:r>
              <a:rPr lang="en-US" sz="3600" b="1" dirty="0"/>
              <a:t>“The operatic Italians must always project a capable face to the world”</a:t>
            </a:r>
          </a:p>
          <a:p>
            <a:pPr eaLnBrk="1" hangingPunct="1"/>
            <a:endParaRPr lang="en-US" sz="1200" dirty="0"/>
          </a:p>
          <a:p>
            <a:pPr lvl="1" eaLnBrk="1" hangingPunct="1"/>
            <a:r>
              <a:rPr lang="en-US" b="1" dirty="0"/>
              <a:t>Therefore, they prefer to engage only in work that will create the image of confidence and intelligence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4147" name="Rectangle 3"/>
          <p:cNvSpPr>
            <a:spLocks noGrp="1" noChangeArrowheads="1"/>
          </p:cNvSpPr>
          <p:nvPr>
            <p:ph type="body" idx="1"/>
          </p:nvPr>
        </p:nvSpPr>
        <p:spPr>
          <a:xfrm>
            <a:off x="914400" y="1600200"/>
            <a:ext cx="7315200" cy="5016758"/>
          </a:xfrm>
        </p:spPr>
        <p:txBody>
          <a:bodyPr/>
          <a:lstStyle/>
          <a:p>
            <a:pPr marL="0" indent="0" algn="ctr" eaLnBrk="1" hangingPunct="1">
              <a:lnSpc>
                <a:spcPct val="80000"/>
              </a:lnSpc>
              <a:buNone/>
            </a:pPr>
            <a:r>
              <a:rPr lang="en-US" b="1" dirty="0">
                <a:solidFill>
                  <a:schemeClr val="accent1"/>
                </a:solidFill>
              </a:rPr>
              <a:t>“The operatic Italians must always project a capable face to the world”</a:t>
            </a:r>
          </a:p>
          <a:p>
            <a:pPr eaLnBrk="1" hangingPunct="1">
              <a:lnSpc>
                <a:spcPct val="80000"/>
              </a:lnSpc>
            </a:pPr>
            <a:endParaRPr lang="en-US" sz="1200" dirty="0">
              <a:solidFill>
                <a:schemeClr val="accent1"/>
              </a:solidFill>
            </a:endParaRPr>
          </a:p>
          <a:p>
            <a:pPr lvl="1" eaLnBrk="1" hangingPunct="1">
              <a:lnSpc>
                <a:spcPct val="80000"/>
              </a:lnSpc>
            </a:pPr>
            <a:r>
              <a:rPr lang="en-US" sz="2000" dirty="0">
                <a:solidFill>
                  <a:schemeClr val="accent1"/>
                </a:solidFill>
              </a:rPr>
              <a:t>Therefore, they prefer to engage only in work that will create the image of confidence and intelligence</a:t>
            </a:r>
          </a:p>
          <a:p>
            <a:pPr lvl="1" eaLnBrk="1" hangingPunct="1">
              <a:lnSpc>
                <a:spcPct val="80000"/>
              </a:lnSpc>
            </a:pPr>
            <a:endParaRPr lang="en-US" sz="1200" dirty="0"/>
          </a:p>
          <a:p>
            <a:pPr lvl="1" eaLnBrk="1" hangingPunct="1">
              <a:lnSpc>
                <a:spcPct val="80000"/>
              </a:lnSpc>
            </a:pPr>
            <a:r>
              <a:rPr lang="en-US" b="1" dirty="0"/>
              <a:t>In Italy, a middle-class person tends to work only when s/he has a profession, and not while s/he is a high school or university student</a:t>
            </a:r>
          </a:p>
          <a:p>
            <a:pPr lvl="1" eaLnBrk="1" hangingPunct="1">
              <a:lnSpc>
                <a:spcPct val="80000"/>
              </a:lnSpc>
            </a:pPr>
            <a:endParaRPr lang="en-US" sz="1100" dirty="0"/>
          </a:p>
          <a:p>
            <a:pPr lvl="2" eaLnBrk="1" hangingPunct="1">
              <a:lnSpc>
                <a:spcPct val="80000"/>
              </a:lnSpc>
            </a:pPr>
            <a:r>
              <a:rPr lang="en-US" sz="1800" dirty="0"/>
              <a:t>students specialize immediately in their first year in the universities and “do not dabble, as is the custom in the United States”</a:t>
            </a:r>
          </a:p>
          <a:p>
            <a:pPr lvl="2" eaLnBrk="1" hangingPunct="1">
              <a:lnSpc>
                <a:spcPct val="80000"/>
              </a:lnSpc>
            </a:pPr>
            <a:r>
              <a:rPr lang="en-US" sz="1800" dirty="0"/>
              <a:t>However there is no set term for most university careers, and so many Italians spend more time in school than their American counterparts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7219" name="Rectangle 3"/>
          <p:cNvSpPr>
            <a:spLocks noGrp="1" noChangeArrowheads="1"/>
          </p:cNvSpPr>
          <p:nvPr>
            <p:ph type="body" idx="1"/>
          </p:nvPr>
        </p:nvSpPr>
        <p:spPr>
          <a:xfrm>
            <a:off x="914400" y="1600200"/>
            <a:ext cx="7315200" cy="5016758"/>
          </a:xfrm>
        </p:spPr>
        <p:txBody>
          <a:bodyPr/>
          <a:lstStyle/>
          <a:p>
            <a:pPr marL="0" indent="0" algn="ctr" eaLnBrk="1" hangingPunct="1">
              <a:buNone/>
            </a:pPr>
            <a:r>
              <a:rPr lang="en-US" b="1" dirty="0">
                <a:solidFill>
                  <a:schemeClr val="accent1"/>
                </a:solidFill>
              </a:rPr>
              <a:t>“</a:t>
            </a:r>
            <a:r>
              <a:rPr lang="en-US" b="1" dirty="0"/>
              <a:t>Most . . . Italians feel that it is infinitely better to </a:t>
            </a:r>
            <a:r>
              <a:rPr lang="en-US" b="1" i="1" dirty="0"/>
              <a:t>be</a:t>
            </a:r>
            <a:r>
              <a:rPr lang="en-US" b="1" dirty="0"/>
              <a:t> rich than to </a:t>
            </a:r>
            <a:r>
              <a:rPr lang="en-US" b="1" i="1" dirty="0"/>
              <a:t>seem</a:t>
            </a:r>
            <a:r>
              <a:rPr lang="en-US" b="1" dirty="0"/>
              <a:t> rich.  </a:t>
            </a:r>
            <a:r>
              <a:rPr lang="en-US" b="1" dirty="0">
                <a:solidFill>
                  <a:schemeClr val="accent1"/>
                </a:solidFill>
              </a:rPr>
              <a:t>[But] the art of appearing rich has been cultivated in Italy as nowhere else.”</a:t>
            </a:r>
          </a:p>
          <a:p>
            <a:pPr eaLnBrk="1" hangingPunct="1"/>
            <a:endParaRPr lang="en-US" sz="200" dirty="0"/>
          </a:p>
          <a:p>
            <a:pPr lvl="1" eaLnBrk="1" hangingPunct="1"/>
            <a:r>
              <a:rPr lang="en-US" dirty="0"/>
              <a:t>“Decoration and embellishment are important so that the realties of poverty, uncertainty, and a scantily endowed land can be changed into a spectacle of illusion.”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7219" name="Rectangle 3"/>
          <p:cNvSpPr>
            <a:spLocks noGrp="1" noChangeArrowheads="1"/>
          </p:cNvSpPr>
          <p:nvPr>
            <p:ph type="body" idx="1"/>
          </p:nvPr>
        </p:nvSpPr>
        <p:spPr>
          <a:xfrm>
            <a:off x="914400" y="1600200"/>
            <a:ext cx="7315200" cy="4881336"/>
          </a:xfrm>
        </p:spPr>
        <p:txBody>
          <a:bodyPr/>
          <a:lstStyle/>
          <a:p>
            <a:pPr marL="0" indent="0" algn="ctr" eaLnBrk="1" hangingPunct="1">
              <a:buNone/>
            </a:pPr>
            <a:r>
              <a:rPr lang="en-US" b="1" dirty="0">
                <a:solidFill>
                  <a:schemeClr val="accent1"/>
                </a:solidFill>
              </a:rPr>
              <a:t>“Most . . . Italians feel that it is infinitely better to </a:t>
            </a:r>
            <a:r>
              <a:rPr lang="en-US" b="1" i="1" dirty="0">
                <a:solidFill>
                  <a:schemeClr val="accent1"/>
                </a:solidFill>
              </a:rPr>
              <a:t>be</a:t>
            </a:r>
            <a:r>
              <a:rPr lang="en-US" b="1" dirty="0">
                <a:solidFill>
                  <a:schemeClr val="accent1"/>
                </a:solidFill>
              </a:rPr>
              <a:t> rich than to </a:t>
            </a:r>
            <a:r>
              <a:rPr lang="en-US" b="1" i="1" dirty="0">
                <a:solidFill>
                  <a:schemeClr val="accent1"/>
                </a:solidFill>
              </a:rPr>
              <a:t>seem</a:t>
            </a:r>
            <a:r>
              <a:rPr lang="en-US" b="1" dirty="0">
                <a:solidFill>
                  <a:schemeClr val="accent1"/>
                </a:solidFill>
              </a:rPr>
              <a:t> rich.  </a:t>
            </a:r>
            <a:r>
              <a:rPr lang="en-US" sz="3600" b="1" dirty="0"/>
              <a:t>[But] the art of appearing rich has been cultivated in Italy as nowhere else</a:t>
            </a:r>
            <a:r>
              <a:rPr lang="en-US" b="1" dirty="0">
                <a:solidFill>
                  <a:schemeClr val="accent1"/>
                </a:solidFill>
              </a:rPr>
              <a:t>.”</a:t>
            </a:r>
          </a:p>
          <a:p>
            <a:pPr eaLnBrk="1" hangingPunct="1"/>
            <a:endParaRPr lang="en-US" sz="200" dirty="0">
              <a:solidFill>
                <a:schemeClr val="accent1"/>
              </a:solidFill>
            </a:endParaRPr>
          </a:p>
          <a:p>
            <a:pPr lvl="1" eaLnBrk="1" hangingPunct="1"/>
            <a:r>
              <a:rPr lang="en-US" sz="2400" dirty="0">
                <a:solidFill>
                  <a:schemeClr val="accent1"/>
                </a:solidFill>
              </a:rPr>
              <a:t>“Decoration and embellishment are important so that the realties of poverty, uncertainty, and a scantily endowed land can be changed into a spectacle of illusion.”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8243" name="Rectangle 3"/>
          <p:cNvSpPr>
            <a:spLocks noGrp="1" noChangeArrowheads="1"/>
          </p:cNvSpPr>
          <p:nvPr>
            <p:ph type="body" idx="1"/>
          </p:nvPr>
        </p:nvSpPr>
        <p:spPr>
          <a:xfrm>
            <a:off x="914400" y="1600200"/>
            <a:ext cx="7315200" cy="4598182"/>
          </a:xfrm>
        </p:spPr>
        <p:txBody>
          <a:bodyPr/>
          <a:lstStyle/>
          <a:p>
            <a:pPr eaLnBrk="1" hangingPunct="1">
              <a:lnSpc>
                <a:spcPct val="90000"/>
              </a:lnSpc>
            </a:pPr>
            <a:endParaRPr lang="en-US" dirty="0"/>
          </a:p>
          <a:p>
            <a:pPr marL="0" indent="0" algn="ctr" eaLnBrk="1" hangingPunct="1">
              <a:lnSpc>
                <a:spcPct val="90000"/>
              </a:lnSpc>
              <a:buNone/>
            </a:pPr>
            <a:r>
              <a:rPr lang="en-US" sz="3600" b="1" dirty="0"/>
              <a:t>“The pageantry of Italian life is highlighted by its lack of a rigid social hierarchy”</a:t>
            </a:r>
          </a:p>
          <a:p>
            <a:pPr eaLnBrk="1" hangingPunct="1">
              <a:lnSpc>
                <a:spcPct val="90000"/>
              </a:lnSpc>
            </a:pPr>
            <a:endParaRPr lang="en-US" sz="1600" dirty="0"/>
          </a:p>
          <a:p>
            <a:pPr lvl="1" eaLnBrk="1" hangingPunct="1">
              <a:lnSpc>
                <a:spcPct val="90000"/>
              </a:lnSpc>
            </a:pPr>
            <a:r>
              <a:rPr lang="en-US" dirty="0">
                <a:solidFill>
                  <a:schemeClr val="accent1"/>
                </a:solidFill>
              </a:rPr>
              <a:t>There is </a:t>
            </a:r>
            <a:r>
              <a:rPr lang="en-US" sz="3200" b="1" dirty="0"/>
              <a:t>no permanent and rigid class structure </a:t>
            </a:r>
            <a:r>
              <a:rPr lang="en-US" dirty="0">
                <a:solidFill>
                  <a:schemeClr val="accent1"/>
                </a:solidFill>
              </a:rPr>
              <a:t>in Italy</a:t>
            </a:r>
          </a:p>
          <a:p>
            <a:pPr lvl="1" eaLnBrk="1" hangingPunct="1">
              <a:lnSpc>
                <a:spcPct val="90000"/>
              </a:lnSpc>
            </a:pPr>
            <a:endParaRPr lang="en-US" sz="1600" dirty="0"/>
          </a:p>
          <a:p>
            <a:pPr lvl="1" eaLnBrk="1" hangingPunct="1">
              <a:lnSpc>
                <a:spcPct val="90000"/>
              </a:lnSpc>
            </a:pPr>
            <a:r>
              <a:rPr lang="en-US" dirty="0">
                <a:solidFill>
                  <a:schemeClr val="accent1"/>
                </a:solidFill>
              </a:rPr>
              <a:t>Rather there are </a:t>
            </a:r>
            <a:r>
              <a:rPr lang="en-US" sz="3200" b="1" dirty="0"/>
              <a:t>conditions</a:t>
            </a:r>
            <a:r>
              <a:rPr lang="en-US" dirty="0"/>
              <a:t> </a:t>
            </a:r>
            <a:r>
              <a:rPr lang="en-US" dirty="0">
                <a:solidFill>
                  <a:schemeClr val="accent1"/>
                </a:solidFill>
              </a:rPr>
              <a:t>upon which a person is judged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8243" name="Rectangle 3"/>
          <p:cNvSpPr>
            <a:spLocks noGrp="1" noChangeArrowheads="1"/>
          </p:cNvSpPr>
          <p:nvPr>
            <p:ph type="body" idx="1"/>
          </p:nvPr>
        </p:nvSpPr>
        <p:spPr>
          <a:xfrm>
            <a:off x="914400" y="1600200"/>
            <a:ext cx="7315200" cy="4789003"/>
          </a:xfrm>
        </p:spPr>
        <p:txBody>
          <a:bodyPr/>
          <a:lstStyle/>
          <a:p>
            <a:pPr eaLnBrk="1" hangingPunct="1">
              <a:lnSpc>
                <a:spcPct val="90000"/>
              </a:lnSpc>
            </a:pPr>
            <a:endParaRPr lang="en-US" dirty="0">
              <a:solidFill>
                <a:schemeClr val="accent1"/>
              </a:solidFill>
            </a:endParaRPr>
          </a:p>
          <a:p>
            <a:pPr marL="0" indent="0" algn="ctr" eaLnBrk="1" hangingPunct="1">
              <a:lnSpc>
                <a:spcPct val="90000"/>
              </a:lnSpc>
              <a:buNone/>
            </a:pPr>
            <a:r>
              <a:rPr lang="en-US" sz="3600" b="1" dirty="0">
                <a:solidFill>
                  <a:schemeClr val="accent1"/>
                </a:solidFill>
              </a:rPr>
              <a:t>“The pageantry of Italian life is highlighted by its lack of a rigid social hierarchy”</a:t>
            </a:r>
          </a:p>
          <a:p>
            <a:pPr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There is </a:t>
            </a:r>
            <a:r>
              <a:rPr lang="en-US" sz="3200" b="1" dirty="0">
                <a:solidFill>
                  <a:schemeClr val="accent1"/>
                </a:solidFill>
              </a:rPr>
              <a:t>no permanent and rigid class structure </a:t>
            </a:r>
            <a:r>
              <a:rPr lang="en-US" dirty="0">
                <a:solidFill>
                  <a:schemeClr val="accent1"/>
                </a:solidFill>
              </a:rPr>
              <a:t>in Italy</a:t>
            </a:r>
          </a:p>
          <a:p>
            <a:pPr lvl="1"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Rather there are </a:t>
            </a:r>
            <a:r>
              <a:rPr lang="en-US" sz="4000" b="1" dirty="0"/>
              <a:t>conditions</a:t>
            </a:r>
            <a:r>
              <a:rPr lang="en-US" sz="3600" b="1" dirty="0"/>
              <a:t> </a:t>
            </a:r>
            <a:r>
              <a:rPr lang="en-US" sz="3200" b="1" dirty="0"/>
              <a:t>upon which a person is judged</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0291" name="Rectangle 3"/>
          <p:cNvSpPr>
            <a:spLocks noGrp="1" noChangeArrowheads="1"/>
          </p:cNvSpPr>
          <p:nvPr>
            <p:ph type="body" idx="1"/>
          </p:nvPr>
        </p:nvSpPr>
        <p:spPr>
          <a:xfrm>
            <a:off x="914400" y="1600200"/>
            <a:ext cx="7315200" cy="4308872"/>
          </a:xfrm>
        </p:spPr>
        <p:txBody>
          <a:bodyPr/>
          <a:lstStyle/>
          <a:p>
            <a:pPr marL="0" indent="0" algn="ctr" eaLnBrk="1" hangingPunct="1">
              <a:lnSpc>
                <a:spcPct val="90000"/>
              </a:lnSpc>
              <a:buNone/>
            </a:pPr>
            <a:r>
              <a:rPr lang="en-US" sz="2800" dirty="0">
                <a:solidFill>
                  <a:schemeClr val="accent1"/>
                </a:solidFill>
              </a:rPr>
              <a:t>Rather there are </a:t>
            </a:r>
            <a:r>
              <a:rPr lang="en-US" sz="3600" dirty="0">
                <a:solidFill>
                  <a:schemeClr val="accent1"/>
                </a:solidFill>
              </a:rPr>
              <a:t>conditions </a:t>
            </a:r>
            <a:r>
              <a:rPr lang="en-US" sz="2800" dirty="0">
                <a:solidFill>
                  <a:schemeClr val="accent1"/>
                </a:solidFill>
              </a:rPr>
              <a:t>upon which a person is judged</a:t>
            </a:r>
          </a:p>
          <a:p>
            <a:pPr marL="0" indent="0" algn="ctr" eaLnBrk="1" hangingPunct="1">
              <a:lnSpc>
                <a:spcPct val="90000"/>
              </a:lnSpc>
              <a:buNone/>
            </a:pPr>
            <a:r>
              <a:rPr lang="en-US" sz="2800" dirty="0"/>
              <a:t> </a:t>
            </a:r>
            <a:endParaRPr lang="en-US" dirty="0"/>
          </a:p>
          <a:p>
            <a:pPr marL="566738" lvl="2" indent="-219075" eaLnBrk="1" hangingPunct="1"/>
            <a:r>
              <a:rPr lang="en-US" sz="3200" b="1" dirty="0"/>
              <a:t>occupation and the amount of authority a person has in that role</a:t>
            </a:r>
          </a:p>
          <a:p>
            <a:pPr marL="566738" lvl="2" indent="-219075" eaLnBrk="1" hangingPunct="1"/>
            <a:r>
              <a:rPr lang="en-US" sz="3200" b="1" dirty="0"/>
              <a:t>education</a:t>
            </a:r>
          </a:p>
          <a:p>
            <a:pPr marL="566738" lvl="2" indent="-219075" eaLnBrk="1" hangingPunct="1"/>
            <a:r>
              <a:rPr lang="en-US" sz="3200" b="1" dirty="0"/>
              <a:t>ancestry</a:t>
            </a:r>
          </a:p>
          <a:p>
            <a:pPr marL="566738" lvl="2" indent="-219075" eaLnBrk="1" hangingPunct="1"/>
            <a:r>
              <a:rPr lang="en-US" sz="3200" b="1" dirty="0"/>
              <a:t>and, in most instances, wealth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0291" name="Rectangle 3"/>
          <p:cNvSpPr>
            <a:spLocks noGrp="1" noChangeArrowheads="1"/>
          </p:cNvSpPr>
          <p:nvPr>
            <p:ph type="body" idx="1"/>
          </p:nvPr>
        </p:nvSpPr>
        <p:spPr>
          <a:xfrm>
            <a:off x="914400" y="1600200"/>
            <a:ext cx="7315200" cy="3145476"/>
          </a:xfrm>
        </p:spPr>
        <p:txBody>
          <a:bodyPr/>
          <a:lstStyle/>
          <a:p>
            <a:pPr marL="0" indent="0" algn="ctr" eaLnBrk="1" hangingPunct="1">
              <a:lnSpc>
                <a:spcPct val="90000"/>
              </a:lnSpc>
              <a:buNone/>
            </a:pPr>
            <a:r>
              <a:rPr lang="en-US" sz="2800" dirty="0">
                <a:solidFill>
                  <a:schemeClr val="accent1"/>
                </a:solidFill>
              </a:rPr>
              <a:t>Rather there are </a:t>
            </a:r>
            <a:r>
              <a:rPr lang="en-US" sz="3600" dirty="0">
                <a:solidFill>
                  <a:schemeClr val="accent1"/>
                </a:solidFill>
              </a:rPr>
              <a:t>conditions </a:t>
            </a:r>
            <a:r>
              <a:rPr lang="en-US" sz="2800" dirty="0">
                <a:solidFill>
                  <a:schemeClr val="accent1"/>
                </a:solidFill>
              </a:rPr>
              <a:t>upon which a person is judged</a:t>
            </a:r>
          </a:p>
          <a:p>
            <a:pPr marL="0" indent="0" algn="ctr" eaLnBrk="1" hangingPunct="1">
              <a:lnSpc>
                <a:spcPct val="90000"/>
              </a:lnSpc>
              <a:buNone/>
            </a:pPr>
            <a:endParaRPr lang="en-US" sz="2800" dirty="0"/>
          </a:p>
          <a:p>
            <a:pPr marL="0" indent="0" algn="ctr" eaLnBrk="1" hangingPunct="1">
              <a:lnSpc>
                <a:spcPct val="90000"/>
              </a:lnSpc>
              <a:buNone/>
            </a:pPr>
            <a:r>
              <a:rPr lang="en-US" sz="2800" dirty="0"/>
              <a:t> </a:t>
            </a:r>
            <a:endParaRPr lang="en-US" dirty="0"/>
          </a:p>
          <a:p>
            <a:pPr marL="0" lvl="2" indent="0" algn="ctr" eaLnBrk="1" hangingPunct="1">
              <a:buNone/>
            </a:pPr>
            <a:r>
              <a:rPr lang="en-US" sz="3600" b="1" dirty="0"/>
              <a:t>However, the major focus is placed on social behavior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err="1">
                <a:latin typeface="Arial" pitchFamily="34" charset="0"/>
                <a:cs typeface="Arial" pitchFamily="34" charset="0"/>
              </a:rPr>
              <a:t>Civilta</a:t>
            </a:r>
            <a:endParaRPr lang="en-US" sz="6000" dirty="0">
              <a:latin typeface="Arial" pitchFamily="34" charset="0"/>
              <a:cs typeface="Arial" pitchFamily="34" charset="0"/>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306068"/>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900" dirty="0">
              <a:solidFill>
                <a:schemeClr val="accent1"/>
              </a:solidFill>
            </a:endParaRPr>
          </a:p>
          <a:p>
            <a:pPr lvl="1" eaLnBrk="1" hangingPunct="1">
              <a:lnSpc>
                <a:spcPct val="90000"/>
              </a:lnSpc>
            </a:pPr>
            <a:r>
              <a:rPr lang="en-US" sz="3200" dirty="0"/>
              <a:t>The Italians term this focus </a:t>
            </a:r>
            <a:r>
              <a:rPr lang="en-US" sz="3600" b="1" i="1" dirty="0" err="1"/>
              <a:t>civilta</a:t>
            </a:r>
            <a:r>
              <a:rPr lang="en-US" sz="3600" b="1" dirty="0"/>
              <a:t>,</a:t>
            </a:r>
            <a:r>
              <a:rPr lang="en-US" sz="3200" dirty="0"/>
              <a:t> or the extent to which someone is acculturated to the norms of the area </a:t>
            </a:r>
            <a:r>
              <a:rPr lang="en-US" sz="1800" dirty="0"/>
              <a:t>(Keefe 1977)</a:t>
            </a:r>
          </a:p>
          <a:p>
            <a:pPr lvl="1" eaLnBrk="1" hangingPunct="1">
              <a:lnSpc>
                <a:spcPct val="90000"/>
              </a:lnSpc>
            </a:pPr>
            <a:endParaRPr lang="en-US" sz="1400" dirty="0"/>
          </a:p>
          <a:p>
            <a:pPr marL="914400" lvl="2" indent="-231775" eaLnBrk="1" hangingPunct="1">
              <a:lnSpc>
                <a:spcPct val="90000"/>
              </a:lnSpc>
            </a:pPr>
            <a:r>
              <a:rPr lang="en-US" sz="2800" dirty="0"/>
              <a:t>These norms include styles of dress, manners, and even participation in the local community </a:t>
            </a:r>
          </a:p>
          <a:p>
            <a:pPr lvl="1" eaLnBrk="1" hangingPunct="1">
              <a:lnSpc>
                <a:spcPct val="90000"/>
              </a:lnSpc>
            </a:pPr>
            <a:endParaRPr lang="en-US" sz="3200" dirty="0"/>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387629"/>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100" dirty="0">
              <a:solidFill>
                <a:schemeClr val="accent1"/>
              </a:solidFill>
            </a:endParaRPr>
          </a:p>
          <a:p>
            <a:pPr lvl="1" eaLnBrk="1" hangingPunct="1">
              <a:lnSpc>
                <a:spcPct val="90000"/>
              </a:lnSpc>
            </a:pPr>
            <a:r>
              <a:rPr lang="en-US" sz="2400" dirty="0">
                <a:solidFill>
                  <a:schemeClr val="accent1"/>
                </a:solidFill>
              </a:rPr>
              <a:t>The Italians term this focus </a:t>
            </a:r>
            <a:r>
              <a:rPr lang="en-US" sz="3600" b="1" i="1" dirty="0" err="1"/>
              <a:t>civilta</a:t>
            </a:r>
            <a:r>
              <a:rPr lang="en-US" sz="3600" dirty="0"/>
              <a:t>,</a:t>
            </a:r>
            <a:r>
              <a:rPr lang="en-US" sz="2400" dirty="0"/>
              <a:t> </a:t>
            </a:r>
            <a:r>
              <a:rPr lang="en-US" sz="2400" dirty="0">
                <a:solidFill>
                  <a:schemeClr val="accent1"/>
                </a:solidFill>
              </a:rPr>
              <a:t>or the extent to which someone is acculturated to the norms of the area </a:t>
            </a:r>
            <a:r>
              <a:rPr lang="en-US" sz="1400" dirty="0">
                <a:solidFill>
                  <a:schemeClr val="accent1"/>
                </a:solidFill>
              </a:rPr>
              <a:t>(Keefe 1977)</a:t>
            </a:r>
          </a:p>
          <a:p>
            <a:pPr lvl="1" eaLnBrk="1" hangingPunct="1">
              <a:lnSpc>
                <a:spcPct val="90000"/>
              </a:lnSpc>
            </a:pPr>
            <a:endParaRPr lang="en-US" sz="700" dirty="0"/>
          </a:p>
          <a:p>
            <a:pPr marL="914400" lvl="2" indent="-231775" eaLnBrk="1" hangingPunct="1">
              <a:lnSpc>
                <a:spcPct val="90000"/>
              </a:lnSpc>
            </a:pPr>
            <a:r>
              <a:rPr lang="en-US" sz="2800" dirty="0">
                <a:solidFill>
                  <a:schemeClr val="accent1"/>
                </a:solidFill>
              </a:rPr>
              <a:t>These norms include . . .</a:t>
            </a:r>
          </a:p>
          <a:p>
            <a:pPr marL="1371600" lvl="3" indent="-231775" eaLnBrk="1" hangingPunct="1">
              <a:lnSpc>
                <a:spcPct val="90000"/>
              </a:lnSpc>
            </a:pPr>
            <a:r>
              <a:rPr lang="en-US" sz="2800" b="1" dirty="0">
                <a:solidFill>
                  <a:schemeClr val="accent1"/>
                </a:solidFill>
              </a:rPr>
              <a:t>styles of dress, </a:t>
            </a:r>
          </a:p>
          <a:p>
            <a:pPr marL="1371600" lvl="3" indent="-231775" eaLnBrk="1" hangingPunct="1">
              <a:lnSpc>
                <a:spcPct val="90000"/>
              </a:lnSpc>
            </a:pPr>
            <a:r>
              <a:rPr lang="en-US" sz="2800" b="1" dirty="0">
                <a:solidFill>
                  <a:schemeClr val="accent1"/>
                </a:solidFill>
              </a:rPr>
              <a:t>manners, and </a:t>
            </a:r>
          </a:p>
          <a:p>
            <a:pPr marL="1371600" lvl="3" indent="-231775" eaLnBrk="1" hangingPunct="1">
              <a:lnSpc>
                <a:spcPct val="90000"/>
              </a:lnSpc>
            </a:pPr>
            <a:r>
              <a:rPr lang="en-US" sz="2800" b="1" dirty="0">
                <a:solidFill>
                  <a:schemeClr val="accent1"/>
                </a:solidFill>
              </a:rPr>
              <a:t>participation in the local community </a:t>
            </a:r>
            <a:endParaRPr lang="en-US" b="1" dirty="0">
              <a:solidFill>
                <a:schemeClr val="accent1"/>
              </a:solidFill>
            </a:endParaRPr>
          </a:p>
          <a:p>
            <a:pPr lvl="1" eaLnBrk="1" hangingPunct="1">
              <a:lnSpc>
                <a:spcPct val="90000"/>
              </a:lnSpc>
            </a:pPr>
            <a:endParaRPr lang="en-US" sz="3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387629"/>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100" dirty="0">
              <a:solidFill>
                <a:schemeClr val="accent1"/>
              </a:solidFill>
            </a:endParaRPr>
          </a:p>
          <a:p>
            <a:pPr lvl="1" eaLnBrk="1" hangingPunct="1">
              <a:lnSpc>
                <a:spcPct val="90000"/>
              </a:lnSpc>
            </a:pPr>
            <a:r>
              <a:rPr lang="en-US" sz="2400" dirty="0">
                <a:solidFill>
                  <a:schemeClr val="accent1"/>
                </a:solidFill>
              </a:rPr>
              <a:t>The Italians term this focus </a:t>
            </a:r>
            <a:r>
              <a:rPr lang="en-US" sz="3600" b="1" i="1" dirty="0" err="1"/>
              <a:t>civilta</a:t>
            </a:r>
            <a:r>
              <a:rPr lang="en-US" sz="3600" dirty="0"/>
              <a:t>,</a:t>
            </a:r>
            <a:r>
              <a:rPr lang="en-US" sz="2400" dirty="0"/>
              <a:t> </a:t>
            </a:r>
            <a:r>
              <a:rPr lang="en-US" sz="2400" dirty="0">
                <a:solidFill>
                  <a:schemeClr val="accent1"/>
                </a:solidFill>
              </a:rPr>
              <a:t>or the extent to which someone is acculturated to the norms of the area </a:t>
            </a:r>
            <a:r>
              <a:rPr lang="en-US" sz="1400" dirty="0">
                <a:solidFill>
                  <a:schemeClr val="accent1"/>
                </a:solidFill>
              </a:rPr>
              <a:t>(Keefe 1977)</a:t>
            </a:r>
          </a:p>
          <a:p>
            <a:pPr lvl="1" eaLnBrk="1" hangingPunct="1">
              <a:lnSpc>
                <a:spcPct val="90000"/>
              </a:lnSpc>
            </a:pPr>
            <a:endParaRPr lang="en-US" sz="700" dirty="0"/>
          </a:p>
          <a:p>
            <a:pPr marL="914400" lvl="2" indent="-231775" eaLnBrk="1" hangingPunct="1">
              <a:lnSpc>
                <a:spcPct val="90000"/>
              </a:lnSpc>
            </a:pPr>
            <a:r>
              <a:rPr lang="en-US" sz="2800" dirty="0"/>
              <a:t>These norms include . . .</a:t>
            </a:r>
          </a:p>
          <a:p>
            <a:pPr marL="1371600" lvl="3" indent="-231775" eaLnBrk="1" hangingPunct="1">
              <a:lnSpc>
                <a:spcPct val="90000"/>
              </a:lnSpc>
            </a:pPr>
            <a:r>
              <a:rPr lang="en-US" sz="2800" b="1" dirty="0"/>
              <a:t>styles of dress, </a:t>
            </a:r>
          </a:p>
          <a:p>
            <a:pPr marL="1371600" lvl="3" indent="-231775" eaLnBrk="1" hangingPunct="1">
              <a:lnSpc>
                <a:spcPct val="90000"/>
              </a:lnSpc>
            </a:pPr>
            <a:r>
              <a:rPr lang="en-US" sz="2800" b="1" dirty="0"/>
              <a:t>manners, and </a:t>
            </a:r>
          </a:p>
          <a:p>
            <a:pPr marL="1371600" lvl="3" indent="-231775" eaLnBrk="1" hangingPunct="1">
              <a:lnSpc>
                <a:spcPct val="90000"/>
              </a:lnSpc>
            </a:pPr>
            <a:r>
              <a:rPr lang="en-US" sz="2800" b="1" dirty="0"/>
              <a:t>participation in the local community </a:t>
            </a:r>
            <a:endParaRPr lang="en-US" b="1" dirty="0"/>
          </a:p>
          <a:p>
            <a:pPr lvl="1" eaLnBrk="1" hangingPunct="1">
              <a:lnSpc>
                <a:spcPct val="90000"/>
              </a:lnSpc>
            </a:pPr>
            <a:endParaRPr lang="en-US" sz="3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4387" name="Rectangle 3"/>
          <p:cNvSpPr>
            <a:spLocks noGrp="1" noChangeArrowheads="1"/>
          </p:cNvSpPr>
          <p:nvPr>
            <p:ph type="body" idx="1"/>
          </p:nvPr>
        </p:nvSpPr>
        <p:spPr>
          <a:xfrm>
            <a:off x="914400" y="2054793"/>
            <a:ext cx="7315200" cy="3539430"/>
          </a:xfrm>
        </p:spPr>
        <p:txBody>
          <a:bodyPr/>
          <a:lstStyle/>
          <a:p>
            <a:pPr marL="0" indent="0" algn="ctr" eaLnBrk="1" hangingPunct="1">
              <a:spcBef>
                <a:spcPts val="0"/>
              </a:spcBef>
              <a:buNone/>
            </a:pPr>
            <a:r>
              <a:rPr lang="en-US" b="1" dirty="0"/>
              <a:t>position in the social hierarchy </a:t>
            </a:r>
          </a:p>
          <a:p>
            <a:pPr marL="0" indent="0" algn="ctr" eaLnBrk="1" hangingPunct="1">
              <a:spcBef>
                <a:spcPts val="0"/>
              </a:spcBef>
              <a:buNone/>
            </a:pPr>
            <a:r>
              <a:rPr lang="en-US" b="1" dirty="0"/>
              <a:t>can be clearly judged </a:t>
            </a:r>
          </a:p>
          <a:p>
            <a:pPr marL="0" indent="0" algn="ctr" eaLnBrk="1" hangingPunct="1">
              <a:spcBef>
                <a:spcPts val="0"/>
              </a:spcBef>
              <a:buNone/>
            </a:pPr>
            <a:r>
              <a:rPr lang="en-US" b="1" dirty="0"/>
              <a:t>by the amount of respect shown to a person and his or her family </a:t>
            </a:r>
          </a:p>
          <a:p>
            <a:pPr marL="0" indent="0" algn="ctr" eaLnBrk="1" hangingPunct="1">
              <a:spcBef>
                <a:spcPts val="0"/>
              </a:spcBef>
              <a:buNone/>
            </a:pPr>
            <a:r>
              <a:rPr lang="en-US" sz="2000" dirty="0"/>
              <a:t>by the members of the community</a:t>
            </a:r>
          </a:p>
          <a:p>
            <a:pPr eaLnBrk="1" hangingPunct="1">
              <a:spcBef>
                <a:spcPts val="0"/>
              </a:spcBef>
            </a:pPr>
            <a:endParaRPr lang="en-US" sz="1600" dirty="0"/>
          </a:p>
          <a:p>
            <a:pPr lvl="1" eaLnBrk="1" hangingPunct="1">
              <a:spcBef>
                <a:spcPts val="0"/>
              </a:spcBef>
            </a:pPr>
            <a:r>
              <a:rPr lang="en-US" dirty="0"/>
              <a:t>However, respect is also associated with age and family position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4387" name="Rectangle 3"/>
          <p:cNvSpPr>
            <a:spLocks noGrp="1" noChangeArrowheads="1"/>
          </p:cNvSpPr>
          <p:nvPr>
            <p:ph type="body" idx="1"/>
          </p:nvPr>
        </p:nvSpPr>
        <p:spPr>
          <a:xfrm>
            <a:off x="914400" y="2054793"/>
            <a:ext cx="7315200" cy="3539430"/>
          </a:xfrm>
        </p:spPr>
        <p:txBody>
          <a:bodyPr/>
          <a:lstStyle/>
          <a:p>
            <a:pPr marL="0" indent="0" algn="ctr" eaLnBrk="1" hangingPunct="1">
              <a:spcBef>
                <a:spcPts val="0"/>
              </a:spcBef>
              <a:buNone/>
            </a:pPr>
            <a:r>
              <a:rPr lang="en-US" b="1" dirty="0">
                <a:solidFill>
                  <a:schemeClr val="accent1"/>
                </a:solidFill>
              </a:rPr>
              <a:t>position in the social hierarchy </a:t>
            </a:r>
          </a:p>
          <a:p>
            <a:pPr marL="0" indent="0" algn="ctr" eaLnBrk="1" hangingPunct="1">
              <a:spcBef>
                <a:spcPts val="0"/>
              </a:spcBef>
              <a:buNone/>
            </a:pPr>
            <a:r>
              <a:rPr lang="en-US" b="1" dirty="0">
                <a:solidFill>
                  <a:schemeClr val="accent1"/>
                </a:solidFill>
              </a:rPr>
              <a:t>can be clearly judged </a:t>
            </a:r>
          </a:p>
          <a:p>
            <a:pPr marL="0" indent="0" algn="ctr" eaLnBrk="1" hangingPunct="1">
              <a:spcBef>
                <a:spcPts val="0"/>
              </a:spcBef>
              <a:buNone/>
            </a:pPr>
            <a:r>
              <a:rPr lang="en-US" b="1" dirty="0"/>
              <a:t>by the amount of respect shown to a person and his or her family </a:t>
            </a:r>
          </a:p>
          <a:p>
            <a:pPr marL="0" indent="0" algn="ctr" eaLnBrk="1" hangingPunct="1">
              <a:spcBef>
                <a:spcPts val="0"/>
              </a:spcBef>
              <a:buNone/>
            </a:pPr>
            <a:r>
              <a:rPr lang="en-US" sz="2000" dirty="0">
                <a:solidFill>
                  <a:schemeClr val="accent1"/>
                </a:solidFill>
              </a:rPr>
              <a:t>by the members of the community</a:t>
            </a:r>
          </a:p>
          <a:p>
            <a:pPr eaLnBrk="1" hangingPunct="1">
              <a:spcBef>
                <a:spcPts val="0"/>
              </a:spcBef>
            </a:pPr>
            <a:endParaRPr lang="en-US" sz="1600" dirty="0">
              <a:solidFill>
                <a:schemeClr val="accent1"/>
              </a:solidFill>
            </a:endParaRPr>
          </a:p>
          <a:p>
            <a:pPr lvl="1" eaLnBrk="1" hangingPunct="1">
              <a:spcBef>
                <a:spcPts val="0"/>
              </a:spcBef>
            </a:pPr>
            <a:r>
              <a:rPr lang="en-US" dirty="0">
                <a:solidFill>
                  <a:schemeClr val="accent1"/>
                </a:solidFill>
              </a:rPr>
              <a:t>However, respect is also associated with age and family position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6435" name="Rectangle 3"/>
          <p:cNvSpPr>
            <a:spLocks noGrp="1" noChangeArrowheads="1"/>
          </p:cNvSpPr>
          <p:nvPr>
            <p:ph type="body" idx="1"/>
          </p:nvPr>
        </p:nvSpPr>
        <p:spPr>
          <a:xfrm>
            <a:off x="914400" y="1371600"/>
            <a:ext cx="7315200" cy="4031873"/>
          </a:xfrm>
        </p:spPr>
        <p:txBody>
          <a:bodyPr/>
          <a:lstStyle/>
          <a:p>
            <a:pPr marL="0" indent="0" algn="ctr" eaLnBrk="1" hangingPunct="1">
              <a:buNone/>
            </a:pPr>
            <a:r>
              <a:rPr lang="en-US" sz="2400" dirty="0">
                <a:solidFill>
                  <a:schemeClr val="accent1"/>
                </a:solidFill>
              </a:rPr>
              <a:t>“</a:t>
            </a:r>
            <a:r>
              <a:rPr lang="en-US" b="1" dirty="0"/>
              <a:t>Inevitably, class consciousness and the social hierarchy will change </a:t>
            </a:r>
            <a:r>
              <a:rPr lang="en-US" sz="2400" dirty="0">
                <a:solidFill>
                  <a:schemeClr val="accent1"/>
                </a:solidFill>
              </a:rPr>
              <a:t>as a result of industrialization, massive migration to urban areas, low birth rates, and aging population, and the Americanization of Italian youth.  However, certain titles still command much respect, such as doctor, lawyer, and professor.  Many people feel honored to speak or have affiliations with someone holding such a title and will refer to him or her in a respectful, subordinate manner.”</a:t>
            </a:r>
            <a:endParaRPr lang="en-US" sz="2800"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6435" name="Rectangle 3"/>
          <p:cNvSpPr>
            <a:spLocks noGrp="1" noChangeArrowheads="1"/>
          </p:cNvSpPr>
          <p:nvPr>
            <p:ph type="body" idx="1"/>
          </p:nvPr>
        </p:nvSpPr>
        <p:spPr>
          <a:xfrm>
            <a:off x="914400" y="1371600"/>
            <a:ext cx="7315200" cy="4942892"/>
          </a:xfrm>
        </p:spPr>
        <p:txBody>
          <a:bodyPr/>
          <a:lstStyle/>
          <a:p>
            <a:pPr marL="0" indent="0" algn="ctr" eaLnBrk="1" hangingPunct="1">
              <a:buNone/>
            </a:pPr>
            <a:r>
              <a:rPr lang="en-US" sz="2400" dirty="0">
                <a:solidFill>
                  <a:schemeClr val="accent1"/>
                </a:solidFill>
              </a:rPr>
              <a:t>“Inevitably, class consciousness and </a:t>
            </a:r>
          </a:p>
          <a:p>
            <a:pPr marL="0" indent="0" algn="ctr" eaLnBrk="1" hangingPunct="1">
              <a:buNone/>
            </a:pPr>
            <a:r>
              <a:rPr lang="en-US" b="1" dirty="0"/>
              <a:t>the</a:t>
            </a:r>
            <a:r>
              <a:rPr lang="en-US" sz="2800" dirty="0">
                <a:solidFill>
                  <a:schemeClr val="accent1"/>
                </a:solidFill>
              </a:rPr>
              <a:t> </a:t>
            </a:r>
            <a:r>
              <a:rPr lang="en-US" b="1" dirty="0"/>
              <a:t>social hierarchy will change </a:t>
            </a:r>
            <a:r>
              <a:rPr lang="en-US" sz="2400" dirty="0">
                <a:solidFill>
                  <a:schemeClr val="accent1"/>
                </a:solidFill>
              </a:rPr>
              <a:t>as a </a:t>
            </a:r>
          </a:p>
          <a:p>
            <a:pPr marL="0" indent="0" algn="ctr" eaLnBrk="1" hangingPunct="1">
              <a:buNone/>
            </a:pPr>
            <a:r>
              <a:rPr lang="en-US" sz="2400" dirty="0">
                <a:solidFill>
                  <a:schemeClr val="accent1"/>
                </a:solidFill>
              </a:rPr>
              <a:t>result of industrialization, massive migration to urban areas, low birth rates, and aging population, and the Americanization of Italian youth.  </a:t>
            </a:r>
            <a:r>
              <a:rPr lang="en-US" b="1" dirty="0"/>
              <a:t>However, certain titles still command much respect, such as doctor, lawyer, and professor.</a:t>
            </a:r>
            <a:r>
              <a:rPr lang="en-US" sz="2800" dirty="0"/>
              <a:t>  </a:t>
            </a:r>
            <a:r>
              <a:rPr lang="en-US" sz="2400" dirty="0">
                <a:solidFill>
                  <a:schemeClr val="accent1"/>
                </a:solidFill>
              </a:rPr>
              <a:t>Many people feel honored to speak or have affiliations with someone holding such a title and will refer to him or her in a respectful, subordinate manner.”</a:t>
            </a:r>
            <a:endParaRPr lang="en-US" sz="2800"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a:latin typeface="Arial" pitchFamily="34" charset="0"/>
                <a:cs typeface="Arial" pitchFamily="34" charset="0"/>
              </a:rPr>
              <a:t>Santo </a:t>
            </a:r>
            <a:r>
              <a:rPr lang="en-US" sz="6000" dirty="0" err="1">
                <a:latin typeface="Arial" pitchFamily="34" charset="0"/>
                <a:cs typeface="Arial" pitchFamily="34" charset="0"/>
              </a:rPr>
              <a:t>Patrono</a:t>
            </a:r>
            <a:endParaRPr lang="en-US" sz="6000" dirty="0">
              <a:latin typeface="Arial" pitchFamily="34" charset="0"/>
              <a:cs typeface="Arial" pitchFamily="34" charset="0"/>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9507" name="Rectangle 3"/>
          <p:cNvSpPr>
            <a:spLocks noGrp="1" noChangeArrowheads="1"/>
          </p:cNvSpPr>
          <p:nvPr>
            <p:ph type="body" idx="1"/>
          </p:nvPr>
        </p:nvSpPr>
        <p:spPr>
          <a:xfrm>
            <a:off x="914400" y="2466368"/>
            <a:ext cx="7315200" cy="3096232"/>
          </a:xfrm>
        </p:spPr>
        <p:txBody>
          <a:bodyPr/>
          <a:lstStyle/>
          <a:p>
            <a:pPr marL="0" indent="0" algn="ctr" eaLnBrk="1" hangingPunct="1">
              <a:buNone/>
            </a:pPr>
            <a:r>
              <a:rPr lang="en-US" b="1" dirty="0"/>
              <a:t>One final example of pageantry is appropriate, especially because it shows how some other cultures are similar to that of Italy . . .</a:t>
            </a:r>
          </a:p>
          <a:p>
            <a:pPr eaLnBrk="1" hangingPunct="1"/>
            <a:endParaRPr lang="en-US" dirty="0"/>
          </a:p>
          <a:p>
            <a:pPr algn="ctr" eaLnBrk="1" hangingPunct="1">
              <a:buFontTx/>
              <a:buNone/>
            </a:pPr>
            <a:r>
              <a:rPr lang="en-US" sz="2400" dirty="0"/>
              <a:t>(</a:t>
            </a:r>
            <a:r>
              <a:rPr lang="en-US" sz="2400" i="1" dirty="0"/>
              <a:t>cf</a:t>
            </a:r>
            <a:r>
              <a:rPr lang="en-US" sz="2400" dirty="0"/>
              <a:t>., “The Spanish Bullfight”)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0531" name="Rectangle 3"/>
          <p:cNvSpPr>
            <a:spLocks noGrp="1" noChangeArrowheads="1"/>
          </p:cNvSpPr>
          <p:nvPr>
            <p:ph type="body" idx="1"/>
          </p:nvPr>
        </p:nvSpPr>
        <p:spPr>
          <a:xfrm>
            <a:off x="914400" y="1267087"/>
            <a:ext cx="7315200" cy="5299912"/>
          </a:xfrm>
        </p:spPr>
        <p:txBody>
          <a:bodyPr/>
          <a:lstStyle/>
          <a:p>
            <a:pPr marL="0" indent="0" algn="ctr" eaLnBrk="1" hangingPunct="1">
              <a:lnSpc>
                <a:spcPct val="90000"/>
              </a:lnSpc>
              <a:buNone/>
            </a:pPr>
            <a:r>
              <a:rPr lang="en-US" sz="2800" dirty="0">
                <a:solidFill>
                  <a:schemeClr val="accent1"/>
                </a:solidFill>
              </a:rPr>
              <a:t>Once a year, </a:t>
            </a:r>
            <a:r>
              <a:rPr lang="en-US" b="1" dirty="0"/>
              <a:t>in every village and city, there is a celebration in honor of its patron saint (</a:t>
            </a:r>
            <a:r>
              <a:rPr lang="en-US" b="1" i="1" dirty="0" err="1"/>
              <a:t>santo</a:t>
            </a:r>
            <a:r>
              <a:rPr lang="en-US" b="1" i="1" dirty="0"/>
              <a:t> </a:t>
            </a:r>
            <a:r>
              <a:rPr lang="en-US" b="1" i="1" dirty="0" err="1"/>
              <a:t>patrono</a:t>
            </a:r>
            <a:r>
              <a:rPr lang="en-US" b="1" dirty="0"/>
              <a:t>) </a:t>
            </a:r>
            <a:r>
              <a:rPr lang="en-US" sz="2800" dirty="0">
                <a:solidFill>
                  <a:schemeClr val="accent1"/>
                </a:solidFill>
              </a:rPr>
              <a:t>in which a parade is featured.  The statue of the saint is place in the lead position in the parade, followed by the clergy, members of the upper classes, and then all other citizens.  A celebration follows in the piazza, or town center.  This tradition al festival and parade help to strengthen the feeling of solidarity and permit people to escape from the regular routine in a dramatic, spectacular, and fun-filled manner.”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p:nvPr/>
        </p:nvSpPr>
        <p:spPr>
          <a:xfrm>
            <a:off x="7160394" y="1214322"/>
            <a:ext cx="1090362"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Verdana" pitchFamily="34" charset="0"/>
                <a:ea typeface="+mn-ea"/>
                <a:cs typeface="+mn-cs"/>
              </a:rPr>
              <a:t>14 Mar 2020</a:t>
            </a:r>
          </a:p>
        </p:txBody>
      </p:sp>
      <p:pic>
        <p:nvPicPr>
          <p:cNvPr id="10" name="Picture 9"/>
          <p:cNvPicPr>
            <a:picLocks noChangeAspect="1"/>
          </p:cNvPicPr>
          <p:nvPr/>
        </p:nvPicPr>
        <p:blipFill>
          <a:blip r:embed="rId3"/>
          <a:stretch>
            <a:fillRect/>
          </a:stretch>
        </p:blipFill>
        <p:spPr>
          <a:xfrm>
            <a:off x="13252" y="-33130"/>
            <a:ext cx="9144000" cy="6858000"/>
          </a:xfrm>
          <a:prstGeom prst="rect">
            <a:avLst/>
          </a:prstGeom>
        </p:spPr>
      </p:pic>
      <p:sp>
        <p:nvSpPr>
          <p:cNvPr id="12" name="Rectangle 11"/>
          <p:cNvSpPr/>
          <p:nvPr/>
        </p:nvSpPr>
        <p:spPr>
          <a:xfrm>
            <a:off x="152400" y="183270"/>
            <a:ext cx="4572000" cy="2062103"/>
          </a:xfrm>
          <a:prstGeom prst="rect">
            <a:avLst/>
          </a:prstGeom>
        </p:spPr>
        <p:txBody>
          <a:bodyPr>
            <a:spAutoFit/>
          </a:bodyPr>
          <a:lstStyle/>
          <a:p>
            <a:r>
              <a:rPr lang="en-US" dirty="0">
                <a:solidFill>
                  <a:srgbClr val="FF0000"/>
                </a:solidFill>
              </a:rPr>
              <a:t>Palermo pins hopes on patron saint to rid Italy of coronavirus </a:t>
            </a:r>
          </a:p>
        </p:txBody>
      </p:sp>
      <p:sp>
        <p:nvSpPr>
          <p:cNvPr id="14" name="Rectangle 13"/>
          <p:cNvSpPr/>
          <p:nvPr/>
        </p:nvSpPr>
        <p:spPr>
          <a:xfrm>
            <a:off x="993006" y="5791200"/>
            <a:ext cx="7160394" cy="923330"/>
          </a:xfrm>
          <a:prstGeom prst="rect">
            <a:avLst/>
          </a:prstGeom>
        </p:spPr>
        <p:txBody>
          <a:bodyPr wrap="square">
            <a:spAutoFit/>
          </a:bodyPr>
          <a:lstStyle/>
          <a:p>
            <a:r>
              <a:rPr lang="en-US" sz="1800" dirty="0">
                <a:solidFill>
                  <a:schemeClr val="bg1"/>
                </a:solidFill>
              </a:rPr>
              <a:t>Residents of Sicilian capital pray for another miracle from Saint </a:t>
            </a:r>
            <a:r>
              <a:rPr lang="en-US" sz="1800" dirty="0" err="1">
                <a:solidFill>
                  <a:schemeClr val="bg1"/>
                </a:solidFill>
              </a:rPr>
              <a:t>Rosalia</a:t>
            </a:r>
            <a:r>
              <a:rPr lang="en-US" sz="1800" dirty="0">
                <a:solidFill>
                  <a:schemeClr val="bg1"/>
                </a:solidFill>
              </a:rPr>
              <a:t>, who they say rescued the city from a deadly plague in 1625</a:t>
            </a:r>
          </a:p>
        </p:txBody>
      </p:sp>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2009" y="183270"/>
            <a:ext cx="1470991" cy="323803"/>
          </a:xfrm>
          <a:prstGeom prst="rect">
            <a:avLst/>
          </a:prstGeom>
        </p:spPr>
      </p:pic>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Tree>
    <p:extLst>
      <p:ext uri="{BB962C8B-B14F-4D97-AF65-F5344CB8AC3E}">
        <p14:creationId xmlns:p14="http://schemas.microsoft.com/office/powerpoint/2010/main" val="252815032"/>
      </p:ext>
    </p:extLst>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pic>
        <p:nvPicPr>
          <p:cNvPr id="2" name="Picture 1"/>
          <p:cNvPicPr>
            <a:picLocks noChangeAspect="1"/>
          </p:cNvPicPr>
          <p:nvPr/>
        </p:nvPicPr>
        <p:blipFill>
          <a:blip r:embed="rId3"/>
          <a:stretch>
            <a:fillRect/>
          </a:stretch>
        </p:blipFill>
        <p:spPr>
          <a:xfrm>
            <a:off x="997985" y="228600"/>
            <a:ext cx="7148030" cy="6400800"/>
          </a:xfrm>
          <a:prstGeom prst="rect">
            <a:avLst/>
          </a:prstGeom>
        </p:spPr>
      </p:pic>
      <p:sp>
        <p:nvSpPr>
          <p:cNvPr id="11" name="Rectangle 10"/>
          <p:cNvSpPr/>
          <p:nvPr/>
        </p:nvSpPr>
        <p:spPr>
          <a:xfrm>
            <a:off x="1062124" y="614476"/>
            <a:ext cx="942887" cy="246221"/>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effectLst/>
                <a:uLnTx/>
                <a:uFillTx/>
                <a:latin typeface="Verdana" pitchFamily="34" charset="0"/>
                <a:ea typeface="+mn-ea"/>
                <a:cs typeface="+mn-cs"/>
              </a:rPr>
              <a:t>2 May 2019</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5"/>
              </a:rPr>
              <a:t>https://www.bbc.com/news/world-europe-48132701</a:t>
            </a:r>
            <a:endParaRPr lang="en-US" sz="800" b="0" i="0" dirty="0"/>
          </a:p>
        </p:txBody>
      </p:sp>
    </p:spTree>
    <p:extLst>
      <p:ext uri="{BB962C8B-B14F-4D97-AF65-F5344CB8AC3E}">
        <p14:creationId xmlns:p14="http://schemas.microsoft.com/office/powerpoint/2010/main" val="543776239"/>
      </p:ext>
    </p:extLst>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3"/>
              </a:rPr>
              <a:t>https://www.bbc.com/news/world-europe-48132701</a:t>
            </a:r>
            <a:endParaRPr lang="en-US" sz="800" b="0" i="0" dirty="0"/>
          </a:p>
        </p:txBody>
      </p:sp>
      <p:pic>
        <p:nvPicPr>
          <p:cNvPr id="4" name="Picture 3"/>
          <p:cNvPicPr>
            <a:picLocks noChangeAspect="1"/>
          </p:cNvPicPr>
          <p:nvPr/>
        </p:nvPicPr>
        <p:blipFill>
          <a:blip r:embed="rId4"/>
          <a:stretch>
            <a:fillRect/>
          </a:stretch>
        </p:blipFill>
        <p:spPr>
          <a:xfrm>
            <a:off x="0" y="109537"/>
            <a:ext cx="9144000" cy="64312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9" name="Rectangle 8"/>
          <p:cNvSpPr/>
          <p:nvPr/>
        </p:nvSpPr>
        <p:spPr>
          <a:xfrm>
            <a:off x="7288256" y="860697"/>
            <a:ext cx="942887"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Verdana" pitchFamily="34" charset="0"/>
                <a:ea typeface="+mn-ea"/>
                <a:cs typeface="+mn-cs"/>
              </a:rPr>
              <a:t>2 May 2019</a:t>
            </a:r>
          </a:p>
        </p:txBody>
      </p:sp>
    </p:spTree>
    <p:extLst>
      <p:ext uri="{BB962C8B-B14F-4D97-AF65-F5344CB8AC3E}">
        <p14:creationId xmlns:p14="http://schemas.microsoft.com/office/powerpoint/2010/main" val="1912664715"/>
      </p:ext>
    </p:extLst>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3"/>
              </a:rPr>
              <a:t>https://www.bbc.com/news/world-europe-48132701</a:t>
            </a:r>
            <a:endParaRPr lang="en-US" sz="800" b="0" i="0" dirty="0"/>
          </a:p>
        </p:txBody>
      </p:sp>
      <p:pic>
        <p:nvPicPr>
          <p:cNvPr id="2" name="Picture 1"/>
          <p:cNvPicPr>
            <a:picLocks noChangeAspect="1"/>
          </p:cNvPicPr>
          <p:nvPr/>
        </p:nvPicPr>
        <p:blipFill>
          <a:blip r:embed="rId4"/>
          <a:stretch>
            <a:fillRect/>
          </a:stretch>
        </p:blipFill>
        <p:spPr>
          <a:xfrm>
            <a:off x="1902202" y="31282"/>
            <a:ext cx="5326481" cy="6674318"/>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1" name="Rectangle 10"/>
          <p:cNvSpPr/>
          <p:nvPr/>
        </p:nvSpPr>
        <p:spPr>
          <a:xfrm>
            <a:off x="7288256" y="860697"/>
            <a:ext cx="942887"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effectLst/>
                <a:uLnTx/>
                <a:uFillTx/>
                <a:latin typeface="Verdana" pitchFamily="34" charset="0"/>
                <a:ea typeface="+mn-ea"/>
                <a:cs typeface="+mn-cs"/>
              </a:rPr>
              <a:t>2 May 2019</a:t>
            </a:r>
          </a:p>
        </p:txBody>
      </p:sp>
    </p:spTree>
    <p:extLst>
      <p:ext uri="{BB962C8B-B14F-4D97-AF65-F5344CB8AC3E}">
        <p14:creationId xmlns:p14="http://schemas.microsoft.com/office/powerpoint/2010/main" val="270338405"/>
      </p:ext>
    </p:extLst>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144376" y="6575981"/>
            <a:ext cx="8848897" cy="215444"/>
          </a:xfrm>
          <a:prstGeom prst="rect">
            <a:avLst/>
          </a:prstGeom>
          <a:noFill/>
          <a:ln w="9525">
            <a:noFill/>
            <a:miter lim="800000"/>
            <a:headEnd/>
            <a:tailEnd/>
          </a:ln>
        </p:spPr>
        <p:txBody>
          <a:bodyPr wrap="none">
            <a:spAutoFit/>
          </a:bodyPr>
          <a:lstStyle/>
          <a:p>
            <a:pPr lvl="1"/>
            <a:r>
              <a:rPr lang="en-US" sz="800" b="0" i="0" dirty="0">
                <a:hlinkClick r:id="rId3"/>
              </a:rPr>
              <a:t>http://www.bbc.com/travel/story/20191210-the-italian-village-that-celebrates-ugliness?ocid=global_travel_rss&amp;ocid=global_bbccom_email_12122019_travel</a:t>
            </a:r>
            <a:endParaRPr lang="en-US" sz="800" b="0" i="0"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1" name="Rectangle 10"/>
          <p:cNvSpPr/>
          <p:nvPr/>
        </p:nvSpPr>
        <p:spPr>
          <a:xfrm>
            <a:off x="7048611" y="860697"/>
            <a:ext cx="1422184"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Verdana" pitchFamily="34" charset="0"/>
                <a:ea typeface="+mn-ea"/>
                <a:cs typeface="+mn-cs"/>
              </a:rPr>
              <a:t>11 December 2019</a:t>
            </a:r>
          </a:p>
        </p:txBody>
      </p:sp>
      <p:pic>
        <p:nvPicPr>
          <p:cNvPr id="3" name="Picture 2"/>
          <p:cNvPicPr>
            <a:picLocks noChangeAspect="1"/>
          </p:cNvPicPr>
          <p:nvPr/>
        </p:nvPicPr>
        <p:blipFill>
          <a:blip r:embed="rId5"/>
          <a:stretch>
            <a:fillRect/>
          </a:stretch>
        </p:blipFill>
        <p:spPr>
          <a:xfrm>
            <a:off x="0" y="1143000"/>
            <a:ext cx="9144000" cy="5131055"/>
          </a:xfrm>
          <a:prstGeom prst="rect">
            <a:avLst/>
          </a:prstGeom>
        </p:spPr>
      </p:pic>
      <p:sp>
        <p:nvSpPr>
          <p:cNvPr id="4" name="Rectangle 3"/>
          <p:cNvSpPr/>
          <p:nvPr/>
        </p:nvSpPr>
        <p:spPr>
          <a:xfrm>
            <a:off x="2855381" y="5918327"/>
            <a:ext cx="3469219" cy="664797"/>
          </a:xfrm>
          <a:prstGeom prst="rect">
            <a:avLst/>
          </a:prstGeom>
        </p:spPr>
        <p:txBody>
          <a:bodyPr wrap="none">
            <a:spAutoFit/>
          </a:bodyPr>
          <a:lstStyle/>
          <a:p>
            <a:r>
              <a:rPr lang="en-US" sz="1800" i="0" dirty="0">
                <a:solidFill>
                  <a:srgbClr val="FF0000"/>
                </a:solidFill>
                <a:latin typeface="Arial" charset="0"/>
              </a:rPr>
              <a:t>Giovanni </a:t>
            </a:r>
            <a:r>
              <a:rPr lang="en-US" sz="1800" i="0" dirty="0" err="1">
                <a:solidFill>
                  <a:srgbClr val="FF0000"/>
                </a:solidFill>
                <a:latin typeface="Arial" charset="0"/>
              </a:rPr>
              <a:t>Aluigi</a:t>
            </a:r>
            <a:endParaRPr lang="en-US" sz="1800" i="0" dirty="0">
              <a:solidFill>
                <a:srgbClr val="FF0000"/>
              </a:solidFill>
              <a:latin typeface="Arial" charset="0"/>
            </a:endParaRPr>
          </a:p>
          <a:p>
            <a:r>
              <a:rPr lang="en-US" sz="1600" i="0" dirty="0">
                <a:solidFill>
                  <a:srgbClr val="FF0000"/>
                </a:solidFill>
                <a:latin typeface="Arial" charset="0"/>
              </a:rPr>
              <a:t>President, Club  </a:t>
            </a:r>
            <a:r>
              <a:rPr lang="en-US" sz="1600" dirty="0" err="1">
                <a:hlinkClick r:id="rId6"/>
              </a:rPr>
              <a:t>Club</a:t>
            </a:r>
            <a:r>
              <a:rPr lang="en-US" sz="1600" dirty="0">
                <a:hlinkClick r:id="rId6"/>
              </a:rPr>
              <a:t> </a:t>
            </a:r>
            <a:r>
              <a:rPr lang="en-US" sz="1600" dirty="0" err="1">
                <a:hlinkClick r:id="rId6"/>
              </a:rPr>
              <a:t>dei</a:t>
            </a:r>
            <a:r>
              <a:rPr lang="en-US" sz="1600" dirty="0">
                <a:hlinkClick r:id="rId6"/>
              </a:rPr>
              <a:t> </a:t>
            </a:r>
            <a:r>
              <a:rPr lang="en-US" sz="1600" dirty="0" err="1">
                <a:hlinkClick r:id="rId6"/>
              </a:rPr>
              <a:t>Brutti</a:t>
            </a:r>
            <a:endParaRPr lang="en-US" sz="1600" i="0" dirty="0">
              <a:solidFill>
                <a:srgbClr val="FF0000"/>
              </a:solidFill>
              <a:latin typeface="Arial" charset="0"/>
            </a:endParaRPr>
          </a:p>
        </p:txBody>
      </p:sp>
    </p:spTree>
    <p:extLst>
      <p:ext uri="{BB962C8B-B14F-4D97-AF65-F5344CB8AC3E}">
        <p14:creationId xmlns:p14="http://schemas.microsoft.com/office/powerpoint/2010/main" val="2810390995"/>
      </p:ext>
    </p:extLst>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144376" y="6575981"/>
            <a:ext cx="8848897" cy="215444"/>
          </a:xfrm>
          <a:prstGeom prst="rect">
            <a:avLst/>
          </a:prstGeom>
          <a:noFill/>
          <a:ln w="9525">
            <a:noFill/>
            <a:miter lim="800000"/>
            <a:headEnd/>
            <a:tailEnd/>
          </a:ln>
        </p:spPr>
        <p:txBody>
          <a:bodyPr wrap="none">
            <a:spAutoFit/>
          </a:bodyPr>
          <a:lstStyle/>
          <a:p>
            <a:pPr lvl="1"/>
            <a:r>
              <a:rPr lang="en-US" sz="800" b="0" i="0" dirty="0">
                <a:hlinkClick r:id="rId3"/>
              </a:rPr>
              <a:t>http://www.bbc.com/travel/story/20191210-the-italian-village-that-celebrates-ugliness?ocid=global_travel_rss&amp;ocid=global_bbccom_email_12122019_travel</a:t>
            </a:r>
            <a:endParaRPr lang="en-US" sz="800" b="0" i="0"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1" name="Rectangle 10"/>
          <p:cNvSpPr/>
          <p:nvPr/>
        </p:nvSpPr>
        <p:spPr>
          <a:xfrm>
            <a:off x="7048611" y="860697"/>
            <a:ext cx="1422184"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Verdana" pitchFamily="34" charset="0"/>
                <a:ea typeface="+mn-ea"/>
                <a:cs typeface="+mn-cs"/>
              </a:rPr>
              <a:t>11 December 2019</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039906"/>
            <a:ext cx="9144000" cy="5132294"/>
          </a:xfrm>
          <a:prstGeom prst="rect">
            <a:avLst/>
          </a:prstGeom>
        </p:spPr>
      </p:pic>
    </p:spTree>
    <p:extLst>
      <p:ext uri="{BB962C8B-B14F-4D97-AF65-F5344CB8AC3E}">
        <p14:creationId xmlns:p14="http://schemas.microsoft.com/office/powerpoint/2010/main" val="2725242123"/>
      </p:ext>
    </p:extLst>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90600" y="2879725"/>
            <a:ext cx="6934200" cy="2923877"/>
          </a:xfrm>
          <a:prstGeom prst="rect">
            <a:avLst/>
          </a:prstGeom>
          <a:noFill/>
          <a:ln w="9525">
            <a:noFill/>
            <a:miter lim="800000"/>
            <a:headEnd/>
            <a:tailEnd/>
          </a:ln>
        </p:spPr>
        <p:txBody>
          <a:bodyPr wrap="square">
            <a:spAutoFit/>
          </a:bodyPr>
          <a:lstStyle/>
          <a:p>
            <a:r>
              <a:rPr lang="en-US" sz="4000" i="0" dirty="0">
                <a:solidFill>
                  <a:srgbClr val="FF0000"/>
                </a:solidFill>
                <a:latin typeface="Arial" charset="0"/>
              </a:rPr>
              <a:t>a city / town</a:t>
            </a:r>
            <a:r>
              <a:rPr lang="en-US" sz="1200" i="0" dirty="0">
                <a:solidFill>
                  <a:srgbClr val="FF0000"/>
                </a:solidFill>
                <a:latin typeface="Arial" charset="0"/>
              </a:rPr>
              <a:t> </a:t>
            </a:r>
          </a:p>
          <a:p>
            <a:endParaRPr lang="en-US" sz="2000" i="0" dirty="0">
              <a:solidFill>
                <a:srgbClr val="FF0000"/>
              </a:solidFill>
              <a:latin typeface="Arial" charset="0"/>
            </a:endParaRPr>
          </a:p>
          <a:p>
            <a:r>
              <a:rPr lang="en-US" sz="2000" i="0" dirty="0">
                <a:solidFill>
                  <a:srgbClr val="FF0000"/>
                </a:solidFill>
                <a:latin typeface="Arial" charset="0"/>
              </a:rPr>
              <a:t>as a</a:t>
            </a:r>
          </a:p>
          <a:p>
            <a:r>
              <a:rPr lang="en-US" sz="4000" i="0" dirty="0">
                <a:solidFill>
                  <a:srgbClr val="FF0000"/>
                </a:solidFill>
                <a:latin typeface="Arial" charset="0"/>
              </a:rPr>
              <a:t>Unit of Analysis:</a:t>
            </a:r>
          </a:p>
          <a:p>
            <a:r>
              <a:rPr lang="en-US" sz="4000" i="0" dirty="0" err="1">
                <a:solidFill>
                  <a:srgbClr val="FF0000"/>
                </a:solidFill>
                <a:latin typeface="Arial" charset="0"/>
              </a:rPr>
              <a:t>Castagneto</a:t>
            </a:r>
            <a:r>
              <a:rPr lang="en-US" sz="4000" i="0" dirty="0">
                <a:solidFill>
                  <a:srgbClr val="FF0000"/>
                </a:solidFill>
                <a:latin typeface="Arial" charset="0"/>
              </a:rPr>
              <a:t> Carducci</a:t>
            </a:r>
          </a:p>
        </p:txBody>
      </p:sp>
    </p:spTree>
    <p:extLst>
      <p:ext uri="{BB962C8B-B14F-4D97-AF65-F5344CB8AC3E}">
        <p14:creationId xmlns:p14="http://schemas.microsoft.com/office/powerpoint/2010/main" val="1694357805"/>
      </p:ext>
    </p:extLst>
  </p:cSld>
  <p:clrMapOvr>
    <a:masterClrMapping/>
  </p:clrMapOvr>
  <p:transition/>
</p:sld>
</file>

<file path=ppt/slides/slide620.xml><?xml version="1.0" encoding="utf-8"?>
<p:sld xmlns:a="http://schemas.openxmlformats.org/drawingml/2006/main" xmlns:r="http://schemas.openxmlformats.org/officeDocument/2006/relationships" xmlns:p="http://schemas.openxmlformats.org/presentationml/2006/main" showMasterSp="0" show="0">
  <p:cSld>
    <p:bg>
      <p:bgPr>
        <a:solidFill>
          <a:srgbClr val="0C0600"/>
        </a:solidFill>
        <a:effectLst/>
      </p:bgPr>
    </p:bg>
    <p:spTree>
      <p:nvGrpSpPr>
        <p:cNvPr id="1" name=""/>
        <p:cNvGrpSpPr/>
        <p:nvPr/>
      </p:nvGrpSpPr>
      <p:grpSpPr>
        <a:xfrm>
          <a:off x="0" y="0"/>
          <a:ext cx="0" cy="0"/>
          <a:chOff x="0" y="0"/>
          <a:chExt cx="0" cy="0"/>
        </a:xfrm>
      </p:grpSpPr>
      <p:pic>
        <p:nvPicPr>
          <p:cNvPr id="18434"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8435" name="Text Box 7"/>
          <p:cNvSpPr txBox="1">
            <a:spLocks noChangeArrowheads="1"/>
          </p:cNvSpPr>
          <p:nvPr/>
        </p:nvSpPr>
        <p:spPr bwMode="auto">
          <a:xfrm>
            <a:off x="4289425" y="2133600"/>
            <a:ext cx="2111375" cy="895350"/>
          </a:xfrm>
          <a:prstGeom prst="rect">
            <a:avLst/>
          </a:prstGeom>
          <a:solidFill>
            <a:schemeClr val="bg1"/>
          </a:solidFill>
          <a:ln w="9525">
            <a:noFill/>
            <a:miter lim="800000"/>
            <a:headEnd/>
            <a:tailEnd/>
          </a:ln>
        </p:spPr>
        <p:txBody>
          <a:bodyPr wrap="none">
            <a:spAutoFit/>
          </a:bodyPr>
          <a:lstStyle/>
          <a:p>
            <a:r>
              <a:rPr lang="en-US" sz="2400" i="0" dirty="0" err="1">
                <a:solidFill>
                  <a:srgbClr val="000000"/>
                </a:solidFill>
              </a:rPr>
              <a:t>Castagneto</a:t>
            </a:r>
            <a:endParaRPr lang="en-US" sz="2400" i="0" dirty="0">
              <a:solidFill>
                <a:srgbClr val="000000"/>
              </a:solidFill>
            </a:endParaRPr>
          </a:p>
          <a:p>
            <a:r>
              <a:rPr lang="en-US" sz="2400" i="0" dirty="0">
                <a:solidFill>
                  <a:srgbClr val="000000"/>
                </a:solidFill>
              </a:rPr>
              <a:t>Carducci</a:t>
            </a:r>
          </a:p>
        </p:txBody>
      </p:sp>
      <p:sp>
        <p:nvSpPr>
          <p:cNvPr id="18436" name="Text Box 7"/>
          <p:cNvSpPr txBox="1">
            <a:spLocks noChangeArrowheads="1"/>
          </p:cNvSpPr>
          <p:nvPr/>
        </p:nvSpPr>
        <p:spPr bwMode="auto">
          <a:xfrm>
            <a:off x="984250" y="1905000"/>
            <a:ext cx="2749550" cy="336550"/>
          </a:xfrm>
          <a:prstGeom prst="rect">
            <a:avLst/>
          </a:prstGeom>
          <a:solidFill>
            <a:schemeClr val="bg1"/>
          </a:solidFill>
          <a:ln w="9525">
            <a:noFill/>
            <a:miter lim="800000"/>
            <a:headEnd/>
            <a:tailEnd/>
          </a:ln>
        </p:spPr>
        <p:txBody>
          <a:bodyPr wrap="none">
            <a:spAutoFit/>
          </a:bodyPr>
          <a:lstStyle/>
          <a:p>
            <a:r>
              <a:rPr lang="en-US" sz="1600" i="0">
                <a:solidFill>
                  <a:srgbClr val="000000"/>
                </a:solidFill>
              </a:rPr>
              <a:t>Prof. Willie Henderson</a:t>
            </a:r>
          </a:p>
        </p:txBody>
      </p:sp>
      <p:sp>
        <p:nvSpPr>
          <p:cNvPr id="18437" name="Oval 5"/>
          <p:cNvSpPr>
            <a:spLocks noChangeArrowheads="1"/>
          </p:cNvSpPr>
          <p:nvPr/>
        </p:nvSpPr>
        <p:spPr bwMode="auto">
          <a:xfrm rot="232075">
            <a:off x="3294063" y="2312988"/>
            <a:ext cx="838200" cy="533400"/>
          </a:xfrm>
          <a:prstGeom prst="ellipse">
            <a:avLst/>
          </a:prstGeom>
          <a:noFill/>
          <a:ln w="76200">
            <a:solidFill>
              <a:srgbClr val="C00000"/>
            </a:solidFill>
            <a:round/>
            <a:headEnd/>
            <a:tailEnd/>
          </a:ln>
        </p:spPr>
        <p:txBody>
          <a:bodyPr wrap="none" anchor="ctr"/>
          <a:lstStyle/>
          <a:p>
            <a:endParaRPr lang="en-US">
              <a:solidFill>
                <a:srgbClr val="000000"/>
              </a:solidFill>
            </a:endParaRPr>
          </a:p>
        </p:txBody>
      </p:sp>
    </p:spTree>
    <p:extLst>
      <p:ext uri="{BB962C8B-B14F-4D97-AF65-F5344CB8AC3E}">
        <p14:creationId xmlns:p14="http://schemas.microsoft.com/office/powerpoint/2010/main" val="3276206861"/>
      </p:ext>
    </p:extLst>
  </p:cSld>
  <p:clrMapOvr>
    <a:masterClrMapping/>
  </p:clrMapOvr>
  <p:transition/>
</p:sld>
</file>

<file path=ppt/slides/slide621.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9458" name="Oval 3"/>
          <p:cNvSpPr>
            <a:spLocks noChangeArrowheads="1"/>
          </p:cNvSpPr>
          <p:nvPr/>
        </p:nvSpPr>
        <p:spPr bwMode="auto">
          <a:xfrm rot="-4238316">
            <a:off x="4391025" y="4219575"/>
            <a:ext cx="1066800" cy="15240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19459" name="Oval 4"/>
          <p:cNvSpPr>
            <a:spLocks noChangeArrowheads="1"/>
          </p:cNvSpPr>
          <p:nvPr/>
        </p:nvSpPr>
        <p:spPr bwMode="auto">
          <a:xfrm rot="232075">
            <a:off x="2667000" y="3200400"/>
            <a:ext cx="1066800" cy="15240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19460" name="Oval 5"/>
          <p:cNvSpPr>
            <a:spLocks noChangeArrowheads="1"/>
          </p:cNvSpPr>
          <p:nvPr/>
        </p:nvSpPr>
        <p:spPr bwMode="auto">
          <a:xfrm rot="232075">
            <a:off x="3733800" y="2895600"/>
            <a:ext cx="838200" cy="5334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19461" name="Oval 6"/>
          <p:cNvSpPr>
            <a:spLocks noChangeArrowheads="1"/>
          </p:cNvSpPr>
          <p:nvPr/>
        </p:nvSpPr>
        <p:spPr bwMode="auto">
          <a:xfrm rot="232075">
            <a:off x="4032250" y="1825625"/>
            <a:ext cx="1066800" cy="7620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19462" name="Text Box 8"/>
          <p:cNvSpPr txBox="1">
            <a:spLocks noChangeArrowheads="1"/>
          </p:cNvSpPr>
          <p:nvPr/>
        </p:nvSpPr>
        <p:spPr bwMode="auto">
          <a:xfrm>
            <a:off x="1676400" y="6186488"/>
            <a:ext cx="5318125" cy="366712"/>
          </a:xfrm>
          <a:prstGeom prst="rect">
            <a:avLst/>
          </a:prstGeom>
          <a:noFill/>
          <a:ln w="9525">
            <a:noFill/>
            <a:miter lim="800000"/>
            <a:headEnd/>
            <a:tailEnd/>
          </a:ln>
        </p:spPr>
        <p:txBody>
          <a:bodyPr wrap="none">
            <a:spAutoFit/>
          </a:bodyPr>
          <a:lstStyle/>
          <a:p>
            <a:r>
              <a:rPr lang="en-US" sz="1800" i="0" dirty="0">
                <a:solidFill>
                  <a:srgbClr val="000000"/>
                </a:solidFill>
              </a:rPr>
              <a:t>Population: 58,147,733 (July 2007 est.)</a:t>
            </a:r>
          </a:p>
        </p:txBody>
      </p:sp>
      <p:pic>
        <p:nvPicPr>
          <p:cNvPr id="19463" name="Picture 2"/>
          <p:cNvPicPr>
            <a:picLocks noChangeAspect="1" noChangeArrowheads="1"/>
          </p:cNvPicPr>
          <p:nvPr/>
        </p:nvPicPr>
        <p:blipFill>
          <a:blip r:embed="rId3" cstate="print"/>
          <a:srcRect/>
          <a:stretch>
            <a:fillRect/>
          </a:stretch>
        </p:blipFill>
        <p:spPr bwMode="auto">
          <a:xfrm>
            <a:off x="838200" y="457200"/>
            <a:ext cx="7442200" cy="5943600"/>
          </a:xfrm>
          <a:prstGeom prst="rect">
            <a:avLst/>
          </a:prstGeom>
          <a:noFill/>
          <a:ln w="9525">
            <a:noFill/>
            <a:miter lim="800000"/>
            <a:headEnd/>
            <a:tailEnd/>
          </a:ln>
        </p:spPr>
      </p:pic>
      <p:sp>
        <p:nvSpPr>
          <p:cNvPr id="19464" name="Text Box 7"/>
          <p:cNvSpPr txBox="1">
            <a:spLocks noChangeArrowheads="1"/>
          </p:cNvSpPr>
          <p:nvPr/>
        </p:nvSpPr>
        <p:spPr bwMode="auto">
          <a:xfrm>
            <a:off x="838200" y="3228975"/>
            <a:ext cx="3070225" cy="366713"/>
          </a:xfrm>
          <a:prstGeom prst="rect">
            <a:avLst/>
          </a:prstGeom>
          <a:solidFill>
            <a:schemeClr val="bg1"/>
          </a:solidFill>
          <a:ln w="9525">
            <a:noFill/>
            <a:miter lim="800000"/>
            <a:headEnd/>
            <a:tailEnd/>
          </a:ln>
        </p:spPr>
        <p:txBody>
          <a:bodyPr wrap="none">
            <a:spAutoFit/>
          </a:bodyPr>
          <a:lstStyle/>
          <a:p>
            <a:r>
              <a:rPr lang="en-US" sz="1800" i="0">
                <a:solidFill>
                  <a:srgbClr val="000000"/>
                </a:solidFill>
              </a:rPr>
              <a:t>Prof. Willie Henderson</a:t>
            </a:r>
          </a:p>
        </p:txBody>
      </p:sp>
    </p:spTree>
    <p:extLst>
      <p:ext uri="{BB962C8B-B14F-4D97-AF65-F5344CB8AC3E}">
        <p14:creationId xmlns:p14="http://schemas.microsoft.com/office/powerpoint/2010/main" val="3465083423"/>
      </p:ext>
    </p:extLst>
  </p:cSld>
  <p:clrMapOvr>
    <a:masterClrMapping/>
  </p:clrMapOvr>
  <p:transition/>
</p:sld>
</file>

<file path=ppt/slides/slide622.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20482" name="Oval 3"/>
          <p:cNvSpPr>
            <a:spLocks noChangeArrowheads="1"/>
          </p:cNvSpPr>
          <p:nvPr/>
        </p:nvSpPr>
        <p:spPr bwMode="auto">
          <a:xfrm rot="-4238316">
            <a:off x="4391025" y="4219575"/>
            <a:ext cx="1066800" cy="15240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20483" name="Oval 5"/>
          <p:cNvSpPr>
            <a:spLocks noChangeArrowheads="1"/>
          </p:cNvSpPr>
          <p:nvPr/>
        </p:nvSpPr>
        <p:spPr bwMode="auto">
          <a:xfrm rot="232075">
            <a:off x="3733800" y="2895600"/>
            <a:ext cx="838200" cy="5334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20484" name="Oval 6"/>
          <p:cNvSpPr>
            <a:spLocks noChangeArrowheads="1"/>
          </p:cNvSpPr>
          <p:nvPr/>
        </p:nvSpPr>
        <p:spPr bwMode="auto">
          <a:xfrm rot="232075">
            <a:off x="4032250" y="1825625"/>
            <a:ext cx="1066800" cy="762000"/>
          </a:xfrm>
          <a:prstGeom prst="ellipse">
            <a:avLst/>
          </a:prstGeom>
          <a:noFill/>
          <a:ln w="76200">
            <a:solidFill>
              <a:schemeClr val="tx1"/>
            </a:solidFill>
            <a:round/>
            <a:headEnd/>
            <a:tailEnd/>
          </a:ln>
        </p:spPr>
        <p:txBody>
          <a:bodyPr wrap="none" anchor="ctr"/>
          <a:lstStyle/>
          <a:p>
            <a:endParaRPr lang="en-US">
              <a:solidFill>
                <a:srgbClr val="000000"/>
              </a:solidFill>
            </a:endParaRPr>
          </a:p>
        </p:txBody>
      </p:sp>
      <p:sp>
        <p:nvSpPr>
          <p:cNvPr id="20485" name="Text Box 8"/>
          <p:cNvSpPr txBox="1">
            <a:spLocks noChangeArrowheads="1"/>
          </p:cNvSpPr>
          <p:nvPr/>
        </p:nvSpPr>
        <p:spPr bwMode="auto">
          <a:xfrm>
            <a:off x="1676400" y="6186488"/>
            <a:ext cx="5318125" cy="366712"/>
          </a:xfrm>
          <a:prstGeom prst="rect">
            <a:avLst/>
          </a:prstGeom>
          <a:noFill/>
          <a:ln w="9525">
            <a:noFill/>
            <a:miter lim="800000"/>
            <a:headEnd/>
            <a:tailEnd/>
          </a:ln>
        </p:spPr>
        <p:txBody>
          <a:bodyPr wrap="none">
            <a:spAutoFit/>
          </a:bodyPr>
          <a:lstStyle/>
          <a:p>
            <a:r>
              <a:rPr lang="en-US" sz="1800" i="0" dirty="0">
                <a:solidFill>
                  <a:srgbClr val="000000"/>
                </a:solidFill>
              </a:rPr>
              <a:t>Population: 58,147,733 (July 2007 est.)</a:t>
            </a:r>
          </a:p>
        </p:txBody>
      </p:sp>
      <p:pic>
        <p:nvPicPr>
          <p:cNvPr id="20486" name="Picture 2"/>
          <p:cNvPicPr>
            <a:picLocks noChangeAspect="1" noChangeArrowheads="1"/>
          </p:cNvPicPr>
          <p:nvPr/>
        </p:nvPicPr>
        <p:blipFill>
          <a:blip r:embed="rId3" cstate="print"/>
          <a:srcRect/>
          <a:stretch>
            <a:fillRect/>
          </a:stretch>
        </p:blipFill>
        <p:spPr bwMode="auto">
          <a:xfrm>
            <a:off x="914400" y="498190"/>
            <a:ext cx="7315200" cy="5902610"/>
          </a:xfrm>
          <a:prstGeom prst="rect">
            <a:avLst/>
          </a:prstGeom>
          <a:noFill/>
          <a:ln w="9525">
            <a:noFill/>
            <a:miter lim="800000"/>
            <a:headEnd/>
            <a:tailEnd/>
          </a:ln>
        </p:spPr>
      </p:pic>
    </p:spTree>
    <p:extLst>
      <p:ext uri="{BB962C8B-B14F-4D97-AF65-F5344CB8AC3E}">
        <p14:creationId xmlns:p14="http://schemas.microsoft.com/office/powerpoint/2010/main" val="2416236394"/>
      </p:ext>
    </p:extLst>
  </p:cSld>
  <p:clrMapOvr>
    <a:masterClrMapping/>
  </p:clrMapOvr>
  <p:transition/>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2839849" y="6550252"/>
            <a:ext cx="3453189" cy="215444"/>
          </a:xfrm>
          <a:prstGeom prst="rect">
            <a:avLst/>
          </a:prstGeom>
          <a:noFill/>
          <a:ln w="9525">
            <a:noFill/>
            <a:miter lim="800000"/>
            <a:headEnd/>
            <a:tailEnd/>
          </a:ln>
        </p:spPr>
        <p:txBody>
          <a:bodyPr wrap="none">
            <a:spAutoFit/>
          </a:bodyPr>
          <a:lstStyle/>
          <a:p>
            <a:r>
              <a:rPr lang="en-US" sz="800" b="0" i="0" dirty="0">
                <a:hlinkClick r:id="rId2"/>
              </a:rPr>
              <a:t>http://giornale.regione.marche.it/archivio/num0400/art09.htm</a:t>
            </a:r>
            <a:endParaRPr lang="en-US" sz="800" b="0" i="0" dirty="0"/>
          </a:p>
        </p:txBody>
      </p:sp>
      <p:sp>
        <p:nvSpPr>
          <p:cNvPr id="152579" name="Rectangle 10"/>
          <p:cNvSpPr>
            <a:spLocks noChangeArrowheads="1"/>
          </p:cNvSpPr>
          <p:nvPr/>
        </p:nvSpPr>
        <p:spPr bwMode="auto">
          <a:xfrm>
            <a:off x="2286000" y="6276975"/>
            <a:ext cx="4572000" cy="276225"/>
          </a:xfrm>
          <a:prstGeom prst="rect">
            <a:avLst/>
          </a:prstGeom>
          <a:noFill/>
          <a:ln w="9525">
            <a:noFill/>
            <a:miter lim="800000"/>
            <a:headEnd/>
            <a:tailEnd/>
          </a:ln>
        </p:spPr>
        <p:txBody>
          <a:bodyPr>
            <a:spAutoFit/>
          </a:bodyPr>
          <a:lstStyle/>
          <a:p>
            <a:r>
              <a:rPr lang="it-IT" sz="1200" dirty="0"/>
              <a:t>Le Marche ad Assisi celebrano San Francesco </a:t>
            </a:r>
          </a:p>
        </p:txBody>
      </p:sp>
      <p:pic>
        <p:nvPicPr>
          <p:cNvPr id="152580" name="Picture 2"/>
          <p:cNvPicPr>
            <a:picLocks noChangeAspect="1" noChangeArrowheads="1"/>
          </p:cNvPicPr>
          <p:nvPr/>
        </p:nvPicPr>
        <p:blipFill>
          <a:blip r:embed="rId3" cstate="print"/>
          <a:srcRect/>
          <a:stretch>
            <a:fillRect/>
          </a:stretch>
        </p:blipFill>
        <p:spPr bwMode="auto">
          <a:xfrm>
            <a:off x="609600" y="228600"/>
            <a:ext cx="7924800" cy="5943600"/>
          </a:xfrm>
          <a:prstGeom prst="rect">
            <a:avLst/>
          </a:prstGeom>
          <a:noFill/>
          <a:ln w="9525">
            <a:noFill/>
            <a:miter lim="800000"/>
            <a:headEnd/>
            <a:tailEnd/>
          </a:ln>
        </p:spPr>
      </p:pic>
    </p:spTree>
  </p:cSld>
  <p:clrMapOvr>
    <a:masterClrMapping/>
  </p:clrMapOvr>
  <p:transition/>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4"/>
          <p:cNvSpPr>
            <a:spLocks noChangeArrowheads="1"/>
          </p:cNvSpPr>
          <p:nvPr/>
        </p:nvSpPr>
        <p:spPr bwMode="auto">
          <a:xfrm>
            <a:off x="3504316" y="6553200"/>
            <a:ext cx="2119491" cy="215444"/>
          </a:xfrm>
          <a:prstGeom prst="rect">
            <a:avLst/>
          </a:prstGeom>
          <a:noFill/>
          <a:ln w="9525">
            <a:noFill/>
            <a:miter lim="800000"/>
            <a:headEnd/>
            <a:tailEnd/>
          </a:ln>
        </p:spPr>
        <p:txBody>
          <a:bodyPr wrap="none">
            <a:spAutoFit/>
          </a:bodyPr>
          <a:lstStyle/>
          <a:p>
            <a:r>
              <a:rPr lang="en-US" sz="800" b="0" i="0" dirty="0">
                <a:hlinkClick r:id="rId2"/>
              </a:rPr>
              <a:t>www.panoramio.com/photo/4646218</a:t>
            </a:r>
            <a:endParaRPr lang="en-US" sz="800" b="0" i="0" dirty="0"/>
          </a:p>
        </p:txBody>
      </p:sp>
      <p:pic>
        <p:nvPicPr>
          <p:cNvPr id="153603" name="Picture 9"/>
          <p:cNvPicPr>
            <a:picLocks noChangeAspect="1" noChangeArrowheads="1"/>
          </p:cNvPicPr>
          <p:nvPr/>
        </p:nvPicPr>
        <p:blipFill>
          <a:blip r:embed="rId3" cstate="print"/>
          <a:srcRect/>
          <a:stretch>
            <a:fillRect/>
          </a:stretch>
        </p:blipFill>
        <p:spPr bwMode="auto">
          <a:xfrm>
            <a:off x="76200" y="228600"/>
            <a:ext cx="8939213" cy="5943600"/>
          </a:xfrm>
          <a:prstGeom prst="rect">
            <a:avLst/>
          </a:prstGeom>
          <a:noFill/>
          <a:ln w="9525">
            <a:noFill/>
            <a:miter lim="800000"/>
            <a:headEnd/>
            <a:tailEnd/>
          </a:ln>
        </p:spPr>
      </p:pic>
      <p:sp>
        <p:nvSpPr>
          <p:cNvPr id="153604" name="Rectangle 10"/>
          <p:cNvSpPr>
            <a:spLocks noChangeArrowheads="1"/>
          </p:cNvSpPr>
          <p:nvPr/>
        </p:nvSpPr>
        <p:spPr bwMode="auto">
          <a:xfrm>
            <a:off x="2286000" y="6167438"/>
            <a:ext cx="4572000" cy="461962"/>
          </a:xfrm>
          <a:prstGeom prst="rect">
            <a:avLst/>
          </a:prstGeom>
          <a:noFill/>
          <a:ln w="9525">
            <a:noFill/>
            <a:miter lim="800000"/>
            <a:headEnd/>
            <a:tailEnd/>
          </a:ln>
        </p:spPr>
        <p:txBody>
          <a:bodyPr>
            <a:spAutoFit/>
          </a:bodyPr>
          <a:lstStyle/>
          <a:p>
            <a:r>
              <a:rPr lang="it-IT" sz="1200" dirty="0"/>
              <a:t>Processione del Santo Patrono di Roccabernarda </a:t>
            </a:r>
            <a:r>
              <a:rPr lang="it-IT" sz="1200" i="0" dirty="0"/>
              <a:t>San Francesco di Paola</a:t>
            </a:r>
          </a:p>
        </p:txBody>
      </p:sp>
    </p:spTree>
  </p:cSld>
  <p:clrMapOvr>
    <a:masterClrMapping/>
  </p:clrMapOvr>
  <p:transition/>
</p:sld>
</file>

<file path=ppt/slides/slide6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3602" name="Rectangle 4"/>
          <p:cNvSpPr>
            <a:spLocks noChangeArrowheads="1"/>
          </p:cNvSpPr>
          <p:nvPr/>
        </p:nvSpPr>
        <p:spPr bwMode="auto">
          <a:xfrm>
            <a:off x="3403327" y="6553200"/>
            <a:ext cx="2321469" cy="215444"/>
          </a:xfrm>
          <a:prstGeom prst="rect">
            <a:avLst/>
          </a:prstGeom>
          <a:noFill/>
          <a:ln w="9525">
            <a:noFill/>
            <a:miter lim="800000"/>
            <a:headEnd/>
            <a:tailEnd/>
          </a:ln>
        </p:spPr>
        <p:txBody>
          <a:bodyPr wrap="none">
            <a:spAutoFit/>
          </a:bodyPr>
          <a:lstStyle/>
          <a:p>
            <a:r>
              <a:rPr lang="en-US" sz="800" b="0" i="0" dirty="0">
                <a:hlinkClick r:id="rId2"/>
              </a:rPr>
              <a:t>http://blog.kloppmagic.ca/palio-di-siena/</a:t>
            </a:r>
            <a:endParaRPr lang="en-US" sz="800" b="0" i="0" dirty="0"/>
          </a:p>
        </p:txBody>
      </p:sp>
      <p:sp>
        <p:nvSpPr>
          <p:cNvPr id="153604" name="Rectangle 10"/>
          <p:cNvSpPr>
            <a:spLocks noChangeArrowheads="1"/>
          </p:cNvSpPr>
          <p:nvPr/>
        </p:nvSpPr>
        <p:spPr bwMode="auto">
          <a:xfrm>
            <a:off x="410028" y="6214646"/>
            <a:ext cx="8305800" cy="338554"/>
          </a:xfrm>
          <a:prstGeom prst="rect">
            <a:avLst/>
          </a:prstGeom>
          <a:noFill/>
          <a:ln w="9525">
            <a:noFill/>
            <a:miter lim="800000"/>
            <a:headEnd/>
            <a:tailEnd/>
          </a:ln>
        </p:spPr>
        <p:txBody>
          <a:bodyPr wrap="square">
            <a:spAutoFit/>
          </a:bodyPr>
          <a:lstStyle/>
          <a:p>
            <a:r>
              <a:rPr lang="it-IT" sz="1600" dirty="0">
                <a:solidFill>
                  <a:srgbClr val="FFFFFF"/>
                </a:solidFill>
              </a:rPr>
              <a:t>Palio di Siena</a:t>
            </a:r>
            <a:r>
              <a:rPr lang="it-IT" sz="1600" i="0" dirty="0">
                <a:solidFill>
                  <a:srgbClr val="FFFFFF"/>
                </a:solidFill>
              </a:rPr>
              <a:t>,</a:t>
            </a:r>
            <a:r>
              <a:rPr lang="it-IT" sz="1600" dirty="0">
                <a:solidFill>
                  <a:srgbClr val="FFFFFF"/>
                </a:solidFill>
              </a:rPr>
              <a:t> </a:t>
            </a:r>
            <a:r>
              <a:rPr lang="it-IT" sz="1600" i="0" dirty="0">
                <a:solidFill>
                  <a:srgbClr val="FFFFFF"/>
                </a:solidFill>
              </a:rPr>
              <a:t>July 2, in honor of the Madonna of Provenzano</a:t>
            </a:r>
          </a:p>
        </p:txBody>
      </p:sp>
      <p:pic>
        <p:nvPicPr>
          <p:cNvPr id="296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5" y="743856"/>
            <a:ext cx="9081655" cy="541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7440922"/>
      </p:ext>
    </p:extLst>
  </p:cSld>
  <p:clrMapOvr>
    <a:masterClrMapping/>
  </p:clrMapOvr>
  <p:transition/>
</p:sld>
</file>

<file path=ppt/slides/slide6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463"/>
            <a:ext cx="9144000" cy="6122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4"/>
          <p:cNvSpPr>
            <a:spLocks noChangeArrowheads="1"/>
          </p:cNvSpPr>
          <p:nvPr/>
        </p:nvSpPr>
        <p:spPr bwMode="auto">
          <a:xfrm>
            <a:off x="3403327" y="6553200"/>
            <a:ext cx="2321469" cy="215444"/>
          </a:xfrm>
          <a:prstGeom prst="rect">
            <a:avLst/>
          </a:prstGeom>
          <a:noFill/>
          <a:ln w="9525">
            <a:noFill/>
            <a:miter lim="800000"/>
            <a:headEnd/>
            <a:tailEnd/>
          </a:ln>
        </p:spPr>
        <p:txBody>
          <a:bodyPr wrap="none">
            <a:spAutoFit/>
          </a:bodyPr>
          <a:lstStyle/>
          <a:p>
            <a:r>
              <a:rPr lang="en-US" sz="800" b="0" i="0" dirty="0">
                <a:hlinkClick r:id="rId3"/>
              </a:rPr>
              <a:t>http://blog.kloppmagic.ca/palio-di-siena/</a:t>
            </a:r>
            <a:endParaRPr lang="en-US" sz="800" b="0" i="0" dirty="0"/>
          </a:p>
        </p:txBody>
      </p:sp>
      <p:sp>
        <p:nvSpPr>
          <p:cNvPr id="11" name="Rectangle 10"/>
          <p:cNvSpPr>
            <a:spLocks noChangeArrowheads="1"/>
          </p:cNvSpPr>
          <p:nvPr/>
        </p:nvSpPr>
        <p:spPr bwMode="auto">
          <a:xfrm>
            <a:off x="410028" y="6214646"/>
            <a:ext cx="8305800" cy="338554"/>
          </a:xfrm>
          <a:prstGeom prst="rect">
            <a:avLst/>
          </a:prstGeom>
          <a:noFill/>
          <a:ln w="9525">
            <a:noFill/>
            <a:miter lim="800000"/>
            <a:headEnd/>
            <a:tailEnd/>
          </a:ln>
        </p:spPr>
        <p:txBody>
          <a:bodyPr wrap="square">
            <a:spAutoFit/>
          </a:bodyPr>
          <a:lstStyle/>
          <a:p>
            <a:r>
              <a:rPr lang="it-IT" sz="1600" dirty="0">
                <a:solidFill>
                  <a:srgbClr val="FFFFFF"/>
                </a:solidFill>
              </a:rPr>
              <a:t>Palio di Siena</a:t>
            </a:r>
            <a:r>
              <a:rPr lang="it-IT" sz="1600" i="0" dirty="0">
                <a:solidFill>
                  <a:srgbClr val="FFFFFF"/>
                </a:solidFill>
              </a:rPr>
              <a:t>,</a:t>
            </a:r>
            <a:r>
              <a:rPr lang="it-IT" sz="1600" dirty="0">
                <a:solidFill>
                  <a:srgbClr val="FFFFFF"/>
                </a:solidFill>
              </a:rPr>
              <a:t> </a:t>
            </a:r>
            <a:r>
              <a:rPr lang="it-IT" sz="1600" i="0" dirty="0">
                <a:solidFill>
                  <a:srgbClr val="FFFFFF"/>
                </a:solidFill>
              </a:rPr>
              <a:t>July 2, in honor of the Madonna of Provenzano</a:t>
            </a:r>
          </a:p>
        </p:txBody>
      </p:sp>
    </p:spTree>
    <p:extLst>
      <p:ext uri="{BB962C8B-B14F-4D97-AF65-F5344CB8AC3E}">
        <p14:creationId xmlns:p14="http://schemas.microsoft.com/office/powerpoint/2010/main" val="3736289091"/>
      </p:ext>
    </p:extLst>
  </p:cSld>
  <p:clrMapOvr>
    <a:masterClrMapping/>
  </p:clrMapOvr>
  <p:transition/>
</p:sld>
</file>

<file path=ppt/slides/slide6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4"/>
          <p:cNvSpPr>
            <a:spLocks noChangeArrowheads="1"/>
          </p:cNvSpPr>
          <p:nvPr/>
        </p:nvSpPr>
        <p:spPr bwMode="auto">
          <a:xfrm>
            <a:off x="1479724" y="6553200"/>
            <a:ext cx="6168676" cy="215444"/>
          </a:xfrm>
          <a:prstGeom prst="rect">
            <a:avLst/>
          </a:prstGeom>
          <a:noFill/>
          <a:ln w="9525">
            <a:noFill/>
            <a:miter lim="800000"/>
            <a:headEnd/>
            <a:tailEnd/>
          </a:ln>
        </p:spPr>
        <p:txBody>
          <a:bodyPr wrap="none">
            <a:spAutoFit/>
          </a:bodyPr>
          <a:lstStyle/>
          <a:p>
            <a:r>
              <a:rPr lang="en-US" sz="800" b="0" i="0" dirty="0">
                <a:hlinkClick r:id="rId2"/>
              </a:rPr>
              <a:t>http://www.sienafree.it/palio-e-contrade/palio/36748-palio-di-siena-del-2-luglio-2012-corteo-storico-fotogallery-1/</a:t>
            </a:r>
            <a:endParaRPr lang="en-US" sz="800" b="0" i="0" dirty="0"/>
          </a:p>
        </p:txBody>
      </p:sp>
      <p:pic>
        <p:nvPicPr>
          <p:cNvPr id="31746" name="Picture 2" descr="http://www.sienafree.it/images/notizie/palio2012/palioluglio2012/corteostorico1-fotogallery/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6200"/>
            <a:ext cx="9144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10"/>
          <p:cNvSpPr>
            <a:spLocks noChangeArrowheads="1"/>
          </p:cNvSpPr>
          <p:nvPr/>
        </p:nvSpPr>
        <p:spPr bwMode="auto">
          <a:xfrm>
            <a:off x="410028" y="6214646"/>
            <a:ext cx="8305800" cy="338554"/>
          </a:xfrm>
          <a:prstGeom prst="rect">
            <a:avLst/>
          </a:prstGeom>
          <a:noFill/>
          <a:ln w="9525">
            <a:noFill/>
            <a:miter lim="800000"/>
            <a:headEnd/>
            <a:tailEnd/>
          </a:ln>
        </p:spPr>
        <p:txBody>
          <a:bodyPr wrap="square">
            <a:spAutoFit/>
          </a:bodyPr>
          <a:lstStyle/>
          <a:p>
            <a:r>
              <a:rPr lang="it-IT" sz="1600" dirty="0">
                <a:solidFill>
                  <a:srgbClr val="FFFFFF"/>
                </a:solidFill>
              </a:rPr>
              <a:t>Palio di Siena</a:t>
            </a:r>
            <a:r>
              <a:rPr lang="it-IT" sz="1600" i="0" dirty="0">
                <a:solidFill>
                  <a:srgbClr val="FFFFFF"/>
                </a:solidFill>
              </a:rPr>
              <a:t>,</a:t>
            </a:r>
            <a:r>
              <a:rPr lang="it-IT" sz="1600" dirty="0">
                <a:solidFill>
                  <a:srgbClr val="FFFFFF"/>
                </a:solidFill>
              </a:rPr>
              <a:t> </a:t>
            </a:r>
            <a:r>
              <a:rPr lang="it-IT" sz="1600" i="0" dirty="0">
                <a:solidFill>
                  <a:srgbClr val="FFFFFF"/>
                </a:solidFill>
              </a:rPr>
              <a:t>July 2, in honor of the Madonna of Provenzano</a:t>
            </a:r>
          </a:p>
        </p:txBody>
      </p:sp>
    </p:spTree>
    <p:extLst>
      <p:ext uri="{BB962C8B-B14F-4D97-AF65-F5344CB8AC3E}">
        <p14:creationId xmlns:p14="http://schemas.microsoft.com/office/powerpoint/2010/main" val="663052613"/>
      </p:ext>
    </p:extLst>
  </p:cSld>
  <p:clrMapOvr>
    <a:masterClrMapping/>
  </p:clrMapOvr>
  <p:transition/>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371600"/>
            <a:ext cx="7315200" cy="4708981"/>
          </a:xfrm>
        </p:spPr>
        <p:txBody>
          <a:bodyPr/>
          <a:lstStyle/>
          <a:p>
            <a:pPr marL="0" indent="0" algn="ctr" eaLnBrk="1" hangingPunct="1">
              <a:spcBef>
                <a:spcPts val="0"/>
              </a:spcBef>
              <a:buNone/>
            </a:pPr>
            <a:r>
              <a:rPr lang="en-US" sz="2800" b="1" dirty="0">
                <a:solidFill>
                  <a:schemeClr val="accent1"/>
                </a:solidFill>
              </a:rPr>
              <a:t>“</a:t>
            </a:r>
            <a:r>
              <a:rPr lang="en-US" b="1" dirty="0"/>
              <a:t>The reliance on </a:t>
            </a:r>
            <a:r>
              <a:rPr lang="en-US" sz="4000" b="1" dirty="0"/>
              <a:t>spectacle </a:t>
            </a:r>
            <a:r>
              <a:rPr lang="en-US" b="1" dirty="0"/>
              <a:t>must be clearly grasped if one wants to understand the Italians</a:t>
            </a:r>
            <a:r>
              <a:rPr lang="en-US" dirty="0"/>
              <a:t>.  </a:t>
            </a:r>
          </a:p>
          <a:p>
            <a:pPr marL="0" indent="0" algn="ctr" eaLnBrk="1" hangingPunct="1">
              <a:spcBef>
                <a:spcPts val="0"/>
              </a:spcBef>
              <a:buNone/>
            </a:pPr>
            <a:r>
              <a:rPr lang="en-US" sz="2800" dirty="0">
                <a:solidFill>
                  <a:schemeClr val="accent1"/>
                </a:solidFill>
              </a:rPr>
              <a:t>Spectacle helps people solve most of their problems, and it governs public and private life.  It is one of the reasons that Italians have always excelled in activities in which impressions are important: architecture, decoration, landscape gardening, opera, fashions, and the cinema.”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371600"/>
            <a:ext cx="7315200" cy="4585871"/>
          </a:xfrm>
        </p:spPr>
        <p:txBody>
          <a:bodyPr/>
          <a:lstStyle/>
          <a:p>
            <a:pPr marL="0" indent="0" algn="ctr" eaLnBrk="1" hangingPunct="1">
              <a:spcBef>
                <a:spcPts val="0"/>
              </a:spcBef>
              <a:buNone/>
            </a:pPr>
            <a:r>
              <a:rPr lang="en-US" sz="2800" dirty="0">
                <a:solidFill>
                  <a:schemeClr val="accent1"/>
                </a:solidFill>
              </a:rPr>
              <a:t>“The reliance on spectacle must be clearly grasped if one wants to understand the Italians.  </a:t>
            </a:r>
          </a:p>
          <a:p>
            <a:pPr marL="0" indent="0" algn="ctr" eaLnBrk="1" hangingPunct="1">
              <a:spcBef>
                <a:spcPts val="0"/>
              </a:spcBef>
              <a:buNone/>
            </a:pPr>
            <a:r>
              <a:rPr lang="en-US" b="1" dirty="0"/>
              <a:t>Spectacle helps people solve most of their problems, and it governs public and private life.  </a:t>
            </a:r>
            <a:r>
              <a:rPr lang="en-US" sz="2800" dirty="0">
                <a:solidFill>
                  <a:schemeClr val="accent1"/>
                </a:solidFill>
              </a:rPr>
              <a:t>It is one of the reasons that Italians have always excelled in activities in which impressions are important: architecture, decoration, landscape gardening, opera, fashions, and the cinema.”</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249299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a:latin typeface="Arial" pitchFamily="34" charset="0"/>
                <a:cs typeface="Arial" pitchFamily="34" charset="0"/>
              </a:rPr>
              <a:t>Activities . . .</a:t>
            </a:r>
          </a:p>
          <a:p>
            <a:pPr marL="609600" indent="-609600" eaLnBrk="1" hangingPunct="1"/>
            <a:r>
              <a:rPr lang="en-US" sz="6000" dirty="0">
                <a:latin typeface="Arial" pitchFamily="34" charset="0"/>
                <a:cs typeface="Arial" pitchFamily="34" charset="0"/>
              </a:rPr>
              <a:t>with Impressions</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386090"/>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rgbClr val="000000"/>
                </a:solidFill>
              </a:rPr>
              <a:t>opera</a:t>
            </a:r>
          </a:p>
          <a:p>
            <a:pPr marL="0" indent="0" algn="ctr" eaLnBrk="1" hangingPunct="1">
              <a:spcBef>
                <a:spcPts val="0"/>
              </a:spcBef>
              <a:buNone/>
            </a:pPr>
            <a:r>
              <a:rPr lang="en-US" sz="2400" b="1" dirty="0">
                <a:solidFill>
                  <a:srgbClr val="000000"/>
                </a:solidFill>
              </a:rPr>
              <a:t>architecture</a:t>
            </a:r>
          </a:p>
          <a:p>
            <a:pPr marL="0" indent="0" algn="ctr" eaLnBrk="1" hangingPunct="1">
              <a:spcBef>
                <a:spcPts val="0"/>
              </a:spcBef>
              <a:buNone/>
            </a:pPr>
            <a:r>
              <a:rPr lang="en-US" sz="2400" b="1" dirty="0">
                <a:solidFill>
                  <a:srgbClr val="000000"/>
                </a:solidFill>
              </a:rPr>
              <a:t>industrial / technological design</a:t>
            </a:r>
          </a:p>
          <a:p>
            <a:pPr marL="0" indent="0" algn="ctr" eaLnBrk="1" hangingPunct="1">
              <a:spcBef>
                <a:spcPts val="0"/>
              </a:spcBef>
              <a:buNone/>
            </a:pPr>
            <a:r>
              <a:rPr lang="en-US" sz="2400" b="1" dirty="0">
                <a:solidFill>
                  <a:srgbClr val="000000"/>
                </a:solidFill>
              </a:rPr>
              <a:t>decoration</a:t>
            </a:r>
          </a:p>
          <a:p>
            <a:pPr marL="0" indent="0" algn="ctr" eaLnBrk="1" hangingPunct="1">
              <a:spcBef>
                <a:spcPts val="0"/>
              </a:spcBef>
              <a:buNone/>
            </a:pPr>
            <a:r>
              <a:rPr lang="en-US" sz="2400" b="1" dirty="0">
                <a:solidFill>
                  <a:srgbClr val="000000"/>
                </a:solidFill>
              </a:rPr>
              <a:t>landscape gardening</a:t>
            </a:r>
          </a:p>
          <a:p>
            <a:pPr marL="0" indent="0" algn="ctr" eaLnBrk="1" hangingPunct="1">
              <a:spcBef>
                <a:spcPts val="0"/>
              </a:spcBef>
              <a:buNone/>
            </a:pPr>
            <a:r>
              <a:rPr lang="en-US" sz="2400" b="1" dirty="0">
                <a:solidFill>
                  <a:srgbClr val="000000"/>
                </a:solidFill>
              </a:rPr>
              <a:t>cinema</a:t>
            </a:r>
            <a:endParaRPr lang="en-US" sz="2400" dirty="0">
              <a:solidFill>
                <a:schemeClr val="accent1"/>
              </a:solidFill>
            </a:endParaRPr>
          </a:p>
          <a:p>
            <a:pPr marL="0" indent="0" algn="ctr" eaLnBrk="1" hangingPunct="1">
              <a:spcBef>
                <a:spcPts val="0"/>
              </a:spcBef>
              <a:buNone/>
            </a:pPr>
            <a:r>
              <a:rPr lang="en-US" sz="2400" b="1" dirty="0">
                <a:solidFill>
                  <a:srgbClr val="000000"/>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3600" b="1" dirty="0">
                <a:solidFill>
                  <a:srgbClr val="000000"/>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cstate="print"/>
          <a:srcRect/>
          <a:stretch>
            <a:fillRect/>
          </a:stretch>
        </p:blipFill>
        <p:spPr bwMode="auto">
          <a:xfrm>
            <a:off x="0" y="68580"/>
            <a:ext cx="9144000" cy="6789420"/>
          </a:xfrm>
          <a:prstGeom prst="rect">
            <a:avLst/>
          </a:prstGeom>
          <a:noFill/>
          <a:ln w="9525">
            <a:noFill/>
            <a:miter lim="800000"/>
            <a:headEnd/>
            <a:tailEnd/>
          </a:ln>
        </p:spPr>
      </p:pic>
      <p:sp>
        <p:nvSpPr>
          <p:cNvPr id="8" name="Rectangle 10"/>
          <p:cNvSpPr>
            <a:spLocks noChangeArrowheads="1"/>
          </p:cNvSpPr>
          <p:nvPr/>
        </p:nvSpPr>
        <p:spPr bwMode="auto">
          <a:xfrm>
            <a:off x="2558142" y="5590532"/>
            <a:ext cx="4572000" cy="338554"/>
          </a:xfrm>
          <a:prstGeom prst="rect">
            <a:avLst/>
          </a:prstGeom>
          <a:noFill/>
          <a:ln w="9525">
            <a:noFill/>
            <a:miter lim="800000"/>
            <a:headEnd/>
            <a:tailEnd/>
          </a:ln>
        </p:spPr>
        <p:txBody>
          <a:bodyPr>
            <a:spAutoFit/>
          </a:bodyPr>
          <a:lstStyle/>
          <a:p>
            <a:r>
              <a:rPr lang="it-IT" sz="1600" i="0" dirty="0">
                <a:solidFill>
                  <a:srgbClr val="FFFFFF"/>
                </a:solidFill>
              </a:rPr>
              <a:t>The Teatro alla Scala in Milan</a:t>
            </a:r>
          </a:p>
        </p:txBody>
      </p:sp>
      <p:sp>
        <p:nvSpPr>
          <p:cNvPr id="9"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3"/>
              </a:rPr>
              <a:t>http://en.wikipedia.org/wiki/Architecture_of_Italy</a:t>
            </a:r>
            <a:endParaRPr lang="en-US" sz="800" b="0" i="0" dirty="0"/>
          </a:p>
        </p:txBody>
      </p:sp>
    </p:spTree>
  </p:cSld>
  <p:clrMapOvr>
    <a:masterClrMapping/>
  </p:clrMapOvr>
  <p:transition/>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3600" b="1" dirty="0">
                <a:solidFill>
                  <a:srgbClr val="000000"/>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5749802"/>
            <a:ext cx="4572000" cy="498598"/>
          </a:xfrm>
          <a:prstGeom prst="rect">
            <a:avLst/>
          </a:prstGeom>
          <a:noFill/>
          <a:ln w="9525">
            <a:noFill/>
            <a:miter lim="800000"/>
            <a:headEnd/>
            <a:tailEnd/>
          </a:ln>
        </p:spPr>
        <p:txBody>
          <a:bodyPr>
            <a:spAutoFit/>
          </a:bodyPr>
          <a:lstStyle/>
          <a:p>
            <a:r>
              <a:rPr lang="it-IT" sz="1200" i="0" dirty="0">
                <a:solidFill>
                  <a:srgbClr val="FFFFFF"/>
                </a:solidFill>
              </a:rPr>
              <a:t>El Duomo</a:t>
            </a:r>
          </a:p>
          <a:p>
            <a:r>
              <a:rPr lang="it-IT" sz="1200" i="0" dirty="0">
                <a:solidFill>
                  <a:srgbClr val="FFFFFF"/>
                </a:solidFill>
              </a:rPr>
              <a:t>Milan</a:t>
            </a:r>
          </a:p>
        </p:txBody>
      </p:sp>
      <p:pic>
        <p:nvPicPr>
          <p:cNvPr id="2050" name="Picture 2"/>
          <p:cNvPicPr>
            <a:picLocks noChangeAspect="1" noChangeArrowheads="1"/>
          </p:cNvPicPr>
          <p:nvPr/>
        </p:nvPicPr>
        <p:blipFill>
          <a:blip r:embed="rId3" cstate="print"/>
          <a:srcRect/>
          <a:stretch>
            <a:fillRect/>
          </a:stretch>
        </p:blipFill>
        <p:spPr bwMode="auto">
          <a:xfrm>
            <a:off x="0" y="3068502"/>
            <a:ext cx="9144000" cy="2160270"/>
          </a:xfrm>
          <a:prstGeom prst="rect">
            <a:avLst/>
          </a:prstGeom>
          <a:noFill/>
          <a:ln w="9525">
            <a:noFill/>
            <a:miter lim="800000"/>
            <a:headEnd/>
            <a:tailEnd/>
          </a:ln>
        </p:spPr>
      </p:pic>
    </p:spTree>
  </p:cSld>
  <p:clrMapOvr>
    <a:masterClrMapping/>
  </p:clrMapOvr>
  <p:transition/>
</p:sld>
</file>

<file path=ppt/slides/slide6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019800"/>
            <a:ext cx="4572000" cy="461665"/>
          </a:xfrm>
          <a:prstGeom prst="rect">
            <a:avLst/>
          </a:prstGeom>
          <a:noFill/>
          <a:ln w="9525">
            <a:noFill/>
            <a:miter lim="800000"/>
            <a:headEnd/>
            <a:tailEnd/>
          </a:ln>
        </p:spPr>
        <p:txBody>
          <a:bodyPr>
            <a:spAutoFit/>
          </a:bodyPr>
          <a:lstStyle/>
          <a:p>
            <a:r>
              <a:rPr lang="it-IT" sz="1200" i="0" dirty="0">
                <a:solidFill>
                  <a:srgbClr val="FFFFFF"/>
                </a:solidFill>
              </a:rPr>
              <a:t>Brunelleschi's dome for the Duomo of Florence, Santa Maria del Fiore</a:t>
            </a:r>
          </a:p>
        </p:txBody>
      </p:sp>
      <p:pic>
        <p:nvPicPr>
          <p:cNvPr id="3074" name="Picture 2"/>
          <p:cNvPicPr>
            <a:picLocks noChangeAspect="1" noChangeArrowheads="1"/>
          </p:cNvPicPr>
          <p:nvPr/>
        </p:nvPicPr>
        <p:blipFill>
          <a:blip r:embed="rId3" cstate="print"/>
          <a:srcRect/>
          <a:stretch>
            <a:fillRect/>
          </a:stretch>
        </p:blipFill>
        <p:spPr bwMode="auto">
          <a:xfrm>
            <a:off x="2601684" y="-14514"/>
            <a:ext cx="3962400" cy="5943600"/>
          </a:xfrm>
          <a:prstGeom prst="rect">
            <a:avLst/>
          </a:prstGeom>
          <a:noFill/>
          <a:ln w="9525">
            <a:noFill/>
            <a:miter lim="800000"/>
            <a:headEnd/>
            <a:tailEnd/>
          </a:ln>
        </p:spPr>
      </p:pic>
    </p:spTree>
  </p:cSld>
  <p:clrMapOvr>
    <a:masterClrMapping/>
  </p:clrMapOvr>
  <p:transition/>
</p:sld>
</file>

<file path=ppt/slides/slide6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130802"/>
            <a:ext cx="4572000" cy="498598"/>
          </a:xfrm>
          <a:prstGeom prst="rect">
            <a:avLst/>
          </a:prstGeom>
          <a:noFill/>
          <a:ln w="9525">
            <a:noFill/>
            <a:miter lim="800000"/>
            <a:headEnd/>
            <a:tailEnd/>
          </a:ln>
        </p:spPr>
        <p:txBody>
          <a:bodyPr>
            <a:spAutoFit/>
          </a:bodyPr>
          <a:lstStyle/>
          <a:p>
            <a:r>
              <a:rPr lang="it-IT" sz="1200" i="0" dirty="0">
                <a:solidFill>
                  <a:srgbClr val="FFFFFF"/>
                </a:solidFill>
              </a:rPr>
              <a:t>St. Peter’s Dome</a:t>
            </a:r>
          </a:p>
          <a:p>
            <a:r>
              <a:rPr lang="it-IT" sz="1200" i="0" dirty="0">
                <a:solidFill>
                  <a:srgbClr val="FFFFFF"/>
                </a:solidFill>
              </a:rPr>
              <a:t>Roma</a:t>
            </a:r>
          </a:p>
        </p:txBody>
      </p:sp>
      <p:pic>
        <p:nvPicPr>
          <p:cNvPr id="1026" name="Picture 2"/>
          <p:cNvPicPr>
            <a:picLocks noChangeAspect="1" noChangeArrowheads="1"/>
          </p:cNvPicPr>
          <p:nvPr/>
        </p:nvPicPr>
        <p:blipFill>
          <a:blip r:embed="rId3" cstate="print"/>
          <a:srcRect/>
          <a:stretch>
            <a:fillRect/>
          </a:stretch>
        </p:blipFill>
        <p:spPr bwMode="auto">
          <a:xfrm>
            <a:off x="2486478" y="76200"/>
            <a:ext cx="4171950" cy="6065529"/>
          </a:xfrm>
          <a:prstGeom prst="rect">
            <a:avLst/>
          </a:prstGeom>
          <a:noFill/>
          <a:ln w="9525">
            <a:noFill/>
            <a:miter lim="800000"/>
            <a:headEnd/>
            <a:tailEnd/>
          </a:ln>
        </p:spPr>
      </p:pic>
    </p:spTree>
  </p:cSld>
  <p:clrMapOvr>
    <a:masterClrMapping/>
  </p:clrMapOvr>
  <p:transition/>
</p:sld>
</file>

<file path=ppt/slides/slide6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130802"/>
            <a:ext cx="4572000" cy="498598"/>
          </a:xfrm>
          <a:prstGeom prst="rect">
            <a:avLst/>
          </a:prstGeom>
          <a:noFill/>
          <a:ln w="9525">
            <a:noFill/>
            <a:miter lim="800000"/>
            <a:headEnd/>
            <a:tailEnd/>
          </a:ln>
        </p:spPr>
        <p:txBody>
          <a:bodyPr>
            <a:spAutoFit/>
          </a:bodyPr>
          <a:lstStyle/>
          <a:p>
            <a:r>
              <a:rPr lang="it-IT" sz="1200" i="0" dirty="0">
                <a:solidFill>
                  <a:srgbClr val="FFFFFF"/>
                </a:solidFill>
              </a:rPr>
              <a:t>Saint Mark's Basilica </a:t>
            </a:r>
          </a:p>
          <a:p>
            <a:r>
              <a:rPr lang="it-IT" sz="1200" i="0" dirty="0">
                <a:solidFill>
                  <a:srgbClr val="FFFFFF"/>
                </a:solidFill>
              </a:rPr>
              <a:t>Venice</a:t>
            </a:r>
          </a:p>
        </p:txBody>
      </p:sp>
      <p:pic>
        <p:nvPicPr>
          <p:cNvPr id="4098" name="Picture 2"/>
          <p:cNvPicPr>
            <a:picLocks noChangeAspect="1" noChangeArrowheads="1"/>
          </p:cNvPicPr>
          <p:nvPr/>
        </p:nvPicPr>
        <p:blipFill>
          <a:blip r:embed="rId3" cstate="print"/>
          <a:srcRect/>
          <a:stretch>
            <a:fillRect/>
          </a:stretch>
        </p:blipFill>
        <p:spPr bwMode="auto">
          <a:xfrm>
            <a:off x="0" y="76200"/>
            <a:ext cx="9144000" cy="5908431"/>
          </a:xfrm>
          <a:prstGeom prst="rect">
            <a:avLst/>
          </a:prstGeom>
          <a:noFill/>
          <a:ln w="9525">
            <a:noFill/>
            <a:miter lim="800000"/>
            <a:headEnd/>
            <a:tailEnd/>
          </a:ln>
        </p:spPr>
      </p:pic>
    </p:spTree>
  </p:cSld>
  <p:clrMapOvr>
    <a:masterClrMapping/>
  </p:clrMapOvr>
  <p:transition/>
</p:sld>
</file>

<file path=ppt/slides/slide6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6"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3"/>
              </a:rPr>
              <a:t>http://en.wikipedia.org/wiki/Architecture_of_Italy</a:t>
            </a:r>
            <a:endParaRPr lang="en-US" sz="800" b="0" i="0" dirty="0"/>
          </a:p>
        </p:txBody>
      </p:sp>
      <p:sp>
        <p:nvSpPr>
          <p:cNvPr id="7" name="Rectangle 10"/>
          <p:cNvSpPr>
            <a:spLocks noChangeArrowheads="1"/>
          </p:cNvSpPr>
          <p:nvPr/>
        </p:nvSpPr>
        <p:spPr bwMode="auto">
          <a:xfrm>
            <a:off x="2271486" y="6324600"/>
            <a:ext cx="4572000" cy="276999"/>
          </a:xfrm>
          <a:prstGeom prst="rect">
            <a:avLst/>
          </a:prstGeom>
          <a:noFill/>
          <a:ln w="9525">
            <a:noFill/>
            <a:miter lim="800000"/>
            <a:headEnd/>
            <a:tailEnd/>
          </a:ln>
        </p:spPr>
        <p:txBody>
          <a:bodyPr>
            <a:spAutoFit/>
          </a:bodyPr>
          <a:lstStyle/>
          <a:p>
            <a:r>
              <a:rPr lang="it-IT" sz="1200" i="0" dirty="0">
                <a:solidFill>
                  <a:srgbClr val="FFFFFF"/>
                </a:solidFill>
              </a:rPr>
              <a:t>Venice and its Lagoon</a:t>
            </a:r>
          </a:p>
        </p:txBody>
      </p:sp>
    </p:spTree>
  </p:cSld>
  <p:clrMapOvr>
    <a:masterClrMapping/>
  </p:clrMapOvr>
  <p:transition/>
</p:sld>
</file>

<file path=ppt/slides/slide6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srcRect/>
          <a:stretch>
            <a:fillRect/>
          </a:stretch>
        </p:blipFill>
        <p:spPr bwMode="auto">
          <a:xfrm>
            <a:off x="685800" y="704850"/>
            <a:ext cx="7772400" cy="4857750"/>
          </a:xfrm>
          <a:prstGeom prst="rect">
            <a:avLst/>
          </a:prstGeom>
          <a:noFill/>
          <a:ln w="9525">
            <a:solidFill>
              <a:srgbClr val="FFFFFF"/>
            </a:solidFill>
            <a:miter lim="800000"/>
            <a:headEnd/>
            <a:tailEnd/>
          </a:ln>
        </p:spPr>
      </p:pic>
      <p:sp>
        <p:nvSpPr>
          <p:cNvPr id="8" name="Rectangle 7"/>
          <p:cNvSpPr/>
          <p:nvPr/>
        </p:nvSpPr>
        <p:spPr>
          <a:xfrm>
            <a:off x="990600" y="5612118"/>
            <a:ext cx="7162800" cy="1107996"/>
          </a:xfrm>
          <a:prstGeom prst="rect">
            <a:avLst/>
          </a:prstGeom>
        </p:spPr>
        <p:txBody>
          <a:bodyPr wrap="square">
            <a:spAutoFit/>
          </a:bodyPr>
          <a:lstStyle/>
          <a:p>
            <a:pPr>
              <a:spcBef>
                <a:spcPts val="0"/>
              </a:spcBef>
            </a:pPr>
            <a:r>
              <a:rPr lang="en-US" sz="1800" i="0" dirty="0">
                <a:solidFill>
                  <a:srgbClr val="FFFFFF"/>
                </a:solidFill>
              </a:rPr>
              <a:t>The Italian Renaissance Cotton Mansion </a:t>
            </a:r>
          </a:p>
          <a:p>
            <a:pPr>
              <a:spcBef>
                <a:spcPts val="0"/>
              </a:spcBef>
            </a:pPr>
            <a:r>
              <a:rPr lang="en-US" sz="1600" b="0" i="0" dirty="0">
                <a:solidFill>
                  <a:srgbClr val="FFFFFF"/>
                </a:solidFill>
              </a:rPr>
              <a:t>2309 East First Street</a:t>
            </a:r>
          </a:p>
          <a:p>
            <a:pPr>
              <a:spcBef>
                <a:spcPts val="0"/>
              </a:spcBef>
            </a:pPr>
            <a:r>
              <a:rPr lang="en-US" sz="1600" b="0" i="0" dirty="0">
                <a:solidFill>
                  <a:srgbClr val="FFFFFF"/>
                </a:solidFill>
              </a:rPr>
              <a:t>Duluth, Minnesota</a:t>
            </a:r>
          </a:p>
          <a:p>
            <a:pPr>
              <a:spcBef>
                <a:spcPts val="0"/>
              </a:spcBef>
            </a:pPr>
            <a:r>
              <a:rPr lang="en-US" sz="1600" b="0" i="0" dirty="0">
                <a:solidFill>
                  <a:srgbClr val="FFFFFF"/>
                </a:solidFill>
              </a:rPr>
              <a:t>1908</a:t>
            </a:r>
            <a:endParaRPr lang="en-US" sz="1800" b="0" i="0" dirty="0">
              <a:solidFill>
                <a:srgbClr val="FFFFFF"/>
              </a:solidFill>
            </a:endParaRPr>
          </a:p>
        </p:txBody>
      </p:sp>
    </p:spTree>
  </p:cSld>
  <p:clrMapOvr>
    <a:masterClrMapping/>
  </p:clrMapOvr>
  <p:transition/>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3600" b="1" dirty="0">
                <a:solidFill>
                  <a:srgbClr val="000000"/>
                </a:solidFill>
              </a:rPr>
              <a:t>industrial / technological design</a:t>
            </a:r>
            <a:endParaRPr lang="en-US" sz="2400" b="1" dirty="0">
              <a:solidFill>
                <a:srgbClr val="000000"/>
              </a:solidFill>
            </a:endParaRP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C39E-C998-45D3-B9B0-7BB06866338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46DA91-24FC-4A25-89C7-6E4B95C570E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51962901"/>
      </p:ext>
    </p:extLst>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4"/>
          <p:cNvSpPr>
            <a:spLocks noChangeArrowheads="1"/>
          </p:cNvSpPr>
          <p:nvPr/>
        </p:nvSpPr>
        <p:spPr bwMode="auto">
          <a:xfrm>
            <a:off x="1624789" y="6551842"/>
            <a:ext cx="5867312"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https://arstechnica.com/information-technology/2020/07/us-navys-next-warship-will-have-an-italian-accent/</a:t>
            </a:r>
            <a:endParaRPr lang="en-US" sz="800" b="0" i="0" dirty="0">
              <a:solidFill>
                <a:srgbClr val="000000"/>
              </a:solidFill>
            </a:endParaRPr>
          </a:p>
        </p:txBody>
      </p:sp>
      <p:pic>
        <p:nvPicPr>
          <p:cNvPr id="3" name="Picture 2">
            <a:extLst>
              <a:ext uri="{FF2B5EF4-FFF2-40B4-BE49-F238E27FC236}">
                <a16:creationId xmlns:a16="http://schemas.microsoft.com/office/drawing/2014/main" id="{BDA6FA8F-890D-4D0D-BC8F-AB5CA6FBCBB6}"/>
              </a:ext>
            </a:extLst>
          </p:cNvPr>
          <p:cNvPicPr>
            <a:picLocks noChangeAspect="1"/>
          </p:cNvPicPr>
          <p:nvPr/>
        </p:nvPicPr>
        <p:blipFill>
          <a:blip r:embed="rId3"/>
          <a:stretch>
            <a:fillRect/>
          </a:stretch>
        </p:blipFill>
        <p:spPr>
          <a:xfrm>
            <a:off x="914400" y="762000"/>
            <a:ext cx="7315200" cy="5701014"/>
          </a:xfrm>
          <a:prstGeom prst="rect">
            <a:avLst/>
          </a:prstGeom>
        </p:spPr>
      </p:pic>
      <p:pic>
        <p:nvPicPr>
          <p:cNvPr id="5" name="Picture 4">
            <a:extLst>
              <a:ext uri="{FF2B5EF4-FFF2-40B4-BE49-F238E27FC236}">
                <a16:creationId xmlns:a16="http://schemas.microsoft.com/office/drawing/2014/main" id="{E1394E18-B17F-46F8-B9BA-37B2B144FA58}"/>
              </a:ext>
            </a:extLst>
          </p:cNvPr>
          <p:cNvPicPr>
            <a:picLocks noChangeAspect="1"/>
          </p:cNvPicPr>
          <p:nvPr/>
        </p:nvPicPr>
        <p:blipFill>
          <a:blip r:embed="rId4"/>
          <a:stretch>
            <a:fillRect/>
          </a:stretch>
        </p:blipFill>
        <p:spPr>
          <a:xfrm>
            <a:off x="6172200" y="1832043"/>
            <a:ext cx="1911448" cy="615982"/>
          </a:xfrm>
          <a:prstGeom prst="rect">
            <a:avLst/>
          </a:prstGeom>
        </p:spPr>
      </p:pic>
      <p:sp>
        <p:nvSpPr>
          <p:cNvPr id="10" name="TextBox 9">
            <a:extLst>
              <a:ext uri="{FF2B5EF4-FFF2-40B4-BE49-F238E27FC236}">
                <a16:creationId xmlns:a16="http://schemas.microsoft.com/office/drawing/2014/main" id="{F994DAD6-2116-4FB5-9FE4-EA76205257CB}"/>
              </a:ext>
            </a:extLst>
          </p:cNvPr>
          <p:cNvSpPr txBox="1"/>
          <p:nvPr/>
        </p:nvSpPr>
        <p:spPr>
          <a:xfrm>
            <a:off x="1961950" y="1861621"/>
            <a:ext cx="3124200" cy="338554"/>
          </a:xfrm>
          <a:prstGeom prst="rect">
            <a:avLst/>
          </a:prstGeom>
          <a:solidFill>
            <a:srgbClr val="F0F1F2"/>
          </a:solidFill>
          <a:ln>
            <a:noFill/>
          </a:ln>
        </p:spPr>
        <p:txBody>
          <a:bodyPr wrap="square">
            <a:spAutoFit/>
          </a:bodyPr>
          <a:lstStyle/>
          <a:p>
            <a:pPr algn="l"/>
            <a:r>
              <a:rPr lang="it-IT" sz="1600" b="0" i="0" dirty="0">
                <a:latin typeface="+mn-lt"/>
              </a:rPr>
              <a:t>20 July 2020</a:t>
            </a:r>
            <a:endParaRPr lang="en-US" sz="1600" b="0" i="0" dirty="0">
              <a:latin typeface="+mn-lt"/>
            </a:endParaRPr>
          </a:p>
        </p:txBody>
      </p:sp>
    </p:spTree>
  </p:cSld>
  <p:clrMapOvr>
    <a:masterClrMapping/>
  </p:clrMapOvr>
  <p:transition/>
</p:sld>
</file>

<file path=ppt/slides/slide644.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C39E-C998-45D3-B9B0-7BB06866338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46DA91-24FC-4A25-89C7-6E4B95C570E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980134785"/>
      </p:ext>
    </p:extLst>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4628" name="Rectangle 4"/>
          <p:cNvSpPr>
            <a:spLocks noChangeArrowheads="1"/>
          </p:cNvSpPr>
          <p:nvPr/>
        </p:nvSpPr>
        <p:spPr bwMode="auto">
          <a:xfrm>
            <a:off x="3363206" y="6550093"/>
            <a:ext cx="2411238" cy="215444"/>
          </a:xfrm>
          <a:prstGeom prst="rect">
            <a:avLst/>
          </a:prstGeom>
          <a:noFill/>
          <a:ln w="9525">
            <a:noFill/>
            <a:miter lim="800000"/>
            <a:headEnd/>
            <a:tailEnd/>
          </a:ln>
        </p:spPr>
        <p:txBody>
          <a:bodyPr wrap="none">
            <a:spAutoFit/>
          </a:bodyPr>
          <a:lstStyle/>
          <a:p>
            <a:r>
              <a:rPr lang="en-US" sz="800" b="0" i="0" dirty="0">
                <a:hlinkClick r:id="rId2"/>
              </a:rPr>
              <a:t>http://en.wikipedia.org/wiki/Italian_design</a:t>
            </a:r>
            <a:endParaRPr lang="en-US" sz="800" b="0" i="0" dirty="0"/>
          </a:p>
        </p:txBody>
      </p:sp>
      <p:pic>
        <p:nvPicPr>
          <p:cNvPr id="797698" name="Picture 2"/>
          <p:cNvPicPr>
            <a:picLocks noChangeAspect="1" noChangeArrowheads="1"/>
          </p:cNvPicPr>
          <p:nvPr/>
        </p:nvPicPr>
        <p:blipFill>
          <a:blip r:embed="rId3" cstate="print"/>
          <a:srcRect/>
          <a:stretch>
            <a:fillRect/>
          </a:stretch>
        </p:blipFill>
        <p:spPr bwMode="auto">
          <a:xfrm>
            <a:off x="685800" y="1143000"/>
            <a:ext cx="7772400" cy="4857750"/>
          </a:xfrm>
          <a:prstGeom prst="rect">
            <a:avLst/>
          </a:prstGeom>
          <a:noFill/>
          <a:ln w="9525">
            <a:noFill/>
            <a:miter lim="800000"/>
            <a:headEnd/>
            <a:tailEnd/>
          </a:ln>
        </p:spPr>
      </p:pic>
      <p:sp>
        <p:nvSpPr>
          <p:cNvPr id="13" name="Freeform 12"/>
          <p:cNvSpPr/>
          <p:nvPr/>
        </p:nvSpPr>
        <p:spPr bwMode="auto">
          <a:xfrm>
            <a:off x="3973513" y="2638425"/>
            <a:ext cx="4289424" cy="412750"/>
          </a:xfrm>
          <a:custGeom>
            <a:avLst/>
            <a:gdLst>
              <a:gd name="connsiteX0" fmla="*/ 7937 w 4289424"/>
              <a:gd name="connsiteY0" fmla="*/ 295275 h 412750"/>
              <a:gd name="connsiteX1" fmla="*/ 36512 w 4289424"/>
              <a:gd name="connsiteY1" fmla="*/ 76200 h 412750"/>
              <a:gd name="connsiteX2" fmla="*/ 227012 w 4289424"/>
              <a:gd name="connsiteY2" fmla="*/ 66675 h 412750"/>
              <a:gd name="connsiteX3" fmla="*/ 646112 w 4289424"/>
              <a:gd name="connsiteY3" fmla="*/ 66675 h 412750"/>
              <a:gd name="connsiteX4" fmla="*/ 1150937 w 4289424"/>
              <a:gd name="connsiteY4" fmla="*/ 76200 h 412750"/>
              <a:gd name="connsiteX5" fmla="*/ 1608137 w 4289424"/>
              <a:gd name="connsiteY5" fmla="*/ 76200 h 412750"/>
              <a:gd name="connsiteX6" fmla="*/ 2360612 w 4289424"/>
              <a:gd name="connsiteY6" fmla="*/ 76200 h 412750"/>
              <a:gd name="connsiteX7" fmla="*/ 2722562 w 4289424"/>
              <a:gd name="connsiteY7" fmla="*/ 66675 h 412750"/>
              <a:gd name="connsiteX8" fmla="*/ 3065462 w 4289424"/>
              <a:gd name="connsiteY8" fmla="*/ 9525 h 412750"/>
              <a:gd name="connsiteX9" fmla="*/ 3379787 w 4289424"/>
              <a:gd name="connsiteY9" fmla="*/ 9525 h 412750"/>
              <a:gd name="connsiteX10" fmla="*/ 3713162 w 4289424"/>
              <a:gd name="connsiteY10" fmla="*/ 9525 h 412750"/>
              <a:gd name="connsiteX11" fmla="*/ 3960812 w 4289424"/>
              <a:gd name="connsiteY11" fmla="*/ 19050 h 412750"/>
              <a:gd name="connsiteX12" fmla="*/ 4170362 w 4289424"/>
              <a:gd name="connsiteY12" fmla="*/ 38100 h 412750"/>
              <a:gd name="connsiteX13" fmla="*/ 4256087 w 4289424"/>
              <a:gd name="connsiteY13" fmla="*/ 161925 h 412750"/>
              <a:gd name="connsiteX14" fmla="*/ 4265612 w 4289424"/>
              <a:gd name="connsiteY14" fmla="*/ 276225 h 412750"/>
              <a:gd name="connsiteX15" fmla="*/ 4113212 w 4289424"/>
              <a:gd name="connsiteY15" fmla="*/ 342900 h 412750"/>
              <a:gd name="connsiteX16" fmla="*/ 3798887 w 4289424"/>
              <a:gd name="connsiteY16" fmla="*/ 381000 h 412750"/>
              <a:gd name="connsiteX17" fmla="*/ 3408362 w 4289424"/>
              <a:gd name="connsiteY17" fmla="*/ 409575 h 412750"/>
              <a:gd name="connsiteX18" fmla="*/ 3198812 w 4289424"/>
              <a:gd name="connsiteY18" fmla="*/ 400050 h 412750"/>
              <a:gd name="connsiteX19" fmla="*/ 2817812 w 4289424"/>
              <a:gd name="connsiteY19" fmla="*/ 352425 h 412750"/>
              <a:gd name="connsiteX20" fmla="*/ 2446337 w 4289424"/>
              <a:gd name="connsiteY20" fmla="*/ 390525 h 412750"/>
              <a:gd name="connsiteX21" fmla="*/ 2084387 w 4289424"/>
              <a:gd name="connsiteY21" fmla="*/ 371475 h 412750"/>
              <a:gd name="connsiteX22" fmla="*/ 1589087 w 4289424"/>
              <a:gd name="connsiteY22" fmla="*/ 342900 h 412750"/>
              <a:gd name="connsiteX23" fmla="*/ 1389062 w 4289424"/>
              <a:gd name="connsiteY23" fmla="*/ 333375 h 412750"/>
              <a:gd name="connsiteX24" fmla="*/ 1179512 w 4289424"/>
              <a:gd name="connsiteY24" fmla="*/ 352425 h 412750"/>
              <a:gd name="connsiteX25" fmla="*/ 912812 w 4289424"/>
              <a:gd name="connsiteY25" fmla="*/ 371475 h 412750"/>
              <a:gd name="connsiteX26" fmla="*/ 503237 w 4289424"/>
              <a:gd name="connsiteY26" fmla="*/ 381000 h 412750"/>
              <a:gd name="connsiteX27" fmla="*/ 179387 w 4289424"/>
              <a:gd name="connsiteY27" fmla="*/ 352425 h 412750"/>
              <a:gd name="connsiteX28" fmla="*/ 55562 w 4289424"/>
              <a:gd name="connsiteY28" fmla="*/ 352425 h 412750"/>
              <a:gd name="connsiteX29" fmla="*/ 7937 w 4289424"/>
              <a:gd name="connsiteY29" fmla="*/ 295275 h 41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89424" h="412750">
                <a:moveTo>
                  <a:pt x="7937" y="295275"/>
                </a:moveTo>
                <a:cubicBezTo>
                  <a:pt x="4762" y="249238"/>
                  <a:pt x="0" y="114300"/>
                  <a:pt x="36512" y="76200"/>
                </a:cubicBezTo>
                <a:cubicBezTo>
                  <a:pt x="73024" y="38100"/>
                  <a:pt x="125412" y="68263"/>
                  <a:pt x="227012" y="66675"/>
                </a:cubicBezTo>
                <a:cubicBezTo>
                  <a:pt x="328612" y="65088"/>
                  <a:pt x="646112" y="66675"/>
                  <a:pt x="646112" y="66675"/>
                </a:cubicBezTo>
                <a:lnTo>
                  <a:pt x="1150937" y="76200"/>
                </a:lnTo>
                <a:lnTo>
                  <a:pt x="1608137" y="76200"/>
                </a:lnTo>
                <a:lnTo>
                  <a:pt x="2360612" y="76200"/>
                </a:lnTo>
                <a:cubicBezTo>
                  <a:pt x="2546349" y="74613"/>
                  <a:pt x="2605087" y="77787"/>
                  <a:pt x="2722562" y="66675"/>
                </a:cubicBezTo>
                <a:cubicBezTo>
                  <a:pt x="2840037" y="55563"/>
                  <a:pt x="2955925" y="19050"/>
                  <a:pt x="3065462" y="9525"/>
                </a:cubicBezTo>
                <a:cubicBezTo>
                  <a:pt x="3174999" y="0"/>
                  <a:pt x="3379787" y="9525"/>
                  <a:pt x="3379787" y="9525"/>
                </a:cubicBezTo>
                <a:lnTo>
                  <a:pt x="3713162" y="9525"/>
                </a:lnTo>
                <a:cubicBezTo>
                  <a:pt x="3809999" y="11112"/>
                  <a:pt x="3884612" y="14288"/>
                  <a:pt x="3960812" y="19050"/>
                </a:cubicBezTo>
                <a:cubicBezTo>
                  <a:pt x="4037012" y="23812"/>
                  <a:pt x="4121150" y="14288"/>
                  <a:pt x="4170362" y="38100"/>
                </a:cubicBezTo>
                <a:cubicBezTo>
                  <a:pt x="4219575" y="61913"/>
                  <a:pt x="4240212" y="122238"/>
                  <a:pt x="4256087" y="161925"/>
                </a:cubicBezTo>
                <a:cubicBezTo>
                  <a:pt x="4271962" y="201612"/>
                  <a:pt x="4289424" y="246063"/>
                  <a:pt x="4265612" y="276225"/>
                </a:cubicBezTo>
                <a:cubicBezTo>
                  <a:pt x="4241800" y="306387"/>
                  <a:pt x="4190999" y="325438"/>
                  <a:pt x="4113212" y="342900"/>
                </a:cubicBezTo>
                <a:cubicBezTo>
                  <a:pt x="4035425" y="360362"/>
                  <a:pt x="3916362" y="369888"/>
                  <a:pt x="3798887" y="381000"/>
                </a:cubicBezTo>
                <a:cubicBezTo>
                  <a:pt x="3681412" y="392112"/>
                  <a:pt x="3508374" y="406400"/>
                  <a:pt x="3408362" y="409575"/>
                </a:cubicBezTo>
                <a:cubicBezTo>
                  <a:pt x="3308350" y="412750"/>
                  <a:pt x="3297237" y="409575"/>
                  <a:pt x="3198812" y="400050"/>
                </a:cubicBezTo>
                <a:cubicBezTo>
                  <a:pt x="3100387" y="390525"/>
                  <a:pt x="2943224" y="354012"/>
                  <a:pt x="2817812" y="352425"/>
                </a:cubicBezTo>
                <a:cubicBezTo>
                  <a:pt x="2692400" y="350838"/>
                  <a:pt x="2568574" y="387350"/>
                  <a:pt x="2446337" y="390525"/>
                </a:cubicBezTo>
                <a:cubicBezTo>
                  <a:pt x="2324100" y="393700"/>
                  <a:pt x="2084387" y="371475"/>
                  <a:pt x="2084387" y="371475"/>
                </a:cubicBezTo>
                <a:lnTo>
                  <a:pt x="1589087" y="342900"/>
                </a:lnTo>
                <a:cubicBezTo>
                  <a:pt x="1473199" y="336550"/>
                  <a:pt x="1457324" y="331788"/>
                  <a:pt x="1389062" y="333375"/>
                </a:cubicBezTo>
                <a:cubicBezTo>
                  <a:pt x="1320800" y="334962"/>
                  <a:pt x="1179512" y="352425"/>
                  <a:pt x="1179512" y="352425"/>
                </a:cubicBezTo>
                <a:cubicBezTo>
                  <a:pt x="1100137" y="358775"/>
                  <a:pt x="1025525" y="366713"/>
                  <a:pt x="912812" y="371475"/>
                </a:cubicBezTo>
                <a:cubicBezTo>
                  <a:pt x="800100" y="376238"/>
                  <a:pt x="625474" y="384175"/>
                  <a:pt x="503237" y="381000"/>
                </a:cubicBezTo>
                <a:cubicBezTo>
                  <a:pt x="381000" y="377825"/>
                  <a:pt x="254000" y="357188"/>
                  <a:pt x="179387" y="352425"/>
                </a:cubicBezTo>
                <a:cubicBezTo>
                  <a:pt x="104775" y="347663"/>
                  <a:pt x="85724" y="366712"/>
                  <a:pt x="55562" y="352425"/>
                </a:cubicBezTo>
                <a:cubicBezTo>
                  <a:pt x="25400" y="338138"/>
                  <a:pt x="11112" y="341312"/>
                  <a:pt x="7937" y="295275"/>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pic>
        <p:nvPicPr>
          <p:cNvPr id="797699" name="Picture 3"/>
          <p:cNvPicPr>
            <a:picLocks noChangeAspect="1" noChangeArrowheads="1"/>
          </p:cNvPicPr>
          <p:nvPr/>
        </p:nvPicPr>
        <p:blipFill>
          <a:blip r:embed="rId4" cstate="print"/>
          <a:srcRect/>
          <a:stretch>
            <a:fillRect/>
          </a:stretch>
        </p:blipFill>
        <p:spPr bwMode="auto">
          <a:xfrm>
            <a:off x="805542" y="2423886"/>
            <a:ext cx="7543800" cy="1928374"/>
          </a:xfrm>
          <a:prstGeom prst="rect">
            <a:avLst/>
          </a:prstGeom>
          <a:noFill/>
          <a:ln w="76200">
            <a:solidFill>
              <a:srgbClr val="FFC000"/>
            </a:solidFill>
            <a:miter lim="800000"/>
            <a:headEnd/>
            <a:tailEnd/>
          </a:ln>
        </p:spPr>
      </p:pic>
      <p:sp>
        <p:nvSpPr>
          <p:cNvPr id="6" name="Freeform 5"/>
          <p:cNvSpPr/>
          <p:nvPr/>
        </p:nvSpPr>
        <p:spPr bwMode="auto">
          <a:xfrm>
            <a:off x="787021" y="3048000"/>
            <a:ext cx="7485798" cy="1025857"/>
          </a:xfrm>
          <a:custGeom>
            <a:avLst/>
            <a:gdLst>
              <a:gd name="connsiteX0" fmla="*/ 632346 w 7485798"/>
              <a:gd name="connsiteY0" fmla="*/ 218364 h 889379"/>
              <a:gd name="connsiteX1" fmla="*/ 768824 w 7485798"/>
              <a:gd name="connsiteY1" fmla="*/ 27295 h 889379"/>
              <a:gd name="connsiteX2" fmla="*/ 1069075 w 7485798"/>
              <a:gd name="connsiteY2" fmla="*/ 54591 h 889379"/>
              <a:gd name="connsiteX3" fmla="*/ 1574042 w 7485798"/>
              <a:gd name="connsiteY3" fmla="*/ 109182 h 889379"/>
              <a:gd name="connsiteX4" fmla="*/ 1710519 w 7485798"/>
              <a:gd name="connsiteY4" fmla="*/ 95534 h 889379"/>
              <a:gd name="connsiteX5" fmla="*/ 2010770 w 7485798"/>
              <a:gd name="connsiteY5" fmla="*/ 136477 h 889379"/>
              <a:gd name="connsiteX6" fmla="*/ 2433851 w 7485798"/>
              <a:gd name="connsiteY6" fmla="*/ 122829 h 889379"/>
              <a:gd name="connsiteX7" fmla="*/ 2624919 w 7485798"/>
              <a:gd name="connsiteY7" fmla="*/ 136477 h 889379"/>
              <a:gd name="connsiteX8" fmla="*/ 3020704 w 7485798"/>
              <a:gd name="connsiteY8" fmla="*/ 109182 h 889379"/>
              <a:gd name="connsiteX9" fmla="*/ 3239069 w 7485798"/>
              <a:gd name="connsiteY9" fmla="*/ 109182 h 889379"/>
              <a:gd name="connsiteX10" fmla="*/ 3498376 w 7485798"/>
              <a:gd name="connsiteY10" fmla="*/ 109182 h 889379"/>
              <a:gd name="connsiteX11" fmla="*/ 3771331 w 7485798"/>
              <a:gd name="connsiteY11" fmla="*/ 95534 h 889379"/>
              <a:gd name="connsiteX12" fmla="*/ 4180764 w 7485798"/>
              <a:gd name="connsiteY12" fmla="*/ 150125 h 889379"/>
              <a:gd name="connsiteX13" fmla="*/ 4672083 w 7485798"/>
              <a:gd name="connsiteY13" fmla="*/ 177420 h 889379"/>
              <a:gd name="connsiteX14" fmla="*/ 4931391 w 7485798"/>
              <a:gd name="connsiteY14" fmla="*/ 177420 h 889379"/>
              <a:gd name="connsiteX15" fmla="*/ 5245289 w 7485798"/>
              <a:gd name="connsiteY15" fmla="*/ 150125 h 889379"/>
              <a:gd name="connsiteX16" fmla="*/ 5531892 w 7485798"/>
              <a:gd name="connsiteY16" fmla="*/ 150125 h 889379"/>
              <a:gd name="connsiteX17" fmla="*/ 6023212 w 7485798"/>
              <a:gd name="connsiteY17" fmla="*/ 122829 h 889379"/>
              <a:gd name="connsiteX18" fmla="*/ 6268872 w 7485798"/>
              <a:gd name="connsiteY18" fmla="*/ 81886 h 889379"/>
              <a:gd name="connsiteX19" fmla="*/ 6405349 w 7485798"/>
              <a:gd name="connsiteY19" fmla="*/ 68238 h 889379"/>
              <a:gd name="connsiteX20" fmla="*/ 6719248 w 7485798"/>
              <a:gd name="connsiteY20" fmla="*/ 95534 h 889379"/>
              <a:gd name="connsiteX21" fmla="*/ 6923964 w 7485798"/>
              <a:gd name="connsiteY21" fmla="*/ 95534 h 889379"/>
              <a:gd name="connsiteX22" fmla="*/ 7155976 w 7485798"/>
              <a:gd name="connsiteY22" fmla="*/ 95534 h 889379"/>
              <a:gd name="connsiteX23" fmla="*/ 7278806 w 7485798"/>
              <a:gd name="connsiteY23" fmla="*/ 109182 h 889379"/>
              <a:gd name="connsiteX24" fmla="*/ 7374340 w 7485798"/>
              <a:gd name="connsiteY24" fmla="*/ 122829 h 889379"/>
              <a:gd name="connsiteX25" fmla="*/ 7469875 w 7485798"/>
              <a:gd name="connsiteY25" fmla="*/ 245659 h 889379"/>
              <a:gd name="connsiteX26" fmla="*/ 7469875 w 7485798"/>
              <a:gd name="connsiteY26" fmla="*/ 504967 h 889379"/>
              <a:gd name="connsiteX27" fmla="*/ 7387988 w 7485798"/>
              <a:gd name="connsiteY27" fmla="*/ 627797 h 889379"/>
              <a:gd name="connsiteX28" fmla="*/ 7087737 w 7485798"/>
              <a:gd name="connsiteY28" fmla="*/ 614149 h 889379"/>
              <a:gd name="connsiteX29" fmla="*/ 6869373 w 7485798"/>
              <a:gd name="connsiteY29" fmla="*/ 655092 h 889379"/>
              <a:gd name="connsiteX30" fmla="*/ 6582770 w 7485798"/>
              <a:gd name="connsiteY30" fmla="*/ 655092 h 889379"/>
              <a:gd name="connsiteX31" fmla="*/ 6323463 w 7485798"/>
              <a:gd name="connsiteY31" fmla="*/ 655092 h 889379"/>
              <a:gd name="connsiteX32" fmla="*/ 5968621 w 7485798"/>
              <a:gd name="connsiteY32" fmla="*/ 655092 h 889379"/>
              <a:gd name="connsiteX33" fmla="*/ 5572836 w 7485798"/>
              <a:gd name="connsiteY33" fmla="*/ 655092 h 889379"/>
              <a:gd name="connsiteX34" fmla="*/ 4876800 w 7485798"/>
              <a:gd name="connsiteY34" fmla="*/ 655092 h 889379"/>
              <a:gd name="connsiteX35" fmla="*/ 4617492 w 7485798"/>
              <a:gd name="connsiteY35" fmla="*/ 655092 h 889379"/>
              <a:gd name="connsiteX36" fmla="*/ 4467367 w 7485798"/>
              <a:gd name="connsiteY36" fmla="*/ 655092 h 889379"/>
              <a:gd name="connsiteX37" fmla="*/ 4344537 w 7485798"/>
              <a:gd name="connsiteY37" fmla="*/ 655092 h 889379"/>
              <a:gd name="connsiteX38" fmla="*/ 3798627 w 7485798"/>
              <a:gd name="connsiteY38" fmla="*/ 682388 h 889379"/>
              <a:gd name="connsiteX39" fmla="*/ 3348251 w 7485798"/>
              <a:gd name="connsiteY39" fmla="*/ 682388 h 889379"/>
              <a:gd name="connsiteX40" fmla="*/ 3170830 w 7485798"/>
              <a:gd name="connsiteY40" fmla="*/ 682388 h 889379"/>
              <a:gd name="connsiteX41" fmla="*/ 2966113 w 7485798"/>
              <a:gd name="connsiteY41" fmla="*/ 682388 h 889379"/>
              <a:gd name="connsiteX42" fmla="*/ 2734101 w 7485798"/>
              <a:gd name="connsiteY42" fmla="*/ 696035 h 889379"/>
              <a:gd name="connsiteX43" fmla="*/ 2379260 w 7485798"/>
              <a:gd name="connsiteY43" fmla="*/ 696035 h 889379"/>
              <a:gd name="connsiteX44" fmla="*/ 2010770 w 7485798"/>
              <a:gd name="connsiteY44" fmla="*/ 641444 h 889379"/>
              <a:gd name="connsiteX45" fmla="*/ 1751463 w 7485798"/>
              <a:gd name="connsiteY45" fmla="*/ 641444 h 889379"/>
              <a:gd name="connsiteX46" fmla="*/ 1601337 w 7485798"/>
              <a:gd name="connsiteY46" fmla="*/ 668740 h 889379"/>
              <a:gd name="connsiteX47" fmla="*/ 1423916 w 7485798"/>
              <a:gd name="connsiteY47" fmla="*/ 818865 h 889379"/>
              <a:gd name="connsiteX48" fmla="*/ 1410269 w 7485798"/>
              <a:gd name="connsiteY48" fmla="*/ 832513 h 889379"/>
              <a:gd name="connsiteX49" fmla="*/ 1219200 w 7485798"/>
              <a:gd name="connsiteY49" fmla="*/ 873456 h 889379"/>
              <a:gd name="connsiteX50" fmla="*/ 987188 w 7485798"/>
              <a:gd name="connsiteY50" fmla="*/ 873456 h 889379"/>
              <a:gd name="connsiteX51" fmla="*/ 768824 w 7485798"/>
              <a:gd name="connsiteY51" fmla="*/ 887104 h 889379"/>
              <a:gd name="connsiteX52" fmla="*/ 577755 w 7485798"/>
              <a:gd name="connsiteY52" fmla="*/ 887104 h 889379"/>
              <a:gd name="connsiteX53" fmla="*/ 400334 w 7485798"/>
              <a:gd name="connsiteY53" fmla="*/ 887104 h 889379"/>
              <a:gd name="connsiteX54" fmla="*/ 222913 w 7485798"/>
              <a:gd name="connsiteY54" fmla="*/ 873456 h 889379"/>
              <a:gd name="connsiteX55" fmla="*/ 31845 w 7485798"/>
              <a:gd name="connsiteY55" fmla="*/ 859809 h 889379"/>
              <a:gd name="connsiteX56" fmla="*/ 31845 w 7485798"/>
              <a:gd name="connsiteY56" fmla="*/ 777922 h 889379"/>
              <a:gd name="connsiteX57" fmla="*/ 31845 w 7485798"/>
              <a:gd name="connsiteY57" fmla="*/ 586853 h 889379"/>
              <a:gd name="connsiteX58" fmla="*/ 45492 w 7485798"/>
              <a:gd name="connsiteY58" fmla="*/ 409432 h 889379"/>
              <a:gd name="connsiteX59" fmla="*/ 45492 w 7485798"/>
              <a:gd name="connsiteY59" fmla="*/ 300250 h 889379"/>
              <a:gd name="connsiteX60" fmla="*/ 72788 w 7485798"/>
              <a:gd name="connsiteY60" fmla="*/ 191068 h 889379"/>
              <a:gd name="connsiteX61" fmla="*/ 113731 w 7485798"/>
              <a:gd name="connsiteY61" fmla="*/ 150125 h 889379"/>
              <a:gd name="connsiteX62" fmla="*/ 236561 w 7485798"/>
              <a:gd name="connsiteY62" fmla="*/ 150125 h 8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7485798" h="889379">
                <a:moveTo>
                  <a:pt x="632346" y="218364"/>
                </a:moveTo>
                <a:cubicBezTo>
                  <a:pt x="664191" y="136477"/>
                  <a:pt x="696036" y="54590"/>
                  <a:pt x="768824" y="27295"/>
                </a:cubicBezTo>
                <a:cubicBezTo>
                  <a:pt x="841612" y="0"/>
                  <a:pt x="1069075" y="54591"/>
                  <a:pt x="1069075" y="54591"/>
                </a:cubicBezTo>
                <a:cubicBezTo>
                  <a:pt x="1203278" y="68239"/>
                  <a:pt x="1467135" y="102358"/>
                  <a:pt x="1574042" y="109182"/>
                </a:cubicBezTo>
                <a:cubicBezTo>
                  <a:pt x="1680949" y="116006"/>
                  <a:pt x="1637731" y="90985"/>
                  <a:pt x="1710519" y="95534"/>
                </a:cubicBezTo>
                <a:cubicBezTo>
                  <a:pt x="1783307" y="100083"/>
                  <a:pt x="1890215" y="131928"/>
                  <a:pt x="2010770" y="136477"/>
                </a:cubicBezTo>
                <a:cubicBezTo>
                  <a:pt x="2131325" y="141026"/>
                  <a:pt x="2331493" y="122829"/>
                  <a:pt x="2433851" y="122829"/>
                </a:cubicBezTo>
                <a:cubicBezTo>
                  <a:pt x="2536209" y="122829"/>
                  <a:pt x="2527110" y="138751"/>
                  <a:pt x="2624919" y="136477"/>
                </a:cubicBezTo>
                <a:cubicBezTo>
                  <a:pt x="2722728" y="134203"/>
                  <a:pt x="2918346" y="113731"/>
                  <a:pt x="3020704" y="109182"/>
                </a:cubicBezTo>
                <a:cubicBezTo>
                  <a:pt x="3123062" y="104633"/>
                  <a:pt x="3239069" y="109182"/>
                  <a:pt x="3239069" y="109182"/>
                </a:cubicBezTo>
                <a:cubicBezTo>
                  <a:pt x="3318681" y="109182"/>
                  <a:pt x="3409666" y="111457"/>
                  <a:pt x="3498376" y="109182"/>
                </a:cubicBezTo>
                <a:cubicBezTo>
                  <a:pt x="3587086" y="106907"/>
                  <a:pt x="3657600" y="88710"/>
                  <a:pt x="3771331" y="95534"/>
                </a:cubicBezTo>
                <a:cubicBezTo>
                  <a:pt x="3885062" y="102358"/>
                  <a:pt x="4030639" y="136477"/>
                  <a:pt x="4180764" y="150125"/>
                </a:cubicBezTo>
                <a:cubicBezTo>
                  <a:pt x="4330889" y="163773"/>
                  <a:pt x="4546979" y="172871"/>
                  <a:pt x="4672083" y="177420"/>
                </a:cubicBezTo>
                <a:cubicBezTo>
                  <a:pt x="4797187" y="181969"/>
                  <a:pt x="4835857" y="181969"/>
                  <a:pt x="4931391" y="177420"/>
                </a:cubicBezTo>
                <a:cubicBezTo>
                  <a:pt x="5026925" y="172871"/>
                  <a:pt x="5145206" y="154674"/>
                  <a:pt x="5245289" y="150125"/>
                </a:cubicBezTo>
                <a:cubicBezTo>
                  <a:pt x="5345372" y="145576"/>
                  <a:pt x="5402238" y="154674"/>
                  <a:pt x="5531892" y="150125"/>
                </a:cubicBezTo>
                <a:cubicBezTo>
                  <a:pt x="5661546" y="145576"/>
                  <a:pt x="5900382" y="134202"/>
                  <a:pt x="6023212" y="122829"/>
                </a:cubicBezTo>
                <a:cubicBezTo>
                  <a:pt x="6146042" y="111456"/>
                  <a:pt x="6205183" y="90984"/>
                  <a:pt x="6268872" y="81886"/>
                </a:cubicBezTo>
                <a:cubicBezTo>
                  <a:pt x="6332561" y="72788"/>
                  <a:pt x="6330286" y="65963"/>
                  <a:pt x="6405349" y="68238"/>
                </a:cubicBezTo>
                <a:cubicBezTo>
                  <a:pt x="6480412" y="70513"/>
                  <a:pt x="6632812" y="90985"/>
                  <a:pt x="6719248" y="95534"/>
                </a:cubicBezTo>
                <a:cubicBezTo>
                  <a:pt x="6805684" y="100083"/>
                  <a:pt x="6923964" y="95534"/>
                  <a:pt x="6923964" y="95534"/>
                </a:cubicBezTo>
                <a:cubicBezTo>
                  <a:pt x="6996752" y="95534"/>
                  <a:pt x="7096836" y="93259"/>
                  <a:pt x="7155976" y="95534"/>
                </a:cubicBezTo>
                <a:cubicBezTo>
                  <a:pt x="7215116" y="97809"/>
                  <a:pt x="7242412" y="104633"/>
                  <a:pt x="7278806" y="109182"/>
                </a:cubicBezTo>
                <a:cubicBezTo>
                  <a:pt x="7315200" y="113731"/>
                  <a:pt x="7342495" y="100083"/>
                  <a:pt x="7374340" y="122829"/>
                </a:cubicBezTo>
                <a:cubicBezTo>
                  <a:pt x="7406185" y="145575"/>
                  <a:pt x="7453953" y="181969"/>
                  <a:pt x="7469875" y="245659"/>
                </a:cubicBezTo>
                <a:cubicBezTo>
                  <a:pt x="7485798" y="309349"/>
                  <a:pt x="7483523" y="441277"/>
                  <a:pt x="7469875" y="504967"/>
                </a:cubicBezTo>
                <a:cubicBezTo>
                  <a:pt x="7456227" y="568657"/>
                  <a:pt x="7451678" y="609600"/>
                  <a:pt x="7387988" y="627797"/>
                </a:cubicBezTo>
                <a:cubicBezTo>
                  <a:pt x="7324298" y="645994"/>
                  <a:pt x="7174173" y="609600"/>
                  <a:pt x="7087737" y="614149"/>
                </a:cubicBezTo>
                <a:cubicBezTo>
                  <a:pt x="7001301" y="618698"/>
                  <a:pt x="6953534" y="648268"/>
                  <a:pt x="6869373" y="655092"/>
                </a:cubicBezTo>
                <a:cubicBezTo>
                  <a:pt x="6785212" y="661916"/>
                  <a:pt x="6582770" y="655092"/>
                  <a:pt x="6582770" y="655092"/>
                </a:cubicBezTo>
                <a:lnTo>
                  <a:pt x="6323463" y="655092"/>
                </a:lnTo>
                <a:lnTo>
                  <a:pt x="5968621" y="655092"/>
                </a:lnTo>
                <a:lnTo>
                  <a:pt x="5572836" y="655092"/>
                </a:lnTo>
                <a:lnTo>
                  <a:pt x="4876800" y="655092"/>
                </a:lnTo>
                <a:lnTo>
                  <a:pt x="4617492" y="655092"/>
                </a:lnTo>
                <a:lnTo>
                  <a:pt x="4467367" y="655092"/>
                </a:lnTo>
                <a:lnTo>
                  <a:pt x="4344537" y="655092"/>
                </a:lnTo>
                <a:lnTo>
                  <a:pt x="3798627" y="682388"/>
                </a:lnTo>
                <a:cubicBezTo>
                  <a:pt x="3632579" y="686937"/>
                  <a:pt x="3348251" y="682388"/>
                  <a:pt x="3348251" y="682388"/>
                </a:cubicBezTo>
                <a:lnTo>
                  <a:pt x="3170830" y="682388"/>
                </a:lnTo>
                <a:cubicBezTo>
                  <a:pt x="3107140" y="682388"/>
                  <a:pt x="3038901" y="680114"/>
                  <a:pt x="2966113" y="682388"/>
                </a:cubicBezTo>
                <a:cubicBezTo>
                  <a:pt x="2893325" y="684662"/>
                  <a:pt x="2831910" y="693761"/>
                  <a:pt x="2734101" y="696035"/>
                </a:cubicBezTo>
                <a:cubicBezTo>
                  <a:pt x="2636292" y="698309"/>
                  <a:pt x="2499815" y="705134"/>
                  <a:pt x="2379260" y="696035"/>
                </a:cubicBezTo>
                <a:cubicBezTo>
                  <a:pt x="2258705" y="686937"/>
                  <a:pt x="2115403" y="650542"/>
                  <a:pt x="2010770" y="641444"/>
                </a:cubicBezTo>
                <a:cubicBezTo>
                  <a:pt x="1906137" y="632346"/>
                  <a:pt x="1819702" y="636895"/>
                  <a:pt x="1751463" y="641444"/>
                </a:cubicBezTo>
                <a:cubicBezTo>
                  <a:pt x="1683224" y="645993"/>
                  <a:pt x="1655928" y="639170"/>
                  <a:pt x="1601337" y="668740"/>
                </a:cubicBezTo>
                <a:cubicBezTo>
                  <a:pt x="1546746" y="698310"/>
                  <a:pt x="1455761" y="791570"/>
                  <a:pt x="1423916" y="818865"/>
                </a:cubicBezTo>
                <a:cubicBezTo>
                  <a:pt x="1392071" y="846161"/>
                  <a:pt x="1444388" y="823415"/>
                  <a:pt x="1410269" y="832513"/>
                </a:cubicBezTo>
                <a:cubicBezTo>
                  <a:pt x="1376150" y="841611"/>
                  <a:pt x="1289714" y="866632"/>
                  <a:pt x="1219200" y="873456"/>
                </a:cubicBezTo>
                <a:cubicBezTo>
                  <a:pt x="1148687" y="880280"/>
                  <a:pt x="1062251" y="871181"/>
                  <a:pt x="987188" y="873456"/>
                </a:cubicBezTo>
                <a:cubicBezTo>
                  <a:pt x="912125" y="875731"/>
                  <a:pt x="837063" y="884829"/>
                  <a:pt x="768824" y="887104"/>
                </a:cubicBezTo>
                <a:cubicBezTo>
                  <a:pt x="700585" y="889379"/>
                  <a:pt x="577755" y="887104"/>
                  <a:pt x="577755" y="887104"/>
                </a:cubicBezTo>
                <a:cubicBezTo>
                  <a:pt x="516340" y="887104"/>
                  <a:pt x="459474" y="889379"/>
                  <a:pt x="400334" y="887104"/>
                </a:cubicBezTo>
                <a:cubicBezTo>
                  <a:pt x="341194" y="884829"/>
                  <a:pt x="222913" y="873456"/>
                  <a:pt x="222913" y="873456"/>
                </a:cubicBezTo>
                <a:cubicBezTo>
                  <a:pt x="161498" y="868907"/>
                  <a:pt x="63690" y="875731"/>
                  <a:pt x="31845" y="859809"/>
                </a:cubicBezTo>
                <a:cubicBezTo>
                  <a:pt x="0" y="843887"/>
                  <a:pt x="31845" y="777922"/>
                  <a:pt x="31845" y="777922"/>
                </a:cubicBezTo>
                <a:cubicBezTo>
                  <a:pt x="31845" y="732429"/>
                  <a:pt x="29571" y="648268"/>
                  <a:pt x="31845" y="586853"/>
                </a:cubicBezTo>
                <a:cubicBezTo>
                  <a:pt x="34120" y="525438"/>
                  <a:pt x="43218" y="457199"/>
                  <a:pt x="45492" y="409432"/>
                </a:cubicBezTo>
                <a:cubicBezTo>
                  <a:pt x="47766" y="361665"/>
                  <a:pt x="40943" y="336644"/>
                  <a:pt x="45492" y="300250"/>
                </a:cubicBezTo>
                <a:cubicBezTo>
                  <a:pt x="50041" y="263856"/>
                  <a:pt x="61415" y="216089"/>
                  <a:pt x="72788" y="191068"/>
                </a:cubicBezTo>
                <a:cubicBezTo>
                  <a:pt x="84161" y="166047"/>
                  <a:pt x="86435" y="156949"/>
                  <a:pt x="113731" y="150125"/>
                </a:cubicBezTo>
                <a:cubicBezTo>
                  <a:pt x="141027" y="143301"/>
                  <a:pt x="236561" y="150125"/>
                  <a:pt x="236561" y="150125"/>
                </a:cubicBezTo>
              </a:path>
            </a:pathLst>
          </a:custGeom>
          <a:noFill/>
          <a:ln w="76200" cap="flat" cmpd="sng" algn="ctr">
            <a:solidFill>
              <a:srgbClr val="FF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769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270178" y="-48904"/>
            <a:ext cx="8569022" cy="6858000"/>
          </a:xfrm>
          <a:prstGeom prst="rect">
            <a:avLst/>
          </a:prstGeom>
          <a:noFill/>
          <a:ln w="9525">
            <a:noFill/>
            <a:miter lim="800000"/>
            <a:headEnd/>
            <a:tailEnd/>
          </a:ln>
        </p:spPr>
      </p:pic>
      <p:sp>
        <p:nvSpPr>
          <p:cNvPr id="14" name="Rectangle 13"/>
          <p:cNvSpPr>
            <a:spLocks noChangeArrowheads="1"/>
          </p:cNvSpPr>
          <p:nvPr/>
        </p:nvSpPr>
        <p:spPr bwMode="auto">
          <a:xfrm>
            <a:off x="2286000" y="6276201"/>
            <a:ext cx="4572000" cy="276999"/>
          </a:xfrm>
          <a:prstGeom prst="rect">
            <a:avLst/>
          </a:prstGeom>
          <a:noFill/>
          <a:ln w="9525">
            <a:noFill/>
            <a:miter lim="800000"/>
            <a:headEnd/>
            <a:tailEnd/>
          </a:ln>
        </p:spPr>
        <p:txBody>
          <a:bodyPr>
            <a:spAutoFit/>
          </a:bodyPr>
          <a:lstStyle/>
          <a:p>
            <a:r>
              <a:rPr lang="it-IT" sz="1200" i="0" dirty="0">
                <a:solidFill>
                  <a:srgbClr val="FFFFFF"/>
                </a:solidFill>
              </a:rPr>
              <a:t>Geneva, Switzerland</a:t>
            </a:r>
          </a:p>
        </p:txBody>
      </p:sp>
      <p:sp>
        <p:nvSpPr>
          <p:cNvPr id="15" name="Rectangle 4"/>
          <p:cNvSpPr>
            <a:spLocks noChangeArrowheads="1"/>
          </p:cNvSpPr>
          <p:nvPr/>
        </p:nvSpPr>
        <p:spPr bwMode="auto">
          <a:xfrm>
            <a:off x="3146039" y="6551842"/>
            <a:ext cx="282481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http://www.fourseasons.com/geneva/celebrations/</a:t>
            </a:r>
            <a:endParaRPr lang="en-US" sz="800" b="0" i="0" dirty="0">
              <a:solidFill>
                <a:srgbClr val="000000"/>
              </a:solidFill>
            </a:endParaRPr>
          </a:p>
        </p:txBody>
      </p:sp>
    </p:spTree>
    <p:extLst>
      <p:ext uri="{BB962C8B-B14F-4D97-AF65-F5344CB8AC3E}">
        <p14:creationId xmlns:p14="http://schemas.microsoft.com/office/powerpoint/2010/main" val="890400744"/>
      </p:ext>
    </p:extLst>
  </p:cSld>
  <p:clrMapOvr>
    <a:masterClrMapping/>
  </p:clrMapOvr>
  <p:transition/>
</p:sld>
</file>

<file path=ppt/slides/slide6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0" y="642257"/>
            <a:ext cx="9144000" cy="5225143"/>
          </a:xfrm>
          <a:prstGeom prst="rect">
            <a:avLst/>
          </a:prstGeom>
          <a:noFill/>
          <a:ln w="9525">
            <a:noFill/>
            <a:miter lim="800000"/>
            <a:headEnd/>
            <a:tailEnd/>
          </a:ln>
        </p:spPr>
      </p:pic>
      <p:sp>
        <p:nvSpPr>
          <p:cNvPr id="11" name="Rectangle 10"/>
          <p:cNvSpPr>
            <a:spLocks noChangeArrowheads="1"/>
          </p:cNvSpPr>
          <p:nvPr/>
        </p:nvSpPr>
        <p:spPr bwMode="auto">
          <a:xfrm>
            <a:off x="2286000" y="5722506"/>
            <a:ext cx="4572000" cy="498598"/>
          </a:xfrm>
          <a:prstGeom prst="rect">
            <a:avLst/>
          </a:prstGeom>
          <a:noFill/>
          <a:ln w="9525">
            <a:noFill/>
            <a:miter lim="800000"/>
            <a:headEnd/>
            <a:tailEnd/>
          </a:ln>
        </p:spPr>
        <p:txBody>
          <a:bodyPr>
            <a:spAutoFit/>
          </a:bodyPr>
          <a:lstStyle/>
          <a:p>
            <a:r>
              <a:rPr lang="it-IT" sz="1200" i="0" dirty="0">
                <a:solidFill>
                  <a:srgbClr val="FFFFFF"/>
                </a:solidFill>
              </a:rPr>
              <a:t>Four Seasons Hotel</a:t>
            </a:r>
          </a:p>
          <a:p>
            <a:r>
              <a:rPr lang="it-IT" sz="1200" i="0" dirty="0">
                <a:solidFill>
                  <a:srgbClr val="FFFFFF"/>
                </a:solidFill>
              </a:rPr>
              <a:t>Geneva, Switzerland</a:t>
            </a:r>
          </a:p>
        </p:txBody>
      </p:sp>
      <p:sp>
        <p:nvSpPr>
          <p:cNvPr id="12" name="Rectangle 4"/>
          <p:cNvSpPr>
            <a:spLocks noChangeArrowheads="1"/>
          </p:cNvSpPr>
          <p:nvPr/>
        </p:nvSpPr>
        <p:spPr bwMode="auto">
          <a:xfrm>
            <a:off x="3146039" y="6551842"/>
            <a:ext cx="282481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http://www.fourseasons.com/geneva/celebrations/</a:t>
            </a:r>
            <a:endParaRPr lang="en-US" sz="800" b="0" i="0" dirty="0">
              <a:solidFill>
                <a:srgbClr val="000000"/>
              </a:solidFill>
            </a:endParaRPr>
          </a:p>
        </p:txBody>
      </p:sp>
    </p:spTree>
  </p:cSld>
  <p:clrMapOvr>
    <a:masterClrMapping/>
  </p:clrMapOvr>
  <p:transition/>
</p:sld>
</file>

<file path=ppt/slides/slide6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277504" y="0"/>
            <a:ext cx="8569022" cy="6858000"/>
          </a:xfrm>
          <a:prstGeom prst="rect">
            <a:avLst/>
          </a:prstGeom>
          <a:noFill/>
          <a:ln w="9525">
            <a:noFill/>
            <a:miter lim="800000"/>
            <a:headEnd/>
            <a:tailEnd/>
          </a:ln>
        </p:spPr>
      </p:pic>
      <p:sp>
        <p:nvSpPr>
          <p:cNvPr id="6" name="Rectangle 5"/>
          <p:cNvSpPr>
            <a:spLocks noChangeArrowheads="1"/>
          </p:cNvSpPr>
          <p:nvPr/>
        </p:nvSpPr>
        <p:spPr bwMode="auto">
          <a:xfrm>
            <a:off x="2286000" y="5722506"/>
            <a:ext cx="4572000" cy="498598"/>
          </a:xfrm>
          <a:prstGeom prst="rect">
            <a:avLst/>
          </a:prstGeom>
          <a:noFill/>
          <a:ln w="9525">
            <a:noFill/>
            <a:miter lim="800000"/>
            <a:headEnd/>
            <a:tailEnd/>
          </a:ln>
        </p:spPr>
        <p:txBody>
          <a:bodyPr>
            <a:spAutoFit/>
          </a:bodyPr>
          <a:lstStyle/>
          <a:p>
            <a:r>
              <a:rPr lang="it-IT" sz="1200" i="0" dirty="0">
                <a:solidFill>
                  <a:srgbClr val="FFFFFF"/>
                </a:solidFill>
              </a:rPr>
              <a:t>Four Seasons Hotel</a:t>
            </a:r>
          </a:p>
          <a:p>
            <a:r>
              <a:rPr lang="it-IT" sz="1200" i="0" dirty="0">
                <a:solidFill>
                  <a:srgbClr val="FFFFFF"/>
                </a:solidFill>
              </a:rPr>
              <a:t>Geneva, Switzerland</a:t>
            </a:r>
          </a:p>
        </p:txBody>
      </p:sp>
      <p:sp>
        <p:nvSpPr>
          <p:cNvPr id="7" name="Rectangle 4"/>
          <p:cNvSpPr>
            <a:spLocks noChangeArrowheads="1"/>
          </p:cNvSpPr>
          <p:nvPr/>
        </p:nvSpPr>
        <p:spPr bwMode="auto">
          <a:xfrm>
            <a:off x="3146039" y="6551842"/>
            <a:ext cx="282481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http://www.fourseasons.com/geneva/celebrations/</a:t>
            </a:r>
            <a:endParaRPr lang="en-US" sz="800" b="0" i="0" dirty="0">
              <a:solidFill>
                <a:srgbClr val="000000"/>
              </a:solidFill>
            </a:endParaRPr>
          </a:p>
        </p:txBody>
      </p:sp>
    </p:spTree>
  </p:cSld>
  <p:clrMapOvr>
    <a:masterClrMapping/>
  </p:clrMapOvr>
  <p:transition/>
</p:sld>
</file>

<file path=ppt/slides/slide6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1796142" y="656772"/>
            <a:ext cx="5486400" cy="5486400"/>
          </a:xfrm>
          <a:prstGeom prst="rect">
            <a:avLst/>
          </a:prstGeom>
          <a:noFill/>
          <a:ln w="9525">
            <a:noFill/>
            <a:miter lim="800000"/>
            <a:headEnd/>
            <a:tailEnd/>
          </a:ln>
        </p:spPr>
      </p:pic>
    </p:spTree>
    <p:extLst>
      <p:ext uri="{BB962C8B-B14F-4D97-AF65-F5344CB8AC3E}">
        <p14:creationId xmlns:p14="http://schemas.microsoft.com/office/powerpoint/2010/main" val="2626702082"/>
      </p:ext>
    </p:extLst>
  </p:cSld>
  <p:clrMapOvr>
    <a:masterClrMapping/>
  </p:clrMapOvr>
  <p:transition/>
</p:sld>
</file>

<file path=ppt/slides/slide6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2" cstate="print"/>
          <a:srcRect/>
          <a:stretch>
            <a:fillRect/>
          </a:stretch>
        </p:blipFill>
        <p:spPr bwMode="auto">
          <a:xfrm>
            <a:off x="2057400" y="0"/>
            <a:ext cx="4953000" cy="6831724"/>
          </a:xfrm>
          <a:prstGeom prst="rect">
            <a:avLst/>
          </a:prstGeom>
          <a:noFill/>
          <a:ln w="9525">
            <a:noFill/>
            <a:miter lim="800000"/>
            <a:headEnd/>
            <a:tailEnd/>
          </a:ln>
        </p:spPr>
      </p:pic>
      <p:sp>
        <p:nvSpPr>
          <p:cNvPr id="2" name="Rectangle 1"/>
          <p:cNvSpPr/>
          <p:nvPr/>
        </p:nvSpPr>
        <p:spPr>
          <a:xfrm>
            <a:off x="2286000" y="5948923"/>
            <a:ext cx="4572000" cy="800219"/>
          </a:xfrm>
          <a:prstGeom prst="rect">
            <a:avLst/>
          </a:prstGeom>
        </p:spPr>
        <p:txBody>
          <a:bodyPr>
            <a:spAutoFit/>
          </a:bodyPr>
          <a:lstStyle/>
          <a:p>
            <a:r>
              <a:rPr lang="en-US" sz="1400" dirty="0">
                <a:solidFill>
                  <a:srgbClr val="FFFFFF"/>
                </a:solidFill>
              </a:rPr>
              <a:t>Europa and the Bull</a:t>
            </a:r>
            <a:br>
              <a:rPr lang="en-US" sz="1400" dirty="0">
                <a:solidFill>
                  <a:srgbClr val="FFFFFF"/>
                </a:solidFill>
              </a:rPr>
            </a:br>
            <a:r>
              <a:rPr lang="en-US" sz="1400" dirty="0" err="1">
                <a:solidFill>
                  <a:srgbClr val="FFFFFF"/>
                </a:solidFill>
              </a:rPr>
              <a:t>Enlèvement</a:t>
            </a:r>
            <a:r>
              <a:rPr lang="en-US" sz="1400" dirty="0">
                <a:solidFill>
                  <a:srgbClr val="FFFFFF"/>
                </a:solidFill>
              </a:rPr>
              <a:t> </a:t>
            </a:r>
            <a:r>
              <a:rPr lang="en-US" sz="1400" dirty="0" err="1">
                <a:solidFill>
                  <a:srgbClr val="FFFFFF"/>
                </a:solidFill>
              </a:rPr>
              <a:t>d'Europe</a:t>
            </a:r>
            <a:br>
              <a:rPr lang="en-US" sz="1400" dirty="0">
                <a:solidFill>
                  <a:srgbClr val="FFFFFF"/>
                </a:solidFill>
                <a:hlinkClick r:id="rId3"/>
              </a:rPr>
            </a:br>
            <a:r>
              <a:rPr lang="en-US" sz="1800" dirty="0">
                <a:solidFill>
                  <a:srgbClr val="FFFFFF"/>
                </a:solidFill>
              </a:rPr>
              <a:t> </a:t>
            </a:r>
            <a:r>
              <a:rPr lang="en-US" sz="1200" i="0" dirty="0" err="1">
                <a:solidFill>
                  <a:srgbClr val="FFFFFF"/>
                </a:solidFill>
              </a:rPr>
              <a:t>Nöel</a:t>
            </a:r>
            <a:r>
              <a:rPr lang="en-US" sz="1200" i="0" dirty="0">
                <a:solidFill>
                  <a:srgbClr val="FFFFFF"/>
                </a:solidFill>
              </a:rPr>
              <a:t>-Nicolas </a:t>
            </a:r>
            <a:r>
              <a:rPr lang="en-US" sz="1200" i="0" dirty="0" err="1">
                <a:solidFill>
                  <a:srgbClr val="FFFFFF"/>
                </a:solidFill>
              </a:rPr>
              <a:t>Coypel</a:t>
            </a:r>
            <a:r>
              <a:rPr lang="en-US" sz="1200" dirty="0">
                <a:solidFill>
                  <a:srgbClr val="FFFFFF"/>
                </a:solidFill>
              </a:rPr>
              <a:t>, c. </a:t>
            </a:r>
            <a:r>
              <a:rPr lang="en-US" sz="1200" i="0" dirty="0">
                <a:solidFill>
                  <a:srgbClr val="FFFFFF"/>
                </a:solidFill>
              </a:rPr>
              <a:t>1726</a:t>
            </a:r>
            <a:endParaRPr lang="en-US" sz="1800" i="0" dirty="0">
              <a:solidFill>
                <a:srgbClr val="FFFFFF"/>
              </a:solidFill>
            </a:endParaRPr>
          </a:p>
        </p:txBody>
      </p:sp>
    </p:spTree>
    <p:extLst>
      <p:ext uri="{BB962C8B-B14F-4D97-AF65-F5344CB8AC3E}">
        <p14:creationId xmlns:p14="http://schemas.microsoft.com/office/powerpoint/2010/main" val="1196425874"/>
      </p:ext>
    </p:extLst>
  </p:cSld>
  <p:clrMapOvr>
    <a:masterClrMapping/>
  </p:clrMapOvr>
  <p:transition/>
</p:sld>
</file>

<file path=ppt/slides/slide651.xml><?xml version="1.0" encoding="utf-8"?>
<p:sld xmlns:a="http://schemas.openxmlformats.org/drawingml/2006/main" xmlns:r="http://schemas.openxmlformats.org/officeDocument/2006/relationships" xmlns:p="http://schemas.openxmlformats.org/presentationml/2006/main">
  <p:cSld>
    <p:bg>
      <p:bgPr>
        <a:solidFill>
          <a:srgbClr val="201F1A"/>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150D3B-3631-4CB0-92E6-D0099827FA18}"/>
              </a:ext>
            </a:extLst>
          </p:cNvPr>
          <p:cNvSpPr txBox="1"/>
          <p:nvPr/>
        </p:nvSpPr>
        <p:spPr>
          <a:xfrm>
            <a:off x="2286000" y="6248400"/>
            <a:ext cx="4572000" cy="33855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All yours for around $270,000.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447800" y="6566356"/>
            <a:ext cx="61722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FFFFFF"/>
                </a:solidFill>
                <a:effectLst/>
                <a:uLnTx/>
                <a:uFillTx/>
                <a:latin typeface="Arial"/>
                <a:ea typeface="+mn-ea"/>
                <a:cs typeface="+mn-cs"/>
                <a:hlinkClick r:id="rId3"/>
              </a:rPr>
              <a:t>https://blog.dupontregistry.com/lamborghini/new-2023-lamborghini-huracan-sterrato-is-revealed-602-hp-off-road-supercar/</a:t>
            </a:r>
            <a:endParaRPr kumimoji="0" lang="en-US" sz="800" b="1" i="1" u="none" strike="noStrike" kern="1200" cap="none" spc="0" normalizeH="0" baseline="0" noProof="0" dirty="0">
              <a:ln>
                <a:noFill/>
              </a:ln>
              <a:solidFill>
                <a:srgbClr val="FFFFFF"/>
              </a:solidFill>
              <a:effectLst/>
              <a:uLnTx/>
              <a:uFillTx/>
              <a:latin typeface="Arial"/>
              <a:ea typeface="+mn-ea"/>
              <a:cs typeface="+mn-cs"/>
            </a:endParaRPr>
          </a:p>
        </p:txBody>
      </p:sp>
      <p:sp>
        <p:nvSpPr>
          <p:cNvPr id="15" name="TextBox 14">
            <a:extLst>
              <a:ext uri="{FF2B5EF4-FFF2-40B4-BE49-F238E27FC236}">
                <a16:creationId xmlns:a16="http://schemas.microsoft.com/office/drawing/2014/main" id="{193581BE-5BF3-DF04-08D1-EF33D4E6E59E}"/>
              </a:ext>
            </a:extLst>
          </p:cNvPr>
          <p:cNvSpPr txBox="1"/>
          <p:nvPr/>
        </p:nvSpPr>
        <p:spPr>
          <a:xfrm>
            <a:off x="609600" y="5638800"/>
            <a:ext cx="81534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Arial"/>
                <a:ea typeface="+mn-ea"/>
                <a:cs typeface="+mn-cs"/>
              </a:rPr>
              <a:t>2023 Lamborghini Huracan </a:t>
            </a:r>
            <a:r>
              <a:rPr kumimoji="0" lang="en-US" sz="3200" b="1" i="0" u="none" strike="noStrike" kern="1200" cap="none" spc="0" normalizeH="0" baseline="0" noProof="0" dirty="0" err="1">
                <a:ln>
                  <a:noFill/>
                </a:ln>
                <a:solidFill>
                  <a:srgbClr val="FFFFFF"/>
                </a:solidFill>
                <a:effectLst/>
                <a:uLnTx/>
                <a:uFillTx/>
                <a:latin typeface="Arial"/>
                <a:ea typeface="+mn-ea"/>
                <a:cs typeface="+mn-cs"/>
              </a:rPr>
              <a:t>Sterrato</a:t>
            </a:r>
            <a:endParaRPr kumimoji="0" lang="en-US" sz="3200" b="1" i="0" u="none" strike="noStrike" kern="1200" cap="none" spc="0" normalizeH="0" baseline="0" noProof="0" dirty="0">
              <a:ln>
                <a:noFill/>
              </a:ln>
              <a:solidFill>
                <a:srgbClr val="FFFFFF"/>
              </a:solidFill>
              <a:effectLst/>
              <a:uLnTx/>
              <a:uFillTx/>
              <a:latin typeface="Arial"/>
              <a:ea typeface="+mn-ea"/>
              <a:cs typeface="+mn-cs"/>
            </a:endParaRPr>
          </a:p>
        </p:txBody>
      </p:sp>
      <p:pic>
        <p:nvPicPr>
          <p:cNvPr id="17" name="Picture 16" descr="A car driving on a road&#10;&#10;Description automatically generated with low confidence">
            <a:extLst>
              <a:ext uri="{FF2B5EF4-FFF2-40B4-BE49-F238E27FC236}">
                <a16:creationId xmlns:a16="http://schemas.microsoft.com/office/drawing/2014/main" id="{A722DAB8-3E59-EE21-3A94-36B3C5CE2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99529"/>
            <a:ext cx="9144000" cy="4572000"/>
          </a:xfrm>
          <a:prstGeom prst="rect">
            <a:avLst/>
          </a:prstGeom>
        </p:spPr>
      </p:pic>
    </p:spTree>
    <p:extLst>
      <p:ext uri="{BB962C8B-B14F-4D97-AF65-F5344CB8AC3E}">
        <p14:creationId xmlns:p14="http://schemas.microsoft.com/office/powerpoint/2010/main" val="2403175508"/>
      </p:ext>
    </p:extLst>
  </p:cSld>
  <p:clrMapOvr>
    <a:masterClrMapping/>
  </p:clrMapOvr>
  <p:transition/>
</p:sld>
</file>

<file path=ppt/slides/slide6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30F0D5-B477-4D08-B75E-65566B533DEB}"/>
              </a:ext>
            </a:extLst>
          </p:cNvPr>
          <p:cNvSpPr txBox="1"/>
          <p:nvPr/>
        </p:nvSpPr>
        <p:spPr>
          <a:xfrm>
            <a:off x="1552875" y="5739825"/>
            <a:ext cx="6019800" cy="584775"/>
          </a:xfrm>
          <a:prstGeom prst="rect">
            <a:avLst/>
          </a:prstGeom>
          <a:noFill/>
        </p:spPr>
        <p:txBody>
          <a:bodyPr wrap="square">
            <a:spAutoFit/>
          </a:bodyPr>
          <a:lstStyle/>
          <a:p>
            <a:r>
              <a:rPr lang="en-US" b="1" i="0" dirty="0">
                <a:solidFill>
                  <a:schemeClr val="bg1"/>
                </a:solidFill>
                <a:latin typeface="+mn-lt"/>
              </a:rPr>
              <a:t>2022 Lamborghini Sian</a:t>
            </a:r>
          </a:p>
        </p:txBody>
      </p:sp>
      <p:sp>
        <p:nvSpPr>
          <p:cNvPr id="7" name="TextBox 6">
            <a:extLst>
              <a:ext uri="{FF2B5EF4-FFF2-40B4-BE49-F238E27FC236}">
                <a16:creationId xmlns:a16="http://schemas.microsoft.com/office/drawing/2014/main" id="{F7150D3B-3631-4CB0-92E6-D0099827FA18}"/>
              </a:ext>
            </a:extLst>
          </p:cNvPr>
          <p:cNvSpPr txBox="1"/>
          <p:nvPr/>
        </p:nvSpPr>
        <p:spPr>
          <a:xfrm>
            <a:off x="2286000" y="6290846"/>
            <a:ext cx="4572000" cy="338554"/>
          </a:xfrm>
          <a:prstGeom prst="rect">
            <a:avLst/>
          </a:prstGeom>
          <a:noFill/>
        </p:spPr>
        <p:txBody>
          <a:bodyPr wrap="square">
            <a:spAutoFit/>
          </a:bodyPr>
          <a:lstStyle/>
          <a:p>
            <a:r>
              <a:rPr lang="en-US" sz="1600" b="0" i="0" dirty="0">
                <a:solidFill>
                  <a:schemeClr val="bg1"/>
                </a:solidFill>
              </a:rPr>
              <a:t>All yours for $3.6 million.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981200" y="6642556"/>
            <a:ext cx="5181600" cy="215444"/>
          </a:xfrm>
          <a:prstGeom prst="rect">
            <a:avLst/>
          </a:prstGeom>
          <a:noFill/>
        </p:spPr>
        <p:txBody>
          <a:bodyPr wrap="square">
            <a:spAutoFit/>
          </a:bodyPr>
          <a:lstStyle/>
          <a:p>
            <a:r>
              <a:rPr lang="en-US" sz="800" dirty="0">
                <a:solidFill>
                  <a:schemeClr val="bg1"/>
                </a:solidFill>
                <a:latin typeface="+mn-lt"/>
                <a:hlinkClick r:id="rId3"/>
              </a:rPr>
              <a:t>https://www.roadandtrack.com/news/a37294264/2022-lamborghini-countach/</a:t>
            </a:r>
            <a:endParaRPr lang="en-US" sz="800" dirty="0">
              <a:solidFill>
                <a:schemeClr val="bg1"/>
              </a:solidFill>
              <a:latin typeface="+mn-lt"/>
            </a:endParaRPr>
          </a:p>
        </p:txBody>
      </p:sp>
      <p:pic>
        <p:nvPicPr>
          <p:cNvPr id="13" name="Picture 12" descr="A green sports car&#10;&#10;Description automatically generated with low confidence">
            <a:extLst>
              <a:ext uri="{FF2B5EF4-FFF2-40B4-BE49-F238E27FC236}">
                <a16:creationId xmlns:a16="http://schemas.microsoft.com/office/drawing/2014/main" id="{2454F765-DE1A-47C3-829C-F2A2725756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3400"/>
            <a:ext cx="9144000" cy="5143500"/>
          </a:xfrm>
          <a:prstGeom prst="rect">
            <a:avLst/>
          </a:prstGeom>
        </p:spPr>
      </p:pic>
    </p:spTree>
    <p:extLst>
      <p:ext uri="{BB962C8B-B14F-4D97-AF65-F5344CB8AC3E}">
        <p14:creationId xmlns:p14="http://schemas.microsoft.com/office/powerpoint/2010/main" val="3171041092"/>
      </p:ext>
    </p:extLst>
  </p:cSld>
  <p:clrMapOvr>
    <a:masterClrMapping/>
  </p:clrMapOvr>
  <p:transition/>
</p:sld>
</file>

<file path=ppt/slides/slide6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DD2A9E-1933-4F63-8787-34F274C1DF6B}"/>
              </a:ext>
            </a:extLst>
          </p:cNvPr>
          <p:cNvPicPr>
            <a:picLocks noChangeAspect="1"/>
          </p:cNvPicPr>
          <p:nvPr/>
        </p:nvPicPr>
        <p:blipFill>
          <a:blip r:embed="rId3"/>
          <a:stretch>
            <a:fillRect/>
          </a:stretch>
        </p:blipFill>
        <p:spPr>
          <a:xfrm>
            <a:off x="0" y="1066800"/>
            <a:ext cx="9144000" cy="4590661"/>
          </a:xfrm>
          <a:prstGeom prst="rect">
            <a:avLst/>
          </a:prstGeom>
        </p:spPr>
      </p:pic>
      <p:sp>
        <p:nvSpPr>
          <p:cNvPr id="5" name="TextBox 4">
            <a:extLst>
              <a:ext uri="{FF2B5EF4-FFF2-40B4-BE49-F238E27FC236}">
                <a16:creationId xmlns:a16="http://schemas.microsoft.com/office/drawing/2014/main" id="{1E30F0D5-B477-4D08-B75E-65566B533DEB}"/>
              </a:ext>
            </a:extLst>
          </p:cNvPr>
          <p:cNvSpPr txBox="1"/>
          <p:nvPr/>
        </p:nvSpPr>
        <p:spPr>
          <a:xfrm>
            <a:off x="1552875" y="5739825"/>
            <a:ext cx="6019800" cy="584775"/>
          </a:xfrm>
          <a:prstGeom prst="rect">
            <a:avLst/>
          </a:prstGeom>
          <a:noFill/>
        </p:spPr>
        <p:txBody>
          <a:bodyPr wrap="square">
            <a:spAutoFit/>
          </a:bodyPr>
          <a:lstStyle/>
          <a:p>
            <a:r>
              <a:rPr lang="en-US" b="1" i="0" dirty="0">
                <a:solidFill>
                  <a:schemeClr val="bg1"/>
                </a:solidFill>
                <a:latin typeface="+mn-lt"/>
              </a:rPr>
              <a:t>2022 Lamborghini </a:t>
            </a:r>
            <a:r>
              <a:rPr lang="en-US" b="1" i="0" dirty="0" err="1">
                <a:solidFill>
                  <a:schemeClr val="bg1"/>
                </a:solidFill>
                <a:latin typeface="+mn-lt"/>
              </a:rPr>
              <a:t>Countach</a:t>
            </a:r>
            <a:endParaRPr lang="en-US" b="1" i="0" dirty="0">
              <a:solidFill>
                <a:schemeClr val="bg1"/>
              </a:solidFill>
              <a:latin typeface="+mn-lt"/>
            </a:endParaRPr>
          </a:p>
        </p:txBody>
      </p:sp>
      <p:sp>
        <p:nvSpPr>
          <p:cNvPr id="7" name="TextBox 6">
            <a:extLst>
              <a:ext uri="{FF2B5EF4-FFF2-40B4-BE49-F238E27FC236}">
                <a16:creationId xmlns:a16="http://schemas.microsoft.com/office/drawing/2014/main" id="{F7150D3B-3631-4CB0-92E6-D0099827FA18}"/>
              </a:ext>
            </a:extLst>
          </p:cNvPr>
          <p:cNvSpPr txBox="1"/>
          <p:nvPr/>
        </p:nvSpPr>
        <p:spPr>
          <a:xfrm>
            <a:off x="2286000" y="6290846"/>
            <a:ext cx="4572000" cy="338554"/>
          </a:xfrm>
          <a:prstGeom prst="rect">
            <a:avLst/>
          </a:prstGeom>
          <a:noFill/>
        </p:spPr>
        <p:txBody>
          <a:bodyPr wrap="square">
            <a:spAutoFit/>
          </a:bodyPr>
          <a:lstStyle/>
          <a:p>
            <a:r>
              <a:rPr lang="en-US" sz="1600" b="0" i="0" dirty="0">
                <a:solidFill>
                  <a:schemeClr val="bg1"/>
                </a:solidFill>
              </a:rPr>
              <a:t>All yours for $2.64 million.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981200" y="6642556"/>
            <a:ext cx="5181600" cy="215444"/>
          </a:xfrm>
          <a:prstGeom prst="rect">
            <a:avLst/>
          </a:prstGeom>
          <a:noFill/>
        </p:spPr>
        <p:txBody>
          <a:bodyPr wrap="square">
            <a:spAutoFit/>
          </a:bodyPr>
          <a:lstStyle/>
          <a:p>
            <a:r>
              <a:rPr lang="en-US" sz="800" dirty="0">
                <a:solidFill>
                  <a:schemeClr val="bg1"/>
                </a:solidFill>
                <a:latin typeface="+mn-lt"/>
                <a:hlinkClick r:id="rId4"/>
              </a:rPr>
              <a:t>https://www.roadandtrack.com/news/a37294264/2022-lamborghini-countach/</a:t>
            </a:r>
            <a:endParaRPr lang="en-US" sz="800" dirty="0">
              <a:solidFill>
                <a:schemeClr val="bg1"/>
              </a:solidFill>
              <a:latin typeface="+mn-lt"/>
            </a:endParaRPr>
          </a:p>
        </p:txBody>
      </p:sp>
    </p:spTree>
    <p:extLst>
      <p:ext uri="{BB962C8B-B14F-4D97-AF65-F5344CB8AC3E}">
        <p14:creationId xmlns:p14="http://schemas.microsoft.com/office/powerpoint/2010/main" val="1489716522"/>
      </p:ext>
    </p:extLst>
  </p:cSld>
  <p:clrMapOvr>
    <a:masterClrMapping/>
  </p:clrMapOvr>
  <p:transition/>
</p:sld>
</file>

<file path=ppt/slides/slide6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0" y="-14514"/>
            <a:ext cx="9144000" cy="6858000"/>
          </a:xfrm>
          <a:prstGeom prst="rect">
            <a:avLst/>
          </a:prstGeom>
          <a:noFill/>
          <a:ln w="9525">
            <a:noFill/>
            <a:miter lim="800000"/>
            <a:headEnd/>
            <a:tailEnd/>
          </a:ln>
        </p:spPr>
      </p:pic>
    </p:spTree>
    <p:extLst>
      <p:ext uri="{BB962C8B-B14F-4D97-AF65-F5344CB8AC3E}">
        <p14:creationId xmlns:p14="http://schemas.microsoft.com/office/powerpoint/2010/main" val="306402988"/>
      </p:ext>
    </p:extLst>
  </p:cSld>
  <p:clrMapOvr>
    <a:masterClrMapping/>
  </p:clrMapOvr>
  <p:transition/>
</p:sld>
</file>

<file path=ppt/slides/slide6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290" name="Picture 2" descr="http://carsconcept2016.com/wp-content/uploads/2015/02/2016-Lamborghini-aventador-revie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0" y="685800"/>
            <a:ext cx="9144000" cy="55313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008908" y="6153221"/>
            <a:ext cx="5198755" cy="461665"/>
          </a:xfrm>
          <a:prstGeom prst="rect">
            <a:avLst/>
          </a:prstGeom>
        </p:spPr>
        <p:txBody>
          <a:bodyPr wrap="square">
            <a:spAutoFit/>
          </a:bodyPr>
          <a:lstStyle/>
          <a:p>
            <a:r>
              <a:rPr lang="en-US" sz="2400" i="0" dirty="0">
                <a:solidFill>
                  <a:srgbClr val="FFFFFF"/>
                </a:solidFill>
              </a:rPr>
              <a:t>2016 Lamborghini </a:t>
            </a:r>
            <a:r>
              <a:rPr lang="en-US" sz="2400" i="0" dirty="0" err="1">
                <a:solidFill>
                  <a:srgbClr val="FFFFFF"/>
                </a:solidFill>
              </a:rPr>
              <a:t>Aventador</a:t>
            </a:r>
            <a:endParaRPr lang="en-US" sz="2400" i="0" dirty="0">
              <a:solidFill>
                <a:srgbClr val="FFFFFF"/>
              </a:solidFill>
            </a:endParaRPr>
          </a:p>
        </p:txBody>
      </p:sp>
    </p:spTree>
    <p:extLst>
      <p:ext uri="{BB962C8B-B14F-4D97-AF65-F5344CB8AC3E}">
        <p14:creationId xmlns:p14="http://schemas.microsoft.com/office/powerpoint/2010/main" val="3676176358"/>
      </p:ext>
    </p:extLst>
  </p:cSld>
  <p:clrMapOvr>
    <a:masterClrMapping/>
  </p:clrMapOvr>
  <p:transition/>
</p:sld>
</file>

<file path=ppt/slides/slide6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3"/>
          <p:cNvSpPr/>
          <p:nvPr/>
        </p:nvSpPr>
        <p:spPr>
          <a:xfrm>
            <a:off x="181428" y="6172200"/>
            <a:ext cx="8763000" cy="461665"/>
          </a:xfrm>
          <a:prstGeom prst="rect">
            <a:avLst/>
          </a:prstGeom>
        </p:spPr>
        <p:txBody>
          <a:bodyPr wrap="square">
            <a:spAutoFit/>
          </a:bodyPr>
          <a:lstStyle/>
          <a:p>
            <a:r>
              <a:rPr lang="it-IT" sz="2400" i="0" dirty="0">
                <a:solidFill>
                  <a:srgbClr val="FFFFFF"/>
                </a:solidFill>
              </a:rPr>
              <a:t>2016 Lamborghini Madura Sporty Design Concept</a:t>
            </a:r>
            <a:endParaRPr lang="en-US" sz="2400" i="0" dirty="0">
              <a:solidFill>
                <a:srgbClr val="FFFFFF"/>
              </a:solidFill>
            </a:endParaRPr>
          </a:p>
        </p:txBody>
      </p:sp>
      <p:pic>
        <p:nvPicPr>
          <p:cNvPr id="13314" name="Picture 2" descr="http://www.futurecarmodel.com/wp-content/uploads/2015/02/2016-Lamborghini-Madura-white-luxury-pictur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00" y="83820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520544"/>
      </p:ext>
    </p:extLst>
  </p:cSld>
  <p:clrMapOvr>
    <a:masterClrMapping/>
  </p:clrMapOvr>
  <p:transition/>
</p:sld>
</file>

<file path=ppt/slides/slide6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3"/>
          <p:cNvSpPr/>
          <p:nvPr/>
        </p:nvSpPr>
        <p:spPr>
          <a:xfrm>
            <a:off x="181428" y="6172200"/>
            <a:ext cx="8763000" cy="461665"/>
          </a:xfrm>
          <a:prstGeom prst="rect">
            <a:avLst/>
          </a:prstGeom>
        </p:spPr>
        <p:txBody>
          <a:bodyPr wrap="square">
            <a:spAutoFit/>
          </a:bodyPr>
          <a:lstStyle/>
          <a:p>
            <a:r>
              <a:rPr lang="it-IT" sz="2400" i="0" dirty="0">
                <a:solidFill>
                  <a:srgbClr val="FFFFFF"/>
                </a:solidFill>
              </a:rPr>
              <a:t>2016 Lamborghini Centenario</a:t>
            </a:r>
            <a:endParaRPr lang="en-US" sz="2400" i="0" dirty="0">
              <a:solidFill>
                <a:srgbClr val="FFFFFF"/>
              </a:solidFill>
            </a:endParaRPr>
          </a:p>
        </p:txBody>
      </p:sp>
      <p:pic>
        <p:nvPicPr>
          <p:cNvPr id="1026" name="Picture 2" descr="http://ichef.bbci.co.uk/wwfeatures/624_351/images/live/p0/3l/8s/p03l8s0v.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74" y="609600"/>
            <a:ext cx="8923867"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145945"/>
      </p:ext>
    </p:extLst>
  </p:cSld>
  <p:clrMapOvr>
    <a:masterClrMapping/>
  </p:clrMapOvr>
  <p:transition/>
</p:sld>
</file>

<file path=ppt/slides/slide6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2945704"/>
            <a:ext cx="7162800" cy="1946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sld>
</file>

<file path=ppt/slides/slide6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29" y="791891"/>
            <a:ext cx="9143999" cy="5362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8088391"/>
      </p:ext>
    </p:extLst>
  </p:cSld>
  <p:clrMapOvr>
    <a:masterClrMapping/>
  </p:clrMapOvr>
  <p:transition/>
</p:sld>
</file>

<file path=ppt/slides/slide6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5" y="838200"/>
            <a:ext cx="9144000" cy="51553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9582807"/>
      </p:ext>
    </p:extLst>
  </p:cSld>
  <p:clrMapOvr>
    <a:masterClrMapping/>
  </p:clrMapOvr>
  <p:transition/>
</p:sld>
</file>

<file path=ppt/slides/slide6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5" y="838200"/>
            <a:ext cx="9144000" cy="51553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447800" y="3588603"/>
            <a:ext cx="6248400" cy="830997"/>
          </a:xfrm>
          <a:prstGeom prst="rect">
            <a:avLst/>
          </a:prstGeom>
        </p:spPr>
        <p:txBody>
          <a:bodyPr wrap="square">
            <a:spAutoFit/>
          </a:bodyPr>
          <a:lstStyle/>
          <a:p>
            <a:r>
              <a:rPr lang="it-IT" sz="2800" i="0" dirty="0">
                <a:solidFill>
                  <a:srgbClr val="FFFFFF"/>
                </a:solidFill>
              </a:rPr>
              <a:t>Alfa Romeo 8C Competizione </a:t>
            </a:r>
            <a:r>
              <a:rPr lang="it-IT" sz="2000" b="0" i="0" dirty="0">
                <a:solidFill>
                  <a:srgbClr val="FFFFFF"/>
                </a:solidFill>
              </a:rPr>
              <a:t>(Fiat Group)</a:t>
            </a:r>
            <a:endParaRPr lang="en-US" sz="2000" b="0" i="0" dirty="0">
              <a:solidFill>
                <a:srgbClr val="FFFFFF"/>
              </a:solidFill>
            </a:endParaRPr>
          </a:p>
        </p:txBody>
      </p:sp>
    </p:spTree>
    <p:extLst>
      <p:ext uri="{BB962C8B-B14F-4D97-AF65-F5344CB8AC3E}">
        <p14:creationId xmlns:p14="http://schemas.microsoft.com/office/powerpoint/2010/main" val="2630760053"/>
      </p:ext>
    </p:extLst>
  </p:cSld>
  <p:clrMapOvr>
    <a:masterClrMapping/>
  </p:clrMapOvr>
  <p:transition/>
</p:sld>
</file>

<file path=ppt/slides/slide6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390538-487A-431F-A067-360D91D6434A}"/>
              </a:ext>
            </a:extLst>
          </p:cNvPr>
          <p:cNvPicPr>
            <a:picLocks noChangeAspect="1"/>
          </p:cNvPicPr>
          <p:nvPr/>
        </p:nvPicPr>
        <p:blipFill>
          <a:blip r:embed="rId2"/>
          <a:stretch>
            <a:fillRect/>
          </a:stretch>
        </p:blipFill>
        <p:spPr>
          <a:xfrm>
            <a:off x="457200" y="1148715"/>
            <a:ext cx="8229600" cy="5023485"/>
          </a:xfrm>
          <a:prstGeom prst="rect">
            <a:avLst/>
          </a:prstGeom>
        </p:spPr>
      </p:pic>
      <p:sp>
        <p:nvSpPr>
          <p:cNvPr id="6" name="TextBox 5">
            <a:extLst>
              <a:ext uri="{FF2B5EF4-FFF2-40B4-BE49-F238E27FC236}">
                <a16:creationId xmlns:a16="http://schemas.microsoft.com/office/drawing/2014/main" id="{772CB7FA-FF94-49BD-8AB6-2B5C7150322D}"/>
              </a:ext>
            </a:extLst>
          </p:cNvPr>
          <p:cNvSpPr txBox="1"/>
          <p:nvPr/>
        </p:nvSpPr>
        <p:spPr>
          <a:xfrm>
            <a:off x="228600" y="5739825"/>
            <a:ext cx="8686800" cy="584775"/>
          </a:xfrm>
          <a:prstGeom prst="rect">
            <a:avLst/>
          </a:prstGeom>
          <a:noFill/>
        </p:spPr>
        <p:txBody>
          <a:bodyPr wrap="square">
            <a:spAutoFit/>
          </a:bodyPr>
          <a:lstStyle/>
          <a:p>
            <a:r>
              <a:rPr lang="it-IT" i="0" dirty="0">
                <a:latin typeface="+mn-lt"/>
              </a:rPr>
              <a:t>2022/2023 Alfa Romeo Stelvio Quadrifoglio</a:t>
            </a:r>
            <a:endParaRPr lang="en-US" i="0" dirty="0">
              <a:latin typeface="+mn-lt"/>
            </a:endParaRPr>
          </a:p>
        </p:txBody>
      </p:sp>
      <p:sp>
        <p:nvSpPr>
          <p:cNvPr id="8" name="TextBox 7">
            <a:extLst>
              <a:ext uri="{FF2B5EF4-FFF2-40B4-BE49-F238E27FC236}">
                <a16:creationId xmlns:a16="http://schemas.microsoft.com/office/drawing/2014/main" id="{29D1507F-C241-47FF-9B45-7DFFCF20286E}"/>
              </a:ext>
            </a:extLst>
          </p:cNvPr>
          <p:cNvSpPr txBox="1"/>
          <p:nvPr/>
        </p:nvSpPr>
        <p:spPr>
          <a:xfrm>
            <a:off x="2286000" y="6629400"/>
            <a:ext cx="4572000" cy="215444"/>
          </a:xfrm>
          <a:prstGeom prst="rect">
            <a:avLst/>
          </a:prstGeom>
          <a:noFill/>
        </p:spPr>
        <p:txBody>
          <a:bodyPr wrap="square">
            <a:spAutoFit/>
          </a:bodyPr>
          <a:lstStyle/>
          <a:p>
            <a:r>
              <a:rPr lang="en-US" sz="800" b="0" dirty="0">
                <a:latin typeface="+mn-lt"/>
                <a:hlinkClick r:id="rId3"/>
              </a:rPr>
              <a:t>Source</a:t>
            </a:r>
            <a:endParaRPr lang="en-US" sz="800" b="0" dirty="0">
              <a:latin typeface="+mn-lt"/>
            </a:endParaRPr>
          </a:p>
        </p:txBody>
      </p:sp>
    </p:spTree>
    <p:extLst>
      <p:ext uri="{BB962C8B-B14F-4D97-AF65-F5344CB8AC3E}">
        <p14:creationId xmlns:p14="http://schemas.microsoft.com/office/powerpoint/2010/main" val="4034524672"/>
      </p:ext>
    </p:extLst>
  </p:cSld>
  <p:clrMapOvr>
    <a:masterClrMapping/>
  </p:clrMapOvr>
  <p:transition/>
</p:sld>
</file>

<file path=ppt/slides/slide6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cstate="print"/>
          <a:srcRect/>
          <a:stretch>
            <a:fillRect/>
          </a:stretch>
        </p:blipFill>
        <p:spPr bwMode="auto">
          <a:xfrm>
            <a:off x="2714625" y="576263"/>
            <a:ext cx="3714750" cy="5705475"/>
          </a:xfrm>
          <a:prstGeom prst="rect">
            <a:avLst/>
          </a:prstGeom>
          <a:noFill/>
          <a:ln w="9525">
            <a:noFill/>
            <a:miter lim="800000"/>
            <a:headEnd/>
            <a:tailEnd/>
          </a:ln>
        </p:spPr>
      </p:pic>
    </p:spTree>
    <p:extLst>
      <p:ext uri="{BB962C8B-B14F-4D97-AF65-F5344CB8AC3E}">
        <p14:creationId xmlns:p14="http://schemas.microsoft.com/office/powerpoint/2010/main" val="3797094548"/>
      </p:ext>
    </p:extLst>
  </p:cSld>
  <p:clrMapOvr>
    <a:masterClrMapping/>
  </p:clrMapOvr>
  <p:transition/>
</p:sld>
</file>

<file path=ppt/slides/slide664.xml><?xml version="1.0" encoding="utf-8"?>
<p:sld xmlns:a="http://schemas.openxmlformats.org/drawingml/2006/main" xmlns:r="http://schemas.openxmlformats.org/officeDocument/2006/relationships" xmlns:p="http://schemas.openxmlformats.org/presentationml/2006/main">
  <p:cSld>
    <p:bg>
      <p:bgPr>
        <a:solidFill>
          <a:srgbClr val="1A2B3F"/>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B5FABE-E6CF-4A53-935F-B4BB6251DE59}"/>
              </a:ext>
            </a:extLst>
          </p:cNvPr>
          <p:cNvSpPr txBox="1"/>
          <p:nvPr/>
        </p:nvSpPr>
        <p:spPr>
          <a:xfrm>
            <a:off x="1383098" y="6173986"/>
            <a:ext cx="6363902"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9D9C95"/>
                </a:solidFill>
                <a:effectLst/>
                <a:uLnTx/>
                <a:uFillTx/>
                <a:latin typeface="Arial"/>
                <a:ea typeface="+mn-ea"/>
                <a:cs typeface="+mn-cs"/>
              </a:rPr>
              <a:t>2024 Maserati </a:t>
            </a:r>
            <a:r>
              <a:rPr kumimoji="0" lang="en-US" sz="3200" b="1" i="1" u="none" strike="noStrike" kern="1200" cap="none" spc="0" normalizeH="0" baseline="0" noProof="0" dirty="0" err="1">
                <a:ln>
                  <a:noFill/>
                </a:ln>
                <a:solidFill>
                  <a:srgbClr val="9D9C95"/>
                </a:solidFill>
                <a:effectLst/>
                <a:uLnTx/>
                <a:uFillTx/>
                <a:latin typeface="Verdana" pitchFamily="34" charset="0"/>
                <a:ea typeface="+mn-ea"/>
                <a:cs typeface="+mn-cs"/>
              </a:rPr>
              <a:t>GranTurismo</a:t>
            </a:r>
            <a:endParaRPr kumimoji="0" lang="en-US" sz="3200" b="1" i="1" u="none" strike="noStrike" kern="1200" cap="none" spc="0" normalizeH="0" baseline="0" noProof="0" dirty="0">
              <a:ln>
                <a:noFill/>
              </a:ln>
              <a:solidFill>
                <a:srgbClr val="9D9C95"/>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A7B658FB-BF1D-83F9-1D8D-FBDD67AB5307}"/>
              </a:ext>
            </a:extLst>
          </p:cNvPr>
          <p:cNvPicPr>
            <a:picLocks noChangeAspect="1"/>
          </p:cNvPicPr>
          <p:nvPr/>
        </p:nvPicPr>
        <p:blipFill>
          <a:blip r:embed="rId2"/>
          <a:stretch>
            <a:fillRect/>
          </a:stretch>
        </p:blipFill>
        <p:spPr>
          <a:xfrm>
            <a:off x="5749" y="0"/>
            <a:ext cx="9144000" cy="6092191"/>
          </a:xfrm>
          <a:prstGeom prst="rect">
            <a:avLst/>
          </a:prstGeom>
          <a:solidFill>
            <a:srgbClr val="1A2F44"/>
          </a:solidFill>
        </p:spPr>
      </p:pic>
    </p:spTree>
    <p:extLst>
      <p:ext uri="{BB962C8B-B14F-4D97-AF65-F5344CB8AC3E}">
        <p14:creationId xmlns:p14="http://schemas.microsoft.com/office/powerpoint/2010/main" val="3371063490"/>
      </p:ext>
    </p:extLst>
  </p:cSld>
  <p:clrMapOvr>
    <a:masterClrMapping/>
  </p:clrMapOvr>
  <p:transition/>
</p:sld>
</file>

<file path=ppt/slides/slide665.xml><?xml version="1.0" encoding="utf-8"?>
<p:sld xmlns:a="http://schemas.openxmlformats.org/drawingml/2006/main" xmlns:r="http://schemas.openxmlformats.org/officeDocument/2006/relationships" xmlns:p="http://schemas.openxmlformats.org/presentationml/2006/main">
  <p:cSld>
    <p:bg>
      <p:bgPr>
        <a:solidFill>
          <a:srgbClr val="4E82BE"/>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E2A172-F759-46E6-9AC4-FFD0751307CB}"/>
              </a:ext>
            </a:extLst>
          </p:cNvPr>
          <p:cNvPicPr>
            <a:picLocks noChangeAspect="1"/>
          </p:cNvPicPr>
          <p:nvPr/>
        </p:nvPicPr>
        <p:blipFill>
          <a:blip r:embed="rId2"/>
          <a:stretch>
            <a:fillRect/>
          </a:stretch>
        </p:blipFill>
        <p:spPr>
          <a:xfrm>
            <a:off x="0" y="685800"/>
            <a:ext cx="9142572" cy="6096953"/>
          </a:xfrm>
          <a:prstGeom prst="rect">
            <a:avLst/>
          </a:prstGeom>
        </p:spPr>
      </p:pic>
      <p:sp>
        <p:nvSpPr>
          <p:cNvPr id="5" name="TextBox 4">
            <a:extLst>
              <a:ext uri="{FF2B5EF4-FFF2-40B4-BE49-F238E27FC236}">
                <a16:creationId xmlns:a16="http://schemas.microsoft.com/office/drawing/2014/main" id="{D6B5FABE-E6CF-4A53-935F-B4BB6251DE59}"/>
              </a:ext>
            </a:extLst>
          </p:cNvPr>
          <p:cNvSpPr txBox="1"/>
          <p:nvPr/>
        </p:nvSpPr>
        <p:spPr>
          <a:xfrm>
            <a:off x="2229050" y="5848150"/>
            <a:ext cx="4668252" cy="584775"/>
          </a:xfrm>
          <a:prstGeom prst="rect">
            <a:avLst/>
          </a:prstGeom>
          <a:noFill/>
        </p:spPr>
        <p:txBody>
          <a:bodyPr wrap="square">
            <a:spAutoFit/>
          </a:bodyPr>
          <a:lstStyle/>
          <a:p>
            <a:r>
              <a:rPr lang="en-US" i="0" dirty="0">
                <a:latin typeface="+mn-lt"/>
              </a:rPr>
              <a:t>2022 Maserati MC20</a:t>
            </a:r>
          </a:p>
        </p:txBody>
      </p:sp>
    </p:spTree>
    <p:extLst>
      <p:ext uri="{BB962C8B-B14F-4D97-AF65-F5344CB8AC3E}">
        <p14:creationId xmlns:p14="http://schemas.microsoft.com/office/powerpoint/2010/main" val="4004165333"/>
      </p:ext>
    </p:extLst>
  </p:cSld>
  <p:clrMapOvr>
    <a:masterClrMapping/>
  </p:clrMapOvr>
  <p:transition/>
</p:sld>
</file>

<file path=ppt/slides/slide66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extLst>
      <p:ext uri="{BB962C8B-B14F-4D97-AF65-F5344CB8AC3E}">
        <p14:creationId xmlns:p14="http://schemas.microsoft.com/office/powerpoint/2010/main" val="868929858"/>
      </p:ext>
    </p:extLst>
  </p:cSld>
  <p:clrMapOvr>
    <a:masterClrMapping/>
  </p:clrMapOvr>
  <p:transition/>
</p:sld>
</file>

<file path=ppt/slides/slide6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94626" name="Picture 2"/>
          <p:cNvPicPr>
            <a:picLocks noChangeAspect="1" noChangeArrowheads="1"/>
          </p:cNvPicPr>
          <p:nvPr/>
        </p:nvPicPr>
        <p:blipFill>
          <a:blip r:embed="rId2" cstate="print"/>
          <a:srcRect/>
          <a:stretch>
            <a:fillRect/>
          </a:stretch>
        </p:blipFill>
        <p:spPr bwMode="auto">
          <a:xfrm>
            <a:off x="2933700" y="809625"/>
            <a:ext cx="3276600" cy="5238750"/>
          </a:xfrm>
          <a:prstGeom prst="rect">
            <a:avLst/>
          </a:prstGeom>
          <a:noFill/>
          <a:ln w="9525">
            <a:noFill/>
            <a:miter lim="800000"/>
            <a:headEnd/>
            <a:tailEnd/>
          </a:ln>
        </p:spPr>
      </p:pic>
    </p:spTree>
  </p:cSld>
  <p:clrMapOvr>
    <a:masterClrMapping/>
  </p:clrMapOvr>
  <p:transition/>
</p:sld>
</file>

<file path=ppt/slides/slide668.xml><?xml version="1.0" encoding="utf-8"?>
<p:sld xmlns:a="http://schemas.openxmlformats.org/drawingml/2006/main" xmlns:r="http://schemas.openxmlformats.org/officeDocument/2006/relationships" xmlns:p="http://schemas.openxmlformats.org/presentationml/2006/main">
  <p:cSld>
    <p:bg>
      <p:bgPr>
        <a:solidFill>
          <a:srgbClr val="50647A"/>
        </a:solidFill>
        <a:effectLst/>
      </p:bgPr>
    </p:bg>
    <p:spTree>
      <p:nvGrpSpPr>
        <p:cNvPr id="1" name=""/>
        <p:cNvGrpSpPr/>
        <p:nvPr/>
      </p:nvGrpSpPr>
      <p:grpSpPr>
        <a:xfrm>
          <a:off x="0" y="0"/>
          <a:ext cx="0" cy="0"/>
          <a:chOff x="0" y="0"/>
          <a:chExt cx="0" cy="0"/>
        </a:xfrm>
      </p:grpSpPr>
      <p:sp>
        <p:nvSpPr>
          <p:cNvPr id="2" name="Rectangle 1"/>
          <p:cNvSpPr/>
          <p:nvPr/>
        </p:nvSpPr>
        <p:spPr>
          <a:xfrm>
            <a:off x="0" y="6553200"/>
            <a:ext cx="91440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https://www.motor1.com/reviews/621685/2023-ferrari-296-gts-first-drive/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1" name="TextBox 10">
            <a:extLst>
              <a:ext uri="{FF2B5EF4-FFF2-40B4-BE49-F238E27FC236}">
                <a16:creationId xmlns:a16="http://schemas.microsoft.com/office/drawing/2014/main" id="{7294EE86-13EC-4A6E-ACE9-570824EA266F}"/>
              </a:ext>
            </a:extLst>
          </p:cNvPr>
          <p:cNvSpPr txBox="1"/>
          <p:nvPr/>
        </p:nvSpPr>
        <p:spPr>
          <a:xfrm>
            <a:off x="1790700" y="6019800"/>
            <a:ext cx="55626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Arial"/>
                <a:ea typeface="+mn-ea"/>
                <a:cs typeface="+mn-cs"/>
              </a:rPr>
              <a:t>2023 Ferrari 296 GTS</a:t>
            </a:r>
          </a:p>
        </p:txBody>
      </p:sp>
      <p:pic>
        <p:nvPicPr>
          <p:cNvPr id="3" name="Picture 2">
            <a:extLst>
              <a:ext uri="{FF2B5EF4-FFF2-40B4-BE49-F238E27FC236}">
                <a16:creationId xmlns:a16="http://schemas.microsoft.com/office/drawing/2014/main" id="{69187E7B-0F34-795B-A308-4A4A045E26A9}"/>
              </a:ext>
            </a:extLst>
          </p:cNvPr>
          <p:cNvPicPr>
            <a:picLocks noChangeAspect="1"/>
          </p:cNvPicPr>
          <p:nvPr/>
        </p:nvPicPr>
        <p:blipFill>
          <a:blip r:embed="rId3"/>
          <a:stretch>
            <a:fillRect/>
          </a:stretch>
        </p:blipFill>
        <p:spPr>
          <a:xfrm>
            <a:off x="12700" y="762000"/>
            <a:ext cx="9144000" cy="5143500"/>
          </a:xfrm>
          <a:prstGeom prst="rect">
            <a:avLst/>
          </a:prstGeom>
        </p:spPr>
      </p:pic>
    </p:spTree>
    <p:extLst>
      <p:ext uri="{BB962C8B-B14F-4D97-AF65-F5344CB8AC3E}">
        <p14:creationId xmlns:p14="http://schemas.microsoft.com/office/powerpoint/2010/main" val="115068959"/>
      </p:ext>
    </p:extLst>
  </p:cSld>
  <p:clrMapOvr>
    <a:masterClrMapping/>
  </p:clrMapOvr>
  <p:transition/>
</p:sld>
</file>

<file path=ppt/slides/slide669.xml><?xml version="1.0" encoding="utf-8"?>
<p:sld xmlns:a="http://schemas.openxmlformats.org/drawingml/2006/main" xmlns:r="http://schemas.openxmlformats.org/officeDocument/2006/relationships" xmlns:p="http://schemas.openxmlformats.org/presentationml/2006/main">
  <p:cSld>
    <p:bg>
      <p:bgPr>
        <a:solidFill>
          <a:srgbClr val="656565"/>
        </a:solidFill>
        <a:effectLst/>
      </p:bgPr>
    </p:bg>
    <p:spTree>
      <p:nvGrpSpPr>
        <p:cNvPr id="1" name=""/>
        <p:cNvGrpSpPr/>
        <p:nvPr/>
      </p:nvGrpSpPr>
      <p:grpSpPr>
        <a:xfrm>
          <a:off x="0" y="0"/>
          <a:ext cx="0" cy="0"/>
          <a:chOff x="0" y="0"/>
          <a:chExt cx="0" cy="0"/>
        </a:xfrm>
      </p:grpSpPr>
      <p:sp>
        <p:nvSpPr>
          <p:cNvPr id="2" name="Rectangle 1"/>
          <p:cNvSpPr/>
          <p:nvPr/>
        </p:nvSpPr>
        <p:spPr>
          <a:xfrm>
            <a:off x="0" y="6553200"/>
            <a:ext cx="9144000" cy="215444"/>
          </a:xfrm>
          <a:prstGeom prst="rect">
            <a:avLst/>
          </a:prstGeom>
        </p:spPr>
        <p:txBody>
          <a:bodyPr wrap="square">
            <a:spAutoFit/>
          </a:bodyPr>
          <a:lstStyle/>
          <a:p>
            <a:r>
              <a:rPr lang="en-US" sz="800" b="0" i="0" dirty="0">
                <a:hlinkClick r:id="rId2"/>
              </a:rPr>
              <a:t>https://www.ferrarilakeforest.com/manufacturer-information/upcoming-ferrari-models/</a:t>
            </a:r>
            <a:endParaRPr lang="en-US" sz="800" b="0" i="0" dirty="0"/>
          </a:p>
        </p:txBody>
      </p:sp>
      <p:pic>
        <p:nvPicPr>
          <p:cNvPr id="4" name="Picture 3" descr="A picture containing car&#10;&#10;Description automatically generated">
            <a:extLst>
              <a:ext uri="{FF2B5EF4-FFF2-40B4-BE49-F238E27FC236}">
                <a16:creationId xmlns:a16="http://schemas.microsoft.com/office/drawing/2014/main" id="{8854F2FE-66CC-4E62-9ABF-53097F71B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66800"/>
            <a:ext cx="9144000" cy="4972050"/>
          </a:xfrm>
          <a:prstGeom prst="rect">
            <a:avLst/>
          </a:prstGeom>
        </p:spPr>
      </p:pic>
      <p:sp>
        <p:nvSpPr>
          <p:cNvPr id="11" name="TextBox 10">
            <a:extLst>
              <a:ext uri="{FF2B5EF4-FFF2-40B4-BE49-F238E27FC236}">
                <a16:creationId xmlns:a16="http://schemas.microsoft.com/office/drawing/2014/main" id="{7294EE86-13EC-4A6E-ACE9-570824EA266F}"/>
              </a:ext>
            </a:extLst>
          </p:cNvPr>
          <p:cNvSpPr txBox="1"/>
          <p:nvPr/>
        </p:nvSpPr>
        <p:spPr>
          <a:xfrm>
            <a:off x="1790700" y="6019800"/>
            <a:ext cx="5562600" cy="584775"/>
          </a:xfrm>
          <a:prstGeom prst="rect">
            <a:avLst/>
          </a:prstGeom>
          <a:noFill/>
        </p:spPr>
        <p:txBody>
          <a:bodyPr wrap="square">
            <a:spAutoFit/>
          </a:bodyPr>
          <a:lstStyle/>
          <a:p>
            <a:r>
              <a:rPr lang="en-US" b="1" i="0" dirty="0">
                <a:solidFill>
                  <a:schemeClr val="bg1"/>
                </a:solidFill>
                <a:latin typeface="+mn-lt"/>
              </a:rPr>
              <a:t>Ferrari </a:t>
            </a:r>
            <a:r>
              <a:rPr lang="en-US" b="1" i="0" dirty="0" err="1">
                <a:solidFill>
                  <a:schemeClr val="bg1"/>
                </a:solidFill>
                <a:latin typeface="+mn-lt"/>
              </a:rPr>
              <a:t>Icona</a:t>
            </a:r>
            <a:r>
              <a:rPr lang="en-US" b="1" i="0" dirty="0">
                <a:solidFill>
                  <a:schemeClr val="bg1"/>
                </a:solidFill>
                <a:latin typeface="+mn-lt"/>
              </a:rPr>
              <a:t>: Monza SP1</a:t>
            </a:r>
          </a:p>
        </p:txBody>
      </p:sp>
    </p:spTree>
    <p:extLst>
      <p:ext uri="{BB962C8B-B14F-4D97-AF65-F5344CB8AC3E}">
        <p14:creationId xmlns:p14="http://schemas.microsoft.com/office/powerpoint/2010/main" val="3506636507"/>
      </p:ext>
    </p:extLst>
  </p:cSld>
  <p:clrMapOvr>
    <a:masterClrMapping/>
  </p:clrMapOvr>
  <p:transition/>
</p:sld>
</file>

<file path=ppt/slides/slide6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5114"/>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0" y="6553200"/>
            <a:ext cx="9144000" cy="215444"/>
          </a:xfrm>
          <a:prstGeom prst="rect">
            <a:avLst/>
          </a:prstGeom>
        </p:spPr>
        <p:txBody>
          <a:bodyPr wrap="square">
            <a:spAutoFit/>
          </a:bodyPr>
          <a:lstStyle/>
          <a:p>
            <a:r>
              <a:rPr lang="en-US" sz="800" b="0" i="0" dirty="0">
                <a:hlinkClick r:id="rId3"/>
              </a:rPr>
              <a:t>http://www.bbc.com/autos/story/20160929-the-90-second-guide-to-the-paris-motor-show?ocid=global_autos_rss&amp;ocid=global_bbccom_email_05102016_autos</a:t>
            </a:r>
            <a:endParaRPr lang="en-US" sz="800" b="0" i="0" dirty="0"/>
          </a:p>
        </p:txBody>
      </p:sp>
      <p:sp>
        <p:nvSpPr>
          <p:cNvPr id="9" name="Rectangle 8"/>
          <p:cNvSpPr/>
          <p:nvPr/>
        </p:nvSpPr>
        <p:spPr>
          <a:xfrm>
            <a:off x="1494972" y="5358825"/>
            <a:ext cx="6172200" cy="584775"/>
          </a:xfrm>
          <a:prstGeom prst="rect">
            <a:avLst/>
          </a:prstGeom>
        </p:spPr>
        <p:txBody>
          <a:bodyPr wrap="square">
            <a:spAutoFit/>
          </a:bodyPr>
          <a:lstStyle/>
          <a:p>
            <a:r>
              <a:rPr lang="en-US" dirty="0"/>
              <a:t>Ferrari </a:t>
            </a:r>
            <a:r>
              <a:rPr lang="en-US" dirty="0" err="1"/>
              <a:t>LaFerrari</a:t>
            </a:r>
            <a:r>
              <a:rPr lang="en-US" dirty="0"/>
              <a:t> </a:t>
            </a:r>
            <a:r>
              <a:rPr lang="en-US" dirty="0" err="1"/>
              <a:t>Aperta</a:t>
            </a:r>
            <a:endParaRPr lang="en-US" dirty="0"/>
          </a:p>
        </p:txBody>
      </p:sp>
      <p:sp>
        <p:nvSpPr>
          <p:cNvPr id="10" name="Rectangle 9"/>
          <p:cNvSpPr/>
          <p:nvPr/>
        </p:nvSpPr>
        <p:spPr>
          <a:xfrm>
            <a:off x="0" y="5839981"/>
            <a:ext cx="9144000" cy="210215"/>
          </a:xfrm>
          <a:prstGeom prst="rect">
            <a:avLst/>
          </a:prstGeom>
        </p:spPr>
        <p:txBody>
          <a:bodyPr wrap="square">
            <a:spAutoFit/>
          </a:bodyPr>
          <a:lstStyle/>
          <a:p>
            <a:r>
              <a:rPr lang="en-US" sz="1400" b="0" i="0" dirty="0">
                <a:solidFill>
                  <a:srgbClr val="FF0000"/>
                </a:solidFill>
                <a:hlinkClick r:id="rId4" tooltip="2016 Paris Motor Show"/>
              </a:rPr>
              <a:t>2016 Paris Motor Show</a:t>
            </a:r>
            <a:endParaRPr lang="en-US" sz="1400" b="0" i="0" dirty="0">
              <a:solidFill>
                <a:srgbClr val="FF0000"/>
              </a:solidFill>
            </a:endParaRPr>
          </a:p>
        </p:txBody>
      </p:sp>
    </p:spTree>
    <p:extLst>
      <p:ext uri="{BB962C8B-B14F-4D97-AF65-F5344CB8AC3E}">
        <p14:creationId xmlns:p14="http://schemas.microsoft.com/office/powerpoint/2010/main" val="3677487408"/>
      </p:ext>
    </p:extLst>
  </p:cSld>
  <p:clrMapOvr>
    <a:masterClrMapping/>
  </p:clrMapOvr>
  <p:transition/>
</p:sld>
</file>

<file path=ppt/slides/slide6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5114"/>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6553200"/>
            <a:ext cx="9144000" cy="215444"/>
          </a:xfrm>
          <a:prstGeom prst="rect">
            <a:avLst/>
          </a:prstGeom>
        </p:spPr>
        <p:txBody>
          <a:bodyPr wrap="square">
            <a:spAutoFit/>
          </a:bodyPr>
          <a:lstStyle/>
          <a:p>
            <a:r>
              <a:rPr lang="en-US" sz="800" b="0" i="0" dirty="0">
                <a:hlinkClick r:id="rId3"/>
              </a:rPr>
              <a:t>http://www.bbc.com/autos/story/20160929-the-90-second-guide-to-the-paris-motor-show?ocid=global_autos_rss&amp;ocid=global_bbccom_email_05102016_autos</a:t>
            </a:r>
            <a:endParaRPr lang="en-US" sz="800" b="0" i="0" dirty="0"/>
          </a:p>
        </p:txBody>
      </p:sp>
      <p:sp>
        <p:nvSpPr>
          <p:cNvPr id="8" name="Rectangle 7"/>
          <p:cNvSpPr/>
          <p:nvPr/>
        </p:nvSpPr>
        <p:spPr>
          <a:xfrm>
            <a:off x="1494972" y="5358825"/>
            <a:ext cx="6172200" cy="584775"/>
          </a:xfrm>
          <a:prstGeom prst="rect">
            <a:avLst/>
          </a:prstGeom>
        </p:spPr>
        <p:txBody>
          <a:bodyPr wrap="square">
            <a:spAutoFit/>
          </a:bodyPr>
          <a:lstStyle/>
          <a:p>
            <a:r>
              <a:rPr lang="en-US" dirty="0"/>
              <a:t>Ferrari </a:t>
            </a:r>
            <a:r>
              <a:rPr lang="en-US" dirty="0" err="1"/>
              <a:t>LaFerrari</a:t>
            </a:r>
            <a:r>
              <a:rPr lang="en-US" dirty="0"/>
              <a:t> </a:t>
            </a:r>
            <a:r>
              <a:rPr lang="en-US" dirty="0" err="1"/>
              <a:t>Aperta</a:t>
            </a:r>
            <a:endParaRPr lang="en-US" dirty="0"/>
          </a:p>
        </p:txBody>
      </p:sp>
      <p:sp>
        <p:nvSpPr>
          <p:cNvPr id="9" name="Rectangle 8"/>
          <p:cNvSpPr/>
          <p:nvPr/>
        </p:nvSpPr>
        <p:spPr>
          <a:xfrm>
            <a:off x="0" y="5839981"/>
            <a:ext cx="9144000" cy="210215"/>
          </a:xfrm>
          <a:prstGeom prst="rect">
            <a:avLst/>
          </a:prstGeom>
        </p:spPr>
        <p:txBody>
          <a:bodyPr wrap="square">
            <a:spAutoFit/>
          </a:bodyPr>
          <a:lstStyle/>
          <a:p>
            <a:r>
              <a:rPr lang="en-US" sz="1400" b="0" i="0" dirty="0">
                <a:solidFill>
                  <a:srgbClr val="FF0000"/>
                </a:solidFill>
                <a:hlinkClick r:id="rId4" tooltip="2016 Paris Motor Show"/>
              </a:rPr>
              <a:t>2016 Paris Motor Show</a:t>
            </a:r>
            <a:endParaRPr lang="en-US" sz="1400" b="0" i="0" dirty="0">
              <a:solidFill>
                <a:srgbClr val="FF0000"/>
              </a:solidFill>
            </a:endParaRPr>
          </a:p>
        </p:txBody>
      </p:sp>
    </p:spTree>
    <p:extLst>
      <p:ext uri="{BB962C8B-B14F-4D97-AF65-F5344CB8AC3E}">
        <p14:creationId xmlns:p14="http://schemas.microsoft.com/office/powerpoint/2010/main" val="2556768097"/>
      </p:ext>
    </p:extLst>
  </p:cSld>
  <p:clrMapOvr>
    <a:masterClrMapping/>
  </p:clrMapOvr>
  <p:transition/>
</p:sld>
</file>

<file path=ppt/slides/slide6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5114"/>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6553200"/>
            <a:ext cx="9144000" cy="215444"/>
          </a:xfrm>
          <a:prstGeom prst="rect">
            <a:avLst/>
          </a:prstGeom>
        </p:spPr>
        <p:txBody>
          <a:bodyPr wrap="square">
            <a:spAutoFit/>
          </a:bodyPr>
          <a:lstStyle/>
          <a:p>
            <a:r>
              <a:rPr lang="en-US" sz="800" b="0" i="0" dirty="0">
                <a:hlinkClick r:id="rId3"/>
              </a:rPr>
              <a:t>http://www.bbc.com/autos/story/20160929-the-90-second-guide-to-the-paris-motor-show?ocid=global_autos_rss&amp;ocid=global_bbccom_email_05102016_autos</a:t>
            </a:r>
            <a:endParaRPr lang="en-US" sz="800" b="0" i="0" dirty="0"/>
          </a:p>
        </p:txBody>
      </p:sp>
      <p:sp>
        <p:nvSpPr>
          <p:cNvPr id="5" name="Rectangle 4"/>
          <p:cNvSpPr/>
          <p:nvPr/>
        </p:nvSpPr>
        <p:spPr>
          <a:xfrm>
            <a:off x="0" y="5839981"/>
            <a:ext cx="9144000" cy="210215"/>
          </a:xfrm>
          <a:prstGeom prst="rect">
            <a:avLst/>
          </a:prstGeom>
        </p:spPr>
        <p:txBody>
          <a:bodyPr wrap="square">
            <a:spAutoFit/>
          </a:bodyPr>
          <a:lstStyle/>
          <a:p>
            <a:r>
              <a:rPr lang="en-US" sz="1400" b="0" i="0" dirty="0">
                <a:solidFill>
                  <a:srgbClr val="FF0000"/>
                </a:solidFill>
                <a:hlinkClick r:id="rId4" tooltip="2016 Paris Motor Show"/>
              </a:rPr>
              <a:t>2016 Paris Motor Show</a:t>
            </a:r>
            <a:endParaRPr lang="en-US" sz="1400" b="0" i="0" dirty="0">
              <a:solidFill>
                <a:srgbClr val="FF0000"/>
              </a:solidFill>
            </a:endParaRPr>
          </a:p>
        </p:txBody>
      </p:sp>
      <p:sp>
        <p:nvSpPr>
          <p:cNvPr id="6" name="Rectangle 5"/>
          <p:cNvSpPr/>
          <p:nvPr/>
        </p:nvSpPr>
        <p:spPr>
          <a:xfrm>
            <a:off x="1494972" y="5358825"/>
            <a:ext cx="6172200" cy="584775"/>
          </a:xfrm>
          <a:prstGeom prst="rect">
            <a:avLst/>
          </a:prstGeom>
        </p:spPr>
        <p:txBody>
          <a:bodyPr wrap="square">
            <a:spAutoFit/>
          </a:bodyPr>
          <a:lstStyle/>
          <a:p>
            <a:r>
              <a:rPr lang="en-US" dirty="0"/>
              <a:t>Ferrari </a:t>
            </a:r>
            <a:r>
              <a:rPr lang="en-US" dirty="0" err="1"/>
              <a:t>LaFerrari</a:t>
            </a:r>
            <a:r>
              <a:rPr lang="en-US" dirty="0"/>
              <a:t> </a:t>
            </a:r>
            <a:r>
              <a:rPr lang="en-US" dirty="0" err="1"/>
              <a:t>Aperta</a:t>
            </a:r>
            <a:endParaRPr lang="en-US" dirty="0"/>
          </a:p>
        </p:txBody>
      </p:sp>
    </p:spTree>
    <p:extLst>
      <p:ext uri="{BB962C8B-B14F-4D97-AF65-F5344CB8AC3E}">
        <p14:creationId xmlns:p14="http://schemas.microsoft.com/office/powerpoint/2010/main" val="137036340"/>
      </p:ext>
    </p:extLst>
  </p:cSld>
  <p:clrMapOvr>
    <a:masterClrMapping/>
  </p:clrMapOvr>
  <p:transition/>
</p:sld>
</file>

<file path=ppt/slides/slide6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94626" name="Picture 2"/>
          <p:cNvPicPr>
            <a:picLocks noChangeAspect="1" noChangeArrowheads="1"/>
          </p:cNvPicPr>
          <p:nvPr/>
        </p:nvPicPr>
        <p:blipFill>
          <a:blip r:embed="rId2" cstate="print"/>
          <a:srcRect/>
          <a:stretch>
            <a:fillRect/>
          </a:stretch>
        </p:blipFill>
        <p:spPr bwMode="auto">
          <a:xfrm>
            <a:off x="2933700" y="809625"/>
            <a:ext cx="3276600" cy="5238750"/>
          </a:xfrm>
          <a:prstGeom prst="rect">
            <a:avLst/>
          </a:prstGeom>
          <a:noFill/>
          <a:ln w="9525">
            <a:noFill/>
            <a:miter lim="800000"/>
            <a:headEnd/>
            <a:tailEnd/>
          </a:ln>
        </p:spPr>
      </p:pic>
      <p:pic>
        <p:nvPicPr>
          <p:cNvPr id="794628" name="Picture 4"/>
          <p:cNvPicPr>
            <a:picLocks noChangeAspect="1" noChangeArrowheads="1"/>
          </p:cNvPicPr>
          <p:nvPr/>
        </p:nvPicPr>
        <p:blipFill>
          <a:blip r:embed="rId3" cstate="print"/>
          <a:srcRect/>
          <a:stretch>
            <a:fillRect/>
          </a:stretch>
        </p:blipFill>
        <p:spPr bwMode="auto">
          <a:xfrm>
            <a:off x="0" y="579120"/>
            <a:ext cx="9144000" cy="5669280"/>
          </a:xfrm>
          <a:prstGeom prst="rect">
            <a:avLst/>
          </a:prstGeom>
          <a:noFill/>
          <a:ln w="9525">
            <a:noFill/>
            <a:miter lim="800000"/>
            <a:headEnd/>
            <a:tailEnd/>
          </a:ln>
        </p:spPr>
      </p:pic>
    </p:spTree>
    <p:extLst>
      <p:ext uri="{BB962C8B-B14F-4D97-AF65-F5344CB8AC3E}">
        <p14:creationId xmlns:p14="http://schemas.microsoft.com/office/powerpoint/2010/main" val="992206025"/>
      </p:ext>
    </p:extLst>
  </p:cSld>
  <p:clrMapOvr>
    <a:masterClrMapping/>
  </p:clrMapOvr>
  <p:transition/>
</p:sld>
</file>

<file path=ppt/slides/slide67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18" name="Picture 2" descr="http://i.ytimg.com/vi/VVW5TBGztAY/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28" y="19956"/>
            <a:ext cx="9078685" cy="680901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2370" y="6153221"/>
            <a:ext cx="4572000" cy="461665"/>
          </a:xfrm>
          <a:prstGeom prst="rect">
            <a:avLst/>
          </a:prstGeom>
        </p:spPr>
        <p:txBody>
          <a:bodyPr>
            <a:spAutoFit/>
          </a:bodyPr>
          <a:lstStyle/>
          <a:p>
            <a:r>
              <a:rPr lang="en-US" sz="2400" i="0" dirty="0">
                <a:solidFill>
                  <a:srgbClr val="FFFFFF"/>
                </a:solidFill>
              </a:rPr>
              <a:t>2016 Ferrari F80 Concept</a:t>
            </a:r>
          </a:p>
        </p:txBody>
      </p:sp>
    </p:spTree>
    <p:extLst>
      <p:ext uri="{BB962C8B-B14F-4D97-AF65-F5344CB8AC3E}">
        <p14:creationId xmlns:p14="http://schemas.microsoft.com/office/powerpoint/2010/main" val="3436905937"/>
      </p:ext>
    </p:extLst>
  </p:cSld>
  <p:clrMapOvr>
    <a:masterClrMapping/>
  </p:clrMapOvr>
  <p:transition/>
</p:sld>
</file>

<file path=ppt/slides/slide67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7368"/>
            <a:ext cx="9178948" cy="556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67228" y="6172200"/>
            <a:ext cx="7391400" cy="461665"/>
          </a:xfrm>
          <a:prstGeom prst="rect">
            <a:avLst/>
          </a:prstGeom>
        </p:spPr>
        <p:txBody>
          <a:bodyPr wrap="square">
            <a:spAutoFit/>
          </a:bodyPr>
          <a:lstStyle/>
          <a:p>
            <a:r>
              <a:rPr lang="en-US" sz="2400" i="0" dirty="0">
                <a:solidFill>
                  <a:srgbClr val="FFFFFF"/>
                </a:solidFill>
              </a:rPr>
              <a:t>2015 Ferrari F80 Supercar Concept</a:t>
            </a:r>
          </a:p>
        </p:txBody>
      </p:sp>
    </p:spTree>
    <p:extLst>
      <p:ext uri="{BB962C8B-B14F-4D97-AF65-F5344CB8AC3E}">
        <p14:creationId xmlns:p14="http://schemas.microsoft.com/office/powerpoint/2010/main" val="1334762175"/>
      </p:ext>
    </p:extLst>
  </p:cSld>
  <p:clrMapOvr>
    <a:masterClrMapping/>
  </p:clrMapOvr>
  <p:transition/>
</p:sld>
</file>

<file path=ppt/slides/slide67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90" y="422369"/>
            <a:ext cx="9106496" cy="58151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5913087"/>
      </p:ext>
    </p:extLst>
  </p:cSld>
  <p:clrMapOvr>
    <a:masterClrMapping/>
  </p:clrMapOvr>
  <p:transition/>
</p:sld>
</file>

<file path=ppt/slides/slide67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94626" name="Picture 2"/>
          <p:cNvPicPr>
            <a:picLocks noChangeAspect="1" noChangeArrowheads="1"/>
          </p:cNvPicPr>
          <p:nvPr/>
        </p:nvPicPr>
        <p:blipFill>
          <a:blip r:embed="rId2" cstate="print"/>
          <a:srcRect/>
          <a:stretch>
            <a:fillRect/>
          </a:stretch>
        </p:blipFill>
        <p:spPr bwMode="auto">
          <a:xfrm>
            <a:off x="3011285" y="990600"/>
            <a:ext cx="3031153" cy="4846320"/>
          </a:xfrm>
          <a:prstGeom prst="rect">
            <a:avLst/>
          </a:prstGeom>
          <a:noFill/>
          <a:ln w="9525">
            <a:noFill/>
            <a:miter lim="800000"/>
            <a:headEnd/>
            <a:tailEnd/>
          </a:ln>
        </p:spPr>
      </p:pic>
    </p:spTree>
  </p:cSld>
  <p:clrMapOvr>
    <a:masterClrMapping/>
  </p:clrMapOvr>
  <p:transition/>
</p:sld>
</file>

<file path=ppt/slides/slide67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0" y="955764"/>
            <a:ext cx="9144000" cy="4922520"/>
          </a:xfrm>
          <a:prstGeom prst="rect">
            <a:avLst/>
          </a:prstGeom>
          <a:noFill/>
          <a:ln w="9525">
            <a:noFill/>
            <a:miter lim="800000"/>
            <a:headEnd/>
            <a:tailEnd/>
          </a:ln>
        </p:spPr>
      </p:pic>
    </p:spTree>
    <p:extLst>
      <p:ext uri="{BB962C8B-B14F-4D97-AF65-F5344CB8AC3E}">
        <p14:creationId xmlns:p14="http://schemas.microsoft.com/office/powerpoint/2010/main" val="2631088316"/>
      </p:ext>
    </p:extLst>
  </p:cSld>
  <p:clrMapOvr>
    <a:masterClrMapping/>
  </p:clrMapOvr>
  <p:transition/>
</p:sld>
</file>

<file path=ppt/slides/slide6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2" cstate="print"/>
          <a:srcRect/>
          <a:stretch>
            <a:fillRect/>
          </a:stretch>
        </p:blipFill>
        <p:spPr bwMode="auto">
          <a:xfrm>
            <a:off x="2362200" y="1285875"/>
            <a:ext cx="4352925" cy="4352925"/>
          </a:xfrm>
          <a:prstGeom prst="rect">
            <a:avLst/>
          </a:prstGeom>
          <a:noFill/>
          <a:ln w="9525">
            <a:noFill/>
            <a:miter lim="800000"/>
            <a:headEnd/>
            <a:tailEnd/>
          </a:ln>
        </p:spPr>
      </p:pic>
    </p:spTree>
  </p:cSld>
  <p:clrMapOvr>
    <a:masterClrMapping/>
  </p:clrMapOvr>
  <p:transition/>
</p:sld>
</file>

<file path=ppt/slides/slide6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0" y="361950"/>
            <a:ext cx="9144000" cy="6115050"/>
          </a:xfrm>
          <a:prstGeom prst="rect">
            <a:avLst/>
          </a:prstGeom>
          <a:noFill/>
          <a:ln w="9525">
            <a:noFill/>
            <a:miter lim="800000"/>
            <a:headEnd/>
            <a:tailEnd/>
          </a:ln>
        </p:spPr>
      </p:pic>
    </p:spTree>
    <p:extLst>
      <p:ext uri="{BB962C8B-B14F-4D97-AF65-F5344CB8AC3E}">
        <p14:creationId xmlns:p14="http://schemas.microsoft.com/office/powerpoint/2010/main" val="2791983173"/>
      </p:ext>
    </p:extLst>
  </p:cSld>
  <p:clrMapOvr>
    <a:masterClrMapping/>
  </p:clrMapOvr>
  <p:transition/>
</p:sld>
</file>

<file path=ppt/slides/slide68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043113"/>
            <a:ext cx="6054024" cy="3214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7936511"/>
      </p:ext>
    </p:extLst>
  </p:cSld>
  <p:clrMapOvr>
    <a:masterClrMapping/>
  </p:clrMapOvr>
  <p:transition/>
</p:sld>
</file>

<file path=ppt/slides/slide682.xml><?xml version="1.0" encoding="utf-8"?>
<p:sld xmlns:a="http://schemas.openxmlformats.org/drawingml/2006/main" xmlns:r="http://schemas.openxmlformats.org/officeDocument/2006/relationships" xmlns:p="http://schemas.openxmlformats.org/presentationml/2006/main">
  <p:cSld>
    <p:bg>
      <p:bgPr>
        <a:solidFill>
          <a:srgbClr val="DFB42A"/>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9" name="TextBox 8">
            <a:extLst>
              <a:ext uri="{FF2B5EF4-FFF2-40B4-BE49-F238E27FC236}">
                <a16:creationId xmlns:a16="http://schemas.microsoft.com/office/drawing/2014/main" id="{14EBD6C1-C541-452C-9CCC-F526A298A016}"/>
              </a:ext>
            </a:extLst>
          </p:cNvPr>
          <p:cNvSpPr txBox="1"/>
          <p:nvPr/>
        </p:nvSpPr>
        <p:spPr>
          <a:xfrm>
            <a:off x="1302050" y="6010975"/>
            <a:ext cx="659735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2023 Bugatti W16 Mistral</a:t>
            </a:r>
          </a:p>
        </p:txBody>
      </p:sp>
      <p:sp>
        <p:nvSpPr>
          <p:cNvPr id="11" name="TextBox 10">
            <a:extLst>
              <a:ext uri="{FF2B5EF4-FFF2-40B4-BE49-F238E27FC236}">
                <a16:creationId xmlns:a16="http://schemas.microsoft.com/office/drawing/2014/main" id="{CA85DAEC-FB78-4132-84FE-744C5F29D4CD}"/>
              </a:ext>
            </a:extLst>
          </p:cNvPr>
          <p:cNvSpPr txBox="1"/>
          <p:nvPr/>
        </p:nvSpPr>
        <p:spPr>
          <a:xfrm>
            <a:off x="2286000" y="6519446"/>
            <a:ext cx="4572000" cy="33855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a:ea typeface="+mn-ea"/>
                <a:cs typeface="+mn-cs"/>
              </a:rPr>
              <a:t>Price: $5 Million</a:t>
            </a:r>
          </a:p>
        </p:txBody>
      </p:sp>
      <p:pic>
        <p:nvPicPr>
          <p:cNvPr id="7" name="Picture 6" descr="A yellow sports car&#10;&#10;Description automatically generated with low confidence">
            <a:extLst>
              <a:ext uri="{FF2B5EF4-FFF2-40B4-BE49-F238E27FC236}">
                <a16:creationId xmlns:a16="http://schemas.microsoft.com/office/drawing/2014/main" id="{2FA224F9-07B8-4346-3663-F6BFB28BF5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5736"/>
            <a:ext cx="9144000" cy="5715000"/>
          </a:xfrm>
          <a:prstGeom prst="rect">
            <a:avLst/>
          </a:prstGeom>
        </p:spPr>
      </p:pic>
      <p:sp>
        <p:nvSpPr>
          <p:cNvPr id="8" name="TextBox 7">
            <a:extLst>
              <a:ext uri="{FF2B5EF4-FFF2-40B4-BE49-F238E27FC236}">
                <a16:creationId xmlns:a16="http://schemas.microsoft.com/office/drawing/2014/main" id="{634BAAA5-40FE-F93C-5116-EBC8973AA2FC}"/>
              </a:ext>
            </a:extLst>
          </p:cNvPr>
          <p:cNvSpPr txBox="1"/>
          <p:nvPr/>
        </p:nvSpPr>
        <p:spPr>
          <a:xfrm rot="19822753">
            <a:off x="3560914" y="4982780"/>
            <a:ext cx="2209800" cy="904863"/>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Sorry</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Sold Out</a:t>
            </a:r>
          </a:p>
        </p:txBody>
      </p:sp>
    </p:spTree>
    <p:extLst>
      <p:ext uri="{BB962C8B-B14F-4D97-AF65-F5344CB8AC3E}">
        <p14:creationId xmlns:p14="http://schemas.microsoft.com/office/powerpoint/2010/main" val="3630981919"/>
      </p:ext>
    </p:extLst>
  </p:cSld>
  <p:clrMapOvr>
    <a:masterClrMapping/>
  </p:clrMapOvr>
  <p:transition/>
</p:sld>
</file>

<file path=ppt/slides/slide683.xml><?xml version="1.0" encoding="utf-8"?>
<p:sld xmlns:a="http://schemas.openxmlformats.org/drawingml/2006/main" xmlns:r="http://schemas.openxmlformats.org/officeDocument/2006/relationships" xmlns:p="http://schemas.openxmlformats.org/presentationml/2006/main">
  <p:cSld>
    <p:bg>
      <p:bgPr>
        <a:solidFill>
          <a:srgbClr val="928886"/>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descr="A picture containing car, outdoor, blue, old&#10;&#10;Description automatically generated">
            <a:extLst>
              <a:ext uri="{FF2B5EF4-FFF2-40B4-BE49-F238E27FC236}">
                <a16:creationId xmlns:a16="http://schemas.microsoft.com/office/drawing/2014/main" id="{AFB7203C-FE60-4DD2-B433-3561DDF2BB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47800"/>
            <a:ext cx="9144000" cy="4590661"/>
          </a:xfrm>
          <a:prstGeom prst="rect">
            <a:avLst/>
          </a:prstGeom>
        </p:spPr>
      </p:pic>
      <p:sp>
        <p:nvSpPr>
          <p:cNvPr id="9" name="TextBox 8">
            <a:extLst>
              <a:ext uri="{FF2B5EF4-FFF2-40B4-BE49-F238E27FC236}">
                <a16:creationId xmlns:a16="http://schemas.microsoft.com/office/drawing/2014/main" id="{14EBD6C1-C541-452C-9CCC-F526A298A016}"/>
              </a:ext>
            </a:extLst>
          </p:cNvPr>
          <p:cNvSpPr txBox="1"/>
          <p:nvPr/>
        </p:nvSpPr>
        <p:spPr>
          <a:xfrm>
            <a:off x="1952325" y="6010975"/>
            <a:ext cx="5257800" cy="584775"/>
          </a:xfrm>
          <a:prstGeom prst="rect">
            <a:avLst/>
          </a:prstGeom>
          <a:noFill/>
        </p:spPr>
        <p:txBody>
          <a:bodyPr wrap="square">
            <a:spAutoFit/>
          </a:bodyPr>
          <a:lstStyle/>
          <a:p>
            <a:r>
              <a:rPr lang="en-US" b="1" i="0" dirty="0"/>
              <a:t>2022 Bugatti Chiron</a:t>
            </a:r>
          </a:p>
        </p:txBody>
      </p:sp>
      <p:sp>
        <p:nvSpPr>
          <p:cNvPr id="11" name="TextBox 10">
            <a:extLst>
              <a:ext uri="{FF2B5EF4-FFF2-40B4-BE49-F238E27FC236}">
                <a16:creationId xmlns:a16="http://schemas.microsoft.com/office/drawing/2014/main" id="{CA85DAEC-FB78-4132-84FE-744C5F29D4CD}"/>
              </a:ext>
            </a:extLst>
          </p:cNvPr>
          <p:cNvSpPr txBox="1"/>
          <p:nvPr/>
        </p:nvSpPr>
        <p:spPr>
          <a:xfrm>
            <a:off x="2286000" y="6519446"/>
            <a:ext cx="4572000" cy="338554"/>
          </a:xfrm>
          <a:prstGeom prst="rect">
            <a:avLst/>
          </a:prstGeom>
          <a:noFill/>
        </p:spPr>
        <p:txBody>
          <a:bodyPr wrap="square">
            <a:spAutoFit/>
          </a:bodyPr>
          <a:lstStyle/>
          <a:p>
            <a:r>
              <a:rPr lang="en-US" sz="1600" b="0" i="0" dirty="0">
                <a:latin typeface="+mn-lt"/>
              </a:rPr>
              <a:t>Price: $3.6-$3.9 Million</a:t>
            </a:r>
          </a:p>
        </p:txBody>
      </p:sp>
    </p:spTree>
    <p:extLst>
      <p:ext uri="{BB962C8B-B14F-4D97-AF65-F5344CB8AC3E}">
        <p14:creationId xmlns:p14="http://schemas.microsoft.com/office/powerpoint/2010/main" val="729222533"/>
      </p:ext>
    </p:extLst>
  </p:cSld>
  <p:clrMapOvr>
    <a:masterClrMapping/>
  </p:clrMapOvr>
  <p:transition/>
</p:sld>
</file>

<file path=ppt/slides/slide68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946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066566"/>
            <a:ext cx="8595360" cy="5715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8199692"/>
      </p:ext>
    </p:extLst>
  </p:cSld>
  <p:clrMapOvr>
    <a:masterClrMapping/>
  </p:clrMapOvr>
  <p:transition/>
</p:sld>
</file>

<file path=ppt/slides/slide6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 y="560293"/>
            <a:ext cx="8412480" cy="599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bwMode="auto">
          <a:xfrm>
            <a:off x="6858000" y="2133600"/>
            <a:ext cx="2133600" cy="2743200"/>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4235916639"/>
      </p:ext>
    </p:extLst>
  </p:cSld>
  <p:clrMapOvr>
    <a:masterClrMapping/>
  </p:clrMapOvr>
  <p:transition/>
</p:sld>
</file>

<file path=ppt/slides/slide686.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pic>
        <p:nvPicPr>
          <p:cNvPr id="1028" name="Picture 4" descr="http://iliketowastemytime.com/sites/default/files/bugatti-veyron-sang-bleu-boat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00" y="838199"/>
            <a:ext cx="9144000" cy="54864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gatti logo.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5152571"/>
            <a:ext cx="1905000" cy="100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9024054"/>
      </p:ext>
    </p:extLst>
  </p:cSld>
  <p:clrMapOvr>
    <a:masterClrMapping/>
  </p:clrMapOvr>
  <p:transition/>
</p:sld>
</file>

<file path=ppt/slides/slide68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6" name="Picture 4" descr="http://carreleasedates2017.com/wp-content/uploads/2015/08/2016-Bugatti-Veyr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557483"/>
            <a:ext cx="9144000" cy="56909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Bugatti logo.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5152571"/>
            <a:ext cx="1905000" cy="100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054615"/>
      </p:ext>
    </p:extLst>
  </p:cSld>
  <p:clrMapOvr>
    <a:masterClrMapping/>
  </p:clrMapOvr>
  <p:transition/>
</p:sld>
</file>

<file path=ppt/slides/slide688.xml><?xml version="1.0" encoding="utf-8"?>
<p:sld xmlns:a="http://schemas.openxmlformats.org/drawingml/2006/main" xmlns:r="http://schemas.openxmlformats.org/officeDocument/2006/relationships" xmlns:p="http://schemas.openxmlformats.org/presentationml/2006/main">
  <p:cSld>
    <p:bg>
      <p:bgPr>
        <a:solidFill>
          <a:srgbClr val="0062B3"/>
        </a:solidFill>
        <a:effectLst/>
      </p:bgPr>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51F66B88-23EA-4AAA-92FF-8D3A9D04F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3900"/>
            <a:ext cx="9144000" cy="5143500"/>
          </a:xfrm>
          <a:prstGeom prst="rect">
            <a:avLst/>
          </a:prstGeom>
        </p:spPr>
      </p:pic>
      <p:pic>
        <p:nvPicPr>
          <p:cNvPr id="8" name="Picture 6" descr="Bugatti logo.svg">
            <a:extLst>
              <a:ext uri="{FF2B5EF4-FFF2-40B4-BE49-F238E27FC236}">
                <a16:creationId xmlns:a16="http://schemas.microsoft.com/office/drawing/2014/main" id="{EEEE6D36-B61F-48D6-89D9-4064698ECE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4400550"/>
            <a:ext cx="1905000" cy="10096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F60D020-DF33-4797-9377-D7E7086C2E14}"/>
              </a:ext>
            </a:extLst>
          </p:cNvPr>
          <p:cNvSpPr/>
          <p:nvPr/>
        </p:nvSpPr>
        <p:spPr>
          <a:xfrm>
            <a:off x="1219200" y="5638800"/>
            <a:ext cx="6781800" cy="830997"/>
          </a:xfrm>
          <a:prstGeom prst="rect">
            <a:avLst/>
          </a:prstGeom>
        </p:spPr>
        <p:txBody>
          <a:bodyPr wrap="square">
            <a:spAutoFit/>
          </a:bodyPr>
          <a:lstStyle/>
          <a:p>
            <a:r>
              <a:rPr lang="en-US" sz="2400" i="0" dirty="0">
                <a:solidFill>
                  <a:srgbClr val="FFFFFF"/>
                </a:solidFill>
              </a:rPr>
              <a:t>Bugatti </a:t>
            </a:r>
            <a:r>
              <a:rPr lang="en-US" sz="2400" i="0" dirty="0" err="1">
                <a:solidFill>
                  <a:srgbClr val="FFFFFF"/>
                </a:solidFill>
              </a:rPr>
              <a:t>Niniette</a:t>
            </a:r>
            <a:r>
              <a:rPr lang="en-US" sz="2400" i="0" dirty="0">
                <a:solidFill>
                  <a:srgbClr val="FFFFFF"/>
                </a:solidFill>
              </a:rPr>
              <a:t> 66 yacht is a 1,000-hp Chiron for the Water </a:t>
            </a:r>
          </a:p>
        </p:txBody>
      </p:sp>
    </p:spTree>
    <p:extLst>
      <p:ext uri="{BB962C8B-B14F-4D97-AF65-F5344CB8AC3E}">
        <p14:creationId xmlns:p14="http://schemas.microsoft.com/office/powerpoint/2010/main" val="3638434061"/>
      </p:ext>
    </p:extLst>
  </p:cSld>
  <p:clrMapOvr>
    <a:masterClrMapping/>
  </p:clrMapOvr>
  <p:transition/>
</p:sld>
</file>

<file path=ppt/slides/slide6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01484"/>
            <a:ext cx="9177867" cy="5162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28134" y="5056358"/>
            <a:ext cx="6434666" cy="658642"/>
          </a:xfrm>
          <a:prstGeom prst="rect">
            <a:avLst/>
          </a:prstGeom>
        </p:spPr>
        <p:txBody>
          <a:bodyPr wrap="square">
            <a:spAutoFit/>
          </a:bodyPr>
          <a:lstStyle/>
          <a:p>
            <a:r>
              <a:rPr lang="en-US" sz="2000" dirty="0">
                <a:solidFill>
                  <a:schemeClr val="bg1"/>
                </a:solidFill>
              </a:rPr>
              <a:t>With </a:t>
            </a:r>
            <a:r>
              <a:rPr lang="en-US" sz="2000" dirty="0" err="1">
                <a:solidFill>
                  <a:schemeClr val="bg1"/>
                </a:solidFill>
              </a:rPr>
              <a:t>Niniette</a:t>
            </a:r>
            <a:r>
              <a:rPr lang="en-US" sz="2000" dirty="0">
                <a:solidFill>
                  <a:schemeClr val="bg1"/>
                </a:solidFill>
              </a:rPr>
              <a:t>, Bugatti goes boating</a:t>
            </a:r>
          </a:p>
          <a:p>
            <a:r>
              <a:rPr lang="en-US" sz="1400" dirty="0">
                <a:solidFill>
                  <a:schemeClr val="bg1"/>
                </a:solidFill>
              </a:rPr>
              <a:t>$3.5million motor yacht brings Veyron style to the high seas</a:t>
            </a:r>
          </a:p>
        </p:txBody>
      </p:sp>
      <p:pic>
        <p:nvPicPr>
          <p:cNvPr id="6" name="Picture 6" descr="Bugatti logo.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5152571"/>
            <a:ext cx="1905000" cy="10096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6000" y="6551842"/>
            <a:ext cx="4572000" cy="215444"/>
          </a:xfrm>
          <a:prstGeom prst="rect">
            <a:avLst/>
          </a:prstGeom>
        </p:spPr>
        <p:txBody>
          <a:bodyPr>
            <a:spAutoFit/>
          </a:bodyPr>
          <a:lstStyle/>
          <a:p>
            <a:r>
              <a:rPr lang="en-US" sz="800" b="0" i="0" dirty="0">
                <a:solidFill>
                  <a:schemeClr val="bg1"/>
                </a:solidFill>
                <a:hlinkClick r:id="rId4"/>
              </a:rPr>
              <a:t>http://www.bbc.com/autos/story/20151207-with-niniette-bugatti-goes-boating</a:t>
            </a:r>
            <a:endParaRPr lang="en-US" sz="800" b="0" i="0" dirty="0">
              <a:solidFill>
                <a:schemeClr val="bg1"/>
              </a:solidFill>
            </a:endParaRPr>
          </a:p>
        </p:txBody>
      </p:sp>
    </p:spTree>
    <p:extLst>
      <p:ext uri="{BB962C8B-B14F-4D97-AF65-F5344CB8AC3E}">
        <p14:creationId xmlns:p14="http://schemas.microsoft.com/office/powerpoint/2010/main" val="3511163603"/>
      </p:ext>
    </p:extLst>
  </p:cSld>
  <p:clrMapOvr>
    <a:masterClrMapping/>
  </p:clrMapOvr>
  <p:transition/>
</p:sld>
</file>

<file path=ppt/slides/slide6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8" name="Picture 4" descr="http://iliketowastemytime.com/sites/default/files/bugatti-veyron-sang-bleu-boat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00" y="838199"/>
            <a:ext cx="9144000" cy="54864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gatti logo.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5152571"/>
            <a:ext cx="1905000" cy="100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805140"/>
      </p:ext>
    </p:extLst>
  </p:cSld>
  <p:clrMapOvr>
    <a:masterClrMapping/>
  </p:clrMapOvr>
  <p:transition/>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201424"/>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3600" b="1" dirty="0">
                <a:solidFill>
                  <a:srgbClr val="000000"/>
                </a:solidFill>
              </a:rPr>
              <a:t>industrial / technological design</a:t>
            </a:r>
            <a:endParaRPr lang="en-US" sz="2400" b="1" dirty="0">
              <a:solidFill>
                <a:srgbClr val="000000"/>
              </a:solidFill>
            </a:endParaRPr>
          </a:p>
          <a:p>
            <a:pPr marL="0" indent="0" algn="ctr" eaLnBrk="1" hangingPunct="1">
              <a:spcBef>
                <a:spcPts val="0"/>
              </a:spcBef>
              <a:buNone/>
            </a:pPr>
            <a:r>
              <a:rPr lang="en-US" sz="2400" b="1" dirty="0">
                <a:solidFill>
                  <a:srgbClr val="FFFFFF"/>
                </a:solidFill>
              </a:rPr>
              <a:t>decoration</a:t>
            </a:r>
          </a:p>
          <a:p>
            <a:pPr marL="0" indent="0" algn="ctr" eaLnBrk="1" hangingPunct="1">
              <a:spcBef>
                <a:spcPts val="0"/>
              </a:spcBef>
              <a:buNone/>
            </a:pPr>
            <a:r>
              <a:rPr lang="en-US" sz="4800" b="1" dirty="0">
                <a:solidFill>
                  <a:srgbClr val="FF0000"/>
                </a:solidFill>
                <a:effectLst>
                  <a:outerShdw blurRad="38100" dist="38100" dir="2700000" algn="tl">
                    <a:srgbClr val="000000">
                      <a:alpha val="43137"/>
                    </a:srgbClr>
                  </a:outerShdw>
                </a:effectLst>
              </a:rPr>
              <a:t>and yes, even toilets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1974395300"/>
      </p:ext>
    </p:extLst>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descr="http://st.hzcdn.com/simgs/458148d2028f6a8c_4-0640/modern-toilet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0937" y="1414046"/>
            <a:ext cx="5307863" cy="338554"/>
          </a:xfrm>
          <a:prstGeom prst="rect">
            <a:avLst/>
          </a:prstGeom>
        </p:spPr>
        <p:txBody>
          <a:bodyPr wrap="none">
            <a:spAutoFit/>
          </a:bodyPr>
          <a:lstStyle/>
          <a:p>
            <a:r>
              <a:rPr lang="en-US" sz="1600" i="0" dirty="0" err="1">
                <a:solidFill>
                  <a:srgbClr val="FFFFFF"/>
                </a:solidFill>
              </a:rPr>
              <a:t>Laufen</a:t>
            </a:r>
            <a:r>
              <a:rPr lang="en-US" sz="1600" i="0" dirty="0">
                <a:solidFill>
                  <a:srgbClr val="FFFFFF"/>
                </a:solidFill>
              </a:rPr>
              <a:t> </a:t>
            </a:r>
            <a:r>
              <a:rPr lang="en-US" sz="1600" i="0" dirty="0" err="1">
                <a:solidFill>
                  <a:srgbClr val="FFFFFF"/>
                </a:solidFill>
              </a:rPr>
              <a:t>Alessi</a:t>
            </a:r>
            <a:r>
              <a:rPr lang="en-US" sz="1600" i="0" dirty="0">
                <a:solidFill>
                  <a:srgbClr val="FFFFFF"/>
                </a:solidFill>
              </a:rPr>
              <a:t> One wall-hung toilet and bidet</a:t>
            </a:r>
          </a:p>
        </p:txBody>
      </p:sp>
    </p:spTree>
    <p:extLst>
      <p:ext uri="{BB962C8B-B14F-4D97-AF65-F5344CB8AC3E}">
        <p14:creationId xmlns:p14="http://schemas.microsoft.com/office/powerpoint/2010/main" val="3285879419"/>
      </p:ext>
    </p:extLst>
  </p:cSld>
  <p:clrMapOvr>
    <a:masterClrMapping/>
  </p:clrMapOvr>
  <p:transition/>
</p:sld>
</file>

<file path=ppt/slides/slide69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descr="http://st.hzcdn.com/simgs/458148d2028f6a8c_4-0640/modern-toilet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0937" y="1414046"/>
            <a:ext cx="5307863" cy="338554"/>
          </a:xfrm>
          <a:prstGeom prst="rect">
            <a:avLst/>
          </a:prstGeom>
        </p:spPr>
        <p:txBody>
          <a:bodyPr wrap="none">
            <a:spAutoFit/>
          </a:bodyPr>
          <a:lstStyle/>
          <a:p>
            <a:r>
              <a:rPr lang="en-US" sz="1600" i="0" dirty="0" err="1">
                <a:solidFill>
                  <a:srgbClr val="FFFFFF"/>
                </a:solidFill>
              </a:rPr>
              <a:t>Laufen</a:t>
            </a:r>
            <a:r>
              <a:rPr lang="en-US" sz="1600" i="0" dirty="0">
                <a:solidFill>
                  <a:srgbClr val="FFFFFF"/>
                </a:solidFill>
              </a:rPr>
              <a:t> </a:t>
            </a:r>
            <a:r>
              <a:rPr lang="en-US" sz="1600" i="0" dirty="0" err="1">
                <a:solidFill>
                  <a:srgbClr val="FFFFFF"/>
                </a:solidFill>
              </a:rPr>
              <a:t>Alessi</a:t>
            </a:r>
            <a:r>
              <a:rPr lang="en-US" sz="1600" i="0" dirty="0">
                <a:solidFill>
                  <a:srgbClr val="FFFFFF"/>
                </a:solidFill>
              </a:rPr>
              <a:t> One wall-hung toilet and bidet</a:t>
            </a:r>
          </a:p>
        </p:txBody>
      </p:sp>
      <p:sp>
        <p:nvSpPr>
          <p:cNvPr id="3" name="Rectangle 2"/>
          <p:cNvSpPr/>
          <p:nvPr/>
        </p:nvSpPr>
        <p:spPr>
          <a:xfrm>
            <a:off x="5791200" y="5410200"/>
            <a:ext cx="3148619" cy="461665"/>
          </a:xfrm>
          <a:prstGeom prst="rect">
            <a:avLst/>
          </a:prstGeom>
        </p:spPr>
        <p:txBody>
          <a:bodyPr wrap="none">
            <a:spAutoFit/>
          </a:bodyPr>
          <a:lstStyle/>
          <a:p>
            <a:r>
              <a:rPr lang="en-US" sz="2400" dirty="0">
                <a:solidFill>
                  <a:srgbClr val="2D2D8A">
                    <a:lumMod val="50000"/>
                  </a:srgbClr>
                </a:solidFill>
              </a:rPr>
              <a:t>ILBAGNOALESSI </a:t>
            </a:r>
          </a:p>
        </p:txBody>
      </p:sp>
      <p:sp>
        <p:nvSpPr>
          <p:cNvPr id="4" name="Rectangle 3"/>
          <p:cNvSpPr/>
          <p:nvPr/>
        </p:nvSpPr>
        <p:spPr>
          <a:xfrm>
            <a:off x="5562600" y="5894558"/>
            <a:ext cx="3505200" cy="658642"/>
          </a:xfrm>
          <a:prstGeom prst="rect">
            <a:avLst/>
          </a:prstGeom>
        </p:spPr>
        <p:txBody>
          <a:bodyPr wrap="square">
            <a:spAutoFit/>
          </a:bodyPr>
          <a:lstStyle/>
          <a:p>
            <a:r>
              <a:rPr lang="en-US" sz="2000" i="0" dirty="0">
                <a:solidFill>
                  <a:srgbClr val="2D2D8A">
                    <a:lumMod val="50000"/>
                  </a:srgbClr>
                </a:solidFill>
              </a:rPr>
              <a:t>Stefano </a:t>
            </a:r>
            <a:r>
              <a:rPr lang="en-US" sz="2000" i="0" dirty="0" err="1">
                <a:solidFill>
                  <a:srgbClr val="2D2D8A">
                    <a:lumMod val="50000"/>
                  </a:srgbClr>
                </a:solidFill>
              </a:rPr>
              <a:t>Giovannoni</a:t>
            </a:r>
            <a:endParaRPr lang="en-US" sz="2000" i="0" dirty="0">
              <a:solidFill>
                <a:srgbClr val="2D2D8A">
                  <a:lumMod val="50000"/>
                </a:srgbClr>
              </a:solidFill>
            </a:endParaRPr>
          </a:p>
          <a:p>
            <a:r>
              <a:rPr lang="en-US" sz="1400" i="0" dirty="0">
                <a:solidFill>
                  <a:srgbClr val="2D2D8A">
                    <a:lumMod val="50000"/>
                  </a:srgbClr>
                </a:solidFill>
              </a:rPr>
              <a:t>Designer</a:t>
            </a:r>
          </a:p>
        </p:txBody>
      </p:sp>
    </p:spTree>
    <p:extLst>
      <p:ext uri="{BB962C8B-B14F-4D97-AF65-F5344CB8AC3E}">
        <p14:creationId xmlns:p14="http://schemas.microsoft.com/office/powerpoint/2010/main" val="2081158285"/>
      </p:ext>
    </p:extLst>
  </p:cSld>
  <p:clrMapOvr>
    <a:masterClrMapping/>
  </p:clrMapOvr>
  <p:transition/>
</p:sld>
</file>

<file path=ppt/slides/slide694.xml><?xml version="1.0" encoding="utf-8"?>
<p:sld xmlns:a="http://schemas.openxmlformats.org/drawingml/2006/main" xmlns:r="http://schemas.openxmlformats.org/officeDocument/2006/relationships" xmlns:p="http://schemas.openxmlformats.org/presentationml/2006/main">
  <p:cSld>
    <p:bg>
      <p:bgPr>
        <a:solidFill>
          <a:srgbClr val="82756C"/>
        </a:solidFill>
        <a:effectLst/>
      </p:bgPr>
    </p:bg>
    <p:spTree>
      <p:nvGrpSpPr>
        <p:cNvPr id="1" name=""/>
        <p:cNvGrpSpPr/>
        <p:nvPr/>
      </p:nvGrpSpPr>
      <p:grpSpPr>
        <a:xfrm>
          <a:off x="0" y="0"/>
          <a:ext cx="0" cy="0"/>
          <a:chOff x="0" y="0"/>
          <a:chExt cx="0" cy="0"/>
        </a:xfrm>
      </p:grpSpPr>
      <p:pic>
        <p:nvPicPr>
          <p:cNvPr id="4" name="Picture 3" descr="A picture containing wall, indoor, floor, toilet&#10;&#10;Description automatically generated">
            <a:extLst>
              <a:ext uri="{FF2B5EF4-FFF2-40B4-BE49-F238E27FC236}">
                <a16:creationId xmlns:a16="http://schemas.microsoft.com/office/drawing/2014/main" id="{4C1AAD9E-3E69-49D8-B5B8-A8281E9974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66800"/>
            <a:ext cx="9144000" cy="5027414"/>
          </a:xfrm>
          <a:prstGeom prst="rect">
            <a:avLst/>
          </a:prstGeom>
        </p:spPr>
      </p:pic>
      <p:sp>
        <p:nvSpPr>
          <p:cNvPr id="7" name="TextBox 6">
            <a:extLst>
              <a:ext uri="{FF2B5EF4-FFF2-40B4-BE49-F238E27FC236}">
                <a16:creationId xmlns:a16="http://schemas.microsoft.com/office/drawing/2014/main" id="{B82D3A29-3A0F-447C-B2FE-6C7FEFA7F36D}"/>
              </a:ext>
            </a:extLst>
          </p:cNvPr>
          <p:cNvSpPr txBox="1"/>
          <p:nvPr/>
        </p:nvSpPr>
        <p:spPr>
          <a:xfrm>
            <a:off x="1514375" y="6566356"/>
            <a:ext cx="6172200" cy="215444"/>
          </a:xfrm>
          <a:prstGeom prst="rect">
            <a:avLst/>
          </a:prstGeom>
          <a:noFill/>
        </p:spPr>
        <p:txBody>
          <a:bodyPr wrap="square">
            <a:spAutoFit/>
          </a:bodyPr>
          <a:lstStyle/>
          <a:p>
            <a:r>
              <a:rPr lang="en-US" sz="800" dirty="0">
                <a:latin typeface="+mn-lt"/>
                <a:hlinkClick r:id="rId3">
                  <a:extLst>
                    <a:ext uri="{A12FA001-AC4F-418D-AE19-62706E023703}">
                      <ahyp:hlinkClr xmlns:ahyp="http://schemas.microsoft.com/office/drawing/2018/hyperlinkcolor" val="tx"/>
                    </a:ext>
                  </a:extLst>
                </a:hlinkClick>
              </a:rPr>
              <a:t>https://www.ceramicacielo.it/en/products/smile/floor+mounted+wc+%26+bidet/back+to+wall+one+hole+bidet/111</a:t>
            </a:r>
            <a:endParaRPr lang="en-US" sz="800" dirty="0">
              <a:latin typeface="+mn-lt"/>
            </a:endParaRPr>
          </a:p>
        </p:txBody>
      </p:sp>
      <p:sp>
        <p:nvSpPr>
          <p:cNvPr id="9" name="TextBox 8">
            <a:extLst>
              <a:ext uri="{FF2B5EF4-FFF2-40B4-BE49-F238E27FC236}">
                <a16:creationId xmlns:a16="http://schemas.microsoft.com/office/drawing/2014/main" id="{756B5185-4A3F-48AB-B62C-B71032FF8C39}"/>
              </a:ext>
            </a:extLst>
          </p:cNvPr>
          <p:cNvSpPr txBox="1"/>
          <p:nvPr/>
        </p:nvSpPr>
        <p:spPr>
          <a:xfrm>
            <a:off x="2286000" y="5063359"/>
            <a:ext cx="4572000" cy="880241"/>
          </a:xfrm>
          <a:prstGeom prst="rect">
            <a:avLst/>
          </a:prstGeom>
          <a:noFill/>
        </p:spPr>
        <p:txBody>
          <a:bodyPr wrap="square">
            <a:spAutoFit/>
          </a:bodyPr>
          <a:lstStyle/>
          <a:p>
            <a:r>
              <a:rPr lang="en-US" dirty="0">
                <a:solidFill>
                  <a:srgbClr val="484A49"/>
                </a:solidFill>
              </a:rPr>
              <a:t>Cielo</a:t>
            </a:r>
          </a:p>
          <a:p>
            <a:r>
              <a:rPr lang="en-US" sz="1600" b="0" i="0" dirty="0">
                <a:solidFill>
                  <a:srgbClr val="484A49"/>
                </a:solidFill>
              </a:rPr>
              <a:t>Italy</a:t>
            </a:r>
          </a:p>
        </p:txBody>
      </p:sp>
    </p:spTree>
    <p:extLst>
      <p:ext uri="{BB962C8B-B14F-4D97-AF65-F5344CB8AC3E}">
        <p14:creationId xmlns:p14="http://schemas.microsoft.com/office/powerpoint/2010/main" val="461074412"/>
      </p:ext>
    </p:extLst>
  </p:cSld>
  <p:clrMapOvr>
    <a:masterClrMapping/>
  </p:clrMapOvr>
  <p:transition/>
</p:sld>
</file>

<file path=ppt/slides/slide69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75" y="3429000"/>
            <a:ext cx="8226425" cy="1446550"/>
          </a:xfrm>
        </p:spPr>
        <p:txBody>
          <a:bodyPr wrap="square">
            <a:spAutoFit/>
          </a:bodyPr>
          <a:lstStyle/>
          <a:p>
            <a:pPr algn="ctr" eaLnBrk="1" hangingPunct="1">
              <a:buFontTx/>
              <a:buNone/>
            </a:pPr>
            <a:r>
              <a:rPr lang="en-US" sz="4000" b="1" dirty="0">
                <a:solidFill>
                  <a:schemeClr val="bg1"/>
                </a:solidFill>
              </a:rPr>
              <a:t>And even the Italian trains </a:t>
            </a:r>
          </a:p>
          <a:p>
            <a:pPr algn="ctr" eaLnBrk="1" hangingPunct="1">
              <a:buFontTx/>
              <a:buNone/>
            </a:pPr>
            <a:r>
              <a:rPr lang="en-US" sz="4000" b="1" dirty="0">
                <a:solidFill>
                  <a:schemeClr val="bg1"/>
                </a:solidFill>
              </a:rPr>
              <a:t>are beautiful . . .</a:t>
            </a:r>
            <a:endParaRPr lang="en-US" sz="4400" dirty="0">
              <a:solidFill>
                <a:schemeClr val="bg1"/>
              </a:solidFill>
            </a:endParaRPr>
          </a:p>
        </p:txBody>
      </p:sp>
    </p:spTree>
    <p:extLst>
      <p:ext uri="{BB962C8B-B14F-4D97-AF65-F5344CB8AC3E}">
        <p14:creationId xmlns:p14="http://schemas.microsoft.com/office/powerpoint/2010/main" val="1650094702"/>
      </p:ext>
    </p:extLst>
  </p:cSld>
  <p:clrMapOvr>
    <a:masterClrMapping/>
  </p:clrMapOvr>
  <p:transition/>
</p:sld>
</file>

<file path=ppt/slides/slide69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http://commons.wikimedia.org/wiki/File:Trenitalia-series-ETR500.jpg</a:t>
            </a:r>
            <a:endParaRPr lang="en-US" sz="800" b="0" i="0" dirty="0">
              <a:solidFill>
                <a:srgbClr val="FFFFFF"/>
              </a:solidFill>
            </a:endParaRPr>
          </a:p>
        </p:txBody>
      </p:sp>
      <p:pic>
        <p:nvPicPr>
          <p:cNvPr id="334850" name="Picture 2"/>
          <p:cNvPicPr>
            <a:picLocks noChangeAspect="1" noChangeArrowheads="1"/>
          </p:cNvPicPr>
          <p:nvPr/>
        </p:nvPicPr>
        <p:blipFill>
          <a:blip r:embed="rId3" cstate="print"/>
          <a:srcRect/>
          <a:stretch>
            <a:fillRect/>
          </a:stretch>
        </p:blipFill>
        <p:spPr bwMode="auto">
          <a:xfrm>
            <a:off x="671286" y="148770"/>
            <a:ext cx="7772400" cy="5541089"/>
          </a:xfrm>
          <a:prstGeom prst="rect">
            <a:avLst/>
          </a:prstGeom>
          <a:noFill/>
          <a:ln w="9525">
            <a:noFill/>
            <a:miter lim="800000"/>
            <a:headEnd/>
            <a:tailEnd/>
          </a:ln>
        </p:spPr>
      </p:pic>
      <p:sp>
        <p:nvSpPr>
          <p:cNvPr id="9" name="Rectangle 8"/>
          <p:cNvSpPr/>
          <p:nvPr/>
        </p:nvSpPr>
        <p:spPr>
          <a:xfrm>
            <a:off x="1781628" y="5891702"/>
            <a:ext cx="5562600" cy="338554"/>
          </a:xfrm>
          <a:prstGeom prst="rect">
            <a:avLst/>
          </a:prstGeom>
        </p:spPr>
        <p:txBody>
          <a:bodyPr wrap="square">
            <a:spAutoFit/>
          </a:bodyPr>
          <a:lstStyle/>
          <a:p>
            <a:r>
              <a:rPr lang="it-IT" sz="1600" i="0" dirty="0">
                <a:solidFill>
                  <a:srgbClr val="FFFFFF"/>
                </a:solidFill>
              </a:rPr>
              <a:t>Trenitalia series ETR 500 at Venezia S.Lucia</a:t>
            </a:r>
            <a:endParaRPr lang="en-US" sz="1600" i="0" dirty="0">
              <a:solidFill>
                <a:srgbClr val="FFFFFF"/>
              </a:solidFill>
            </a:endParaRPr>
          </a:p>
        </p:txBody>
      </p:sp>
      <p:sp>
        <p:nvSpPr>
          <p:cNvPr id="6" name="Rectangle 5"/>
          <p:cNvSpPr/>
          <p:nvPr/>
        </p:nvSpPr>
        <p:spPr>
          <a:xfrm>
            <a:off x="304800" y="5004780"/>
            <a:ext cx="2057400" cy="634020"/>
          </a:xfrm>
          <a:prstGeom prst="rect">
            <a:avLst/>
          </a:prstGeom>
        </p:spPr>
        <p:txBody>
          <a:bodyPr wrap="square">
            <a:spAutoFit/>
          </a:bodyPr>
          <a:lstStyle/>
          <a:p>
            <a:r>
              <a:rPr lang="en-US" sz="800" i="0" dirty="0">
                <a:solidFill>
                  <a:srgbClr val="FFFFFF"/>
                </a:solidFill>
              </a:rPr>
              <a:t>The Carolinian stopping </a:t>
            </a:r>
          </a:p>
          <a:p>
            <a:r>
              <a:rPr lang="en-US" sz="800" i="0" dirty="0">
                <a:solidFill>
                  <a:srgbClr val="FFFFFF"/>
                </a:solidFill>
              </a:rPr>
              <a:t>in Raleigh, North Carolina </a:t>
            </a:r>
          </a:p>
          <a:p>
            <a:r>
              <a:rPr lang="en-US" sz="800" i="0" dirty="0">
                <a:solidFill>
                  <a:srgbClr val="FFFFFF"/>
                </a:solidFill>
              </a:rPr>
              <a:t>in "Phase V" livery.</a:t>
            </a:r>
            <a:br>
              <a:rPr lang="en-US" sz="800" i="0" dirty="0">
                <a:solidFill>
                  <a:srgbClr val="FFFFFF"/>
                </a:solidFill>
              </a:rPr>
            </a:br>
            <a:r>
              <a:rPr lang="en-US" sz="800" i="0" dirty="0">
                <a:solidFill>
                  <a:srgbClr val="FFFFFF"/>
                </a:solidFill>
              </a:rPr>
              <a:t>Wikipedia</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9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http://commons.wikimedia.org/wiki/File:Trenitalia-series-ETR500.jpg</a:t>
            </a:r>
            <a:endParaRPr lang="en-US" sz="800" b="0" i="0" dirty="0">
              <a:solidFill>
                <a:srgbClr val="FFFFFF"/>
              </a:solidFill>
            </a:endParaRPr>
          </a:p>
        </p:txBody>
      </p:sp>
      <p:pic>
        <p:nvPicPr>
          <p:cNvPr id="334850" name="Picture 2"/>
          <p:cNvPicPr>
            <a:picLocks noChangeAspect="1" noChangeArrowheads="1"/>
          </p:cNvPicPr>
          <p:nvPr/>
        </p:nvPicPr>
        <p:blipFill>
          <a:blip r:embed="rId3" cstate="print"/>
          <a:srcRect/>
          <a:stretch>
            <a:fillRect/>
          </a:stretch>
        </p:blipFill>
        <p:spPr bwMode="auto">
          <a:xfrm>
            <a:off x="671286" y="148770"/>
            <a:ext cx="7772400" cy="5541089"/>
          </a:xfrm>
          <a:prstGeom prst="rect">
            <a:avLst/>
          </a:prstGeom>
          <a:noFill/>
          <a:ln w="9525">
            <a:noFill/>
            <a:miter lim="800000"/>
            <a:headEnd/>
            <a:tailEnd/>
          </a:ln>
        </p:spPr>
      </p:pic>
      <p:sp>
        <p:nvSpPr>
          <p:cNvPr id="9" name="Rectangle 8"/>
          <p:cNvSpPr/>
          <p:nvPr/>
        </p:nvSpPr>
        <p:spPr>
          <a:xfrm>
            <a:off x="1781628" y="5891702"/>
            <a:ext cx="5562600" cy="338554"/>
          </a:xfrm>
          <a:prstGeom prst="rect">
            <a:avLst/>
          </a:prstGeom>
        </p:spPr>
        <p:txBody>
          <a:bodyPr wrap="square">
            <a:spAutoFit/>
          </a:bodyPr>
          <a:lstStyle/>
          <a:p>
            <a:r>
              <a:rPr lang="it-IT" sz="1600" i="0" dirty="0">
                <a:solidFill>
                  <a:srgbClr val="FFFFFF"/>
                </a:solidFill>
              </a:rPr>
              <a:t>Trenitalia series ETR 500 at Venezia S.Lucia</a:t>
            </a:r>
            <a:endParaRPr lang="en-US" sz="1600" i="0" dirty="0">
              <a:solidFill>
                <a:srgbClr val="FFFFFF"/>
              </a:solidFill>
            </a:endParaRPr>
          </a:p>
        </p:txBody>
      </p:sp>
      <p:pic>
        <p:nvPicPr>
          <p:cNvPr id="2050" name="Picture 2"/>
          <p:cNvPicPr>
            <a:picLocks noChangeAspect="1" noChangeArrowheads="1"/>
          </p:cNvPicPr>
          <p:nvPr/>
        </p:nvPicPr>
        <p:blipFill>
          <a:blip r:embed="rId4" cstate="print"/>
          <a:srcRect/>
          <a:stretch>
            <a:fillRect/>
          </a:stretch>
        </p:blipFill>
        <p:spPr bwMode="auto">
          <a:xfrm>
            <a:off x="76199" y="2971800"/>
            <a:ext cx="4109663" cy="2743200"/>
          </a:xfrm>
          <a:prstGeom prst="rect">
            <a:avLst/>
          </a:prstGeom>
          <a:noFill/>
          <a:ln w="9525">
            <a:noFill/>
            <a:miter lim="800000"/>
            <a:headEnd/>
            <a:tailEnd/>
          </a:ln>
        </p:spPr>
      </p:pic>
      <p:sp>
        <p:nvSpPr>
          <p:cNvPr id="6" name="Rectangle 5"/>
          <p:cNvSpPr/>
          <p:nvPr/>
        </p:nvSpPr>
        <p:spPr>
          <a:xfrm>
            <a:off x="304800" y="5004780"/>
            <a:ext cx="2057400" cy="634020"/>
          </a:xfrm>
          <a:prstGeom prst="rect">
            <a:avLst/>
          </a:prstGeom>
        </p:spPr>
        <p:txBody>
          <a:bodyPr wrap="square">
            <a:spAutoFit/>
          </a:bodyPr>
          <a:lstStyle/>
          <a:p>
            <a:r>
              <a:rPr lang="en-US" sz="800" i="0" dirty="0">
                <a:solidFill>
                  <a:srgbClr val="FFFFFF"/>
                </a:solidFill>
              </a:rPr>
              <a:t>The Carolinian stopping </a:t>
            </a:r>
          </a:p>
          <a:p>
            <a:r>
              <a:rPr lang="en-US" sz="800" i="0" dirty="0">
                <a:solidFill>
                  <a:srgbClr val="FFFFFF"/>
                </a:solidFill>
              </a:rPr>
              <a:t>in Raleigh, North Carolina </a:t>
            </a:r>
          </a:p>
          <a:p>
            <a:r>
              <a:rPr lang="en-US" sz="800" i="0" dirty="0">
                <a:solidFill>
                  <a:srgbClr val="FFFFFF"/>
                </a:solidFill>
              </a:rPr>
              <a:t>in "Phase V" livery.</a:t>
            </a:r>
            <a:br>
              <a:rPr lang="en-US" sz="800" i="0" dirty="0">
                <a:solidFill>
                  <a:srgbClr val="FFFFFF"/>
                </a:solidFill>
              </a:rPr>
            </a:br>
            <a:r>
              <a:rPr lang="en-US" sz="800" i="0" dirty="0">
                <a:solidFill>
                  <a:srgbClr val="FFFFFF"/>
                </a:solidFill>
              </a:rPr>
              <a:t>Wikipedia</a:t>
            </a:r>
          </a:p>
        </p:txBody>
      </p:sp>
    </p:spTree>
    <p:extLst>
      <p:ext uri="{BB962C8B-B14F-4D97-AF65-F5344CB8AC3E}">
        <p14:creationId xmlns:p14="http://schemas.microsoft.com/office/powerpoint/2010/main" val="16097092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9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cstate="print"/>
          <a:srcRect/>
          <a:stretch>
            <a:fillRect/>
          </a:stretch>
        </p:blipFill>
        <p:spPr bwMode="auto">
          <a:xfrm>
            <a:off x="0" y="2205990"/>
            <a:ext cx="9144000" cy="3051810"/>
          </a:xfrm>
          <a:prstGeom prst="rect">
            <a:avLst/>
          </a:prstGeom>
          <a:noFill/>
          <a:ln w="9525">
            <a:noFill/>
            <a:miter lim="800000"/>
            <a:headEnd/>
            <a:tailEnd/>
          </a:ln>
        </p:spPr>
      </p:pic>
      <p:sp>
        <p:nvSpPr>
          <p:cNvPr id="7" name="Rectangle 6"/>
          <p:cNvSpPr/>
          <p:nvPr/>
        </p:nvSpPr>
        <p:spPr>
          <a:xfrm>
            <a:off x="2286000" y="5481935"/>
            <a:ext cx="4572000" cy="461665"/>
          </a:xfrm>
          <a:prstGeom prst="rect">
            <a:avLst/>
          </a:prstGeom>
        </p:spPr>
        <p:txBody>
          <a:bodyPr>
            <a:spAutoFit/>
          </a:bodyPr>
          <a:lstStyle/>
          <a:p>
            <a:r>
              <a:rPr lang="en-US" sz="2400" i="0" dirty="0">
                <a:solidFill>
                  <a:srgbClr val="FFFFFF"/>
                </a:solidFill>
              </a:rPr>
              <a:t>Bologna</a:t>
            </a:r>
            <a:endParaRPr lang="en-US" i="0" dirty="0">
              <a:solidFill>
                <a:srgbClr val="FFFFFF"/>
              </a:solidFill>
            </a:endParaRPr>
          </a:p>
        </p:txBody>
      </p:sp>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3"/>
              </a:rPr>
              <a:t>http://en.wikipedia.org/wiki/Bologna</a:t>
            </a:r>
            <a:endParaRPr lang="en-US" sz="800" b="0" i="0" dirty="0">
              <a:solidFill>
                <a:srgbClr val="FFFFFF"/>
              </a:solidFill>
            </a:endParaRPr>
          </a:p>
        </p:txBody>
      </p:sp>
    </p:spTree>
  </p:cSld>
  <p:clrMapOvr>
    <a:masterClrMapping/>
  </p:clrMapOvr>
  <p:transition/>
</p:sld>
</file>

<file path=ppt/slides/slide69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743200" y="5481935"/>
            <a:ext cx="4572000" cy="461665"/>
          </a:xfrm>
          <a:prstGeom prst="rect">
            <a:avLst/>
          </a:prstGeom>
        </p:spPr>
        <p:txBody>
          <a:bodyPr>
            <a:spAutoFit/>
          </a:bodyPr>
          <a:lstStyle/>
          <a:p>
            <a:r>
              <a:rPr lang="en-US" sz="2400" i="0" dirty="0">
                <a:solidFill>
                  <a:srgbClr val="FFFFFF"/>
                </a:solidFill>
              </a:rPr>
              <a:t>Bologna</a:t>
            </a:r>
            <a:endParaRPr lang="en-US" i="0" dirty="0">
              <a:solidFill>
                <a:srgbClr val="FFFFFF"/>
              </a:solidFill>
            </a:endParaRPr>
          </a:p>
        </p:txBody>
      </p:sp>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http://en.wikipedia.org/wiki/Bologna</a:t>
            </a:r>
            <a:endParaRPr lang="en-US" sz="800" b="0" i="0" dirty="0">
              <a:solidFill>
                <a:srgbClr val="FFFFFF"/>
              </a:solidFill>
            </a:endParaRPr>
          </a:p>
        </p:txBody>
      </p:sp>
      <p:pic>
        <p:nvPicPr>
          <p:cNvPr id="12290" name="Picture 2"/>
          <p:cNvPicPr>
            <a:picLocks noChangeAspect="1" noChangeArrowheads="1"/>
          </p:cNvPicPr>
          <p:nvPr/>
        </p:nvPicPr>
        <p:blipFill>
          <a:blip r:embed="rId3" cstate="print"/>
          <a:srcRect/>
          <a:stretch>
            <a:fillRect/>
          </a:stretch>
        </p:blipFill>
        <p:spPr bwMode="auto">
          <a:xfrm>
            <a:off x="870858" y="62509"/>
            <a:ext cx="2558142" cy="6080663"/>
          </a:xfrm>
          <a:prstGeom prst="rect">
            <a:avLst/>
          </a:prstGeom>
          <a:noFill/>
          <a:ln w="9525">
            <a:noFill/>
            <a:miter lim="800000"/>
            <a:headEnd/>
            <a:tailEnd/>
          </a:ln>
        </p:spPr>
      </p:pic>
      <p:sp>
        <p:nvSpPr>
          <p:cNvPr id="6" name="Rectangle 5"/>
          <p:cNvSpPr/>
          <p:nvPr/>
        </p:nvSpPr>
        <p:spPr>
          <a:xfrm>
            <a:off x="2743200" y="4800600"/>
            <a:ext cx="4572000" cy="461665"/>
          </a:xfrm>
          <a:prstGeom prst="rect">
            <a:avLst/>
          </a:prstGeom>
        </p:spPr>
        <p:txBody>
          <a:bodyPr>
            <a:spAutoFit/>
          </a:bodyPr>
          <a:lstStyle/>
          <a:p>
            <a:r>
              <a:rPr lang="en-US" sz="2400" i="0" dirty="0">
                <a:solidFill>
                  <a:srgbClr val="FFFFFF"/>
                </a:solidFill>
              </a:rPr>
              <a:t>Two Towers</a:t>
            </a:r>
            <a:endParaRPr lang="en-US" i="0" dirty="0">
              <a:solidFill>
                <a:srgbClr val="FFFFFF"/>
              </a:solidFill>
            </a:endParaRPr>
          </a:p>
        </p:txBody>
      </p:sp>
    </p:spTree>
  </p:cSld>
  <p:clrMapOvr>
    <a:masterClrMapping/>
  </p:clrMapOvr>
  <p:transition/>
</p:sld>
</file>

<file path=ppt/slides/slide70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p:cNvSpPr/>
          <p:nvPr/>
        </p:nvSpPr>
        <p:spPr>
          <a:xfrm>
            <a:off x="2286000" y="6513370"/>
            <a:ext cx="4572000" cy="253916"/>
          </a:xfrm>
          <a:prstGeom prst="rect">
            <a:avLst/>
          </a:prstGeom>
        </p:spPr>
        <p:txBody>
          <a:bodyPr>
            <a:spAutoFit/>
          </a:bodyPr>
          <a:lstStyle/>
          <a:p>
            <a:r>
              <a:rPr lang="en-US" sz="1050" i="0" dirty="0">
                <a:solidFill>
                  <a:srgbClr val="000000"/>
                </a:solidFill>
                <a:hlinkClick r:id="rId2"/>
              </a:rPr>
              <a:t>http://nyti.ms/1FFtb3D </a:t>
            </a:r>
            <a:endParaRPr lang="en-US" sz="1050" b="0" i="0" dirty="0">
              <a:solidFill>
                <a:srgbClr val="000000"/>
              </a:solidFill>
            </a:endParaRPr>
          </a:p>
        </p:txBody>
      </p:sp>
      <p:pic>
        <p:nvPicPr>
          <p:cNvPr id="1026" name="Picture 2">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2697"/>
            <a:ext cx="9144000" cy="6270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4503957"/>
      </p:ext>
    </p:extLst>
  </p:cSld>
  <p:clrMapOvr>
    <a:masterClrMapping/>
  </p:clrMapOvr>
  <p:transition/>
</p:sld>
</file>

<file path=ppt/slides/slide7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http://en.wikipedia.org/wiki/Leaning_Tower_of_Pisa</a:t>
            </a:r>
            <a:endParaRPr lang="en-US" sz="800" b="0" i="0" dirty="0">
              <a:solidFill>
                <a:srgbClr val="FFFFFF"/>
              </a:solidFill>
            </a:endParaRPr>
          </a:p>
        </p:txBody>
      </p:sp>
      <p:pic>
        <p:nvPicPr>
          <p:cNvPr id="13314" name="Picture 2"/>
          <p:cNvPicPr>
            <a:picLocks noChangeAspect="1" noChangeArrowheads="1"/>
          </p:cNvPicPr>
          <p:nvPr/>
        </p:nvPicPr>
        <p:blipFill>
          <a:blip r:embed="rId3" cstate="print"/>
          <a:srcRect/>
          <a:stretch>
            <a:fillRect/>
          </a:stretch>
        </p:blipFill>
        <p:spPr bwMode="auto">
          <a:xfrm>
            <a:off x="900791" y="0"/>
            <a:ext cx="4629151" cy="6172200"/>
          </a:xfrm>
          <a:prstGeom prst="rect">
            <a:avLst/>
          </a:prstGeom>
          <a:noFill/>
          <a:ln w="9525">
            <a:noFill/>
            <a:miter lim="800000"/>
            <a:headEnd/>
            <a:tailEnd/>
          </a:ln>
        </p:spPr>
      </p:pic>
      <p:sp>
        <p:nvSpPr>
          <p:cNvPr id="10" name="Rectangle 9"/>
          <p:cNvSpPr/>
          <p:nvPr/>
        </p:nvSpPr>
        <p:spPr>
          <a:xfrm>
            <a:off x="5029200" y="4857690"/>
            <a:ext cx="3886200" cy="400110"/>
          </a:xfrm>
          <a:prstGeom prst="rect">
            <a:avLst/>
          </a:prstGeom>
        </p:spPr>
        <p:txBody>
          <a:bodyPr wrap="square">
            <a:spAutoFit/>
          </a:bodyPr>
          <a:lstStyle/>
          <a:p>
            <a:r>
              <a:rPr lang="en-US" sz="2000" i="0" dirty="0">
                <a:solidFill>
                  <a:srgbClr val="FFFFFF"/>
                </a:solidFill>
              </a:rPr>
              <a:t>“Leaning Tower”</a:t>
            </a:r>
            <a:endParaRPr lang="en-US" sz="2800" i="0" dirty="0">
              <a:solidFill>
                <a:srgbClr val="FFFFFF"/>
              </a:solidFill>
            </a:endParaRPr>
          </a:p>
        </p:txBody>
      </p:sp>
      <p:sp>
        <p:nvSpPr>
          <p:cNvPr id="11" name="Rectangle 10"/>
          <p:cNvSpPr/>
          <p:nvPr/>
        </p:nvSpPr>
        <p:spPr>
          <a:xfrm>
            <a:off x="5029200" y="5314890"/>
            <a:ext cx="3886200" cy="400110"/>
          </a:xfrm>
          <a:prstGeom prst="rect">
            <a:avLst/>
          </a:prstGeom>
        </p:spPr>
        <p:txBody>
          <a:bodyPr wrap="square">
            <a:spAutoFit/>
          </a:bodyPr>
          <a:lstStyle/>
          <a:p>
            <a:r>
              <a:rPr lang="en-US" sz="2000" i="0" dirty="0">
                <a:solidFill>
                  <a:srgbClr val="FFFFFF"/>
                </a:solidFill>
              </a:rPr>
              <a:t>Pisa</a:t>
            </a:r>
            <a:endParaRPr lang="en-US" sz="2800" i="0" dirty="0">
              <a:solidFill>
                <a:srgbClr val="FFFFFF"/>
              </a:solidFill>
            </a:endParaRPr>
          </a:p>
        </p:txBody>
      </p:sp>
    </p:spTree>
  </p:cSld>
  <p:clrMapOvr>
    <a:masterClrMapping/>
  </p:clrMapOvr>
  <p:transition/>
</p:sld>
</file>

<file path=ppt/slides/slide70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http://en.wikipedia.org/wiki/St_Mark%27s_Campanile</a:t>
            </a:r>
            <a:endParaRPr lang="en-US" sz="800" b="0" i="0" dirty="0">
              <a:solidFill>
                <a:srgbClr val="FFFFFF"/>
              </a:solidFill>
            </a:endParaRPr>
          </a:p>
        </p:txBody>
      </p:sp>
      <p:sp>
        <p:nvSpPr>
          <p:cNvPr id="10" name="Rectangle 9"/>
          <p:cNvSpPr/>
          <p:nvPr/>
        </p:nvSpPr>
        <p:spPr>
          <a:xfrm>
            <a:off x="5029200" y="4119027"/>
            <a:ext cx="3886200" cy="1138773"/>
          </a:xfrm>
          <a:prstGeom prst="rect">
            <a:avLst/>
          </a:prstGeom>
        </p:spPr>
        <p:txBody>
          <a:bodyPr wrap="square">
            <a:spAutoFit/>
          </a:bodyPr>
          <a:lstStyle/>
          <a:p>
            <a:r>
              <a:rPr lang="en-US" sz="2000" i="0" dirty="0">
                <a:solidFill>
                  <a:srgbClr val="FFFFFF"/>
                </a:solidFill>
              </a:rPr>
              <a:t>Campanile </a:t>
            </a:r>
          </a:p>
          <a:p>
            <a:r>
              <a:rPr lang="en-US" sz="2000" i="0" dirty="0">
                <a:solidFill>
                  <a:srgbClr val="FFFFFF"/>
                </a:solidFill>
              </a:rPr>
              <a:t>of </a:t>
            </a:r>
          </a:p>
          <a:p>
            <a:r>
              <a:rPr lang="en-US" sz="2000" i="0" dirty="0">
                <a:solidFill>
                  <a:srgbClr val="FFFFFF"/>
                </a:solidFill>
              </a:rPr>
              <a:t>St. Mark's Basilica</a:t>
            </a:r>
          </a:p>
        </p:txBody>
      </p:sp>
      <p:sp>
        <p:nvSpPr>
          <p:cNvPr id="11" name="Rectangle 10"/>
          <p:cNvSpPr/>
          <p:nvPr/>
        </p:nvSpPr>
        <p:spPr>
          <a:xfrm>
            <a:off x="5105400" y="5391090"/>
            <a:ext cx="3886200" cy="400110"/>
          </a:xfrm>
          <a:prstGeom prst="rect">
            <a:avLst/>
          </a:prstGeom>
        </p:spPr>
        <p:txBody>
          <a:bodyPr wrap="square">
            <a:spAutoFit/>
          </a:bodyPr>
          <a:lstStyle/>
          <a:p>
            <a:r>
              <a:rPr lang="en-US" sz="2000" i="0" dirty="0">
                <a:solidFill>
                  <a:srgbClr val="FFFFFF"/>
                </a:solidFill>
              </a:rPr>
              <a:t>Venice</a:t>
            </a:r>
            <a:endParaRPr lang="en-US" sz="2800" i="0" dirty="0">
              <a:solidFill>
                <a:srgbClr val="FFFFFF"/>
              </a:solidFill>
            </a:endParaRPr>
          </a:p>
        </p:txBody>
      </p:sp>
      <p:pic>
        <p:nvPicPr>
          <p:cNvPr id="14340" name="Picture 4"/>
          <p:cNvPicPr>
            <a:picLocks noChangeAspect="1" noChangeArrowheads="1"/>
          </p:cNvPicPr>
          <p:nvPr/>
        </p:nvPicPr>
        <p:blipFill>
          <a:blip r:embed="rId3" cstate="print"/>
          <a:srcRect/>
          <a:stretch>
            <a:fillRect/>
          </a:stretch>
        </p:blipFill>
        <p:spPr bwMode="auto">
          <a:xfrm>
            <a:off x="762000" y="-3630"/>
            <a:ext cx="4629150" cy="6172200"/>
          </a:xfrm>
          <a:prstGeom prst="rect">
            <a:avLst/>
          </a:prstGeom>
          <a:noFill/>
          <a:ln w="9525">
            <a:noFill/>
            <a:miter lim="800000"/>
            <a:headEnd/>
            <a:tailEnd/>
          </a:ln>
        </p:spPr>
      </p:pic>
    </p:spTree>
  </p:cSld>
  <p:clrMapOvr>
    <a:masterClrMapping/>
  </p:clrMapOvr>
  <p:transition/>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3600" b="1" dirty="0">
                <a:solidFill>
                  <a:srgbClr val="000000"/>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91440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99886" y="5892225"/>
            <a:ext cx="7315200" cy="584775"/>
          </a:xfrm>
          <a:prstGeom prst="rect">
            <a:avLst/>
          </a:prstGeom>
        </p:spPr>
        <p:txBody>
          <a:bodyPr wrap="square">
            <a:spAutoFit/>
          </a:bodyPr>
          <a:lstStyle/>
          <a:p>
            <a:r>
              <a:rPr lang="en-US" sz="1600" i="0" dirty="0">
                <a:solidFill>
                  <a:srgbClr val="FFFFFF"/>
                </a:solidFill>
              </a:rPr>
              <a:t>Garden façade of </a:t>
            </a:r>
            <a:r>
              <a:rPr lang="en-US" sz="1600" dirty="0">
                <a:solidFill>
                  <a:srgbClr val="FFFFFF"/>
                </a:solidFill>
              </a:rPr>
              <a:t>Villa </a:t>
            </a:r>
            <a:r>
              <a:rPr lang="en-US" sz="1600" dirty="0" err="1">
                <a:solidFill>
                  <a:srgbClr val="FFFFFF"/>
                </a:solidFill>
              </a:rPr>
              <a:t>Cetinale</a:t>
            </a:r>
            <a:r>
              <a:rPr lang="en-US" sz="1600" i="0" dirty="0">
                <a:solidFill>
                  <a:srgbClr val="FFFFFF"/>
                </a:solidFill>
              </a:rPr>
              <a:t> </a:t>
            </a:r>
            <a:br>
              <a:rPr lang="en-US" sz="1600" i="0" dirty="0">
                <a:solidFill>
                  <a:srgbClr val="FFFFFF"/>
                </a:solidFill>
              </a:rPr>
            </a:br>
            <a:r>
              <a:rPr lang="en-US" sz="1600" i="0" dirty="0">
                <a:solidFill>
                  <a:srgbClr val="FFFFFF"/>
                </a:solidFill>
              </a:rPr>
              <a:t>17</a:t>
            </a:r>
            <a:r>
              <a:rPr lang="en-US" sz="1600" i="0" baseline="30000" dirty="0">
                <a:solidFill>
                  <a:srgbClr val="FFFFFF"/>
                </a:solidFill>
              </a:rPr>
              <a:t>th</a:t>
            </a:r>
            <a:r>
              <a:rPr lang="en-US" sz="1600" i="0" dirty="0">
                <a:solidFill>
                  <a:srgbClr val="FFFFFF"/>
                </a:solidFill>
              </a:rPr>
              <a:t>-century Tuscany</a:t>
            </a:r>
            <a:endParaRPr lang="en-US" sz="2000" i="0" dirty="0">
              <a:solidFill>
                <a:srgbClr val="FFFFFF"/>
              </a:solidFill>
            </a:endParaRPr>
          </a:p>
        </p:txBody>
      </p:sp>
      <p:sp>
        <p:nvSpPr>
          <p:cNvPr id="10" name="Rectangle 9"/>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http://www.architecturaldigest.com/decor/2014-05/ned-lambton-villa-cetinale-siena-italy-slideshow</a:t>
            </a:r>
            <a:endParaRPr lang="en-US" sz="800" b="0" i="0" dirty="0">
              <a:solidFill>
                <a:srgbClr val="FFFFFF"/>
              </a:solidFill>
            </a:endParaRPr>
          </a:p>
        </p:txBody>
      </p:sp>
    </p:spTree>
    <p:extLst>
      <p:ext uri="{BB962C8B-B14F-4D97-AF65-F5344CB8AC3E}">
        <p14:creationId xmlns:p14="http://schemas.microsoft.com/office/powerpoint/2010/main" val="1490309580"/>
      </p:ext>
    </p:extLst>
  </p:cSld>
  <p:clrMapOvr>
    <a:masterClrMapping/>
  </p:clrMapOvr>
  <p:transition/>
</p:sld>
</file>

<file path=ppt/slides/slide7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198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810"/>
            <a:ext cx="9144000" cy="6092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http://www.suggestkeyword.com/aXRhbGlhbiBnYXJkZW5z/</a:t>
            </a:r>
            <a:endParaRPr lang="en-US" sz="800" b="0" i="0" dirty="0">
              <a:solidFill>
                <a:srgbClr val="FFFFFF"/>
              </a:solidFill>
            </a:endParaRPr>
          </a:p>
        </p:txBody>
      </p:sp>
      <p:sp>
        <p:nvSpPr>
          <p:cNvPr id="3" name="Rectangle 2"/>
          <p:cNvSpPr/>
          <p:nvPr/>
        </p:nvSpPr>
        <p:spPr>
          <a:xfrm>
            <a:off x="2362200" y="2634683"/>
            <a:ext cx="4572000" cy="710964"/>
          </a:xfrm>
          <a:prstGeom prst="rect">
            <a:avLst/>
          </a:prstGeom>
        </p:spPr>
        <p:txBody>
          <a:bodyPr>
            <a:spAutoFit/>
          </a:bodyPr>
          <a:lstStyle/>
          <a:p>
            <a:r>
              <a:rPr lang="en-US" sz="1800" i="0" dirty="0">
                <a:solidFill>
                  <a:srgbClr val="FFFFFF"/>
                </a:solidFill>
              </a:rPr>
              <a:t>The cloister of the Abbey of </a:t>
            </a:r>
            <a:r>
              <a:rPr lang="en-US" sz="1800" i="0" dirty="0" err="1">
                <a:solidFill>
                  <a:srgbClr val="FFFFFF"/>
                </a:solidFill>
              </a:rPr>
              <a:t>Monreale</a:t>
            </a:r>
            <a:r>
              <a:rPr lang="en-US" sz="1800" i="0" dirty="0">
                <a:solidFill>
                  <a:srgbClr val="FFFFFF"/>
                </a:solidFill>
              </a:rPr>
              <a:t>, Sicily, Italy</a:t>
            </a:r>
          </a:p>
        </p:txBody>
      </p:sp>
    </p:spTree>
    <p:extLst>
      <p:ext uri="{BB962C8B-B14F-4D97-AF65-F5344CB8AC3E}">
        <p14:creationId xmlns:p14="http://schemas.microsoft.com/office/powerpoint/2010/main" val="3859359095"/>
      </p:ext>
    </p:extLst>
  </p:cSld>
  <p:clrMapOvr>
    <a:masterClrMapping/>
  </p:clrMapOvr>
  <p:transition/>
</p:sld>
</file>

<file path=ppt/slides/slide7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7" y="381000"/>
            <a:ext cx="9144000" cy="6100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http://www.architecturaldigest.com/celebrity-homes/2011/sting-trudie-styler-tuscan-garden-article</a:t>
            </a:r>
            <a:endParaRPr lang="en-US" sz="800" b="0" i="0" dirty="0">
              <a:solidFill>
                <a:srgbClr val="FFFFFF"/>
              </a:solidFill>
            </a:endParaRPr>
          </a:p>
        </p:txBody>
      </p:sp>
      <p:sp>
        <p:nvSpPr>
          <p:cNvPr id="2" name="Rectangle 1"/>
          <p:cNvSpPr/>
          <p:nvPr/>
        </p:nvSpPr>
        <p:spPr>
          <a:xfrm>
            <a:off x="1812169" y="6031468"/>
            <a:ext cx="5505033" cy="369332"/>
          </a:xfrm>
          <a:prstGeom prst="rect">
            <a:avLst/>
          </a:prstGeom>
        </p:spPr>
        <p:txBody>
          <a:bodyPr wrap="none">
            <a:spAutoFit/>
          </a:bodyPr>
          <a:lstStyle/>
          <a:p>
            <a:r>
              <a:rPr lang="en-US" sz="1800" i="0" dirty="0">
                <a:solidFill>
                  <a:srgbClr val="FFFFFF"/>
                </a:solidFill>
              </a:rPr>
              <a:t>Sting and </a:t>
            </a:r>
            <a:r>
              <a:rPr lang="en-US" sz="1800" i="0" dirty="0" err="1">
                <a:solidFill>
                  <a:srgbClr val="FFFFFF"/>
                </a:solidFill>
              </a:rPr>
              <a:t>Trudie</a:t>
            </a:r>
            <a:r>
              <a:rPr lang="en-US" sz="1800" i="0" dirty="0">
                <a:solidFill>
                  <a:srgbClr val="FFFFFF"/>
                </a:solidFill>
              </a:rPr>
              <a:t> </a:t>
            </a:r>
            <a:r>
              <a:rPr lang="en-US" sz="1800" i="0" dirty="0" err="1">
                <a:solidFill>
                  <a:srgbClr val="FFFFFF"/>
                </a:solidFill>
              </a:rPr>
              <a:t>Styler'sTuscan</a:t>
            </a:r>
            <a:r>
              <a:rPr lang="en-US" sz="1800" i="0" dirty="0">
                <a:solidFill>
                  <a:srgbClr val="FFFFFF"/>
                </a:solidFill>
              </a:rPr>
              <a:t> Paradise</a:t>
            </a:r>
          </a:p>
        </p:txBody>
      </p:sp>
    </p:spTree>
    <p:extLst>
      <p:ext uri="{BB962C8B-B14F-4D97-AF65-F5344CB8AC3E}">
        <p14:creationId xmlns:p14="http://schemas.microsoft.com/office/powerpoint/2010/main" val="1456102178"/>
      </p:ext>
    </p:extLst>
  </p:cSld>
  <p:clrMapOvr>
    <a:masterClrMapping/>
  </p:clrMapOvr>
  <p:transition/>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3600" b="1" dirty="0">
                <a:solidFill>
                  <a:srgbClr val="000000"/>
                </a:solidFill>
              </a:rPr>
              <a:t>cinema</a:t>
            </a:r>
            <a:endParaRPr lang="en-US" sz="3600" dirty="0">
              <a:solidFill>
                <a:srgbClr val="000000"/>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10"/>
          <p:cNvSpPr>
            <a:spLocks noChangeArrowheads="1"/>
          </p:cNvSpPr>
          <p:nvPr/>
        </p:nvSpPr>
        <p:spPr bwMode="auto">
          <a:xfrm>
            <a:off x="914400" y="29306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Federico</a:t>
            </a:r>
          </a:p>
        </p:txBody>
      </p:sp>
    </p:spTree>
  </p:cSld>
  <p:clrMapOvr>
    <a:masterClrMapping/>
  </p:clrMapOvr>
  <p:transition/>
</p:sld>
</file>

<file path=ppt/slides/slide70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914400" y="41498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Fellini</a:t>
            </a:r>
          </a:p>
        </p:txBody>
      </p:sp>
      <p:sp>
        <p:nvSpPr>
          <p:cNvPr id="6" name="Rectangle 10"/>
          <p:cNvSpPr>
            <a:spLocks noChangeArrowheads="1"/>
          </p:cNvSpPr>
          <p:nvPr/>
        </p:nvSpPr>
        <p:spPr bwMode="auto">
          <a:xfrm>
            <a:off x="914400" y="29306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Federico</a:t>
            </a:r>
          </a:p>
        </p:txBody>
      </p:sp>
    </p:spTree>
    <p:extLst>
      <p:ext uri="{BB962C8B-B14F-4D97-AF65-F5344CB8AC3E}">
        <p14:creationId xmlns:p14="http://schemas.microsoft.com/office/powerpoint/2010/main" val="49758534"/>
      </p:ext>
    </p:extLst>
  </p:cSld>
  <p:clrMapOvr>
    <a:masterClrMapping/>
  </p:clrMapOvr>
  <p:transition/>
</p:sld>
</file>

<file path=ppt/slides/slide7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2570616" y="0"/>
            <a:ext cx="3997098" cy="5715000"/>
          </a:xfrm>
          <a:prstGeom prst="rect">
            <a:avLst/>
          </a:prstGeom>
          <a:noFill/>
          <a:ln w="9525">
            <a:noFill/>
            <a:miter lim="800000"/>
            <a:headEnd/>
            <a:tailEnd/>
          </a:ln>
        </p:spPr>
      </p:pic>
      <p:sp>
        <p:nvSpPr>
          <p:cNvPr id="8" name="Rectangle 10"/>
          <p:cNvSpPr>
            <a:spLocks noChangeArrowheads="1"/>
          </p:cNvSpPr>
          <p:nvPr/>
        </p:nvSpPr>
        <p:spPr bwMode="auto">
          <a:xfrm>
            <a:off x="2286000" y="5840647"/>
            <a:ext cx="4572000" cy="560153"/>
          </a:xfrm>
          <a:prstGeom prst="rect">
            <a:avLst/>
          </a:prstGeom>
          <a:noFill/>
          <a:ln w="9525">
            <a:noFill/>
            <a:miter lim="800000"/>
            <a:headEnd/>
            <a:tailEnd/>
          </a:ln>
        </p:spPr>
        <p:txBody>
          <a:bodyPr>
            <a:spAutoFit/>
          </a:bodyPr>
          <a:lstStyle/>
          <a:p>
            <a:r>
              <a:rPr lang="it-IT" sz="1600" i="0" dirty="0">
                <a:solidFill>
                  <a:srgbClr val="FFFFFF"/>
                </a:solidFill>
              </a:rPr>
              <a:t>Federico Fellini</a:t>
            </a:r>
          </a:p>
          <a:p>
            <a:r>
              <a:rPr lang="it-IT" sz="1200" i="0" dirty="0">
                <a:solidFill>
                  <a:srgbClr val="FFFFFF"/>
                </a:solidFill>
              </a:rPr>
              <a:t>Original movie poster by Giorgio Olivetti</a:t>
            </a:r>
          </a:p>
        </p:txBody>
      </p:sp>
      <p:sp>
        <p:nvSpPr>
          <p:cNvPr id="9" name="Rectangle 4"/>
          <p:cNvSpPr>
            <a:spLocks noChangeArrowheads="1"/>
          </p:cNvSpPr>
          <p:nvPr/>
        </p:nvSpPr>
        <p:spPr bwMode="auto">
          <a:xfrm>
            <a:off x="2839849" y="6553200"/>
            <a:ext cx="34531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http://giornale.regione.marche.it/archivio/num0400/art09.htm</a:t>
            </a:r>
            <a:endParaRPr lang="en-US" sz="800" b="0" i="0" dirty="0">
              <a:solidFill>
                <a:srgbClr val="000000"/>
              </a:solidFill>
            </a:endParaRPr>
          </a:p>
        </p:txBody>
      </p:sp>
    </p:spTree>
  </p:cSld>
  <p:clrMapOvr>
    <a:masterClrMapping/>
  </p:clrMapOvr>
  <p:transition/>
</p:sld>
</file>

<file path=ppt/slides/slide7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840647"/>
            <a:ext cx="4572000" cy="338554"/>
          </a:xfrm>
          <a:prstGeom prst="rect">
            <a:avLst/>
          </a:prstGeom>
          <a:noFill/>
          <a:ln w="9525">
            <a:noFill/>
            <a:miter lim="800000"/>
            <a:headEnd/>
            <a:tailEnd/>
          </a:ln>
        </p:spPr>
        <p:txBody>
          <a:bodyPr>
            <a:spAutoFit/>
          </a:bodyPr>
          <a:lstStyle/>
          <a:p>
            <a:r>
              <a:rPr lang="it-IT" sz="1600" i="0" dirty="0">
                <a:solidFill>
                  <a:srgbClr val="FFFFFF"/>
                </a:solidFill>
              </a:rPr>
              <a:t>Federico Fellini</a:t>
            </a:r>
          </a:p>
        </p:txBody>
      </p:sp>
      <p:sp>
        <p:nvSpPr>
          <p:cNvPr id="9" name="Rectangle 4"/>
          <p:cNvSpPr>
            <a:spLocks noChangeArrowheads="1"/>
          </p:cNvSpPr>
          <p:nvPr/>
        </p:nvSpPr>
        <p:spPr bwMode="auto">
          <a:xfrm>
            <a:off x="3204532" y="6553200"/>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http://news.bbc.co.uk/2/hi/europe/7925032.stm</a:t>
            </a:r>
            <a:endParaRPr lang="en-US" sz="800" b="0" i="0" dirty="0">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457200" y="571500"/>
            <a:ext cx="8229600" cy="5143500"/>
          </a:xfrm>
          <a:prstGeom prst="rect">
            <a:avLst/>
          </a:prstGeom>
          <a:noFill/>
          <a:ln w="9525">
            <a:noFill/>
            <a:miter lim="800000"/>
            <a:headEnd/>
            <a:tailEnd/>
          </a:ln>
        </p:spPr>
      </p:pic>
    </p:spTree>
  </p:cSld>
  <p:clrMapOvr>
    <a:masterClrMapping/>
  </p:clrMapOvr>
  <p:transition/>
</p:sld>
</file>

<file path=ppt/slides/slide7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914400"/>
            <a:ext cx="11515725" cy="521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5562600"/>
            <a:ext cx="2540000" cy="1219200"/>
          </a:xfrm>
          <a:prstGeom prst="rect">
            <a:avLst/>
          </a:prstGeom>
        </p:spPr>
      </p:pic>
    </p:spTree>
    <p:extLst>
      <p:ext uri="{BB962C8B-B14F-4D97-AF65-F5344CB8AC3E}">
        <p14:creationId xmlns:p14="http://schemas.microsoft.com/office/powerpoint/2010/main" val="4247543441"/>
      </p:ext>
    </p:extLst>
  </p:cSld>
  <p:clrMapOvr>
    <a:masterClrMapping/>
  </p:clrMapOvr>
  <p:transition/>
</p:sld>
</file>

<file path=ppt/slides/slide7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842980"/>
            <a:ext cx="4572000" cy="634020"/>
          </a:xfrm>
          <a:prstGeom prst="rect">
            <a:avLst/>
          </a:prstGeom>
          <a:noFill/>
          <a:ln w="9525">
            <a:noFill/>
            <a:miter lim="800000"/>
            <a:headEnd/>
            <a:tailEnd/>
          </a:ln>
        </p:spPr>
        <p:txBody>
          <a:bodyPr>
            <a:spAutoFit/>
          </a:bodyPr>
          <a:lstStyle/>
          <a:p>
            <a:r>
              <a:rPr lang="it-IT" sz="1600" dirty="0">
                <a:solidFill>
                  <a:srgbClr val="FFFFFF"/>
                </a:solidFill>
              </a:rPr>
              <a:t>La vita è bella</a:t>
            </a:r>
          </a:p>
          <a:p>
            <a:r>
              <a:rPr lang="it-IT" sz="1600" i="0" dirty="0">
                <a:solidFill>
                  <a:srgbClr val="FFFFFF"/>
                </a:solidFill>
              </a:rPr>
              <a:t>Roberto Benigni</a:t>
            </a:r>
          </a:p>
        </p:txBody>
      </p:sp>
      <p:sp>
        <p:nvSpPr>
          <p:cNvPr id="9" name="Rectangle 4"/>
          <p:cNvSpPr>
            <a:spLocks noChangeArrowheads="1"/>
          </p:cNvSpPr>
          <p:nvPr/>
        </p:nvSpPr>
        <p:spPr bwMode="auto">
          <a:xfrm>
            <a:off x="3103543" y="6553200"/>
            <a:ext cx="2925801"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http://en.wikipedia.org/wiki/La_vita_%C3%A8_bella</a:t>
            </a:r>
            <a:endParaRPr lang="en-US" sz="800" b="0" i="0" dirty="0">
              <a:solidFill>
                <a:srgbClr val="000000"/>
              </a:solidFill>
            </a:endParaRPr>
          </a:p>
        </p:txBody>
      </p:sp>
      <p:pic>
        <p:nvPicPr>
          <p:cNvPr id="798722" name="Picture 2"/>
          <p:cNvPicPr>
            <a:picLocks noChangeAspect="1" noChangeArrowheads="1"/>
          </p:cNvPicPr>
          <p:nvPr/>
        </p:nvPicPr>
        <p:blipFill>
          <a:blip r:embed="rId3" cstate="print"/>
          <a:srcRect/>
          <a:stretch>
            <a:fillRect/>
          </a:stretch>
        </p:blipFill>
        <p:spPr bwMode="auto">
          <a:xfrm>
            <a:off x="2652486" y="0"/>
            <a:ext cx="3827009" cy="5715000"/>
          </a:xfrm>
          <a:prstGeom prst="rect">
            <a:avLst/>
          </a:prstGeom>
          <a:noFill/>
          <a:ln w="9525">
            <a:noFill/>
            <a:miter lim="800000"/>
            <a:headEnd/>
            <a:tailEnd/>
          </a:ln>
        </p:spPr>
      </p:pic>
    </p:spTree>
  </p:cSld>
  <p:clrMapOvr>
    <a:masterClrMapping/>
  </p:clrMapOvr>
  <p:transition/>
</p:sld>
</file>

<file path=ppt/slides/slide7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4"/>
          <p:cNvSpPr>
            <a:spLocks noChangeArrowheads="1"/>
          </p:cNvSpPr>
          <p:nvPr/>
        </p:nvSpPr>
        <p:spPr bwMode="auto">
          <a:xfrm>
            <a:off x="2399023" y="6553200"/>
            <a:ext cx="433484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http://en.wikipedia.org/wiki/Academy_Award_for_Best_Foreign_Language_Film</a:t>
            </a:r>
            <a:endParaRPr lang="en-US" sz="800" b="0" i="0" dirty="0">
              <a:solidFill>
                <a:srgbClr val="000000"/>
              </a:solidFill>
            </a:endParaRPr>
          </a:p>
        </p:txBody>
      </p:sp>
      <p:pic>
        <p:nvPicPr>
          <p:cNvPr id="10" name="Picture 3"/>
          <p:cNvPicPr>
            <a:picLocks noChangeAspect="1" noChangeArrowheads="1"/>
          </p:cNvPicPr>
          <p:nvPr/>
        </p:nvPicPr>
        <p:blipFill>
          <a:blip r:embed="rId4" cstate="print"/>
          <a:srcRect/>
          <a:stretch>
            <a:fillRect/>
          </a:stretch>
        </p:blipFill>
        <p:spPr bwMode="auto">
          <a:xfrm>
            <a:off x="685800" y="457200"/>
            <a:ext cx="6409957" cy="5715000"/>
          </a:xfrm>
          <a:prstGeom prst="rect">
            <a:avLst/>
          </a:prstGeom>
          <a:noFill/>
          <a:ln w="9525">
            <a:noFill/>
            <a:miter lim="800000"/>
            <a:headEnd/>
            <a:tailEnd/>
          </a:ln>
        </p:spPr>
      </p:pic>
      <p:pic>
        <p:nvPicPr>
          <p:cNvPr id="11" name="Picture 4"/>
          <p:cNvPicPr>
            <a:picLocks noChangeAspect="1" noChangeArrowheads="1"/>
          </p:cNvPicPr>
          <p:nvPr/>
        </p:nvPicPr>
        <p:blipFill>
          <a:blip r:embed="rId5" cstate="print"/>
          <a:srcRect/>
          <a:stretch>
            <a:fillRect/>
          </a:stretch>
        </p:blipFill>
        <p:spPr bwMode="auto">
          <a:xfrm>
            <a:off x="6629400" y="2209800"/>
            <a:ext cx="2486025" cy="3810000"/>
          </a:xfrm>
          <a:prstGeom prst="rect">
            <a:avLst/>
          </a:prstGeom>
          <a:noFill/>
          <a:ln w="9525">
            <a:noFill/>
            <a:miter lim="800000"/>
            <a:headEnd/>
            <a:tailEnd/>
          </a:ln>
        </p:spPr>
      </p:pic>
      <p:sp>
        <p:nvSpPr>
          <p:cNvPr id="12" name="Freeform 11"/>
          <p:cNvSpPr/>
          <p:nvPr/>
        </p:nvSpPr>
        <p:spPr bwMode="auto">
          <a:xfrm>
            <a:off x="660400" y="4151086"/>
            <a:ext cx="5861352" cy="2010229"/>
          </a:xfrm>
          <a:custGeom>
            <a:avLst/>
            <a:gdLst>
              <a:gd name="connsiteX0" fmla="*/ 79829 w 5861352"/>
              <a:gd name="connsiteY0" fmla="*/ 551543 h 2010229"/>
              <a:gd name="connsiteX1" fmla="*/ 486229 w 5861352"/>
              <a:gd name="connsiteY1" fmla="*/ 493485 h 2010229"/>
              <a:gd name="connsiteX2" fmla="*/ 849086 w 5861352"/>
              <a:gd name="connsiteY2" fmla="*/ 464457 h 2010229"/>
              <a:gd name="connsiteX3" fmla="*/ 1197429 w 5861352"/>
              <a:gd name="connsiteY3" fmla="*/ 464457 h 2010229"/>
              <a:gd name="connsiteX4" fmla="*/ 1647371 w 5861352"/>
              <a:gd name="connsiteY4" fmla="*/ 449943 h 2010229"/>
              <a:gd name="connsiteX5" fmla="*/ 1952171 w 5861352"/>
              <a:gd name="connsiteY5" fmla="*/ 449943 h 2010229"/>
              <a:gd name="connsiteX6" fmla="*/ 2169886 w 5861352"/>
              <a:gd name="connsiteY6" fmla="*/ 449943 h 2010229"/>
              <a:gd name="connsiteX7" fmla="*/ 2358571 w 5861352"/>
              <a:gd name="connsiteY7" fmla="*/ 478971 h 2010229"/>
              <a:gd name="connsiteX8" fmla="*/ 2561771 w 5861352"/>
              <a:gd name="connsiteY8" fmla="*/ 478971 h 2010229"/>
              <a:gd name="connsiteX9" fmla="*/ 2634343 w 5861352"/>
              <a:gd name="connsiteY9" fmla="*/ 420914 h 2010229"/>
              <a:gd name="connsiteX10" fmla="*/ 2648857 w 5861352"/>
              <a:gd name="connsiteY10" fmla="*/ 232228 h 2010229"/>
              <a:gd name="connsiteX11" fmla="*/ 2721429 w 5861352"/>
              <a:gd name="connsiteY11" fmla="*/ 101600 h 2010229"/>
              <a:gd name="connsiteX12" fmla="*/ 2808514 w 5861352"/>
              <a:gd name="connsiteY12" fmla="*/ 14514 h 2010229"/>
              <a:gd name="connsiteX13" fmla="*/ 3243943 w 5861352"/>
              <a:gd name="connsiteY13" fmla="*/ 14514 h 2010229"/>
              <a:gd name="connsiteX14" fmla="*/ 3635829 w 5861352"/>
              <a:gd name="connsiteY14" fmla="*/ 14514 h 2010229"/>
              <a:gd name="connsiteX15" fmla="*/ 3969657 w 5861352"/>
              <a:gd name="connsiteY15" fmla="*/ 14514 h 2010229"/>
              <a:gd name="connsiteX16" fmla="*/ 4390571 w 5861352"/>
              <a:gd name="connsiteY16" fmla="*/ 14514 h 2010229"/>
              <a:gd name="connsiteX17" fmla="*/ 4796971 w 5861352"/>
              <a:gd name="connsiteY17" fmla="*/ 29028 h 2010229"/>
              <a:gd name="connsiteX18" fmla="*/ 5058229 w 5861352"/>
              <a:gd name="connsiteY18" fmla="*/ 29028 h 2010229"/>
              <a:gd name="connsiteX19" fmla="*/ 5246914 w 5861352"/>
              <a:gd name="connsiteY19" fmla="*/ 29028 h 2010229"/>
              <a:gd name="connsiteX20" fmla="*/ 5421086 w 5861352"/>
              <a:gd name="connsiteY20" fmla="*/ 72571 h 2010229"/>
              <a:gd name="connsiteX21" fmla="*/ 5566229 w 5861352"/>
              <a:gd name="connsiteY21" fmla="*/ 217714 h 2010229"/>
              <a:gd name="connsiteX22" fmla="*/ 5609771 w 5861352"/>
              <a:gd name="connsiteY22" fmla="*/ 333828 h 2010229"/>
              <a:gd name="connsiteX23" fmla="*/ 5798457 w 5861352"/>
              <a:gd name="connsiteY23" fmla="*/ 566057 h 2010229"/>
              <a:gd name="connsiteX24" fmla="*/ 5827486 w 5861352"/>
              <a:gd name="connsiteY24" fmla="*/ 667657 h 2010229"/>
              <a:gd name="connsiteX25" fmla="*/ 5856514 w 5861352"/>
              <a:gd name="connsiteY25" fmla="*/ 957943 h 2010229"/>
              <a:gd name="connsiteX26" fmla="*/ 5798457 w 5861352"/>
              <a:gd name="connsiteY26" fmla="*/ 1117600 h 2010229"/>
              <a:gd name="connsiteX27" fmla="*/ 5479143 w 5861352"/>
              <a:gd name="connsiteY27" fmla="*/ 1233714 h 2010229"/>
              <a:gd name="connsiteX28" fmla="*/ 5217886 w 5861352"/>
              <a:gd name="connsiteY28" fmla="*/ 1262743 h 2010229"/>
              <a:gd name="connsiteX29" fmla="*/ 5072743 w 5861352"/>
              <a:gd name="connsiteY29" fmla="*/ 1277257 h 2010229"/>
              <a:gd name="connsiteX30" fmla="*/ 4826000 w 5861352"/>
              <a:gd name="connsiteY30" fmla="*/ 1320800 h 2010229"/>
              <a:gd name="connsiteX31" fmla="*/ 4550229 w 5861352"/>
              <a:gd name="connsiteY31" fmla="*/ 1393371 h 2010229"/>
              <a:gd name="connsiteX32" fmla="*/ 4216400 w 5861352"/>
              <a:gd name="connsiteY32" fmla="*/ 1524000 h 2010229"/>
              <a:gd name="connsiteX33" fmla="*/ 3751943 w 5861352"/>
              <a:gd name="connsiteY33" fmla="*/ 1494971 h 2010229"/>
              <a:gd name="connsiteX34" fmla="*/ 3331029 w 5861352"/>
              <a:gd name="connsiteY34" fmla="*/ 1422400 h 2010229"/>
              <a:gd name="connsiteX35" fmla="*/ 3243943 w 5861352"/>
              <a:gd name="connsiteY35" fmla="*/ 1436914 h 2010229"/>
              <a:gd name="connsiteX36" fmla="*/ 3127829 w 5861352"/>
              <a:gd name="connsiteY36" fmla="*/ 1465943 h 2010229"/>
              <a:gd name="connsiteX37" fmla="*/ 2808514 w 5861352"/>
              <a:gd name="connsiteY37" fmla="*/ 1611085 h 2010229"/>
              <a:gd name="connsiteX38" fmla="*/ 2445657 w 5861352"/>
              <a:gd name="connsiteY38" fmla="*/ 1741714 h 2010229"/>
              <a:gd name="connsiteX39" fmla="*/ 1908629 w 5861352"/>
              <a:gd name="connsiteY39" fmla="*/ 1843314 h 2010229"/>
              <a:gd name="connsiteX40" fmla="*/ 1879600 w 5861352"/>
              <a:gd name="connsiteY40" fmla="*/ 1843314 h 2010229"/>
              <a:gd name="connsiteX41" fmla="*/ 1589314 w 5861352"/>
              <a:gd name="connsiteY41" fmla="*/ 1959428 h 2010229"/>
              <a:gd name="connsiteX42" fmla="*/ 1197429 w 5861352"/>
              <a:gd name="connsiteY42" fmla="*/ 1944914 h 2010229"/>
              <a:gd name="connsiteX43" fmla="*/ 994229 w 5861352"/>
              <a:gd name="connsiteY43" fmla="*/ 1988457 h 2010229"/>
              <a:gd name="connsiteX44" fmla="*/ 747486 w 5861352"/>
              <a:gd name="connsiteY44" fmla="*/ 1988457 h 2010229"/>
              <a:gd name="connsiteX45" fmla="*/ 297543 w 5861352"/>
              <a:gd name="connsiteY45" fmla="*/ 1857828 h 2010229"/>
              <a:gd name="connsiteX46" fmla="*/ 108857 w 5861352"/>
              <a:gd name="connsiteY46" fmla="*/ 1756228 h 2010229"/>
              <a:gd name="connsiteX47" fmla="*/ 50800 w 5861352"/>
              <a:gd name="connsiteY47" fmla="*/ 1669143 h 2010229"/>
              <a:gd name="connsiteX48" fmla="*/ 7257 w 5861352"/>
              <a:gd name="connsiteY48" fmla="*/ 1538514 h 2010229"/>
              <a:gd name="connsiteX49" fmla="*/ 7257 w 5861352"/>
              <a:gd name="connsiteY49" fmla="*/ 1509485 h 2010229"/>
              <a:gd name="connsiteX50" fmla="*/ 36286 w 5861352"/>
              <a:gd name="connsiteY50" fmla="*/ 1277257 h 2010229"/>
              <a:gd name="connsiteX51" fmla="*/ 50800 w 5861352"/>
              <a:gd name="connsiteY51" fmla="*/ 928914 h 2010229"/>
              <a:gd name="connsiteX52" fmla="*/ 7257 w 5861352"/>
              <a:gd name="connsiteY52" fmla="*/ 754743 h 2010229"/>
              <a:gd name="connsiteX53" fmla="*/ 79829 w 5861352"/>
              <a:gd name="connsiteY53" fmla="*/ 551543 h 201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5861352" h="2010229">
                <a:moveTo>
                  <a:pt x="79829" y="551543"/>
                </a:moveTo>
                <a:cubicBezTo>
                  <a:pt x="159658" y="508000"/>
                  <a:pt x="358020" y="507999"/>
                  <a:pt x="486229" y="493485"/>
                </a:cubicBezTo>
                <a:cubicBezTo>
                  <a:pt x="614438" y="478971"/>
                  <a:pt x="730553" y="469295"/>
                  <a:pt x="849086" y="464457"/>
                </a:cubicBezTo>
                <a:cubicBezTo>
                  <a:pt x="967619" y="459619"/>
                  <a:pt x="1064382" y="466876"/>
                  <a:pt x="1197429" y="464457"/>
                </a:cubicBezTo>
                <a:cubicBezTo>
                  <a:pt x="1330476" y="462038"/>
                  <a:pt x="1521581" y="452362"/>
                  <a:pt x="1647371" y="449943"/>
                </a:cubicBezTo>
                <a:cubicBezTo>
                  <a:pt x="1773161" y="447524"/>
                  <a:pt x="1952171" y="449943"/>
                  <a:pt x="1952171" y="449943"/>
                </a:cubicBezTo>
                <a:cubicBezTo>
                  <a:pt x="2039257" y="449943"/>
                  <a:pt x="2102153" y="445105"/>
                  <a:pt x="2169886" y="449943"/>
                </a:cubicBezTo>
                <a:cubicBezTo>
                  <a:pt x="2237619" y="454781"/>
                  <a:pt x="2293257" y="474133"/>
                  <a:pt x="2358571" y="478971"/>
                </a:cubicBezTo>
                <a:cubicBezTo>
                  <a:pt x="2423885" y="483809"/>
                  <a:pt x="2515809" y="488647"/>
                  <a:pt x="2561771" y="478971"/>
                </a:cubicBezTo>
                <a:cubicBezTo>
                  <a:pt x="2607733" y="469295"/>
                  <a:pt x="2619829" y="462038"/>
                  <a:pt x="2634343" y="420914"/>
                </a:cubicBezTo>
                <a:cubicBezTo>
                  <a:pt x="2648857" y="379790"/>
                  <a:pt x="2634343" y="285447"/>
                  <a:pt x="2648857" y="232228"/>
                </a:cubicBezTo>
                <a:cubicBezTo>
                  <a:pt x="2663371" y="179009"/>
                  <a:pt x="2694820" y="137886"/>
                  <a:pt x="2721429" y="101600"/>
                </a:cubicBezTo>
                <a:cubicBezTo>
                  <a:pt x="2748038" y="65314"/>
                  <a:pt x="2721428" y="29028"/>
                  <a:pt x="2808514" y="14514"/>
                </a:cubicBezTo>
                <a:cubicBezTo>
                  <a:pt x="2895600" y="0"/>
                  <a:pt x="3243943" y="14514"/>
                  <a:pt x="3243943" y="14514"/>
                </a:cubicBezTo>
                <a:lnTo>
                  <a:pt x="3635829" y="14514"/>
                </a:lnTo>
                <a:lnTo>
                  <a:pt x="3969657" y="14514"/>
                </a:lnTo>
                <a:lnTo>
                  <a:pt x="4390571" y="14514"/>
                </a:lnTo>
                <a:cubicBezTo>
                  <a:pt x="4528457" y="16933"/>
                  <a:pt x="4685695" y="26609"/>
                  <a:pt x="4796971" y="29028"/>
                </a:cubicBezTo>
                <a:cubicBezTo>
                  <a:pt x="4908247" y="31447"/>
                  <a:pt x="5058229" y="29028"/>
                  <a:pt x="5058229" y="29028"/>
                </a:cubicBezTo>
                <a:cubicBezTo>
                  <a:pt x="5133219" y="29028"/>
                  <a:pt x="5186438" y="21771"/>
                  <a:pt x="5246914" y="29028"/>
                </a:cubicBezTo>
                <a:cubicBezTo>
                  <a:pt x="5307390" y="36285"/>
                  <a:pt x="5367867" y="41123"/>
                  <a:pt x="5421086" y="72571"/>
                </a:cubicBezTo>
                <a:cubicBezTo>
                  <a:pt x="5474305" y="104019"/>
                  <a:pt x="5534781" y="174171"/>
                  <a:pt x="5566229" y="217714"/>
                </a:cubicBezTo>
                <a:cubicBezTo>
                  <a:pt x="5597677" y="261257"/>
                  <a:pt x="5571066" y="275771"/>
                  <a:pt x="5609771" y="333828"/>
                </a:cubicBezTo>
                <a:cubicBezTo>
                  <a:pt x="5648476" y="391885"/>
                  <a:pt x="5762171" y="510419"/>
                  <a:pt x="5798457" y="566057"/>
                </a:cubicBezTo>
                <a:cubicBezTo>
                  <a:pt x="5834743" y="621695"/>
                  <a:pt x="5817810" y="602343"/>
                  <a:pt x="5827486" y="667657"/>
                </a:cubicBezTo>
                <a:cubicBezTo>
                  <a:pt x="5837162" y="732971"/>
                  <a:pt x="5861352" y="882953"/>
                  <a:pt x="5856514" y="957943"/>
                </a:cubicBezTo>
                <a:cubicBezTo>
                  <a:pt x="5851676" y="1032934"/>
                  <a:pt x="5861352" y="1071638"/>
                  <a:pt x="5798457" y="1117600"/>
                </a:cubicBezTo>
                <a:cubicBezTo>
                  <a:pt x="5735562" y="1163562"/>
                  <a:pt x="5575905" y="1209524"/>
                  <a:pt x="5479143" y="1233714"/>
                </a:cubicBezTo>
                <a:cubicBezTo>
                  <a:pt x="5382381" y="1257904"/>
                  <a:pt x="5217886" y="1262743"/>
                  <a:pt x="5217886" y="1262743"/>
                </a:cubicBezTo>
                <a:cubicBezTo>
                  <a:pt x="5150153" y="1270000"/>
                  <a:pt x="5138057" y="1267581"/>
                  <a:pt x="5072743" y="1277257"/>
                </a:cubicBezTo>
                <a:cubicBezTo>
                  <a:pt x="5007429" y="1286933"/>
                  <a:pt x="4913086" y="1301448"/>
                  <a:pt x="4826000" y="1320800"/>
                </a:cubicBezTo>
                <a:cubicBezTo>
                  <a:pt x="4738914" y="1340152"/>
                  <a:pt x="4651829" y="1359504"/>
                  <a:pt x="4550229" y="1393371"/>
                </a:cubicBezTo>
                <a:cubicBezTo>
                  <a:pt x="4448629" y="1427238"/>
                  <a:pt x="4349448" y="1507067"/>
                  <a:pt x="4216400" y="1524000"/>
                </a:cubicBezTo>
                <a:cubicBezTo>
                  <a:pt x="4083352" y="1540933"/>
                  <a:pt x="3899505" y="1511904"/>
                  <a:pt x="3751943" y="1494971"/>
                </a:cubicBezTo>
                <a:cubicBezTo>
                  <a:pt x="3604381" y="1478038"/>
                  <a:pt x="3415696" y="1432076"/>
                  <a:pt x="3331029" y="1422400"/>
                </a:cubicBezTo>
                <a:cubicBezTo>
                  <a:pt x="3246362" y="1412724"/>
                  <a:pt x="3277810" y="1429657"/>
                  <a:pt x="3243943" y="1436914"/>
                </a:cubicBezTo>
                <a:cubicBezTo>
                  <a:pt x="3210076" y="1444171"/>
                  <a:pt x="3200401" y="1436914"/>
                  <a:pt x="3127829" y="1465943"/>
                </a:cubicBezTo>
                <a:cubicBezTo>
                  <a:pt x="3055257" y="1494972"/>
                  <a:pt x="2922209" y="1565123"/>
                  <a:pt x="2808514" y="1611085"/>
                </a:cubicBezTo>
                <a:cubicBezTo>
                  <a:pt x="2694819" y="1657047"/>
                  <a:pt x="2595638" y="1703009"/>
                  <a:pt x="2445657" y="1741714"/>
                </a:cubicBezTo>
                <a:cubicBezTo>
                  <a:pt x="2295676" y="1780419"/>
                  <a:pt x="2002972" y="1826381"/>
                  <a:pt x="1908629" y="1843314"/>
                </a:cubicBezTo>
                <a:cubicBezTo>
                  <a:pt x="1814286" y="1860247"/>
                  <a:pt x="1932819" y="1823962"/>
                  <a:pt x="1879600" y="1843314"/>
                </a:cubicBezTo>
                <a:cubicBezTo>
                  <a:pt x="1826381" y="1862666"/>
                  <a:pt x="1703009" y="1942495"/>
                  <a:pt x="1589314" y="1959428"/>
                </a:cubicBezTo>
                <a:cubicBezTo>
                  <a:pt x="1475619" y="1976361"/>
                  <a:pt x="1296610" y="1940076"/>
                  <a:pt x="1197429" y="1944914"/>
                </a:cubicBezTo>
                <a:cubicBezTo>
                  <a:pt x="1098248" y="1949752"/>
                  <a:pt x="1069219" y="1981200"/>
                  <a:pt x="994229" y="1988457"/>
                </a:cubicBezTo>
                <a:cubicBezTo>
                  <a:pt x="919239" y="1995714"/>
                  <a:pt x="863600" y="2010229"/>
                  <a:pt x="747486" y="1988457"/>
                </a:cubicBezTo>
                <a:cubicBezTo>
                  <a:pt x="631372" y="1966685"/>
                  <a:pt x="403981" y="1896533"/>
                  <a:pt x="297543" y="1857828"/>
                </a:cubicBezTo>
                <a:cubicBezTo>
                  <a:pt x="191105" y="1819123"/>
                  <a:pt x="149981" y="1787675"/>
                  <a:pt x="108857" y="1756228"/>
                </a:cubicBezTo>
                <a:cubicBezTo>
                  <a:pt x="67733" y="1724781"/>
                  <a:pt x="67733" y="1705429"/>
                  <a:pt x="50800" y="1669143"/>
                </a:cubicBezTo>
                <a:cubicBezTo>
                  <a:pt x="33867" y="1632857"/>
                  <a:pt x="14514" y="1565124"/>
                  <a:pt x="7257" y="1538514"/>
                </a:cubicBezTo>
                <a:cubicBezTo>
                  <a:pt x="0" y="1511904"/>
                  <a:pt x="2419" y="1553028"/>
                  <a:pt x="7257" y="1509485"/>
                </a:cubicBezTo>
                <a:cubicBezTo>
                  <a:pt x="12095" y="1465942"/>
                  <a:pt x="29029" y="1374019"/>
                  <a:pt x="36286" y="1277257"/>
                </a:cubicBezTo>
                <a:cubicBezTo>
                  <a:pt x="43543" y="1180495"/>
                  <a:pt x="55638" y="1016000"/>
                  <a:pt x="50800" y="928914"/>
                </a:cubicBezTo>
                <a:cubicBezTo>
                  <a:pt x="45962" y="841828"/>
                  <a:pt x="0" y="812800"/>
                  <a:pt x="7257" y="754743"/>
                </a:cubicBezTo>
                <a:cubicBezTo>
                  <a:pt x="14514" y="696686"/>
                  <a:pt x="0" y="595086"/>
                  <a:pt x="79829" y="551543"/>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4" name="Freeform 13"/>
          <p:cNvSpPr/>
          <p:nvPr/>
        </p:nvSpPr>
        <p:spPr bwMode="auto">
          <a:xfrm>
            <a:off x="469295" y="350762"/>
            <a:ext cx="6536267" cy="2489200"/>
          </a:xfrm>
          <a:custGeom>
            <a:avLst/>
            <a:gdLst>
              <a:gd name="connsiteX0" fmla="*/ 1983619 w 6536267"/>
              <a:gd name="connsiteY0" fmla="*/ 2392438 h 2489200"/>
              <a:gd name="connsiteX1" fmla="*/ 2680305 w 6536267"/>
              <a:gd name="connsiteY1" fmla="*/ 2406952 h 2489200"/>
              <a:gd name="connsiteX2" fmla="*/ 3072191 w 6536267"/>
              <a:gd name="connsiteY2" fmla="*/ 2392438 h 2489200"/>
              <a:gd name="connsiteX3" fmla="*/ 3246362 w 6536267"/>
              <a:gd name="connsiteY3" fmla="*/ 1986038 h 2489200"/>
              <a:gd name="connsiteX4" fmla="*/ 4073676 w 6536267"/>
              <a:gd name="connsiteY4" fmla="*/ 1971524 h 2489200"/>
              <a:gd name="connsiteX5" fmla="*/ 4625219 w 6536267"/>
              <a:gd name="connsiteY5" fmla="*/ 2015067 h 2489200"/>
              <a:gd name="connsiteX6" fmla="*/ 5031619 w 6536267"/>
              <a:gd name="connsiteY6" fmla="*/ 2015067 h 2489200"/>
              <a:gd name="connsiteX7" fmla="*/ 5496076 w 6536267"/>
              <a:gd name="connsiteY7" fmla="*/ 1986038 h 2489200"/>
              <a:gd name="connsiteX8" fmla="*/ 5931505 w 6536267"/>
              <a:gd name="connsiteY8" fmla="*/ 1957009 h 2489200"/>
              <a:gd name="connsiteX9" fmla="*/ 6265334 w 6536267"/>
              <a:gd name="connsiteY9" fmla="*/ 1957009 h 2489200"/>
              <a:gd name="connsiteX10" fmla="*/ 6395962 w 6536267"/>
              <a:gd name="connsiteY10" fmla="*/ 1855409 h 2489200"/>
              <a:gd name="connsiteX11" fmla="*/ 6468534 w 6536267"/>
              <a:gd name="connsiteY11" fmla="*/ 1594152 h 2489200"/>
              <a:gd name="connsiteX12" fmla="*/ 6512076 w 6536267"/>
              <a:gd name="connsiteY12" fmla="*/ 1231295 h 2489200"/>
              <a:gd name="connsiteX13" fmla="*/ 6512076 w 6536267"/>
              <a:gd name="connsiteY13" fmla="*/ 970038 h 2489200"/>
              <a:gd name="connsiteX14" fmla="*/ 6512076 w 6536267"/>
              <a:gd name="connsiteY14" fmla="*/ 636209 h 2489200"/>
              <a:gd name="connsiteX15" fmla="*/ 6526591 w 6536267"/>
              <a:gd name="connsiteY15" fmla="*/ 433009 h 2489200"/>
              <a:gd name="connsiteX16" fmla="*/ 6454019 w 6536267"/>
              <a:gd name="connsiteY16" fmla="*/ 171752 h 2489200"/>
              <a:gd name="connsiteX17" fmla="*/ 6279848 w 6536267"/>
              <a:gd name="connsiteY17" fmla="*/ 84667 h 2489200"/>
              <a:gd name="connsiteX18" fmla="*/ 5931505 w 6536267"/>
              <a:gd name="connsiteY18" fmla="*/ 41124 h 2489200"/>
              <a:gd name="connsiteX19" fmla="*/ 5655734 w 6536267"/>
              <a:gd name="connsiteY19" fmla="*/ 12095 h 2489200"/>
              <a:gd name="connsiteX20" fmla="*/ 5481562 w 6536267"/>
              <a:gd name="connsiteY20" fmla="*/ 12095 h 2489200"/>
              <a:gd name="connsiteX21" fmla="*/ 5292876 w 6536267"/>
              <a:gd name="connsiteY21" fmla="*/ 12095 h 2489200"/>
              <a:gd name="connsiteX22" fmla="*/ 5104191 w 6536267"/>
              <a:gd name="connsiteY22" fmla="*/ 84667 h 2489200"/>
              <a:gd name="connsiteX23" fmla="*/ 5060648 w 6536267"/>
              <a:gd name="connsiteY23" fmla="*/ 157238 h 2489200"/>
              <a:gd name="connsiteX24" fmla="*/ 5060648 w 6536267"/>
              <a:gd name="connsiteY24" fmla="*/ 302381 h 2489200"/>
              <a:gd name="connsiteX25" fmla="*/ 5060648 w 6536267"/>
              <a:gd name="connsiteY25" fmla="*/ 360438 h 2489200"/>
              <a:gd name="connsiteX26" fmla="*/ 5046134 w 6536267"/>
              <a:gd name="connsiteY26" fmla="*/ 433009 h 2489200"/>
              <a:gd name="connsiteX27" fmla="*/ 4915505 w 6536267"/>
              <a:gd name="connsiteY27" fmla="*/ 505581 h 2489200"/>
              <a:gd name="connsiteX28" fmla="*/ 4639734 w 6536267"/>
              <a:gd name="connsiteY28" fmla="*/ 520095 h 2489200"/>
              <a:gd name="connsiteX29" fmla="*/ 4422019 w 6536267"/>
              <a:gd name="connsiteY29" fmla="*/ 520095 h 2489200"/>
              <a:gd name="connsiteX30" fmla="*/ 4117219 w 6536267"/>
              <a:gd name="connsiteY30" fmla="*/ 520095 h 2489200"/>
              <a:gd name="connsiteX31" fmla="*/ 4001105 w 6536267"/>
              <a:gd name="connsiteY31" fmla="*/ 505581 h 2489200"/>
              <a:gd name="connsiteX32" fmla="*/ 3652762 w 6536267"/>
              <a:gd name="connsiteY32" fmla="*/ 520095 h 2489200"/>
              <a:gd name="connsiteX33" fmla="*/ 3493105 w 6536267"/>
              <a:gd name="connsiteY33" fmla="*/ 520095 h 2489200"/>
              <a:gd name="connsiteX34" fmla="*/ 3217334 w 6536267"/>
              <a:gd name="connsiteY34" fmla="*/ 549124 h 2489200"/>
              <a:gd name="connsiteX35" fmla="*/ 2912534 w 6536267"/>
              <a:gd name="connsiteY35" fmla="*/ 534609 h 2489200"/>
              <a:gd name="connsiteX36" fmla="*/ 2636762 w 6536267"/>
              <a:gd name="connsiteY36" fmla="*/ 549124 h 2489200"/>
              <a:gd name="connsiteX37" fmla="*/ 2302934 w 6536267"/>
              <a:gd name="connsiteY37" fmla="*/ 520095 h 2489200"/>
              <a:gd name="connsiteX38" fmla="*/ 1983619 w 6536267"/>
              <a:gd name="connsiteY38" fmla="*/ 505581 h 2489200"/>
              <a:gd name="connsiteX39" fmla="*/ 1780419 w 6536267"/>
              <a:gd name="connsiteY39" fmla="*/ 520095 h 2489200"/>
              <a:gd name="connsiteX40" fmla="*/ 1562705 w 6536267"/>
              <a:gd name="connsiteY40" fmla="*/ 520095 h 2489200"/>
              <a:gd name="connsiteX41" fmla="*/ 1228876 w 6536267"/>
              <a:gd name="connsiteY41" fmla="*/ 578152 h 2489200"/>
              <a:gd name="connsiteX42" fmla="*/ 938591 w 6536267"/>
              <a:gd name="connsiteY42" fmla="*/ 578152 h 2489200"/>
              <a:gd name="connsiteX43" fmla="*/ 735391 w 6536267"/>
              <a:gd name="connsiteY43" fmla="*/ 621695 h 2489200"/>
              <a:gd name="connsiteX44" fmla="*/ 503162 w 6536267"/>
              <a:gd name="connsiteY44" fmla="*/ 621695 h 2489200"/>
              <a:gd name="connsiteX45" fmla="*/ 256419 w 6536267"/>
              <a:gd name="connsiteY45" fmla="*/ 679752 h 2489200"/>
              <a:gd name="connsiteX46" fmla="*/ 67734 w 6536267"/>
              <a:gd name="connsiteY46" fmla="*/ 984552 h 2489200"/>
              <a:gd name="connsiteX47" fmla="*/ 38705 w 6536267"/>
              <a:gd name="connsiteY47" fmla="*/ 1361924 h 2489200"/>
              <a:gd name="connsiteX48" fmla="*/ 9676 w 6536267"/>
              <a:gd name="connsiteY48" fmla="*/ 1652209 h 2489200"/>
              <a:gd name="connsiteX49" fmla="*/ 96762 w 6536267"/>
              <a:gd name="connsiteY49" fmla="*/ 1898952 h 2489200"/>
              <a:gd name="connsiteX50" fmla="*/ 169334 w 6536267"/>
              <a:gd name="connsiteY50" fmla="*/ 2058609 h 2489200"/>
              <a:gd name="connsiteX51" fmla="*/ 212876 w 6536267"/>
              <a:gd name="connsiteY51" fmla="*/ 2319867 h 2489200"/>
              <a:gd name="connsiteX52" fmla="*/ 212876 w 6536267"/>
              <a:gd name="connsiteY52" fmla="*/ 2319867 h 2489200"/>
              <a:gd name="connsiteX53" fmla="*/ 299962 w 6536267"/>
              <a:gd name="connsiteY53" fmla="*/ 2406952 h 2489200"/>
              <a:gd name="connsiteX54" fmla="*/ 488648 w 6536267"/>
              <a:gd name="connsiteY54" fmla="*/ 2392438 h 2489200"/>
              <a:gd name="connsiteX55" fmla="*/ 677334 w 6536267"/>
              <a:gd name="connsiteY55" fmla="*/ 2406952 h 2489200"/>
              <a:gd name="connsiteX56" fmla="*/ 895048 w 6536267"/>
              <a:gd name="connsiteY56" fmla="*/ 2465009 h 2489200"/>
              <a:gd name="connsiteX57" fmla="*/ 1170819 w 6536267"/>
              <a:gd name="connsiteY57" fmla="*/ 2479524 h 2489200"/>
              <a:gd name="connsiteX58" fmla="*/ 1403048 w 6536267"/>
              <a:gd name="connsiteY58" fmla="*/ 2479524 h 2489200"/>
              <a:gd name="connsiteX59" fmla="*/ 1562705 w 6536267"/>
              <a:gd name="connsiteY59" fmla="*/ 2421467 h 2489200"/>
              <a:gd name="connsiteX60" fmla="*/ 1707848 w 6536267"/>
              <a:gd name="connsiteY60" fmla="*/ 2421467 h 2489200"/>
              <a:gd name="connsiteX61" fmla="*/ 1852991 w 6536267"/>
              <a:gd name="connsiteY61" fmla="*/ 2421467 h 2489200"/>
              <a:gd name="connsiteX62" fmla="*/ 2070705 w 6536267"/>
              <a:gd name="connsiteY62" fmla="*/ 2421467 h 2489200"/>
              <a:gd name="connsiteX63" fmla="*/ 2099734 w 6536267"/>
              <a:gd name="connsiteY63" fmla="*/ 2406952 h 248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536267" h="2489200">
                <a:moveTo>
                  <a:pt x="1983619" y="2392438"/>
                </a:moveTo>
                <a:lnTo>
                  <a:pt x="2680305" y="2406952"/>
                </a:lnTo>
                <a:cubicBezTo>
                  <a:pt x="2861734" y="2406952"/>
                  <a:pt x="2977848" y="2462590"/>
                  <a:pt x="3072191" y="2392438"/>
                </a:cubicBezTo>
                <a:cubicBezTo>
                  <a:pt x="3166534" y="2322286"/>
                  <a:pt x="3079448" y="2056190"/>
                  <a:pt x="3246362" y="1986038"/>
                </a:cubicBezTo>
                <a:cubicBezTo>
                  <a:pt x="3413276" y="1915886"/>
                  <a:pt x="3843867" y="1966686"/>
                  <a:pt x="4073676" y="1971524"/>
                </a:cubicBezTo>
                <a:cubicBezTo>
                  <a:pt x="4303485" y="1976362"/>
                  <a:pt x="4465562" y="2007810"/>
                  <a:pt x="4625219" y="2015067"/>
                </a:cubicBezTo>
                <a:cubicBezTo>
                  <a:pt x="4784876" y="2022324"/>
                  <a:pt x="4886476" y="2019905"/>
                  <a:pt x="5031619" y="2015067"/>
                </a:cubicBezTo>
                <a:cubicBezTo>
                  <a:pt x="5176762" y="2010229"/>
                  <a:pt x="5496076" y="1986038"/>
                  <a:pt x="5496076" y="1986038"/>
                </a:cubicBezTo>
                <a:cubicBezTo>
                  <a:pt x="5646057" y="1976362"/>
                  <a:pt x="5803295" y="1961847"/>
                  <a:pt x="5931505" y="1957009"/>
                </a:cubicBezTo>
                <a:cubicBezTo>
                  <a:pt x="6059715" y="1952171"/>
                  <a:pt x="6187924" y="1973942"/>
                  <a:pt x="6265334" y="1957009"/>
                </a:cubicBezTo>
                <a:cubicBezTo>
                  <a:pt x="6342744" y="1940076"/>
                  <a:pt x="6362095" y="1915885"/>
                  <a:pt x="6395962" y="1855409"/>
                </a:cubicBezTo>
                <a:cubicBezTo>
                  <a:pt x="6429829" y="1794933"/>
                  <a:pt x="6449182" y="1698171"/>
                  <a:pt x="6468534" y="1594152"/>
                </a:cubicBezTo>
                <a:cubicBezTo>
                  <a:pt x="6487886" y="1490133"/>
                  <a:pt x="6504819" y="1335314"/>
                  <a:pt x="6512076" y="1231295"/>
                </a:cubicBezTo>
                <a:cubicBezTo>
                  <a:pt x="6519333" y="1127276"/>
                  <a:pt x="6512076" y="970038"/>
                  <a:pt x="6512076" y="970038"/>
                </a:cubicBezTo>
                <a:cubicBezTo>
                  <a:pt x="6512076" y="870857"/>
                  <a:pt x="6509657" y="725714"/>
                  <a:pt x="6512076" y="636209"/>
                </a:cubicBezTo>
                <a:cubicBezTo>
                  <a:pt x="6514495" y="546704"/>
                  <a:pt x="6536267" y="510419"/>
                  <a:pt x="6526591" y="433009"/>
                </a:cubicBezTo>
                <a:cubicBezTo>
                  <a:pt x="6516915" y="355600"/>
                  <a:pt x="6495143" y="229809"/>
                  <a:pt x="6454019" y="171752"/>
                </a:cubicBezTo>
                <a:cubicBezTo>
                  <a:pt x="6412895" y="113695"/>
                  <a:pt x="6366934" y="106438"/>
                  <a:pt x="6279848" y="84667"/>
                </a:cubicBezTo>
                <a:cubicBezTo>
                  <a:pt x="6192762" y="62896"/>
                  <a:pt x="6035524" y="53219"/>
                  <a:pt x="5931505" y="41124"/>
                </a:cubicBezTo>
                <a:cubicBezTo>
                  <a:pt x="5827486" y="29029"/>
                  <a:pt x="5730725" y="16933"/>
                  <a:pt x="5655734" y="12095"/>
                </a:cubicBezTo>
                <a:cubicBezTo>
                  <a:pt x="5580744" y="7257"/>
                  <a:pt x="5481562" y="12095"/>
                  <a:pt x="5481562" y="12095"/>
                </a:cubicBezTo>
                <a:cubicBezTo>
                  <a:pt x="5421086" y="12095"/>
                  <a:pt x="5355771" y="0"/>
                  <a:pt x="5292876" y="12095"/>
                </a:cubicBezTo>
                <a:cubicBezTo>
                  <a:pt x="5229981" y="24190"/>
                  <a:pt x="5142896" y="60477"/>
                  <a:pt x="5104191" y="84667"/>
                </a:cubicBezTo>
                <a:cubicBezTo>
                  <a:pt x="5065486" y="108857"/>
                  <a:pt x="5067905" y="120952"/>
                  <a:pt x="5060648" y="157238"/>
                </a:cubicBezTo>
                <a:cubicBezTo>
                  <a:pt x="5053391" y="193524"/>
                  <a:pt x="5060648" y="302381"/>
                  <a:pt x="5060648" y="302381"/>
                </a:cubicBezTo>
                <a:cubicBezTo>
                  <a:pt x="5060648" y="336248"/>
                  <a:pt x="5063067" y="338667"/>
                  <a:pt x="5060648" y="360438"/>
                </a:cubicBezTo>
                <a:cubicBezTo>
                  <a:pt x="5058229" y="382209"/>
                  <a:pt x="5070324" y="408819"/>
                  <a:pt x="5046134" y="433009"/>
                </a:cubicBezTo>
                <a:cubicBezTo>
                  <a:pt x="5021944" y="457199"/>
                  <a:pt x="4983238" y="491067"/>
                  <a:pt x="4915505" y="505581"/>
                </a:cubicBezTo>
                <a:cubicBezTo>
                  <a:pt x="4847772" y="520095"/>
                  <a:pt x="4721982" y="517676"/>
                  <a:pt x="4639734" y="520095"/>
                </a:cubicBezTo>
                <a:cubicBezTo>
                  <a:pt x="4557486" y="522514"/>
                  <a:pt x="4422019" y="520095"/>
                  <a:pt x="4422019" y="520095"/>
                </a:cubicBezTo>
                <a:cubicBezTo>
                  <a:pt x="4334933" y="520095"/>
                  <a:pt x="4187371" y="522514"/>
                  <a:pt x="4117219" y="520095"/>
                </a:cubicBezTo>
                <a:cubicBezTo>
                  <a:pt x="4047067" y="517676"/>
                  <a:pt x="4078514" y="505581"/>
                  <a:pt x="4001105" y="505581"/>
                </a:cubicBezTo>
                <a:cubicBezTo>
                  <a:pt x="3923696" y="505581"/>
                  <a:pt x="3737429" y="517676"/>
                  <a:pt x="3652762" y="520095"/>
                </a:cubicBezTo>
                <a:cubicBezTo>
                  <a:pt x="3568095" y="522514"/>
                  <a:pt x="3565676" y="515257"/>
                  <a:pt x="3493105" y="520095"/>
                </a:cubicBezTo>
                <a:cubicBezTo>
                  <a:pt x="3420534" y="524933"/>
                  <a:pt x="3314096" y="546705"/>
                  <a:pt x="3217334" y="549124"/>
                </a:cubicBezTo>
                <a:cubicBezTo>
                  <a:pt x="3120572" y="551543"/>
                  <a:pt x="3009296" y="534609"/>
                  <a:pt x="2912534" y="534609"/>
                </a:cubicBezTo>
                <a:cubicBezTo>
                  <a:pt x="2815772" y="534609"/>
                  <a:pt x="2738362" y="551543"/>
                  <a:pt x="2636762" y="549124"/>
                </a:cubicBezTo>
                <a:cubicBezTo>
                  <a:pt x="2535162" y="546705"/>
                  <a:pt x="2411791" y="527352"/>
                  <a:pt x="2302934" y="520095"/>
                </a:cubicBezTo>
                <a:cubicBezTo>
                  <a:pt x="2194077" y="512838"/>
                  <a:pt x="2070705" y="505581"/>
                  <a:pt x="1983619" y="505581"/>
                </a:cubicBezTo>
                <a:cubicBezTo>
                  <a:pt x="1896533" y="505581"/>
                  <a:pt x="1850571" y="517676"/>
                  <a:pt x="1780419" y="520095"/>
                </a:cubicBezTo>
                <a:cubicBezTo>
                  <a:pt x="1710267" y="522514"/>
                  <a:pt x="1654629" y="510419"/>
                  <a:pt x="1562705" y="520095"/>
                </a:cubicBezTo>
                <a:cubicBezTo>
                  <a:pt x="1470781" y="529771"/>
                  <a:pt x="1332895" y="568476"/>
                  <a:pt x="1228876" y="578152"/>
                </a:cubicBezTo>
                <a:cubicBezTo>
                  <a:pt x="1124857" y="587828"/>
                  <a:pt x="1020838" y="570895"/>
                  <a:pt x="938591" y="578152"/>
                </a:cubicBezTo>
                <a:cubicBezTo>
                  <a:pt x="856344" y="585409"/>
                  <a:pt x="807962" y="614438"/>
                  <a:pt x="735391" y="621695"/>
                </a:cubicBezTo>
                <a:cubicBezTo>
                  <a:pt x="662820" y="628952"/>
                  <a:pt x="582991" y="612019"/>
                  <a:pt x="503162" y="621695"/>
                </a:cubicBezTo>
                <a:cubicBezTo>
                  <a:pt x="423333" y="631371"/>
                  <a:pt x="328990" y="619276"/>
                  <a:pt x="256419" y="679752"/>
                </a:cubicBezTo>
                <a:cubicBezTo>
                  <a:pt x="183848" y="740228"/>
                  <a:pt x="104020" y="870857"/>
                  <a:pt x="67734" y="984552"/>
                </a:cubicBezTo>
                <a:cubicBezTo>
                  <a:pt x="31448" y="1098247"/>
                  <a:pt x="48381" y="1250648"/>
                  <a:pt x="38705" y="1361924"/>
                </a:cubicBezTo>
                <a:cubicBezTo>
                  <a:pt x="29029" y="1473200"/>
                  <a:pt x="0" y="1562704"/>
                  <a:pt x="9676" y="1652209"/>
                </a:cubicBezTo>
                <a:cubicBezTo>
                  <a:pt x="19352" y="1741714"/>
                  <a:pt x="70152" y="1831219"/>
                  <a:pt x="96762" y="1898952"/>
                </a:cubicBezTo>
                <a:cubicBezTo>
                  <a:pt x="123372" y="1966685"/>
                  <a:pt x="149982" y="1988457"/>
                  <a:pt x="169334" y="2058609"/>
                </a:cubicBezTo>
                <a:cubicBezTo>
                  <a:pt x="188686" y="2128761"/>
                  <a:pt x="212876" y="2319867"/>
                  <a:pt x="212876" y="2319867"/>
                </a:cubicBezTo>
                <a:lnTo>
                  <a:pt x="212876" y="2319867"/>
                </a:lnTo>
                <a:cubicBezTo>
                  <a:pt x="227390" y="2334381"/>
                  <a:pt x="254000" y="2394857"/>
                  <a:pt x="299962" y="2406952"/>
                </a:cubicBezTo>
                <a:cubicBezTo>
                  <a:pt x="345924" y="2419047"/>
                  <a:pt x="425753" y="2392438"/>
                  <a:pt x="488648" y="2392438"/>
                </a:cubicBezTo>
                <a:cubicBezTo>
                  <a:pt x="551543" y="2392438"/>
                  <a:pt x="609601" y="2394857"/>
                  <a:pt x="677334" y="2406952"/>
                </a:cubicBezTo>
                <a:cubicBezTo>
                  <a:pt x="745067" y="2419047"/>
                  <a:pt x="812801" y="2452914"/>
                  <a:pt x="895048" y="2465009"/>
                </a:cubicBezTo>
                <a:cubicBezTo>
                  <a:pt x="977295" y="2477104"/>
                  <a:pt x="1086152" y="2477105"/>
                  <a:pt x="1170819" y="2479524"/>
                </a:cubicBezTo>
                <a:cubicBezTo>
                  <a:pt x="1255486" y="2481943"/>
                  <a:pt x="1337734" y="2489200"/>
                  <a:pt x="1403048" y="2479524"/>
                </a:cubicBezTo>
                <a:cubicBezTo>
                  <a:pt x="1468362" y="2469848"/>
                  <a:pt x="1511905" y="2431143"/>
                  <a:pt x="1562705" y="2421467"/>
                </a:cubicBezTo>
                <a:cubicBezTo>
                  <a:pt x="1613505" y="2411791"/>
                  <a:pt x="1707848" y="2421467"/>
                  <a:pt x="1707848" y="2421467"/>
                </a:cubicBezTo>
                <a:lnTo>
                  <a:pt x="1852991" y="2421467"/>
                </a:lnTo>
                <a:cubicBezTo>
                  <a:pt x="1913467" y="2421467"/>
                  <a:pt x="2029581" y="2423886"/>
                  <a:pt x="2070705" y="2421467"/>
                </a:cubicBezTo>
                <a:cubicBezTo>
                  <a:pt x="2111829" y="2419048"/>
                  <a:pt x="2092477" y="2411790"/>
                  <a:pt x="2099734" y="2406952"/>
                </a:cubicBez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7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715000"/>
            <a:ext cx="4572000" cy="880241"/>
          </a:xfrm>
          <a:prstGeom prst="rect">
            <a:avLst/>
          </a:prstGeom>
          <a:noFill/>
          <a:ln w="9525">
            <a:noFill/>
            <a:miter lim="800000"/>
            <a:headEnd/>
            <a:tailEnd/>
          </a:ln>
        </p:spPr>
        <p:txBody>
          <a:bodyPr>
            <a:spAutoFit/>
          </a:bodyPr>
          <a:lstStyle/>
          <a:p>
            <a:r>
              <a:rPr lang="it-IT" sz="1600" dirty="0">
                <a:solidFill>
                  <a:srgbClr val="FFFFFF"/>
                </a:solidFill>
              </a:rPr>
              <a:t>Grand Budapest Hotel</a:t>
            </a:r>
            <a:br>
              <a:rPr lang="it-IT" sz="1600" dirty="0">
                <a:solidFill>
                  <a:srgbClr val="FFFFFF"/>
                </a:solidFill>
              </a:rPr>
            </a:br>
            <a:r>
              <a:rPr lang="it-IT" sz="1600" i="0" dirty="0">
                <a:solidFill>
                  <a:srgbClr val="FFFFFF"/>
                </a:solidFill>
              </a:rPr>
              <a:t>2014 Best Costume Design</a:t>
            </a:r>
          </a:p>
          <a:p>
            <a:r>
              <a:rPr lang="it-IT" sz="1600" i="0" dirty="0">
                <a:solidFill>
                  <a:srgbClr val="FFFFFF"/>
                </a:solidFill>
              </a:rPr>
              <a:t>Milena Canonero</a:t>
            </a:r>
          </a:p>
        </p:txBody>
      </p:sp>
      <p:pic>
        <p:nvPicPr>
          <p:cNvPr id="44036" name="Picture 4" descr="File:The Grand Budapest Hotel Pos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7480" y="228600"/>
            <a:ext cx="3703320" cy="54864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4"/>
          <p:cNvSpPr>
            <a:spLocks noChangeArrowheads="1"/>
          </p:cNvSpPr>
          <p:nvPr/>
        </p:nvSpPr>
        <p:spPr bwMode="auto">
          <a:xfrm>
            <a:off x="2975303" y="6553200"/>
            <a:ext cx="318228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https://en.wikipedia.org/wiki/The_Grand_Budapest_Hotel</a:t>
            </a:r>
            <a:endParaRPr lang="en-US" sz="800" b="0" i="0" dirty="0">
              <a:solidFill>
                <a:srgbClr val="000000"/>
              </a:solidFill>
            </a:endParaRPr>
          </a:p>
        </p:txBody>
      </p:sp>
    </p:spTree>
    <p:extLst>
      <p:ext uri="{BB962C8B-B14F-4D97-AF65-F5344CB8AC3E}">
        <p14:creationId xmlns:p14="http://schemas.microsoft.com/office/powerpoint/2010/main" val="116723445"/>
      </p:ext>
    </p:extLst>
  </p:cSld>
  <p:clrMapOvr>
    <a:masterClrMapping/>
  </p:clrMapOvr>
  <p:transition/>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3600" b="1" dirty="0">
                <a:solidFill>
                  <a:srgbClr val="000000"/>
                </a:solidFill>
              </a:rPr>
              <a:t>fashions</a:t>
            </a:r>
            <a:endParaRPr lang="en-US" sz="2400" b="1" dirty="0">
              <a:solidFill>
                <a:srgbClr val="000000"/>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344771" y="6551842"/>
            <a:ext cx="2448106"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http://en.wikipedia.org/wiki/Italian_fashion</a:t>
            </a:r>
            <a:endParaRPr lang="en-US" sz="800" b="0" i="0" dirty="0">
              <a:solidFill>
                <a:srgbClr val="000000"/>
              </a:solidFill>
            </a:endParaRPr>
          </a:p>
        </p:txBody>
      </p:sp>
      <p:pic>
        <p:nvPicPr>
          <p:cNvPr id="799747" name="Picture 3"/>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Tree>
  </p:cSld>
  <p:clrMapOvr>
    <a:masterClrMapping/>
  </p:clrMapOvr>
  <p:transition/>
</p:sld>
</file>

<file path=ppt/slides/slide7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00770" name="Picture 2"/>
          <p:cNvPicPr>
            <a:picLocks noChangeAspect="1" noChangeArrowheads="1"/>
          </p:cNvPicPr>
          <p:nvPr/>
        </p:nvPicPr>
        <p:blipFill>
          <a:blip r:embed="rId2" cstate="print"/>
          <a:srcRect/>
          <a:stretch>
            <a:fillRect/>
          </a:stretch>
        </p:blipFill>
        <p:spPr bwMode="auto">
          <a:xfrm>
            <a:off x="457200" y="876300"/>
            <a:ext cx="8229600" cy="5143500"/>
          </a:xfrm>
          <a:prstGeom prst="rect">
            <a:avLst/>
          </a:prstGeom>
          <a:noFill/>
          <a:ln w="9525">
            <a:noFill/>
            <a:miter lim="800000"/>
            <a:headEnd/>
            <a:tailEnd/>
          </a:ln>
        </p:spPr>
      </p:pic>
      <p:sp>
        <p:nvSpPr>
          <p:cNvPr id="4" name="Rectangle 4"/>
          <p:cNvSpPr>
            <a:spLocks noChangeArrowheads="1"/>
          </p:cNvSpPr>
          <p:nvPr/>
        </p:nvSpPr>
        <p:spPr bwMode="auto">
          <a:xfrm>
            <a:off x="3344771" y="6551842"/>
            <a:ext cx="244810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http://en.wikipedia.org/wiki/Italian_fashion</a:t>
            </a:r>
            <a:endParaRPr lang="en-US" sz="800" b="0" i="0" dirty="0">
              <a:solidFill>
                <a:srgbClr val="000000"/>
              </a:solidFill>
            </a:endParaRPr>
          </a:p>
        </p:txBody>
      </p:sp>
      <p:sp>
        <p:nvSpPr>
          <p:cNvPr id="5" name="Freeform 4"/>
          <p:cNvSpPr/>
          <p:nvPr/>
        </p:nvSpPr>
        <p:spPr bwMode="auto">
          <a:xfrm>
            <a:off x="1606247" y="2423886"/>
            <a:ext cx="5617030" cy="1117599"/>
          </a:xfrm>
          <a:custGeom>
            <a:avLst/>
            <a:gdLst>
              <a:gd name="connsiteX0" fmla="*/ 2733524 w 5617030"/>
              <a:gd name="connsiteY0" fmla="*/ 1061961 h 1117599"/>
              <a:gd name="connsiteX1" fmla="*/ 1688496 w 5617030"/>
              <a:gd name="connsiteY1" fmla="*/ 1105504 h 1117599"/>
              <a:gd name="connsiteX2" fmla="*/ 890210 w 5617030"/>
              <a:gd name="connsiteY2" fmla="*/ 1105504 h 1117599"/>
              <a:gd name="connsiteX3" fmla="*/ 164496 w 5617030"/>
              <a:gd name="connsiteY3" fmla="*/ 1032933 h 1117599"/>
              <a:gd name="connsiteX4" fmla="*/ 33867 w 5617030"/>
              <a:gd name="connsiteY4" fmla="*/ 858761 h 1117599"/>
              <a:gd name="connsiteX5" fmla="*/ 19353 w 5617030"/>
              <a:gd name="connsiteY5" fmla="*/ 510419 h 1117599"/>
              <a:gd name="connsiteX6" fmla="*/ 33867 w 5617030"/>
              <a:gd name="connsiteY6" fmla="*/ 365276 h 1117599"/>
              <a:gd name="connsiteX7" fmla="*/ 222553 w 5617030"/>
              <a:gd name="connsiteY7" fmla="*/ 336247 h 1117599"/>
              <a:gd name="connsiteX8" fmla="*/ 512839 w 5617030"/>
              <a:gd name="connsiteY8" fmla="*/ 350761 h 1117599"/>
              <a:gd name="connsiteX9" fmla="*/ 774096 w 5617030"/>
              <a:gd name="connsiteY9" fmla="*/ 336247 h 1117599"/>
              <a:gd name="connsiteX10" fmla="*/ 788610 w 5617030"/>
              <a:gd name="connsiteY10" fmla="*/ 74990 h 1117599"/>
              <a:gd name="connsiteX11" fmla="*/ 1441753 w 5617030"/>
              <a:gd name="connsiteY11" fmla="*/ 89504 h 1117599"/>
              <a:gd name="connsiteX12" fmla="*/ 2501296 w 5617030"/>
              <a:gd name="connsiteY12" fmla="*/ 45961 h 1117599"/>
              <a:gd name="connsiteX13" fmla="*/ 3139924 w 5617030"/>
              <a:gd name="connsiteY13" fmla="*/ 2419 h 1117599"/>
              <a:gd name="connsiteX14" fmla="*/ 3618896 w 5617030"/>
              <a:gd name="connsiteY14" fmla="*/ 31447 h 1117599"/>
              <a:gd name="connsiteX15" fmla="*/ 4054324 w 5617030"/>
              <a:gd name="connsiteY15" fmla="*/ 31447 h 1117599"/>
              <a:gd name="connsiteX16" fmla="*/ 4780039 w 5617030"/>
              <a:gd name="connsiteY16" fmla="*/ 45961 h 1117599"/>
              <a:gd name="connsiteX17" fmla="*/ 5259010 w 5617030"/>
              <a:gd name="connsiteY17" fmla="*/ 31447 h 1117599"/>
              <a:gd name="connsiteX18" fmla="*/ 5505753 w 5617030"/>
              <a:gd name="connsiteY18" fmla="*/ 176590 h 1117599"/>
              <a:gd name="connsiteX19" fmla="*/ 5592839 w 5617030"/>
              <a:gd name="connsiteY19" fmla="*/ 524933 h 1117599"/>
              <a:gd name="connsiteX20" fmla="*/ 5360610 w 5617030"/>
              <a:gd name="connsiteY20" fmla="*/ 815219 h 1117599"/>
              <a:gd name="connsiteX21" fmla="*/ 5055810 w 5617030"/>
              <a:gd name="connsiteY21" fmla="*/ 887790 h 1117599"/>
              <a:gd name="connsiteX22" fmla="*/ 4562324 w 5617030"/>
              <a:gd name="connsiteY22" fmla="*/ 1032933 h 1117599"/>
              <a:gd name="connsiteX23" fmla="*/ 3981753 w 5617030"/>
              <a:gd name="connsiteY23" fmla="*/ 1047447 h 1117599"/>
              <a:gd name="connsiteX24" fmla="*/ 3372153 w 5617030"/>
              <a:gd name="connsiteY24" fmla="*/ 1061961 h 1117599"/>
              <a:gd name="connsiteX25" fmla="*/ 2936724 w 5617030"/>
              <a:gd name="connsiteY25" fmla="*/ 1061961 h 1117599"/>
              <a:gd name="connsiteX26" fmla="*/ 2617410 w 5617030"/>
              <a:gd name="connsiteY26" fmla="*/ 1061961 h 1117599"/>
              <a:gd name="connsiteX27" fmla="*/ 2588382 w 5617030"/>
              <a:gd name="connsiteY27" fmla="*/ 1061961 h 1117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17030" h="1117599">
                <a:moveTo>
                  <a:pt x="2733524" y="1061961"/>
                </a:moveTo>
                <a:lnTo>
                  <a:pt x="1688496" y="1105504"/>
                </a:lnTo>
                <a:cubicBezTo>
                  <a:pt x="1381277" y="1112761"/>
                  <a:pt x="1144210" y="1117599"/>
                  <a:pt x="890210" y="1105504"/>
                </a:cubicBezTo>
                <a:cubicBezTo>
                  <a:pt x="636210" y="1093409"/>
                  <a:pt x="307220" y="1074057"/>
                  <a:pt x="164496" y="1032933"/>
                </a:cubicBezTo>
                <a:cubicBezTo>
                  <a:pt x="21772" y="991809"/>
                  <a:pt x="58058" y="945847"/>
                  <a:pt x="33867" y="858761"/>
                </a:cubicBezTo>
                <a:cubicBezTo>
                  <a:pt x="9677" y="771675"/>
                  <a:pt x="19353" y="592666"/>
                  <a:pt x="19353" y="510419"/>
                </a:cubicBezTo>
                <a:cubicBezTo>
                  <a:pt x="19353" y="428172"/>
                  <a:pt x="0" y="394305"/>
                  <a:pt x="33867" y="365276"/>
                </a:cubicBezTo>
                <a:cubicBezTo>
                  <a:pt x="67734" y="336247"/>
                  <a:pt x="142724" y="338666"/>
                  <a:pt x="222553" y="336247"/>
                </a:cubicBezTo>
                <a:cubicBezTo>
                  <a:pt x="302382" y="333828"/>
                  <a:pt x="420915" y="350761"/>
                  <a:pt x="512839" y="350761"/>
                </a:cubicBezTo>
                <a:cubicBezTo>
                  <a:pt x="604763" y="350761"/>
                  <a:pt x="728134" y="382209"/>
                  <a:pt x="774096" y="336247"/>
                </a:cubicBezTo>
                <a:cubicBezTo>
                  <a:pt x="820058" y="290285"/>
                  <a:pt x="677334" y="116114"/>
                  <a:pt x="788610" y="74990"/>
                </a:cubicBezTo>
                <a:cubicBezTo>
                  <a:pt x="899886" y="33866"/>
                  <a:pt x="1156305" y="94342"/>
                  <a:pt x="1441753" y="89504"/>
                </a:cubicBezTo>
                <a:cubicBezTo>
                  <a:pt x="1727201" y="84666"/>
                  <a:pt x="2218268" y="60475"/>
                  <a:pt x="2501296" y="45961"/>
                </a:cubicBezTo>
                <a:cubicBezTo>
                  <a:pt x="2784324" y="31447"/>
                  <a:pt x="2953657" y="4838"/>
                  <a:pt x="3139924" y="2419"/>
                </a:cubicBezTo>
                <a:cubicBezTo>
                  <a:pt x="3326191" y="0"/>
                  <a:pt x="3466496" y="26609"/>
                  <a:pt x="3618896" y="31447"/>
                </a:cubicBezTo>
                <a:cubicBezTo>
                  <a:pt x="3771296" y="36285"/>
                  <a:pt x="4054324" y="31447"/>
                  <a:pt x="4054324" y="31447"/>
                </a:cubicBezTo>
                <a:lnTo>
                  <a:pt x="4780039" y="45961"/>
                </a:lnTo>
                <a:cubicBezTo>
                  <a:pt x="4980820" y="45961"/>
                  <a:pt x="5138058" y="9676"/>
                  <a:pt x="5259010" y="31447"/>
                </a:cubicBezTo>
                <a:cubicBezTo>
                  <a:pt x="5379962" y="53218"/>
                  <a:pt x="5450115" y="94342"/>
                  <a:pt x="5505753" y="176590"/>
                </a:cubicBezTo>
                <a:cubicBezTo>
                  <a:pt x="5561391" y="258838"/>
                  <a:pt x="5617030" y="418495"/>
                  <a:pt x="5592839" y="524933"/>
                </a:cubicBezTo>
                <a:cubicBezTo>
                  <a:pt x="5568649" y="631371"/>
                  <a:pt x="5450115" y="754743"/>
                  <a:pt x="5360610" y="815219"/>
                </a:cubicBezTo>
                <a:cubicBezTo>
                  <a:pt x="5271105" y="875695"/>
                  <a:pt x="5188858" y="851504"/>
                  <a:pt x="5055810" y="887790"/>
                </a:cubicBezTo>
                <a:cubicBezTo>
                  <a:pt x="4922762" y="924076"/>
                  <a:pt x="4741334" y="1006324"/>
                  <a:pt x="4562324" y="1032933"/>
                </a:cubicBezTo>
                <a:cubicBezTo>
                  <a:pt x="4383315" y="1059543"/>
                  <a:pt x="3981753" y="1047447"/>
                  <a:pt x="3981753" y="1047447"/>
                </a:cubicBezTo>
                <a:lnTo>
                  <a:pt x="3372153" y="1061961"/>
                </a:lnTo>
                <a:cubicBezTo>
                  <a:pt x="3197982" y="1064380"/>
                  <a:pt x="2936724" y="1061961"/>
                  <a:pt x="2936724" y="1061961"/>
                </a:cubicBezTo>
                <a:lnTo>
                  <a:pt x="2617410" y="1061961"/>
                </a:lnTo>
                <a:lnTo>
                  <a:pt x="2588382" y="1061961"/>
                </a:ln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6" name="Freeform 5"/>
          <p:cNvSpPr/>
          <p:nvPr/>
        </p:nvSpPr>
        <p:spPr bwMode="auto">
          <a:xfrm>
            <a:off x="1531258" y="3626152"/>
            <a:ext cx="5670246" cy="1860248"/>
          </a:xfrm>
          <a:custGeom>
            <a:avLst/>
            <a:gdLst>
              <a:gd name="connsiteX0" fmla="*/ 4492171 w 5670246"/>
              <a:gd name="connsiteY0" fmla="*/ 1589314 h 1860248"/>
              <a:gd name="connsiteX1" fmla="*/ 4259942 w 5670246"/>
              <a:gd name="connsiteY1" fmla="*/ 1632857 h 1860248"/>
              <a:gd name="connsiteX2" fmla="*/ 3853542 w 5670246"/>
              <a:gd name="connsiteY2" fmla="*/ 1778000 h 1860248"/>
              <a:gd name="connsiteX3" fmla="*/ 3403599 w 5670246"/>
              <a:gd name="connsiteY3" fmla="*/ 1778000 h 1860248"/>
              <a:gd name="connsiteX4" fmla="*/ 2460171 w 5670246"/>
              <a:gd name="connsiteY4" fmla="*/ 1836057 h 1860248"/>
              <a:gd name="connsiteX5" fmla="*/ 2082799 w 5670246"/>
              <a:gd name="connsiteY5" fmla="*/ 1836057 h 1860248"/>
              <a:gd name="connsiteX6" fmla="*/ 1386113 w 5670246"/>
              <a:gd name="connsiteY6" fmla="*/ 1821543 h 1860248"/>
              <a:gd name="connsiteX7" fmla="*/ 703942 w 5670246"/>
              <a:gd name="connsiteY7" fmla="*/ 1850571 h 1860248"/>
              <a:gd name="connsiteX8" fmla="*/ 268513 w 5670246"/>
              <a:gd name="connsiteY8" fmla="*/ 1821543 h 1860248"/>
              <a:gd name="connsiteX9" fmla="*/ 21771 w 5670246"/>
              <a:gd name="connsiteY9" fmla="*/ 1618343 h 1860248"/>
              <a:gd name="connsiteX10" fmla="*/ 137885 w 5670246"/>
              <a:gd name="connsiteY10" fmla="*/ 1095828 h 1860248"/>
              <a:gd name="connsiteX11" fmla="*/ 123371 w 5670246"/>
              <a:gd name="connsiteY11" fmla="*/ 616857 h 1860248"/>
              <a:gd name="connsiteX12" fmla="*/ 152399 w 5670246"/>
              <a:gd name="connsiteY12" fmla="*/ 195943 h 1860248"/>
              <a:gd name="connsiteX13" fmla="*/ 399142 w 5670246"/>
              <a:gd name="connsiteY13" fmla="*/ 36286 h 1860248"/>
              <a:gd name="connsiteX14" fmla="*/ 1066799 w 5670246"/>
              <a:gd name="connsiteY14" fmla="*/ 21771 h 1860248"/>
              <a:gd name="connsiteX15" fmla="*/ 2082799 w 5670246"/>
              <a:gd name="connsiteY15" fmla="*/ 36286 h 1860248"/>
              <a:gd name="connsiteX16" fmla="*/ 2997199 w 5670246"/>
              <a:gd name="connsiteY16" fmla="*/ 65314 h 1860248"/>
              <a:gd name="connsiteX17" fmla="*/ 3693885 w 5670246"/>
              <a:gd name="connsiteY17" fmla="*/ 65314 h 1860248"/>
              <a:gd name="connsiteX18" fmla="*/ 4230913 w 5670246"/>
              <a:gd name="connsiteY18" fmla="*/ 7257 h 1860248"/>
              <a:gd name="connsiteX19" fmla="*/ 4956628 w 5670246"/>
              <a:gd name="connsiteY19" fmla="*/ 21771 h 1860248"/>
              <a:gd name="connsiteX20" fmla="*/ 5421085 w 5670246"/>
              <a:gd name="connsiteY20" fmla="*/ 65314 h 1860248"/>
              <a:gd name="connsiteX21" fmla="*/ 5551713 w 5670246"/>
              <a:gd name="connsiteY21" fmla="*/ 413657 h 1860248"/>
              <a:gd name="connsiteX22" fmla="*/ 5653313 w 5670246"/>
              <a:gd name="connsiteY22" fmla="*/ 820057 h 1860248"/>
              <a:gd name="connsiteX23" fmla="*/ 5653313 w 5670246"/>
              <a:gd name="connsiteY23" fmla="*/ 1153886 h 1860248"/>
              <a:gd name="connsiteX24" fmla="*/ 5595256 w 5670246"/>
              <a:gd name="connsiteY24" fmla="*/ 1487714 h 1860248"/>
              <a:gd name="connsiteX25" fmla="*/ 5377542 w 5670246"/>
              <a:gd name="connsiteY25" fmla="*/ 1647371 h 1860248"/>
              <a:gd name="connsiteX26" fmla="*/ 4971142 w 5670246"/>
              <a:gd name="connsiteY26" fmla="*/ 1574800 h 1860248"/>
              <a:gd name="connsiteX27" fmla="*/ 4709885 w 5670246"/>
              <a:gd name="connsiteY27" fmla="*/ 1574800 h 1860248"/>
              <a:gd name="connsiteX28" fmla="*/ 4564742 w 5670246"/>
              <a:gd name="connsiteY28" fmla="*/ 1574800 h 1860248"/>
              <a:gd name="connsiteX29" fmla="*/ 4419599 w 5670246"/>
              <a:gd name="connsiteY29" fmla="*/ 1589314 h 186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70246" h="1860248">
                <a:moveTo>
                  <a:pt x="4492171" y="1589314"/>
                </a:moveTo>
                <a:cubicBezTo>
                  <a:pt x="4429275" y="1595361"/>
                  <a:pt x="4366380" y="1601409"/>
                  <a:pt x="4259942" y="1632857"/>
                </a:cubicBezTo>
                <a:cubicBezTo>
                  <a:pt x="4153504" y="1664305"/>
                  <a:pt x="3996266" y="1753810"/>
                  <a:pt x="3853542" y="1778000"/>
                </a:cubicBezTo>
                <a:cubicBezTo>
                  <a:pt x="3710818" y="1802191"/>
                  <a:pt x="3635827" y="1768324"/>
                  <a:pt x="3403599" y="1778000"/>
                </a:cubicBezTo>
                <a:cubicBezTo>
                  <a:pt x="3171371" y="1787676"/>
                  <a:pt x="2680304" y="1826381"/>
                  <a:pt x="2460171" y="1836057"/>
                </a:cubicBezTo>
                <a:cubicBezTo>
                  <a:pt x="2240038" y="1845733"/>
                  <a:pt x="2082799" y="1836057"/>
                  <a:pt x="2082799" y="1836057"/>
                </a:cubicBezTo>
                <a:cubicBezTo>
                  <a:pt x="1903789" y="1833638"/>
                  <a:pt x="1615922" y="1819124"/>
                  <a:pt x="1386113" y="1821543"/>
                </a:cubicBezTo>
                <a:cubicBezTo>
                  <a:pt x="1156304" y="1823962"/>
                  <a:pt x="890209" y="1850571"/>
                  <a:pt x="703942" y="1850571"/>
                </a:cubicBezTo>
                <a:cubicBezTo>
                  <a:pt x="517675" y="1850571"/>
                  <a:pt x="382208" y="1860248"/>
                  <a:pt x="268513" y="1821543"/>
                </a:cubicBezTo>
                <a:cubicBezTo>
                  <a:pt x="154818" y="1782838"/>
                  <a:pt x="43542" y="1739295"/>
                  <a:pt x="21771" y="1618343"/>
                </a:cubicBezTo>
                <a:cubicBezTo>
                  <a:pt x="0" y="1497391"/>
                  <a:pt x="120952" y="1262742"/>
                  <a:pt x="137885" y="1095828"/>
                </a:cubicBezTo>
                <a:cubicBezTo>
                  <a:pt x="154818" y="928914"/>
                  <a:pt x="120952" y="766838"/>
                  <a:pt x="123371" y="616857"/>
                </a:cubicBezTo>
                <a:cubicBezTo>
                  <a:pt x="125790" y="466876"/>
                  <a:pt x="106437" y="292705"/>
                  <a:pt x="152399" y="195943"/>
                </a:cubicBezTo>
                <a:cubicBezTo>
                  <a:pt x="198361" y="99181"/>
                  <a:pt x="246742" y="65315"/>
                  <a:pt x="399142" y="36286"/>
                </a:cubicBezTo>
                <a:cubicBezTo>
                  <a:pt x="551542" y="7257"/>
                  <a:pt x="786190" y="21771"/>
                  <a:pt x="1066799" y="21771"/>
                </a:cubicBezTo>
                <a:cubicBezTo>
                  <a:pt x="1347408" y="21771"/>
                  <a:pt x="2082799" y="36286"/>
                  <a:pt x="2082799" y="36286"/>
                </a:cubicBezTo>
                <a:lnTo>
                  <a:pt x="2997199" y="65314"/>
                </a:lnTo>
                <a:cubicBezTo>
                  <a:pt x="3265713" y="70152"/>
                  <a:pt x="3488266" y="74990"/>
                  <a:pt x="3693885" y="65314"/>
                </a:cubicBezTo>
                <a:cubicBezTo>
                  <a:pt x="3899504" y="55638"/>
                  <a:pt x="4020456" y="14514"/>
                  <a:pt x="4230913" y="7257"/>
                </a:cubicBezTo>
                <a:cubicBezTo>
                  <a:pt x="4441370" y="0"/>
                  <a:pt x="4758266" y="12095"/>
                  <a:pt x="4956628" y="21771"/>
                </a:cubicBezTo>
                <a:cubicBezTo>
                  <a:pt x="5154990" y="31447"/>
                  <a:pt x="5321904" y="0"/>
                  <a:pt x="5421085" y="65314"/>
                </a:cubicBezTo>
                <a:cubicBezTo>
                  <a:pt x="5520266" y="130628"/>
                  <a:pt x="5513008" y="287867"/>
                  <a:pt x="5551713" y="413657"/>
                </a:cubicBezTo>
                <a:cubicBezTo>
                  <a:pt x="5590418" y="539447"/>
                  <a:pt x="5636380" y="696686"/>
                  <a:pt x="5653313" y="820057"/>
                </a:cubicBezTo>
                <a:cubicBezTo>
                  <a:pt x="5670246" y="943428"/>
                  <a:pt x="5662989" y="1042610"/>
                  <a:pt x="5653313" y="1153886"/>
                </a:cubicBezTo>
                <a:cubicBezTo>
                  <a:pt x="5643637" y="1265162"/>
                  <a:pt x="5641218" y="1405467"/>
                  <a:pt x="5595256" y="1487714"/>
                </a:cubicBezTo>
                <a:cubicBezTo>
                  <a:pt x="5549294" y="1569961"/>
                  <a:pt x="5481561" y="1632857"/>
                  <a:pt x="5377542" y="1647371"/>
                </a:cubicBezTo>
                <a:cubicBezTo>
                  <a:pt x="5273523" y="1661885"/>
                  <a:pt x="5082418" y="1586895"/>
                  <a:pt x="4971142" y="1574800"/>
                </a:cubicBezTo>
                <a:cubicBezTo>
                  <a:pt x="4859866" y="1562705"/>
                  <a:pt x="4709885" y="1574800"/>
                  <a:pt x="4709885" y="1574800"/>
                </a:cubicBezTo>
                <a:cubicBezTo>
                  <a:pt x="4642152" y="1574800"/>
                  <a:pt x="4613123" y="1572381"/>
                  <a:pt x="4564742" y="1574800"/>
                </a:cubicBezTo>
                <a:cubicBezTo>
                  <a:pt x="4516361" y="1577219"/>
                  <a:pt x="4448628" y="1584476"/>
                  <a:pt x="4419599" y="1589314"/>
                </a:cubicBez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76200"/>
            <a:ext cx="9144000" cy="6678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2147328" y="6613528"/>
            <a:ext cx="484299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https://en.wikipedia.org/wiki/Italian_fashion#Italian_fashion_houses_and_luxury_brands</a:t>
            </a:r>
            <a:endParaRPr lang="en-US" sz="800" b="0" i="0" dirty="0">
              <a:solidFill>
                <a:srgbClr val="000000"/>
              </a:solidFill>
            </a:endParaRPr>
          </a:p>
        </p:txBody>
      </p:sp>
      <p:sp>
        <p:nvSpPr>
          <p:cNvPr id="3" name="Rectangle 2"/>
          <p:cNvSpPr/>
          <p:nvPr/>
        </p:nvSpPr>
        <p:spPr>
          <a:xfrm>
            <a:off x="926628" y="3110805"/>
            <a:ext cx="7290777" cy="1200329"/>
          </a:xfrm>
          <a:prstGeom prst="rect">
            <a:avLst/>
          </a:prstGeom>
          <a:solidFill>
            <a:srgbClr val="FFFFFF"/>
          </a:solidFill>
        </p:spPr>
        <p:txBody>
          <a:bodyPr wrap="none">
            <a:spAutoFit/>
          </a:bodyPr>
          <a:lstStyle/>
          <a:p>
            <a:pPr>
              <a:spcBef>
                <a:spcPts val="0"/>
              </a:spcBef>
            </a:pPr>
            <a:r>
              <a:rPr lang="en-US" sz="2400" i="0" dirty="0">
                <a:solidFill>
                  <a:srgbClr val="C00000"/>
                </a:solidFill>
              </a:rPr>
              <a:t>the list of </a:t>
            </a:r>
          </a:p>
          <a:p>
            <a:pPr>
              <a:spcBef>
                <a:spcPts val="0"/>
              </a:spcBef>
            </a:pPr>
            <a:r>
              <a:rPr lang="en-US" sz="2400" i="0" dirty="0">
                <a:solidFill>
                  <a:srgbClr val="C00000"/>
                </a:solidFill>
              </a:rPr>
              <a:t>Italian fashion houses and luxury brands</a:t>
            </a:r>
          </a:p>
          <a:p>
            <a:pPr>
              <a:spcBef>
                <a:spcPts val="0"/>
              </a:spcBef>
            </a:pPr>
            <a:r>
              <a:rPr lang="en-US" sz="2400" i="0" dirty="0">
                <a:solidFill>
                  <a:srgbClr val="C00000"/>
                </a:solidFill>
              </a:rPr>
              <a:t>is seemingly endless . . .</a:t>
            </a:r>
          </a:p>
        </p:txBody>
      </p:sp>
    </p:spTree>
    <p:extLst>
      <p:ext uri="{BB962C8B-B14F-4D97-AF65-F5344CB8AC3E}">
        <p14:creationId xmlns:p14="http://schemas.microsoft.com/office/powerpoint/2010/main" val="2466454472"/>
      </p:ext>
    </p:extLst>
  </p:cSld>
  <p:clrMapOvr>
    <a:masterClrMapping/>
  </p:clrMapOvr>
  <p:transition/>
</p:sld>
</file>

<file path=ppt/slides/slide7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828800" y="3436374"/>
            <a:ext cx="5486400" cy="1592826"/>
          </a:xfrm>
          <a:prstGeom prst="rect">
            <a:avLst/>
          </a:prstGeom>
          <a:noFill/>
          <a:ln w="9525">
            <a:noFill/>
            <a:miter lim="800000"/>
            <a:headEnd/>
            <a:tailEnd/>
          </a:ln>
        </p:spPr>
      </p:pic>
    </p:spTree>
  </p:cSld>
  <p:clrMapOvr>
    <a:masterClrMapping/>
  </p:clrMapOvr>
  <p:transition/>
</p:sld>
</file>

<file path=ppt/slides/slide7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828800" y="3436374"/>
            <a:ext cx="5486400" cy="1592826"/>
          </a:xfrm>
          <a:prstGeom prst="rect">
            <a:avLst/>
          </a:prstGeom>
          <a:noFill/>
          <a:ln w="9525">
            <a:noFill/>
            <a:miter lim="800000"/>
            <a:headEnd/>
            <a:tailEnd/>
          </a:ln>
        </p:spPr>
      </p:pic>
      <p:pic>
        <p:nvPicPr>
          <p:cNvPr id="4" name="Picture 2"/>
          <p:cNvPicPr>
            <a:picLocks noChangeAspect="1" noChangeArrowheads="1"/>
          </p:cNvPicPr>
          <p:nvPr/>
        </p:nvPicPr>
        <p:blipFill>
          <a:blip r:embed="rId3" cstate="print"/>
          <a:srcRect/>
          <a:stretch>
            <a:fillRect/>
          </a:stretch>
        </p:blipFill>
        <p:spPr bwMode="auto">
          <a:xfrm>
            <a:off x="1828800" y="-76200"/>
            <a:ext cx="5486400" cy="7090117"/>
          </a:xfrm>
          <a:prstGeom prst="rect">
            <a:avLst/>
          </a:prstGeom>
          <a:noFill/>
          <a:ln w="9525">
            <a:noFill/>
            <a:miter lim="800000"/>
            <a:headEnd/>
            <a:tailEnd/>
          </a:ln>
        </p:spPr>
      </p:pic>
    </p:spTree>
    <p:extLst>
      <p:ext uri="{BB962C8B-B14F-4D97-AF65-F5344CB8AC3E}">
        <p14:creationId xmlns:p14="http://schemas.microsoft.com/office/powerpoint/2010/main" val="1733661205"/>
      </p:ext>
    </p:extLst>
  </p:cSld>
  <p:clrMapOvr>
    <a:masterClrMapping/>
  </p:clrMapOvr>
  <p:transition/>
</p:sld>
</file>

<file path=ppt/slides/slide7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5510B8-9B2C-4040-AFC8-6C4325F1952A}"/>
              </a:ext>
            </a:extLst>
          </p:cNvPr>
          <p:cNvPicPr>
            <a:picLocks noChangeAspect="1"/>
          </p:cNvPicPr>
          <p:nvPr/>
        </p:nvPicPr>
        <p:blipFill>
          <a:blip r:embed="rId2"/>
          <a:stretch>
            <a:fillRect/>
          </a:stretch>
        </p:blipFill>
        <p:spPr>
          <a:xfrm>
            <a:off x="0" y="1752600"/>
            <a:ext cx="9144000" cy="3714750"/>
          </a:xfrm>
          <a:prstGeom prst="rect">
            <a:avLst/>
          </a:prstGeom>
        </p:spPr>
      </p:pic>
      <p:sp>
        <p:nvSpPr>
          <p:cNvPr id="10" name="TextBox 9">
            <a:extLst>
              <a:ext uri="{FF2B5EF4-FFF2-40B4-BE49-F238E27FC236}">
                <a16:creationId xmlns:a16="http://schemas.microsoft.com/office/drawing/2014/main" id="{44673866-9543-46F1-8E7D-74E1185BA791}"/>
              </a:ext>
            </a:extLst>
          </p:cNvPr>
          <p:cNvSpPr txBox="1"/>
          <p:nvPr/>
        </p:nvSpPr>
        <p:spPr>
          <a:xfrm>
            <a:off x="2286000" y="5715000"/>
            <a:ext cx="4572000" cy="880241"/>
          </a:xfrm>
          <a:prstGeom prst="rect">
            <a:avLst/>
          </a:prstGeom>
          <a:noFill/>
        </p:spPr>
        <p:txBody>
          <a:bodyPr wrap="square">
            <a:spAutoFit/>
          </a:bodyPr>
          <a:lstStyle/>
          <a:p>
            <a:r>
              <a:rPr lang="en-US" b="0" dirty="0">
                <a:effectLst/>
              </a:rPr>
              <a:t>Gucci </a:t>
            </a:r>
          </a:p>
          <a:p>
            <a:r>
              <a:rPr lang="en-US" sz="1600" b="0" i="0" dirty="0">
                <a:effectLst/>
              </a:rPr>
              <a:t>$3,750</a:t>
            </a:r>
            <a:endParaRPr lang="en-US" sz="1600" b="1" i="0" dirty="0"/>
          </a:p>
        </p:txBody>
      </p:sp>
      <p:pic>
        <p:nvPicPr>
          <p:cNvPr id="11" name="Picture 2">
            <a:extLst>
              <a:ext uri="{FF2B5EF4-FFF2-40B4-BE49-F238E27FC236}">
                <a16:creationId xmlns:a16="http://schemas.microsoft.com/office/drawing/2014/main" id="{A45AEF43-E7E7-4A21-B97E-7BDD15D0D444}"/>
              </a:ext>
            </a:extLst>
          </p:cNvPr>
          <p:cNvPicPr>
            <a:picLocks noChangeAspect="1" noChangeArrowheads="1"/>
          </p:cNvPicPr>
          <p:nvPr/>
        </p:nvPicPr>
        <p:blipFill>
          <a:blip r:embed="rId3" cstate="print"/>
          <a:srcRect/>
          <a:stretch>
            <a:fillRect/>
          </a:stretch>
        </p:blipFill>
        <p:spPr bwMode="auto">
          <a:xfrm>
            <a:off x="3657600" y="5715000"/>
            <a:ext cx="1828800" cy="530942"/>
          </a:xfrm>
          <a:prstGeom prst="rect">
            <a:avLst/>
          </a:prstGeom>
          <a:noFill/>
          <a:ln w="9525">
            <a:noFill/>
            <a:miter lim="800000"/>
            <a:headEnd/>
            <a:tailEnd/>
          </a:ln>
        </p:spPr>
      </p:pic>
    </p:spTree>
    <p:extLst>
      <p:ext uri="{BB962C8B-B14F-4D97-AF65-F5344CB8AC3E}">
        <p14:creationId xmlns:p14="http://schemas.microsoft.com/office/powerpoint/2010/main" val="2874540310"/>
      </p:ext>
    </p:extLst>
  </p:cSld>
  <p:clrMapOvr>
    <a:masterClrMapping/>
  </p:clrMapOvr>
  <p:transition/>
</p:sld>
</file>

<file path=ppt/slides/slide723.xml><?xml version="1.0" encoding="utf-8"?>
<p:sld xmlns:a="http://schemas.openxmlformats.org/drawingml/2006/main" xmlns:r="http://schemas.openxmlformats.org/officeDocument/2006/relationships" xmlns:p="http://schemas.openxmlformats.org/presentationml/2006/main">
  <p:cSld>
    <p:bg>
      <p:bgPr>
        <a:solidFill>
          <a:srgbClr val="242B35"/>
        </a:solidFill>
        <a:effectLst/>
      </p:bgPr>
    </p:bg>
    <p:spTree>
      <p:nvGrpSpPr>
        <p:cNvPr id="1" name=""/>
        <p:cNvGrpSpPr/>
        <p:nvPr/>
      </p:nvGrpSpPr>
      <p:grpSpPr>
        <a:xfrm>
          <a:off x="0" y="0"/>
          <a:ext cx="0" cy="0"/>
          <a:chOff x="0" y="0"/>
          <a:chExt cx="0" cy="0"/>
        </a:xfrm>
      </p:grpSpPr>
      <p:pic>
        <p:nvPicPr>
          <p:cNvPr id="3" name="Picture 2" descr="A picture containing person, standing, posing, people&#10;&#10;Description automatically generated">
            <a:extLst>
              <a:ext uri="{FF2B5EF4-FFF2-40B4-BE49-F238E27FC236}">
                <a16:creationId xmlns:a16="http://schemas.microsoft.com/office/drawing/2014/main" id="{38B1551E-54D8-A644-F159-EE227E5DBA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19641"/>
            <a:ext cx="4572000" cy="6870491"/>
          </a:xfrm>
          <a:prstGeom prst="rect">
            <a:avLst/>
          </a:prstGeom>
        </p:spPr>
      </p:pic>
      <p:pic>
        <p:nvPicPr>
          <p:cNvPr id="4" name="Picture 2">
            <a:extLst>
              <a:ext uri="{FF2B5EF4-FFF2-40B4-BE49-F238E27FC236}">
                <a16:creationId xmlns:a16="http://schemas.microsoft.com/office/drawing/2014/main" id="{2627C50F-9329-263D-0A8E-74910C9EFB38}"/>
              </a:ext>
            </a:extLst>
          </p:cNvPr>
          <p:cNvPicPr>
            <a:picLocks noChangeAspect="1" noChangeArrowheads="1"/>
          </p:cNvPicPr>
          <p:nvPr/>
        </p:nvPicPr>
        <p:blipFill>
          <a:blip r:embed="rId3" cstate="print"/>
          <a:srcRect/>
          <a:stretch>
            <a:fillRect/>
          </a:stretch>
        </p:blipFill>
        <p:spPr bwMode="auto">
          <a:xfrm>
            <a:off x="3657600" y="5869858"/>
            <a:ext cx="1828800" cy="530942"/>
          </a:xfrm>
          <a:prstGeom prst="rect">
            <a:avLst/>
          </a:prstGeom>
          <a:noFill/>
          <a:ln w="9525">
            <a:noFill/>
            <a:miter lim="800000"/>
            <a:headEnd/>
            <a:tailEnd/>
          </a:ln>
        </p:spPr>
      </p:pic>
    </p:spTree>
    <p:extLst>
      <p:ext uri="{BB962C8B-B14F-4D97-AF65-F5344CB8AC3E}">
        <p14:creationId xmlns:p14="http://schemas.microsoft.com/office/powerpoint/2010/main" val="621051136"/>
      </p:ext>
    </p:extLst>
  </p:cSld>
  <p:clrMapOvr>
    <a:masterClrMapping/>
  </p:clrMapOvr>
  <p:transition/>
</p:sld>
</file>

<file path=ppt/slides/slide724.xml><?xml version="1.0" encoding="utf-8"?>
<p:sld xmlns:a="http://schemas.openxmlformats.org/drawingml/2006/main" xmlns:r="http://schemas.openxmlformats.org/officeDocument/2006/relationships" xmlns:p="http://schemas.openxmlformats.org/presentationml/2006/main">
  <p:cSld>
    <p:bg>
      <p:bgPr>
        <a:solidFill>
          <a:srgbClr val="D6B4BC"/>
        </a:solidFill>
        <a:effectLst/>
      </p:bgPr>
    </p:bg>
    <p:spTree>
      <p:nvGrpSpPr>
        <p:cNvPr id="1" name=""/>
        <p:cNvGrpSpPr/>
        <p:nvPr/>
      </p:nvGrpSpPr>
      <p:grpSpPr>
        <a:xfrm>
          <a:off x="0" y="0"/>
          <a:ext cx="0" cy="0"/>
          <a:chOff x="0" y="0"/>
          <a:chExt cx="0" cy="0"/>
        </a:xfrm>
      </p:grpSpPr>
      <p:pic>
        <p:nvPicPr>
          <p:cNvPr id="5" name="Picture 4" descr="A picture containing floor&#10;&#10;Description automatically generated">
            <a:extLst>
              <a:ext uri="{FF2B5EF4-FFF2-40B4-BE49-F238E27FC236}">
                <a16:creationId xmlns:a16="http://schemas.microsoft.com/office/drawing/2014/main" id="{71701221-B952-BA90-68CE-5EABA281C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0"/>
            <a:ext cx="4572000" cy="6858000"/>
          </a:xfrm>
          <a:prstGeom prst="rect">
            <a:avLst/>
          </a:prstGeom>
        </p:spPr>
      </p:pic>
      <p:pic>
        <p:nvPicPr>
          <p:cNvPr id="7" name="Picture 2">
            <a:extLst>
              <a:ext uri="{FF2B5EF4-FFF2-40B4-BE49-F238E27FC236}">
                <a16:creationId xmlns:a16="http://schemas.microsoft.com/office/drawing/2014/main" id="{66CD1D64-5C2D-9F7C-4F38-C8637CF3BC40}"/>
              </a:ext>
            </a:extLst>
          </p:cNvPr>
          <p:cNvPicPr>
            <a:picLocks noChangeAspect="1" noChangeArrowheads="1"/>
          </p:cNvPicPr>
          <p:nvPr/>
        </p:nvPicPr>
        <p:blipFill>
          <a:blip r:embed="rId3" cstate="print"/>
          <a:srcRect/>
          <a:stretch>
            <a:fillRect/>
          </a:stretch>
        </p:blipFill>
        <p:spPr bwMode="auto">
          <a:xfrm>
            <a:off x="3657600" y="5869858"/>
            <a:ext cx="1828800" cy="530942"/>
          </a:xfrm>
          <a:prstGeom prst="rect">
            <a:avLst/>
          </a:prstGeom>
          <a:noFill/>
          <a:ln w="9525">
            <a:noFill/>
            <a:miter lim="800000"/>
            <a:headEnd/>
            <a:tailEnd/>
          </a:ln>
        </p:spPr>
      </p:pic>
    </p:spTree>
    <p:extLst>
      <p:ext uri="{BB962C8B-B14F-4D97-AF65-F5344CB8AC3E}">
        <p14:creationId xmlns:p14="http://schemas.microsoft.com/office/powerpoint/2010/main" val="122711636"/>
      </p:ext>
    </p:extLst>
  </p:cSld>
  <p:clrMapOvr>
    <a:masterClrMapping/>
  </p:clrMapOvr>
  <p:transition/>
</p:sld>
</file>

<file path=ppt/slides/slide7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cstate="print"/>
          <a:srcRect/>
          <a:stretch>
            <a:fillRect/>
          </a:stretch>
        </p:blipFill>
        <p:spPr bwMode="auto">
          <a:xfrm>
            <a:off x="1986351" y="-14514"/>
            <a:ext cx="5161935" cy="6858000"/>
          </a:xfrm>
          <a:prstGeom prst="rect">
            <a:avLst/>
          </a:prstGeom>
          <a:noFill/>
          <a:ln w="9525">
            <a:noFill/>
            <a:miter lim="800000"/>
            <a:headEnd/>
            <a:tailEnd/>
          </a:ln>
        </p:spPr>
      </p:pic>
    </p:spTree>
  </p:cSld>
  <p:clrMapOvr>
    <a:masterClrMapping/>
  </p:clrMapOvr>
  <p:transition/>
</p:sld>
</file>

<file path=ppt/slides/slide7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6082" name="Picture 2" descr="Emporio Armani spring summer 2015 #MFW MFW #SS15 #EmporioArman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8928"/>
            <a:ext cx="9144000" cy="607807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81000" y="6551842"/>
            <a:ext cx="8382000" cy="215444"/>
          </a:xfrm>
          <a:prstGeom prst="rect">
            <a:avLst/>
          </a:prstGeom>
        </p:spPr>
        <p:txBody>
          <a:bodyPr wrap="square">
            <a:spAutoFit/>
          </a:bodyPr>
          <a:lstStyle/>
          <a:p>
            <a:r>
              <a:rPr lang="en-US" sz="800" i="0" dirty="0">
                <a:hlinkClick r:id="rId3"/>
              </a:rPr>
              <a:t>http://www.fashionavecpassion.com/an-emporio-armani-brand-new-fashion-ss15-the-futuristic-classic/</a:t>
            </a:r>
            <a:endParaRPr lang="en-US" sz="800" i="0" dirty="0"/>
          </a:p>
        </p:txBody>
      </p:sp>
      <p:sp>
        <p:nvSpPr>
          <p:cNvPr id="3" name="Rectangle 2"/>
          <p:cNvSpPr/>
          <p:nvPr/>
        </p:nvSpPr>
        <p:spPr>
          <a:xfrm>
            <a:off x="152400" y="1143000"/>
            <a:ext cx="4114800" cy="2246769"/>
          </a:xfrm>
          <a:prstGeom prst="rect">
            <a:avLst/>
          </a:prstGeom>
        </p:spPr>
        <p:txBody>
          <a:bodyPr wrap="square">
            <a:spAutoFit/>
          </a:bodyPr>
          <a:lstStyle/>
          <a:p>
            <a:r>
              <a:rPr lang="en-US" sz="4800" i="0" dirty="0">
                <a:solidFill>
                  <a:srgbClr val="FFFFFF"/>
                </a:solidFill>
                <a:latin typeface="Bodoni MT Condensed" panose="02070606080606020203" pitchFamily="18" charset="0"/>
              </a:rPr>
              <a:t>GIORGIO ARMANI </a:t>
            </a:r>
          </a:p>
          <a:p>
            <a:r>
              <a:rPr lang="en-US" sz="2000" i="0" dirty="0">
                <a:solidFill>
                  <a:srgbClr val="FFFFFF"/>
                </a:solidFill>
              </a:rPr>
              <a:t>“the blue eyed designer </a:t>
            </a:r>
          </a:p>
          <a:p>
            <a:r>
              <a:rPr lang="en-US" sz="2000" i="0" dirty="0">
                <a:solidFill>
                  <a:srgbClr val="FFFFFF"/>
                </a:solidFill>
              </a:rPr>
              <a:t>of the </a:t>
            </a:r>
          </a:p>
          <a:p>
            <a:r>
              <a:rPr lang="en-US" sz="2000" i="0" dirty="0">
                <a:solidFill>
                  <a:srgbClr val="FFFFFF"/>
                </a:solidFill>
              </a:rPr>
              <a:t>spring-summer 2015 season!”</a:t>
            </a:r>
          </a:p>
        </p:txBody>
      </p:sp>
    </p:spTree>
    <p:extLst>
      <p:ext uri="{BB962C8B-B14F-4D97-AF65-F5344CB8AC3E}">
        <p14:creationId xmlns:p14="http://schemas.microsoft.com/office/powerpoint/2010/main" val="3901993246"/>
      </p:ext>
    </p:extLst>
  </p:cSld>
  <p:clrMapOvr>
    <a:masterClrMapping/>
  </p:clrMapOvr>
  <p:transition/>
</p:sld>
</file>

<file path=ppt/slides/slide7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0" y="457200"/>
            <a:ext cx="9144000" cy="5872480"/>
          </a:xfrm>
          <a:prstGeom prst="rect">
            <a:avLst/>
          </a:prstGeom>
          <a:noFill/>
          <a:ln w="9525">
            <a:noFill/>
            <a:miter lim="800000"/>
            <a:headEnd/>
            <a:tailEnd/>
          </a:ln>
        </p:spPr>
      </p:pic>
      <p:pic>
        <p:nvPicPr>
          <p:cNvPr id="48130" name="Picture 2" descr="imag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639" y="346166"/>
            <a:ext cx="2093532" cy="21234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7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7106" name="Picture 2" descr="images/gallery/prodotti-hom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360439"/>
            <a:ext cx="10820400" cy="60113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639" y="346166"/>
            <a:ext cx="2093532" cy="2123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500219"/>
      </p:ext>
    </p:extLst>
  </p:cSld>
  <p:clrMapOvr>
    <a:masterClrMapping/>
  </p:clrMapOvr>
  <p:transition/>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1933206"/>
            <a:ext cx="7315200" cy="158197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lnSpc>
                <a:spcPct val="80000"/>
              </a:lnSpc>
            </a:pPr>
            <a:r>
              <a:rPr lang="en-US" sz="2800" i="0" dirty="0"/>
              <a:t>The use and importance of voice to express words </a:t>
            </a:r>
          </a:p>
          <a:p>
            <a:pPr eaLnBrk="1" hangingPunct="1">
              <a:lnSpc>
                <a:spcPct val="80000"/>
              </a:lnSpc>
            </a:pPr>
            <a:r>
              <a:rPr lang="en-US" sz="2800" i="0" dirty="0"/>
              <a:t>in a musical fashion</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676400"/>
            <a:ext cx="7315200" cy="17912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lnSpc>
                <a:spcPct val="80000"/>
              </a:lnSpc>
            </a:pPr>
            <a:r>
              <a:rPr lang="en-US" sz="4800" i="0" dirty="0"/>
              <a:t>Language</a:t>
            </a:r>
          </a:p>
          <a:p>
            <a:pPr eaLnBrk="1" hangingPunct="1">
              <a:lnSpc>
                <a:spcPct val="80000"/>
              </a:lnSpc>
            </a:pPr>
            <a:r>
              <a:rPr lang="en-US" sz="4800" i="0" dirty="0"/>
              <a:t>and Communication</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show="0">
  <p:cSld>
    <p:bg>
      <p:bgPr>
        <a:solidFill>
          <a:schemeClr val="accent5">
            <a:lumMod val="5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5086278"/>
      </p:ext>
    </p:extLst>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bwMode="auto">
          <a:xfrm>
            <a:off x="5562600" y="4419600"/>
            <a:ext cx="2438400" cy="2239964"/>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0" name="Rectangle 9"/>
          <p:cNvSpPr>
            <a:spLocks noChangeArrowheads="1"/>
          </p:cNvSpPr>
          <p:nvPr/>
        </p:nvSpPr>
        <p:spPr bwMode="auto">
          <a:xfrm>
            <a:off x="1378331" y="6629400"/>
            <a:ext cx="6434775" cy="215444"/>
          </a:xfrm>
          <a:prstGeom prst="rect">
            <a:avLst/>
          </a:prstGeom>
          <a:noFill/>
          <a:ln w="9525">
            <a:noFill/>
            <a:miter lim="800000"/>
            <a:headEnd/>
            <a:tailEnd/>
          </a:ln>
        </p:spPr>
        <p:txBody>
          <a:bodyPr wrap="none">
            <a:spAutoFit/>
          </a:bodyPr>
          <a:lstStyle/>
          <a:p>
            <a:r>
              <a:rPr lang="en-US" sz="800" i="0" dirty="0">
                <a:hlinkClick r:id="rId2"/>
              </a:rPr>
              <a:t>https://humanparts.medium.com/why-italians-use-dozens-of-words-for-simple-instructions-b3e499f2f0df</a:t>
            </a:r>
            <a:endParaRPr lang="en-US" sz="800" i="0" dirty="0"/>
          </a:p>
        </p:txBody>
      </p:sp>
      <p:pic>
        <p:nvPicPr>
          <p:cNvPr id="3" name="Picture 2">
            <a:extLst>
              <a:ext uri="{FF2B5EF4-FFF2-40B4-BE49-F238E27FC236}">
                <a16:creationId xmlns:a16="http://schemas.microsoft.com/office/drawing/2014/main" id="{61C83CA1-5A5E-431B-9E00-B587BA5C8F72}"/>
              </a:ext>
            </a:extLst>
          </p:cNvPr>
          <p:cNvPicPr>
            <a:picLocks noChangeAspect="1"/>
          </p:cNvPicPr>
          <p:nvPr/>
        </p:nvPicPr>
        <p:blipFill>
          <a:blip r:embed="rId3"/>
          <a:stretch>
            <a:fillRect/>
          </a:stretch>
        </p:blipFill>
        <p:spPr>
          <a:xfrm>
            <a:off x="1600200" y="457200"/>
            <a:ext cx="5943600" cy="6103257"/>
          </a:xfrm>
          <a:prstGeom prst="rect">
            <a:avLst/>
          </a:prstGeom>
        </p:spPr>
      </p:pic>
      <p:sp>
        <p:nvSpPr>
          <p:cNvPr id="11" name="TextBox 10">
            <a:extLst>
              <a:ext uri="{FF2B5EF4-FFF2-40B4-BE49-F238E27FC236}">
                <a16:creationId xmlns:a16="http://schemas.microsoft.com/office/drawing/2014/main" id="{AEF34839-E24C-417B-B698-7706589D70A3}"/>
              </a:ext>
            </a:extLst>
          </p:cNvPr>
          <p:cNvSpPr txBox="1"/>
          <p:nvPr/>
        </p:nvSpPr>
        <p:spPr>
          <a:xfrm>
            <a:off x="3019925" y="1799925"/>
            <a:ext cx="4572000" cy="338554"/>
          </a:xfrm>
          <a:prstGeom prst="rect">
            <a:avLst/>
          </a:prstGeom>
          <a:solidFill>
            <a:schemeClr val="bg1"/>
          </a:solidFill>
          <a:ln>
            <a:noFill/>
          </a:ln>
        </p:spPr>
        <p:txBody>
          <a:bodyPr wrap="square">
            <a:spAutoFit/>
          </a:bodyPr>
          <a:lstStyle/>
          <a:p>
            <a:pPr algn="l"/>
            <a:r>
              <a:rPr lang="en-US" sz="1600" b="0" i="0" dirty="0">
                <a:highlight>
                  <a:srgbClr val="FFFFFF"/>
                </a:highlight>
                <a:latin typeface="+mn-lt"/>
              </a:rPr>
              <a:t>29 Nov 2020</a:t>
            </a:r>
          </a:p>
        </p:txBody>
      </p:sp>
      <p:pic>
        <p:nvPicPr>
          <p:cNvPr id="12" name="Picture 11">
            <a:extLst>
              <a:ext uri="{FF2B5EF4-FFF2-40B4-BE49-F238E27FC236}">
                <a16:creationId xmlns:a16="http://schemas.microsoft.com/office/drawing/2014/main" id="{D3648131-5D3F-4B8C-8F89-A6772A1E4D98}"/>
              </a:ext>
            </a:extLst>
          </p:cNvPr>
          <p:cNvPicPr>
            <a:picLocks noChangeAspect="1"/>
          </p:cNvPicPr>
          <p:nvPr/>
        </p:nvPicPr>
        <p:blipFill>
          <a:blip r:embed="rId4"/>
          <a:stretch>
            <a:fillRect/>
          </a:stretch>
        </p:blipFill>
        <p:spPr>
          <a:xfrm>
            <a:off x="5833692" y="1066800"/>
            <a:ext cx="1682836" cy="349268"/>
          </a:xfrm>
          <a:prstGeom prst="rect">
            <a:avLst/>
          </a:prstGeom>
        </p:spPr>
      </p:pic>
    </p:spTree>
    <p:extLst>
      <p:ext uri="{BB962C8B-B14F-4D97-AF65-F5344CB8AC3E}">
        <p14:creationId xmlns:p14="http://schemas.microsoft.com/office/powerpoint/2010/main" val="3577727929"/>
      </p:ext>
    </p:extLst>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show="0">
  <p:cSld>
    <p:bg>
      <p:bgPr>
        <a:solidFill>
          <a:schemeClr val="accent5">
            <a:lumMod val="5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1226138"/>
      </p:ext>
    </p:extLst>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80" y="228600"/>
            <a:ext cx="7132320" cy="6202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bwMode="auto">
          <a:xfrm>
            <a:off x="5562600" y="4419600"/>
            <a:ext cx="2438400" cy="2239964"/>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0" name="Rectangle 9"/>
          <p:cNvSpPr>
            <a:spLocks noChangeArrowheads="1"/>
          </p:cNvSpPr>
          <p:nvPr/>
        </p:nvSpPr>
        <p:spPr bwMode="auto">
          <a:xfrm>
            <a:off x="580838" y="6428601"/>
            <a:ext cx="8029762" cy="276999"/>
          </a:xfrm>
          <a:prstGeom prst="rect">
            <a:avLst/>
          </a:prstGeom>
          <a:noFill/>
          <a:ln w="9525">
            <a:noFill/>
            <a:miter lim="800000"/>
            <a:headEnd/>
            <a:tailEnd/>
          </a:ln>
        </p:spPr>
        <p:txBody>
          <a:bodyPr wrap="none">
            <a:spAutoFit/>
          </a:bodyPr>
          <a:lstStyle/>
          <a:p>
            <a:r>
              <a:rPr lang="en-US" sz="1200" i="0" dirty="0">
                <a:hlinkClick r:id="rId3"/>
              </a:rPr>
              <a:t>http://www.bbc.com/culture/story/20171207-dai-the-italian-word-with-many-meanings</a:t>
            </a:r>
            <a:endParaRPr lang="en-US" sz="1200" i="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1800" y="5029200"/>
            <a:ext cx="1270000" cy="609600"/>
          </a:xfrm>
          <a:prstGeom prst="rect">
            <a:avLst/>
          </a:prstGeom>
        </p:spPr>
      </p:pic>
    </p:spTree>
    <p:extLst>
      <p:ext uri="{BB962C8B-B14F-4D97-AF65-F5344CB8AC3E}">
        <p14:creationId xmlns:p14="http://schemas.microsoft.com/office/powerpoint/2010/main" val="3010657722"/>
      </p:ext>
    </p:extLst>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r>
              <a:rPr lang="en-US" sz="1000" b="0" i="0">
                <a:hlinkClick r:id="rId2"/>
              </a:rPr>
              <a:t>www.d.umn.edu/cla/faculty/troufs/anth1095/index.html#Gannon</a:t>
            </a:r>
            <a:endParaRPr lang="en-US" sz="1000" b="0" i="0"/>
          </a:p>
        </p:txBody>
      </p:sp>
      <p:pic>
        <p:nvPicPr>
          <p:cNvPr id="3074" name="Picture 2"/>
          <p:cNvPicPr>
            <a:picLocks noChangeAspect="1" noChangeArrowheads="1"/>
          </p:cNvPicPr>
          <p:nvPr/>
        </p:nvPicPr>
        <p:blipFill>
          <a:blip r:embed="rId3" cstate="print"/>
          <a:srcRect/>
          <a:stretch>
            <a:fillRect/>
          </a:stretch>
        </p:blipFill>
        <p:spPr bwMode="auto">
          <a:xfrm>
            <a:off x="2286000" y="0"/>
            <a:ext cx="4572000" cy="6858000"/>
          </a:xfrm>
          <a:prstGeom prst="rect">
            <a:avLst/>
          </a:prstGeom>
          <a:noFill/>
          <a:ln w="9525">
            <a:noFill/>
            <a:miter lim="800000"/>
            <a:headEnd/>
            <a:tailEnd/>
          </a:ln>
        </p:spPr>
      </p:pic>
      <p:sp>
        <p:nvSpPr>
          <p:cNvPr id="6" name="Rectangle 5"/>
          <p:cNvSpPr/>
          <p:nvPr/>
        </p:nvSpPr>
        <p:spPr>
          <a:xfrm>
            <a:off x="2286000" y="5271448"/>
            <a:ext cx="4572000" cy="978729"/>
          </a:xfrm>
          <a:prstGeom prst="rect">
            <a:avLst/>
          </a:prstGeom>
        </p:spPr>
        <p:txBody>
          <a:bodyPr>
            <a:spAutoFit/>
          </a:bodyPr>
          <a:lstStyle/>
          <a:p>
            <a:r>
              <a:rPr lang="en-US" sz="2400" i="0" dirty="0">
                <a:solidFill>
                  <a:srgbClr val="FFFFFF"/>
                </a:solidFill>
              </a:rPr>
              <a:t>Emperor Augustus</a:t>
            </a:r>
            <a:endParaRPr lang="en-US" sz="1600" i="0" dirty="0">
              <a:solidFill>
                <a:srgbClr val="FFFFFF"/>
              </a:solidFill>
            </a:endParaRPr>
          </a:p>
          <a:p>
            <a:r>
              <a:rPr lang="en-US" sz="1200" b="0" i="0" dirty="0">
                <a:solidFill>
                  <a:srgbClr val="FFFFFF"/>
                </a:solidFill>
              </a:rPr>
              <a:t>ruled Rome</a:t>
            </a:r>
          </a:p>
          <a:p>
            <a:r>
              <a:rPr lang="en-US" sz="1600" i="0" dirty="0">
                <a:solidFill>
                  <a:srgbClr val="FFFFFF"/>
                </a:solidFill>
              </a:rPr>
              <a:t>27 BC to AD 14</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pic>
        <p:nvPicPr>
          <p:cNvPr id="3074" name="Picture 2"/>
          <p:cNvPicPr>
            <a:picLocks noChangeAspect="1" noChangeArrowheads="1"/>
          </p:cNvPicPr>
          <p:nvPr/>
        </p:nvPicPr>
        <p:blipFill>
          <a:blip r:embed="rId2" cstate="print"/>
          <a:srcRect/>
          <a:stretch>
            <a:fillRect/>
          </a:stretch>
        </p:blipFill>
        <p:spPr bwMode="auto">
          <a:xfrm>
            <a:off x="5257800" y="435592"/>
            <a:ext cx="3810000" cy="5715000"/>
          </a:xfrm>
          <a:prstGeom prst="rect">
            <a:avLst/>
          </a:prstGeom>
          <a:noFill/>
          <a:ln w="9525">
            <a:noFill/>
            <a:miter lim="800000"/>
            <a:headEnd/>
            <a:tailEnd/>
          </a:ln>
        </p:spPr>
      </p:pic>
      <p:pic>
        <p:nvPicPr>
          <p:cNvPr id="4098" name="Picture 2"/>
          <p:cNvPicPr>
            <a:picLocks noChangeAspect="1" noChangeArrowheads="1"/>
          </p:cNvPicPr>
          <p:nvPr/>
        </p:nvPicPr>
        <p:blipFill>
          <a:blip r:embed="rId3" cstate="print"/>
          <a:srcRect/>
          <a:stretch>
            <a:fillRect/>
          </a:stretch>
        </p:blipFill>
        <p:spPr bwMode="auto">
          <a:xfrm>
            <a:off x="-56482" y="436730"/>
            <a:ext cx="5314282" cy="5715000"/>
          </a:xfrm>
          <a:prstGeom prst="rect">
            <a:avLst/>
          </a:prstGeom>
          <a:noFill/>
          <a:ln w="9525">
            <a:noFill/>
            <a:miter lim="800000"/>
            <a:headEnd/>
            <a:tailEnd/>
          </a:ln>
        </p:spPr>
      </p:pic>
      <p:sp>
        <p:nvSpPr>
          <p:cNvPr id="8" name="Rectangle 7"/>
          <p:cNvSpPr/>
          <p:nvPr/>
        </p:nvSpPr>
        <p:spPr>
          <a:xfrm>
            <a:off x="5334000" y="5105400"/>
            <a:ext cx="3124200" cy="812530"/>
          </a:xfrm>
          <a:prstGeom prst="rect">
            <a:avLst/>
          </a:prstGeom>
        </p:spPr>
        <p:txBody>
          <a:bodyPr wrap="square">
            <a:spAutoFit/>
          </a:bodyPr>
          <a:lstStyle/>
          <a:p>
            <a:r>
              <a:rPr lang="en-US" sz="1800" i="0" dirty="0">
                <a:solidFill>
                  <a:srgbClr val="FFFFFF"/>
                </a:solidFill>
              </a:rPr>
              <a:t>Emperor Augustus</a:t>
            </a:r>
            <a:endParaRPr lang="en-US" sz="1200" i="0" dirty="0">
              <a:solidFill>
                <a:srgbClr val="FFFFFF"/>
              </a:solidFill>
            </a:endParaRPr>
          </a:p>
          <a:p>
            <a:r>
              <a:rPr lang="en-US" sz="1200" b="0" i="0" dirty="0">
                <a:solidFill>
                  <a:srgbClr val="FFFFFF"/>
                </a:solidFill>
              </a:rPr>
              <a:t>ruled Rome</a:t>
            </a:r>
          </a:p>
          <a:p>
            <a:r>
              <a:rPr lang="en-US" sz="1200" b="0" i="0" dirty="0">
                <a:solidFill>
                  <a:srgbClr val="FFFFFF"/>
                </a:solidFill>
              </a:rPr>
              <a:t>27 BC to AD 14</a:t>
            </a:r>
          </a:p>
        </p:txBody>
      </p:sp>
      <p:sp>
        <p:nvSpPr>
          <p:cNvPr id="9" name="Rectangle 8"/>
          <p:cNvSpPr/>
          <p:nvPr/>
        </p:nvSpPr>
        <p:spPr>
          <a:xfrm>
            <a:off x="2133600" y="5105400"/>
            <a:ext cx="3124200" cy="812530"/>
          </a:xfrm>
          <a:prstGeom prst="rect">
            <a:avLst/>
          </a:prstGeom>
        </p:spPr>
        <p:txBody>
          <a:bodyPr wrap="square">
            <a:spAutoFit/>
          </a:bodyPr>
          <a:lstStyle/>
          <a:p>
            <a:r>
              <a:rPr lang="en-US" sz="1800" i="0" dirty="0">
                <a:solidFill>
                  <a:srgbClr val="FFFFFF"/>
                </a:solidFill>
              </a:rPr>
              <a:t>Sophia Loren </a:t>
            </a:r>
          </a:p>
          <a:p>
            <a:r>
              <a:rPr lang="en-US" sz="1200" b="0" i="0" dirty="0">
                <a:solidFill>
                  <a:srgbClr val="FFFFFF"/>
                </a:solidFill>
              </a:rPr>
              <a:t>ruled Hollywood,</a:t>
            </a:r>
          </a:p>
          <a:p>
            <a:r>
              <a:rPr lang="en-US" sz="1200" b="0" i="0" dirty="0">
                <a:solidFill>
                  <a:srgbClr val="FFFFFF"/>
                </a:solidFill>
              </a:rPr>
              <a:t>at the 2009 Academy Awards</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4"/>
              </a:rPr>
              <a:t>www.d.umn.edu/cla/faculty/troufs/anth1095/index.html#Gannon</a:t>
            </a:r>
            <a:endParaRPr lang="en-US" sz="800" b="0" i="0" dirty="0"/>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r>
              <a:rPr lang="en-US" sz="1000" b="0" i="0">
                <a:hlinkClick r:id="rId2"/>
              </a:rPr>
              <a:t>www.d.umn.edu/cla/faculty/troufs/anth1095/index.html#Gannon</a:t>
            </a:r>
            <a:endParaRPr lang="en-US" sz="1000" b="0" i="0"/>
          </a:p>
        </p:txBody>
      </p:sp>
      <p:pic>
        <p:nvPicPr>
          <p:cNvPr id="6146" name="Picture 2"/>
          <p:cNvPicPr>
            <a:picLocks noChangeAspect="1" noChangeArrowheads="1"/>
          </p:cNvPicPr>
          <p:nvPr/>
        </p:nvPicPr>
        <p:blipFill>
          <a:blip r:embed="rId3" cstate="print"/>
          <a:srcRect/>
          <a:stretch>
            <a:fillRect/>
          </a:stretch>
        </p:blipFill>
        <p:spPr bwMode="auto">
          <a:xfrm>
            <a:off x="1850658" y="0"/>
            <a:ext cx="5464542" cy="6858000"/>
          </a:xfrm>
          <a:prstGeom prst="rect">
            <a:avLst/>
          </a:prstGeom>
          <a:noFill/>
          <a:ln w="9525">
            <a:noFill/>
            <a:miter lim="800000"/>
            <a:headEnd/>
            <a:tailEnd/>
          </a:ln>
        </p:spPr>
      </p:pic>
      <p:sp>
        <p:nvSpPr>
          <p:cNvPr id="8" name="Rectangle 7"/>
          <p:cNvSpPr/>
          <p:nvPr/>
        </p:nvSpPr>
        <p:spPr>
          <a:xfrm>
            <a:off x="1801504" y="4992672"/>
            <a:ext cx="3124200" cy="1255728"/>
          </a:xfrm>
          <a:prstGeom prst="rect">
            <a:avLst/>
          </a:prstGeom>
        </p:spPr>
        <p:txBody>
          <a:bodyPr wrap="square">
            <a:spAutoFit/>
          </a:bodyPr>
          <a:lstStyle/>
          <a:p>
            <a:r>
              <a:rPr lang="en-US" sz="1800" i="0" dirty="0">
                <a:solidFill>
                  <a:srgbClr val="FFFFFF"/>
                </a:solidFill>
              </a:rPr>
              <a:t>Roberto </a:t>
            </a:r>
            <a:r>
              <a:rPr lang="en-US" sz="1800" i="0" dirty="0" err="1">
                <a:solidFill>
                  <a:srgbClr val="FFFFFF"/>
                </a:solidFill>
              </a:rPr>
              <a:t>Benigni</a:t>
            </a:r>
            <a:endParaRPr lang="en-US" sz="1800" i="0" dirty="0">
              <a:solidFill>
                <a:srgbClr val="FFFFFF"/>
              </a:solidFill>
            </a:endParaRPr>
          </a:p>
          <a:p>
            <a:r>
              <a:rPr lang="en-US" sz="1200" b="0" i="0" dirty="0">
                <a:solidFill>
                  <a:srgbClr val="FFFFFF"/>
                </a:solidFill>
              </a:rPr>
              <a:t>71</a:t>
            </a:r>
            <a:r>
              <a:rPr lang="en-US" sz="1200" b="0" i="0" baseline="30000" dirty="0">
                <a:solidFill>
                  <a:srgbClr val="FFFFFF"/>
                </a:solidFill>
              </a:rPr>
              <a:t>st</a:t>
            </a:r>
            <a:r>
              <a:rPr lang="en-US" sz="1200" b="0" i="0" dirty="0">
                <a:solidFill>
                  <a:srgbClr val="FFFFFF"/>
                </a:solidFill>
              </a:rPr>
              <a:t> Academy Awards</a:t>
            </a:r>
          </a:p>
          <a:p>
            <a:r>
              <a:rPr lang="en-US" sz="1200" b="0" i="0" dirty="0">
                <a:solidFill>
                  <a:srgbClr val="FFFFFF"/>
                </a:solidFill>
              </a:rPr>
              <a:t>Best Foreign Film</a:t>
            </a:r>
          </a:p>
          <a:p>
            <a:r>
              <a:rPr lang="en-US" sz="1200" b="0" i="0" dirty="0">
                <a:solidFill>
                  <a:srgbClr val="FFFFFF"/>
                </a:solidFill>
              </a:rPr>
              <a:t>Best Actor</a:t>
            </a:r>
          </a:p>
          <a:p>
            <a:r>
              <a:rPr lang="en-US" sz="1200" b="0" i="0" dirty="0">
                <a:solidFill>
                  <a:srgbClr val="FFFFFF"/>
                </a:solidFill>
              </a:rPr>
              <a:t>1999</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r>
              <a:rPr lang="en-US" sz="1000" b="0" i="0">
                <a:hlinkClick r:id="rId2"/>
              </a:rPr>
              <a:t>www.d.umn.edu/cla/faculty/troufs/anth1095/index.html#Gannon</a:t>
            </a:r>
            <a:endParaRPr lang="en-US" sz="1000" b="0" i="0"/>
          </a:p>
        </p:txBody>
      </p:sp>
      <p:pic>
        <p:nvPicPr>
          <p:cNvPr id="5122" name="Picture 2"/>
          <p:cNvPicPr>
            <a:picLocks noChangeAspect="1" noChangeArrowheads="1"/>
          </p:cNvPicPr>
          <p:nvPr/>
        </p:nvPicPr>
        <p:blipFill>
          <a:blip r:embed="rId3" cstate="print"/>
          <a:srcRect/>
          <a:stretch>
            <a:fillRect/>
          </a:stretch>
        </p:blipFill>
        <p:spPr bwMode="auto">
          <a:xfrm>
            <a:off x="2098344" y="0"/>
            <a:ext cx="4892842" cy="6858000"/>
          </a:xfrm>
          <a:prstGeom prst="rect">
            <a:avLst/>
          </a:prstGeom>
          <a:noFill/>
          <a:ln w="9525">
            <a:noFill/>
            <a:miter lim="800000"/>
            <a:headEnd/>
            <a:tailEnd/>
          </a:ln>
        </p:spPr>
      </p:pic>
      <p:sp>
        <p:nvSpPr>
          <p:cNvPr id="10" name="Rectangle 9"/>
          <p:cNvSpPr/>
          <p:nvPr/>
        </p:nvSpPr>
        <p:spPr>
          <a:xfrm>
            <a:off x="2106304" y="5646760"/>
            <a:ext cx="3124200" cy="590931"/>
          </a:xfrm>
          <a:prstGeom prst="rect">
            <a:avLst/>
          </a:prstGeom>
        </p:spPr>
        <p:txBody>
          <a:bodyPr wrap="square">
            <a:spAutoFit/>
          </a:bodyPr>
          <a:lstStyle/>
          <a:p>
            <a:r>
              <a:rPr lang="en-US" sz="1800" i="0" dirty="0">
                <a:solidFill>
                  <a:srgbClr val="FFFFFF"/>
                </a:solidFill>
              </a:rPr>
              <a:t>Roberto </a:t>
            </a:r>
            <a:r>
              <a:rPr lang="en-US" sz="1800" i="0" dirty="0" err="1">
                <a:solidFill>
                  <a:srgbClr val="FFFFFF"/>
                </a:solidFill>
              </a:rPr>
              <a:t>Benigni</a:t>
            </a:r>
            <a:endParaRPr lang="en-US" sz="1800" i="0" dirty="0">
              <a:solidFill>
                <a:srgbClr val="FFFFFF"/>
              </a:solidFill>
            </a:endParaRPr>
          </a:p>
          <a:p>
            <a:r>
              <a:rPr lang="en-US" sz="1200" b="0" i="0" dirty="0">
                <a:solidFill>
                  <a:srgbClr val="FFFFFF"/>
                </a:solidFill>
              </a:rPr>
              <a:t>2006</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solidFill>
                  <a:schemeClr val="accent1"/>
                </a:solidFill>
              </a:rPr>
              <a:t>“Italians tend to believe that their language is the most beautiful one in the world.”</a:t>
            </a:r>
          </a:p>
          <a:p>
            <a:pPr lvl="1" eaLnBrk="1" hangingPunct="1">
              <a:buNone/>
            </a:pPr>
            <a:endParaRPr lang="en-US" sz="2400" dirty="0">
              <a:solidFill>
                <a:schemeClr val="accent1"/>
              </a:solidFill>
            </a:endParaRPr>
          </a:p>
          <a:p>
            <a:pPr lvl="1" eaLnBrk="1" hangingPunct="1"/>
            <a:r>
              <a:rPr lang="en-US" b="1" dirty="0">
                <a:solidFill>
                  <a:schemeClr val="accent1"/>
                </a:solidFill>
              </a:rPr>
              <a:t>Italians put great emotion into their language, speaking with passion, rhythm, and changing tonality</a:t>
            </a:r>
          </a:p>
        </p:txBody>
      </p:sp>
      <p:sp>
        <p:nvSpPr>
          <p:cNvPr id="158724" name="Rectangle 4"/>
          <p:cNvSpPr>
            <a:spLocks noChangeArrowheads="1"/>
          </p:cNvSpPr>
          <p:nvPr/>
        </p:nvSpPr>
        <p:spPr bwMode="auto">
          <a:xfrm>
            <a:off x="2308430" y="6551842"/>
            <a:ext cx="4520788" cy="215444"/>
          </a:xfrm>
          <a:prstGeom prst="rect">
            <a:avLst/>
          </a:prstGeom>
          <a:noFill/>
          <a:ln w="9525">
            <a:noFill/>
            <a:miter lim="800000"/>
            <a:headEnd/>
            <a:tailEnd/>
          </a:ln>
        </p:spPr>
        <p:txBody>
          <a:bodyPr wrap="none">
            <a:spAutoFit/>
          </a:bodyPr>
          <a:lstStyle/>
          <a:p>
            <a:r>
              <a:rPr lang="en-US" sz="800" b="0" i="0" dirty="0">
                <a:hlinkClick r:id="rId2"/>
              </a:rPr>
              <a:t>http://commons.wikimedia.org/wiki/File:Modigliani_%E2%80%93_Cello_Player.jpg</a:t>
            </a:r>
            <a:endParaRPr lang="en-US" sz="800" b="0" i="0" dirty="0"/>
          </a:p>
        </p:txBody>
      </p:sp>
      <p:sp>
        <p:nvSpPr>
          <p:cNvPr id="6" name="Rectangle 5"/>
          <p:cNvSpPr/>
          <p:nvPr/>
        </p:nvSpPr>
        <p:spPr>
          <a:xfrm>
            <a:off x="5233036" y="3733800"/>
            <a:ext cx="2691763" cy="2326791"/>
          </a:xfrm>
          <a:prstGeom prst="rect">
            <a:avLst/>
          </a:prstGeom>
          <a:solidFill>
            <a:srgbClr val="FFFFFF"/>
          </a:solidFill>
        </p:spPr>
        <p:txBody>
          <a:bodyPr wrap="none">
            <a:spAutoFit/>
          </a:bodyPr>
          <a:lstStyle/>
          <a:p>
            <a:pPr marL="0" lvl="1"/>
            <a:r>
              <a:rPr lang="en-US" sz="6600" dirty="0"/>
              <a:t> cello</a:t>
            </a:r>
          </a:p>
          <a:p>
            <a:pPr marL="0" lvl="1"/>
            <a:endParaRPr lang="en-US" sz="6600" dirty="0"/>
          </a:p>
        </p:txBody>
      </p:sp>
      <p:pic>
        <p:nvPicPr>
          <p:cNvPr id="7" name="Picture 2"/>
          <p:cNvPicPr>
            <a:picLocks noChangeAspect="1" noChangeArrowheads="1"/>
          </p:cNvPicPr>
          <p:nvPr/>
        </p:nvPicPr>
        <p:blipFill>
          <a:blip r:embed="rId3" cstate="print"/>
          <a:srcRect/>
          <a:stretch>
            <a:fillRect/>
          </a:stretch>
        </p:blipFill>
        <p:spPr bwMode="auto">
          <a:xfrm>
            <a:off x="838200" y="457200"/>
            <a:ext cx="4495800" cy="5715000"/>
          </a:xfrm>
          <a:prstGeom prst="rect">
            <a:avLst/>
          </a:prstGeom>
          <a:noFill/>
          <a:ln w="9525">
            <a:noFill/>
            <a:miter lim="800000"/>
            <a:headEnd/>
            <a:tailEnd/>
          </a:ln>
        </p:spPr>
      </p:pic>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descr="IMG_0351_ca.jpg"/>
          <p:cNvPicPr>
            <a:picLocks noChangeAspect="1"/>
          </p:cNvPicPr>
          <p:nvPr/>
        </p:nvPicPr>
        <p:blipFill>
          <a:blip r:embed="rId3" cstate="print"/>
          <a:stretch>
            <a:fillRect/>
          </a:stretch>
        </p:blipFill>
        <p:spPr>
          <a:xfrm>
            <a:off x="2346278" y="457200"/>
            <a:ext cx="4435522" cy="5943600"/>
          </a:xfrm>
          <a:prstGeom prst="rect">
            <a:avLst/>
          </a:prstGeom>
        </p:spPr>
      </p:pic>
      <p:sp>
        <p:nvSpPr>
          <p:cNvPr id="3" name="Rectangle 2"/>
          <p:cNvSpPr txBox="1">
            <a:spLocks noChangeArrowheads="1"/>
          </p:cNvSpPr>
          <p:nvPr/>
        </p:nvSpPr>
        <p:spPr>
          <a:xfrm>
            <a:off x="914400" y="5105400"/>
            <a:ext cx="7315200" cy="1143000"/>
          </a:xfrm>
          <a:prstGeom prst="rect">
            <a:avLst/>
          </a:prstGeom>
        </p:spPr>
        <p:txBody>
          <a:bodyPr/>
          <a:lstStyle/>
          <a:p>
            <a:pPr>
              <a:spcBef>
                <a:spcPct val="0"/>
              </a:spcBef>
              <a:defRPr/>
            </a:pPr>
            <a:r>
              <a:rPr lang="en-US" sz="4400" b="0" i="0" kern="0" dirty="0">
                <a:solidFill>
                  <a:srgbClr val="FFFFFF"/>
                </a:solidFill>
              </a:rPr>
              <a:t> </a:t>
            </a:r>
            <a:r>
              <a:rPr lang="en-US" i="0" kern="0" dirty="0" err="1">
                <a:solidFill>
                  <a:srgbClr val="FFFFFF"/>
                </a:solidFill>
              </a:rPr>
              <a:t>Rigoletto</a:t>
            </a:r>
            <a:br>
              <a:rPr lang="en-US" sz="3600" b="0" i="0" kern="0" dirty="0">
                <a:solidFill>
                  <a:srgbClr val="FFFFFF"/>
                </a:solidFill>
              </a:rPr>
            </a:br>
            <a:r>
              <a:rPr lang="en-US" sz="1800" b="0" i="0" kern="0" dirty="0">
                <a:solidFill>
                  <a:srgbClr val="FFFFFF"/>
                </a:solidFill>
              </a:rPr>
              <a:t>(on the left)</a:t>
            </a:r>
            <a:br>
              <a:rPr lang="en-US" sz="1800" b="0" i="0" kern="0" dirty="0">
                <a:solidFill>
                  <a:srgbClr val="FFFFFF"/>
                </a:solidFill>
              </a:rPr>
            </a:br>
            <a:r>
              <a:rPr lang="en-US" sz="1800" b="0" i="0" kern="0" dirty="0" err="1">
                <a:solidFill>
                  <a:srgbClr val="FFFFFF"/>
                </a:solidFill>
              </a:rPr>
              <a:t>Mantova</a:t>
            </a:r>
            <a:r>
              <a:rPr lang="en-US" sz="1800" b="0" i="0" kern="0" dirty="0">
                <a:solidFill>
                  <a:srgbClr val="FFFFFF"/>
                </a:solidFill>
              </a:rPr>
              <a:t>, Italy</a:t>
            </a:r>
            <a:endParaRPr lang="en-US" sz="3600" b="0" i="0" kern="0" dirty="0">
              <a:solidFill>
                <a:srgbClr val="FFFFFF"/>
              </a:solidFill>
            </a:endParaRPr>
          </a:p>
        </p:txBody>
      </p:sp>
      <p:pic>
        <p:nvPicPr>
          <p:cNvPr id="8194" name="Picture 2"/>
          <p:cNvPicPr>
            <a:picLocks noChangeAspect="1" noChangeArrowheads="1"/>
          </p:cNvPicPr>
          <p:nvPr/>
        </p:nvPicPr>
        <p:blipFill>
          <a:blip r:embed="rId4" cstate="print"/>
          <a:srcRect/>
          <a:stretch>
            <a:fillRect/>
          </a:stretch>
        </p:blipFill>
        <p:spPr bwMode="auto">
          <a:xfrm>
            <a:off x="5027595" y="609600"/>
            <a:ext cx="3430605" cy="4438650"/>
          </a:xfrm>
          <a:prstGeom prst="rect">
            <a:avLst/>
          </a:prstGeom>
          <a:noFill/>
          <a:ln w="9525">
            <a:noFill/>
            <a:miter lim="800000"/>
            <a:headEnd/>
            <a:tailEnd/>
          </a:ln>
        </p:spPr>
      </p:pic>
      <p:sp>
        <p:nvSpPr>
          <p:cNvPr id="6" name="Rectangle 5"/>
          <p:cNvSpPr/>
          <p:nvPr/>
        </p:nvSpPr>
        <p:spPr>
          <a:xfrm>
            <a:off x="5106853" y="4495800"/>
            <a:ext cx="3239990" cy="523220"/>
          </a:xfrm>
          <a:prstGeom prst="rect">
            <a:avLst/>
          </a:prstGeom>
        </p:spPr>
        <p:txBody>
          <a:bodyPr wrap="none">
            <a:spAutoFit/>
          </a:bodyPr>
          <a:lstStyle/>
          <a:p>
            <a:r>
              <a:rPr lang="en-US" sz="2800" i="0" dirty="0">
                <a:solidFill>
                  <a:srgbClr val="FFFFFF"/>
                </a:solidFill>
              </a:rPr>
              <a:t>Giuseppe Verdi</a:t>
            </a:r>
          </a:p>
        </p:txBody>
      </p:sp>
    </p:spTree>
    <p:extLst>
      <p:ext uri="{BB962C8B-B14F-4D97-AF65-F5344CB8AC3E}">
        <p14:creationId xmlns:p14="http://schemas.microsoft.com/office/powerpoint/2010/main" val="2394933002"/>
      </p:ext>
    </p:extLst>
  </p:cSld>
  <p:clrMapOvr>
    <a:masterClrMapping/>
  </p:clrMapOvr>
  <p:transition/>
</p:sld>
</file>

<file path=ppt/slides/slide74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descr="IMG_0351_ca.jpg"/>
          <p:cNvPicPr>
            <a:picLocks noChangeAspect="1"/>
          </p:cNvPicPr>
          <p:nvPr/>
        </p:nvPicPr>
        <p:blipFill>
          <a:blip r:embed="rId3" cstate="print"/>
          <a:stretch>
            <a:fillRect/>
          </a:stretch>
        </p:blipFill>
        <p:spPr>
          <a:xfrm>
            <a:off x="2346278" y="457200"/>
            <a:ext cx="4435522" cy="5943600"/>
          </a:xfrm>
          <a:prstGeom prst="rect">
            <a:avLst/>
          </a:prstGeom>
        </p:spPr>
      </p:pic>
      <p:sp>
        <p:nvSpPr>
          <p:cNvPr id="3" name="Rectangle 2"/>
          <p:cNvSpPr txBox="1">
            <a:spLocks noChangeArrowheads="1"/>
          </p:cNvSpPr>
          <p:nvPr/>
        </p:nvSpPr>
        <p:spPr>
          <a:xfrm>
            <a:off x="914400" y="5105400"/>
            <a:ext cx="7315200" cy="1143000"/>
          </a:xfrm>
          <a:prstGeom prst="rect">
            <a:avLst/>
          </a:prstGeom>
        </p:spPr>
        <p:txBody>
          <a:bodyPr/>
          <a:lstStyle/>
          <a:p>
            <a:pPr>
              <a:spcBef>
                <a:spcPct val="0"/>
              </a:spcBef>
              <a:defRPr/>
            </a:pPr>
            <a:r>
              <a:rPr lang="en-US" sz="4400" b="0" i="0" kern="0" dirty="0">
                <a:solidFill>
                  <a:srgbClr val="FFFFFF"/>
                </a:solidFill>
              </a:rPr>
              <a:t> </a:t>
            </a:r>
            <a:r>
              <a:rPr lang="en-US" i="0" kern="0" dirty="0" err="1">
                <a:solidFill>
                  <a:schemeClr val="accent1">
                    <a:lumMod val="90000"/>
                  </a:schemeClr>
                </a:solidFill>
              </a:rPr>
              <a:t>Rigoletto</a:t>
            </a:r>
            <a:br>
              <a:rPr lang="en-US" sz="3600" b="0" i="0" kern="0" dirty="0">
                <a:solidFill>
                  <a:schemeClr val="accent1">
                    <a:lumMod val="90000"/>
                  </a:schemeClr>
                </a:solidFill>
              </a:rPr>
            </a:br>
            <a:r>
              <a:rPr lang="en-US" sz="1800" b="0" i="0" kern="0" dirty="0">
                <a:solidFill>
                  <a:schemeClr val="accent1">
                    <a:lumMod val="90000"/>
                  </a:schemeClr>
                </a:solidFill>
              </a:rPr>
              <a:t>(on the left)</a:t>
            </a:r>
            <a:br>
              <a:rPr lang="en-US" sz="1800" b="0" i="0" kern="0" dirty="0">
                <a:solidFill>
                  <a:schemeClr val="accent1">
                    <a:lumMod val="90000"/>
                  </a:schemeClr>
                </a:solidFill>
              </a:rPr>
            </a:br>
            <a:r>
              <a:rPr lang="en-US" sz="1800" b="0" i="0" kern="0" dirty="0" err="1">
                <a:solidFill>
                  <a:schemeClr val="accent1">
                    <a:lumMod val="90000"/>
                  </a:schemeClr>
                </a:solidFill>
              </a:rPr>
              <a:t>Mantova</a:t>
            </a:r>
            <a:r>
              <a:rPr lang="en-US" sz="1800" b="0" i="0" kern="0" dirty="0">
                <a:solidFill>
                  <a:schemeClr val="accent1">
                    <a:lumMod val="90000"/>
                  </a:schemeClr>
                </a:solidFill>
              </a:rPr>
              <a:t>, Italy</a:t>
            </a:r>
            <a:endParaRPr lang="en-US" sz="3600" b="0" i="0" kern="0" dirty="0">
              <a:solidFill>
                <a:schemeClr val="accent1">
                  <a:lumMod val="90000"/>
                </a:schemeClr>
              </a:solidFill>
            </a:endParaRPr>
          </a:p>
        </p:txBody>
      </p:sp>
      <p:pic>
        <p:nvPicPr>
          <p:cNvPr id="8194" name="Picture 2"/>
          <p:cNvPicPr>
            <a:picLocks noChangeAspect="1" noChangeArrowheads="1"/>
          </p:cNvPicPr>
          <p:nvPr/>
        </p:nvPicPr>
        <p:blipFill>
          <a:blip r:embed="rId4" cstate="print"/>
          <a:srcRect/>
          <a:stretch>
            <a:fillRect/>
          </a:stretch>
        </p:blipFill>
        <p:spPr bwMode="auto">
          <a:xfrm>
            <a:off x="5027595" y="609600"/>
            <a:ext cx="3430605" cy="4438650"/>
          </a:xfrm>
          <a:prstGeom prst="rect">
            <a:avLst/>
          </a:prstGeom>
          <a:noFill/>
          <a:ln w="9525">
            <a:noFill/>
            <a:miter lim="800000"/>
            <a:headEnd/>
            <a:tailEnd/>
          </a:ln>
        </p:spPr>
      </p:pic>
      <p:sp>
        <p:nvSpPr>
          <p:cNvPr id="6" name="Rectangle 5"/>
          <p:cNvSpPr/>
          <p:nvPr/>
        </p:nvSpPr>
        <p:spPr>
          <a:xfrm>
            <a:off x="5106853" y="4495800"/>
            <a:ext cx="3239990" cy="523220"/>
          </a:xfrm>
          <a:prstGeom prst="rect">
            <a:avLst/>
          </a:prstGeom>
        </p:spPr>
        <p:txBody>
          <a:bodyPr wrap="none">
            <a:spAutoFit/>
          </a:bodyPr>
          <a:lstStyle/>
          <a:p>
            <a:r>
              <a:rPr lang="en-US" sz="2800" i="0" dirty="0">
                <a:solidFill>
                  <a:schemeClr val="accent1">
                    <a:lumMod val="90000"/>
                  </a:schemeClr>
                </a:solidFill>
              </a:rPr>
              <a:t>Giuseppe Verdi</a:t>
            </a:r>
          </a:p>
        </p:txBody>
      </p:sp>
      <p:sp>
        <p:nvSpPr>
          <p:cNvPr id="7" name="Rectangle 6"/>
          <p:cNvSpPr/>
          <p:nvPr/>
        </p:nvSpPr>
        <p:spPr>
          <a:xfrm>
            <a:off x="5495849" y="4890448"/>
            <a:ext cx="2481769" cy="584775"/>
          </a:xfrm>
          <a:prstGeom prst="rect">
            <a:avLst/>
          </a:prstGeom>
        </p:spPr>
        <p:txBody>
          <a:bodyPr wrap="none">
            <a:spAutoFit/>
          </a:bodyPr>
          <a:lstStyle/>
          <a:p>
            <a:r>
              <a:rPr lang="en-US" i="0" dirty="0">
                <a:solidFill>
                  <a:srgbClr val="FFFFFF"/>
                </a:solidFill>
              </a:rPr>
              <a:t>Joe Green</a:t>
            </a:r>
          </a:p>
        </p:txBody>
      </p:sp>
    </p:spTree>
    <p:extLst>
      <p:ext uri="{BB962C8B-B14F-4D97-AF65-F5344CB8AC3E}">
        <p14:creationId xmlns:p14="http://schemas.microsoft.com/office/powerpoint/2010/main" val="3162421923"/>
      </p:ext>
    </p:extLst>
  </p:cSld>
  <p:clrMapOvr>
    <a:masterClrMapping/>
  </p:clrMapOvr>
  <p:transition/>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4967514"/>
          </a:xfrm>
        </p:spPr>
        <p:txBody>
          <a:bodyPr/>
          <a:lstStyle/>
          <a:p>
            <a:pPr marL="0" indent="0" algn="ctr" eaLnBrk="1" hangingPunct="1">
              <a:buNone/>
            </a:pPr>
            <a:r>
              <a:rPr lang="en-US" sz="3600" b="1" dirty="0"/>
              <a:t>“Italians tend to believe that their language is the most beautiful one in the world.”</a:t>
            </a:r>
          </a:p>
          <a:p>
            <a:pPr eaLnBrk="1" hangingPunct="1"/>
            <a:endParaRPr lang="en-US" sz="800" dirty="0"/>
          </a:p>
          <a:p>
            <a:pPr lvl="1" eaLnBrk="1" hangingPunct="1"/>
            <a:r>
              <a:rPr lang="en-US" dirty="0"/>
              <a:t>Much of the beauty of the Italian language derives form the fact that it has a </a:t>
            </a:r>
            <a:r>
              <a:rPr lang="en-US" sz="3600" b="1" dirty="0"/>
              <a:t>higher proportion of vowels to consonants </a:t>
            </a:r>
            <a:r>
              <a:rPr lang="en-US" dirty="0"/>
              <a:t>than all or more languages, which gives it something of  a musical effect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9267" name="Rectangle 3"/>
          <p:cNvSpPr>
            <a:spLocks noGrp="1" noChangeArrowheads="1"/>
          </p:cNvSpPr>
          <p:nvPr>
            <p:ph type="body" idx="1"/>
          </p:nvPr>
        </p:nvSpPr>
        <p:spPr>
          <a:xfrm>
            <a:off x="914400" y="1600200"/>
            <a:ext cx="7315200" cy="4598182"/>
          </a:xfrm>
        </p:spPr>
        <p:txBody>
          <a:bodyPr/>
          <a:lstStyle/>
          <a:p>
            <a:pPr marL="0" indent="0" algn="ctr" eaLnBrk="1" hangingPunct="1">
              <a:buNone/>
            </a:pPr>
            <a:r>
              <a:rPr lang="en-US" sz="2800" dirty="0">
                <a:solidFill>
                  <a:schemeClr val="accent1"/>
                </a:solidFill>
              </a:rPr>
              <a:t>“Italians tend to believe that their language is the most beautiful one in the world.”</a:t>
            </a:r>
          </a:p>
          <a:p>
            <a:pPr lvl="1" algn="ctr" eaLnBrk="1" hangingPunct="1">
              <a:buFontTx/>
              <a:buNone/>
            </a:pPr>
            <a:r>
              <a:rPr lang="en-US" sz="4000" b="1" dirty="0"/>
              <a:t>sibilant</a:t>
            </a:r>
          </a:p>
          <a:p>
            <a:pPr lvl="1" eaLnBrk="1" hangingPunct="1">
              <a:buFontTx/>
              <a:buNone/>
            </a:pPr>
            <a:r>
              <a:rPr lang="en-US" sz="2400" dirty="0"/>
              <a:t>	</a:t>
            </a:r>
            <a:r>
              <a:rPr lang="en-US" dirty="0"/>
              <a:t>is a type of fricative or affricate consonant, made by directing a jet of air through a narrow channel in the vocal tract towards the sharp edge of the teeth</a:t>
            </a:r>
            <a:endParaRPr lang="en-US" sz="2400" dirty="0"/>
          </a:p>
          <a:p>
            <a:pPr lvl="1" eaLnBrk="1" hangingPunct="1">
              <a:buFontTx/>
              <a:buNone/>
            </a:pPr>
            <a:endParaRPr lang="en-US" sz="2400" dirty="0"/>
          </a:p>
          <a:p>
            <a:pPr lvl="1" algn="ctr" eaLnBrk="1" hangingPunct="1">
              <a:buFontTx/>
              <a:buNone/>
            </a:pPr>
            <a:r>
              <a:rPr lang="en-US" sz="1200" dirty="0"/>
              <a:t>Wikipedia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9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9267" name="Rectangle 3"/>
          <p:cNvSpPr>
            <a:spLocks noGrp="1" noChangeArrowheads="1"/>
          </p:cNvSpPr>
          <p:nvPr>
            <p:ph type="body" idx="1"/>
          </p:nvPr>
        </p:nvSpPr>
        <p:spPr>
          <a:xfrm>
            <a:off x="914400" y="1295400"/>
            <a:ext cx="7315200" cy="954107"/>
          </a:xfrm>
        </p:spPr>
        <p:txBody>
          <a:bodyPr/>
          <a:lstStyle/>
          <a:p>
            <a:pPr marL="0" indent="0" algn="ctr" eaLnBrk="1" hangingPunct="1">
              <a:buNone/>
            </a:pPr>
            <a:r>
              <a:rPr lang="en-US" sz="2800" dirty="0">
                <a:solidFill>
                  <a:schemeClr val="accent1"/>
                </a:solidFill>
              </a:rPr>
              <a:t>“Italians tend to believe that their language is the most beautiful one in the world.”</a:t>
            </a:r>
          </a:p>
        </p:txBody>
      </p:sp>
      <p:sp>
        <p:nvSpPr>
          <p:cNvPr id="5" name="Rectangle 3"/>
          <p:cNvSpPr txBox="1">
            <a:spLocks noChangeArrowheads="1"/>
          </p:cNvSpPr>
          <p:nvPr/>
        </p:nvSpPr>
        <p:spPr bwMode="auto">
          <a:xfrm>
            <a:off x="914400" y="2315016"/>
            <a:ext cx="7315200" cy="415498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“I speak Spanish to God,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Italian to women,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French to men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and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German to my horse”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sz="1000" b="1" i="0" u="none" strike="noStrike" kern="0" cap="none" spc="0" normalizeH="0" baseline="0" noProof="0" dirty="0">
              <a:ln>
                <a:noFill/>
              </a:ln>
              <a:solidFill>
                <a:schemeClr val="tx1"/>
              </a:solidFill>
              <a:effectLst/>
              <a:uLnTx/>
              <a:uFillTx/>
              <a:latin typeface="+mn-lt"/>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Attributed to King Charles V</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King of Spain and Holy Roman Emperor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1500–1558</a:t>
            </a:r>
          </a:p>
        </p:txBody>
      </p:sp>
      <p:sp>
        <p:nvSpPr>
          <p:cNvPr id="6" name="Rectangle 4"/>
          <p:cNvSpPr>
            <a:spLocks noChangeArrowheads="1"/>
          </p:cNvSpPr>
          <p:nvPr/>
        </p:nvSpPr>
        <p:spPr bwMode="auto">
          <a:xfrm>
            <a:off x="2776507" y="6418624"/>
            <a:ext cx="3584636" cy="363176"/>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p>
          <a:p>
            <a:r>
              <a:rPr lang="en-US" sz="800" b="0" i="0" dirty="0">
                <a:hlinkClick r:id="rId2"/>
              </a:rPr>
              <a:t>https://en.wikipedia.org/wiki/Charles_V,_Holy_Roman_Emperor</a:t>
            </a:r>
            <a:endParaRPr lang="en-US" sz="800" b="0" i="0" dirty="0"/>
          </a:p>
        </p:txBody>
      </p:sp>
      <p:pic>
        <p:nvPicPr>
          <p:cNvPr id="50178" name="Picture 2" descr="https://upload.wikimedia.org/wikipedia/commons/thumb/f/ff/Charles_V._-_after_Bernaerd_van_Orley_-_depot_Louvre-Mus%C3%A9e_de_Brou%2C_Bourg-en-Bresse.jpg/170px-Charles_V._-_after_Bernaerd_van_Orley_-_depot_Louvre-Mus%C3%A9e_de_Brou%2C_Bourg-en-Bres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885304"/>
            <a:ext cx="1828800" cy="26678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762000" y="2476035"/>
            <a:ext cx="7620000" cy="4062651"/>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b="1" i="0" u="none" strike="noStrike" kern="0" cap="none" spc="0" normalizeH="0" baseline="0" noProof="0" dirty="0">
                <a:ln>
                  <a:noFill/>
                </a:ln>
                <a:solidFill>
                  <a:schemeClr val="tx1"/>
                </a:solidFill>
                <a:effectLst/>
                <a:uLnTx/>
                <a:uFillTx/>
                <a:latin typeface="+mn-lt"/>
                <a:ea typeface="+mn-ea"/>
                <a:cs typeface="+mn-cs"/>
              </a:rPr>
              <a:t>“She opened up a book of poems and handed it to me written by an Italian poet from the 13</a:t>
            </a:r>
            <a:r>
              <a:rPr kumimoji="0" lang="en-US" b="1" i="0" u="none" strike="noStrike" kern="0" cap="none" spc="0" normalizeH="0" baseline="30000" noProof="0" dirty="0">
                <a:ln>
                  <a:noFill/>
                </a:ln>
                <a:solidFill>
                  <a:schemeClr val="tx1"/>
                </a:solidFill>
                <a:effectLst/>
                <a:uLnTx/>
                <a:uFillTx/>
                <a:latin typeface="+mn-lt"/>
                <a:ea typeface="+mn-ea"/>
                <a:cs typeface="+mn-cs"/>
              </a:rPr>
              <a:t>th</a:t>
            </a:r>
            <a:r>
              <a:rPr kumimoji="0" lang="en-US" b="1" i="0" u="none" strike="noStrike" kern="0" cap="none" spc="0" normalizeH="0" baseline="0" noProof="0" dirty="0">
                <a:ln>
                  <a:noFill/>
                </a:ln>
                <a:solidFill>
                  <a:schemeClr val="tx1"/>
                </a:solidFill>
                <a:effectLst/>
                <a:uLnTx/>
                <a:uFillTx/>
                <a:latin typeface="+mn-lt"/>
                <a:ea typeface="+mn-ea"/>
                <a:cs typeface="+mn-cs"/>
              </a:rPr>
              <a:t> century and every one of them words rang true and glowed like burning coal pouring off of every page like it was written in my soul from me to you.”</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1800" b="0" i="0" u="none" strike="noStrike" kern="0" cap="none" spc="0" normalizeH="0" baseline="0" noProof="0" dirty="0">
                <a:ln>
                  <a:noFill/>
                </a:ln>
                <a:solidFill>
                  <a:srgbClr val="FFFFFF"/>
                </a:solidFill>
                <a:effectLst/>
                <a:uLnTx/>
                <a:uFillTx/>
                <a:latin typeface="+mn-lt"/>
                <a:ea typeface="+mn-ea"/>
                <a:cs typeface="+mn-cs"/>
              </a:rPr>
              <a:t> </a:t>
            </a:r>
            <a:r>
              <a:rPr kumimoji="0" lang="en-US" sz="1600" b="0" i="0" u="none" strike="noStrike" kern="0" cap="none" spc="0" normalizeH="0" baseline="0" noProof="0" dirty="0">
                <a:ln>
                  <a:noFill/>
                </a:ln>
                <a:solidFill>
                  <a:srgbClr val="FFFFFF"/>
                </a:solidFill>
                <a:effectLst/>
                <a:uLnTx/>
                <a:uFillTx/>
                <a:latin typeface="+mn-lt"/>
                <a:ea typeface="+mn-ea"/>
                <a:cs typeface="+mn-cs"/>
              </a:rPr>
              <a:t>Bob Dylan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1600" b="0" i="0" u="none" strike="noStrike" kern="0" cap="none" spc="0" normalizeH="0" baseline="0" noProof="0" dirty="0">
                <a:ln>
                  <a:noFill/>
                </a:ln>
                <a:solidFill>
                  <a:srgbClr val="FFFFFF"/>
                </a:solidFill>
                <a:effectLst/>
                <a:uLnTx/>
                <a:uFillTx/>
                <a:latin typeface="+mn-lt"/>
                <a:ea typeface="+mn-ea"/>
                <a:cs typeface="+mn-cs"/>
              </a:rPr>
              <a:t>1941 – </a:t>
            </a:r>
            <a:endParaRPr kumimoji="0" lang="en-US" sz="1600" b="1" i="0" u="none" strike="noStrike" kern="0" cap="none" spc="0" normalizeH="0" baseline="0" noProof="0" dirty="0">
              <a:ln>
                <a:noFill/>
              </a:ln>
              <a:solidFill>
                <a:srgbClr val="FFFFFF"/>
              </a:solidFill>
              <a:effectLst/>
              <a:uLnTx/>
              <a:uFillTx/>
              <a:latin typeface="+mn-lt"/>
              <a:ea typeface="+mn-ea"/>
              <a:cs typeface="+mn-cs"/>
            </a:endParaRPr>
          </a:p>
        </p:txBody>
      </p:sp>
      <p:sp>
        <p:nvSpPr>
          <p:cNvPr id="7"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094" y="1219199"/>
            <a:ext cx="9807820" cy="52510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1253654" y="6551842"/>
            <a:ext cx="663034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http://www.nytimes.com/2016/10/14/arts/music/bob-dylan-nobel-prize-literature.html?smid=fb-nytimes&amp;smtyp=cur&amp;_r=0</a:t>
            </a:r>
            <a:endParaRPr lang="en-US" sz="800" b="0" i="0" dirty="0">
              <a:solidFill>
                <a:srgbClr val="000000"/>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9000" y="685800"/>
            <a:ext cx="2290007" cy="286896"/>
          </a:xfrm>
          <a:prstGeom prst="rect">
            <a:avLst/>
          </a:prstGeom>
          <a:solidFill>
            <a:schemeClr val="bg1"/>
          </a:solidFill>
        </p:spPr>
      </p:pic>
      <p:sp>
        <p:nvSpPr>
          <p:cNvPr id="3" name="Rectangle 2"/>
          <p:cNvSpPr/>
          <p:nvPr/>
        </p:nvSpPr>
        <p:spPr bwMode="auto">
          <a:xfrm>
            <a:off x="6858000" y="1788886"/>
            <a:ext cx="2743200" cy="2804886"/>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FFFFFF"/>
              </a:solidFill>
            </a:endParaRPr>
          </a:p>
        </p:txBody>
      </p:sp>
    </p:spTree>
    <p:extLst>
      <p:ext uri="{BB962C8B-B14F-4D97-AF65-F5344CB8AC3E}">
        <p14:creationId xmlns:p14="http://schemas.microsoft.com/office/powerpoint/2010/main" val="2733307265"/>
      </p:ext>
    </p:extLst>
  </p:cSld>
  <p:clrMapOvr>
    <a:masterClrMapping/>
  </p:clrMapOvr>
  <p:transition/>
</p:sld>
</file>

<file path=ppt/slides/slide74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a:defRPr/>
            </a:pPr>
            <a:r>
              <a:rPr lang="en-US" sz="2800" b="0" i="0" kern="0" dirty="0">
                <a:solidFill>
                  <a:srgbClr val="BBE0E3"/>
                </a:solidFill>
                <a:latin typeface="Arial"/>
              </a:rPr>
              <a:t>“Italians tend to believe that their language is the most beautiful one in the world.”</a:t>
            </a:r>
          </a:p>
        </p:txBody>
      </p:sp>
      <p:pic>
        <p:nvPicPr>
          <p:cNvPr id="49156" name="Picture 4" descr="https://c1.staticflickr.com/5/4046/4370663067_57ab505c7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686"/>
            <a:ext cx="9144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3"/>
          <p:cNvSpPr txBox="1">
            <a:spLocks noChangeArrowheads="1"/>
          </p:cNvSpPr>
          <p:nvPr/>
        </p:nvSpPr>
        <p:spPr bwMode="auto">
          <a:xfrm>
            <a:off x="152400" y="3505200"/>
            <a:ext cx="30480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indent="-342900" eaLnBrk="0" hangingPunct="0">
              <a:spcBef>
                <a:spcPts val="0"/>
              </a:spcBef>
              <a:defRPr/>
            </a:pPr>
            <a:r>
              <a:rPr lang="en-US" sz="4000" i="0" kern="0" dirty="0">
                <a:solidFill>
                  <a:srgbClr val="000000"/>
                </a:solidFill>
                <a:latin typeface="Arial"/>
              </a:rPr>
              <a:t> </a:t>
            </a:r>
            <a:r>
              <a:rPr lang="en-US" sz="2400" i="0" kern="0" dirty="0">
                <a:solidFill>
                  <a:srgbClr val="FFFFFF"/>
                </a:solidFill>
                <a:latin typeface="Arial"/>
              </a:rPr>
              <a:t>Bob Dylan </a:t>
            </a:r>
            <a:endParaRPr lang="en-US" sz="3600" i="0" kern="0" dirty="0">
              <a:solidFill>
                <a:srgbClr val="FFFFFF"/>
              </a:solidFill>
              <a:latin typeface="Arial"/>
            </a:endParaRPr>
          </a:p>
          <a:p>
            <a:pPr marL="342900" indent="-342900" eaLnBrk="0" hangingPunct="0">
              <a:spcBef>
                <a:spcPts val="0"/>
              </a:spcBef>
              <a:defRPr/>
            </a:pPr>
            <a:r>
              <a:rPr lang="en-US" sz="1600" b="0" i="0" kern="0" dirty="0">
                <a:solidFill>
                  <a:srgbClr val="FFFFFF"/>
                </a:solidFill>
                <a:latin typeface="Arial"/>
              </a:rPr>
              <a:t>1941 – </a:t>
            </a:r>
            <a:endParaRPr lang="en-US" sz="1600" i="0" kern="0" dirty="0">
              <a:solidFill>
                <a:srgbClr val="FFFFFF"/>
              </a:solidFill>
              <a:latin typeface="Arial"/>
            </a:endParaRPr>
          </a:p>
        </p:txBody>
      </p:sp>
      <p:sp>
        <p:nvSpPr>
          <p:cNvPr id="3" name="Rectangle 2"/>
          <p:cNvSpPr/>
          <p:nvPr/>
        </p:nvSpPr>
        <p:spPr>
          <a:xfrm>
            <a:off x="1846944" y="6260068"/>
            <a:ext cx="5410200" cy="369332"/>
          </a:xfrm>
          <a:prstGeom prst="rect">
            <a:avLst/>
          </a:prstGeom>
        </p:spPr>
        <p:txBody>
          <a:bodyPr wrap="square">
            <a:spAutoFit/>
          </a:bodyPr>
          <a:lstStyle/>
          <a:p>
            <a:r>
              <a:rPr lang="en-US" sz="1800" i="0" dirty="0">
                <a:solidFill>
                  <a:srgbClr val="FFFFFF"/>
                </a:solidFill>
              </a:rPr>
              <a:t>Presidential Medal of Freedom 2012</a:t>
            </a:r>
          </a:p>
        </p:txBody>
      </p:sp>
    </p:spTree>
    <p:extLst>
      <p:ext uri="{BB962C8B-B14F-4D97-AF65-F5344CB8AC3E}">
        <p14:creationId xmlns:p14="http://schemas.microsoft.com/office/powerpoint/2010/main" val="2115528213"/>
      </p:ext>
    </p:extLst>
  </p:cSld>
  <p:clrMapOvr>
    <a:masterClrMapping/>
  </p:clrMapOvr>
  <p:transition/>
</p:sld>
</file>

<file path=ppt/slides/slide74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 name="Rectangle 3"/>
          <p:cNvSpPr txBox="1">
            <a:spLocks noChangeArrowheads="1"/>
          </p:cNvSpPr>
          <p:nvPr/>
        </p:nvSpPr>
        <p:spPr bwMode="auto">
          <a:xfrm>
            <a:off x="914400" y="6551842"/>
            <a:ext cx="7315200" cy="2154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lvl="0" indent="-342900" eaLnBrk="0" hangingPunct="0">
              <a:spcBef>
                <a:spcPts val="0"/>
              </a:spcBef>
              <a:defRPr/>
            </a:pPr>
            <a:r>
              <a:rPr lang="en-US" sz="800" b="0" i="0" kern="0" dirty="0">
                <a:solidFill>
                  <a:srgbClr val="FFFFFF"/>
                </a:solidFill>
                <a:latin typeface="+mn-lt"/>
                <a:hlinkClick r:id="rId2"/>
              </a:rPr>
              <a:t>https://rockhall.com/inductees/bob-dylan/bio/</a:t>
            </a:r>
            <a:endParaRPr kumimoji="0" lang="en-US" sz="800" b="0" i="0" u="none" strike="noStrike" kern="0" cap="none" spc="0" normalizeH="0" baseline="0" noProof="0" dirty="0">
              <a:ln>
                <a:noFill/>
              </a:ln>
              <a:solidFill>
                <a:srgbClr val="FFFFFF"/>
              </a:solidFill>
              <a:effectLst/>
              <a:uLnTx/>
              <a:uFillTx/>
              <a:latin typeface="+mn-l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361714"/>
            <a:ext cx="8229600" cy="4581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858" y="5181600"/>
            <a:ext cx="8229600" cy="849436"/>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532079071"/>
      </p:ext>
    </p:extLst>
  </p:cSld>
  <p:clrMapOvr>
    <a:masterClrMapping/>
  </p:clrMapOvr>
  <p:transition/>
</p:sld>
</file>

<file path=ppt/slides/slide7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7290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3"/>
          <p:cNvSpPr txBox="1">
            <a:spLocks noChangeArrowheads="1"/>
          </p:cNvSpPr>
          <p:nvPr/>
        </p:nvSpPr>
        <p:spPr bwMode="auto">
          <a:xfrm>
            <a:off x="914400" y="6551842"/>
            <a:ext cx="7315200" cy="2154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lvl="0" indent="-342900" eaLnBrk="0" hangingPunct="0">
              <a:spcBef>
                <a:spcPts val="0"/>
              </a:spcBef>
              <a:defRPr/>
            </a:pPr>
            <a:r>
              <a:rPr lang="en-US" sz="800" b="0" i="0" kern="0" dirty="0">
                <a:solidFill>
                  <a:srgbClr val="FFFFFF"/>
                </a:solidFill>
                <a:latin typeface="+mn-lt"/>
                <a:hlinkClick r:id="rId3"/>
              </a:rPr>
              <a:t>http://amoralto.tumblr.com/post/60467020158/melody-maker-beatles-saydylan-shows-the-way</a:t>
            </a:r>
            <a:endParaRPr kumimoji="0" lang="en-US" sz="800" b="0" i="0" u="none" strike="noStrike" kern="0" cap="none" spc="0" normalizeH="0" baseline="0" noProof="0" dirty="0">
              <a:ln>
                <a:noFill/>
              </a:ln>
              <a:solidFill>
                <a:srgbClr val="FFFFFF"/>
              </a:solidFill>
              <a:effectLst/>
              <a:uLnTx/>
              <a:uFillTx/>
              <a:latin typeface="+mn-lt"/>
            </a:endParaRPr>
          </a:p>
        </p:txBody>
      </p:sp>
    </p:spTree>
    <p:extLst>
      <p:ext uri="{BB962C8B-B14F-4D97-AF65-F5344CB8AC3E}">
        <p14:creationId xmlns:p14="http://schemas.microsoft.com/office/powerpoint/2010/main" val="2733865042"/>
      </p:ext>
    </p:extLst>
  </p:cSld>
  <p:clrMapOvr>
    <a:masterClrMapping/>
  </p:clrMapOvr>
  <p:transition/>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 name="Rectangle 3"/>
          <p:cNvSpPr txBox="1">
            <a:spLocks noChangeArrowheads="1"/>
          </p:cNvSpPr>
          <p:nvPr/>
        </p:nvSpPr>
        <p:spPr bwMode="auto">
          <a:xfrm>
            <a:off x="914400" y="2590800"/>
            <a:ext cx="7315200" cy="36871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The average Hollywood film star's ambition is to be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admired by an American,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courted by an Italian,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married to an Englishman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and have a French boyfriend.”</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1600" b="0" i="0" u="none" strike="noStrike" kern="0" cap="none" spc="0" normalizeH="0" baseline="0" noProof="0" dirty="0">
                <a:ln>
                  <a:noFill/>
                </a:ln>
                <a:solidFill>
                  <a:schemeClr val="tx1"/>
                </a:solidFill>
                <a:effectLst/>
                <a:uLnTx/>
                <a:uFillTx/>
                <a:latin typeface="+mn-lt"/>
                <a:ea typeface="+mn-ea"/>
                <a:cs typeface="+mn-cs"/>
              </a:rPr>
              <a:t>Katharine Hepburn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1600" b="0" i="0" u="none" strike="noStrike" kern="0" cap="none" spc="0" normalizeH="0" baseline="0" noProof="0" dirty="0">
                <a:ln>
                  <a:noFill/>
                </a:ln>
                <a:solidFill>
                  <a:schemeClr val="tx1"/>
                </a:solidFill>
                <a:effectLst/>
                <a:uLnTx/>
                <a:uFillTx/>
                <a:latin typeface="+mn-lt"/>
                <a:ea typeface="+mn-ea"/>
                <a:cs typeface="+mn-cs"/>
              </a:rPr>
              <a:t>1907 –2003</a:t>
            </a:r>
            <a:endParaRPr kumimoji="0" lang="en-US" sz="1600" b="1" i="0" u="none" strike="noStrike" kern="0" cap="none" spc="0" normalizeH="0" baseline="0" noProof="0" dirty="0">
              <a:ln>
                <a:noFill/>
              </a:ln>
              <a:solidFill>
                <a:schemeClr val="tx1"/>
              </a:solidFill>
              <a:effectLst/>
              <a:uLnTx/>
              <a:uFillTx/>
              <a:latin typeface="+mn-lt"/>
              <a:ea typeface="+mn-ea"/>
              <a:cs typeface="+mn-cs"/>
            </a:endParaRPr>
          </a:p>
        </p:txBody>
      </p:sp>
      <p:sp>
        <p:nvSpPr>
          <p:cNvPr id="6"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pic>
        <p:nvPicPr>
          <p:cNvPr id="51202" name="Picture 2" descr="Hepburn bogart african quee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00" y="5654646"/>
            <a:ext cx="1600200" cy="1070767"/>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katharine hepburn col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6" descr="Image result for katharine hepburn colo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08" name="Picture 8" descr="https://p2.liveauctioneers.com/712/23892/8550892_1_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5200" y="3200400"/>
            <a:ext cx="1524000" cy="21700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75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9491" name="Rectangle 3"/>
          <p:cNvSpPr>
            <a:spLocks noGrp="1" noChangeArrowheads="1"/>
          </p:cNvSpPr>
          <p:nvPr>
            <p:ph type="body" idx="1"/>
          </p:nvPr>
        </p:nvSpPr>
        <p:spPr>
          <a:xfrm>
            <a:off x="914400" y="1263908"/>
            <a:ext cx="7315200" cy="4955203"/>
          </a:xfrm>
        </p:spPr>
        <p:txBody>
          <a:bodyPr/>
          <a:lstStyle/>
          <a:p>
            <a:pPr marL="0" indent="0" algn="ctr" eaLnBrk="1" hangingPunct="1">
              <a:spcBef>
                <a:spcPts val="0"/>
              </a:spcBef>
              <a:buNone/>
            </a:pPr>
            <a:r>
              <a:rPr lang="en-US" sz="2800" dirty="0"/>
              <a:t>The Italian </a:t>
            </a:r>
            <a:r>
              <a:rPr lang="en-US" sz="2800" b="1" dirty="0"/>
              <a:t>history of invasions </a:t>
            </a:r>
            <a:r>
              <a:rPr lang="en-US" sz="2800" dirty="0"/>
              <a:t>has produced many dialects, each the product of the particular regional invader</a:t>
            </a:r>
          </a:p>
          <a:p>
            <a:pPr eaLnBrk="1" hangingPunct="1">
              <a:spcBef>
                <a:spcPts val="0"/>
              </a:spcBef>
            </a:pPr>
            <a:endParaRPr lang="en-US" sz="1600" dirty="0"/>
          </a:p>
          <a:p>
            <a:pPr marL="463550" lvl="1" indent="-231775" eaLnBrk="1" hangingPunct="1">
              <a:spcBef>
                <a:spcPts val="0"/>
              </a:spcBef>
            </a:pPr>
            <a:r>
              <a:rPr lang="en-US" sz="2400" dirty="0"/>
              <a:t>The language of Italy consists of </a:t>
            </a:r>
            <a:br>
              <a:rPr lang="en-US" sz="2400" dirty="0"/>
            </a:br>
            <a:r>
              <a:rPr lang="en-US" b="1" dirty="0"/>
              <a:t>both local dialects and Italian</a:t>
            </a:r>
            <a:r>
              <a:rPr lang="en-US" sz="2400" dirty="0"/>
              <a:t>, </a:t>
            </a:r>
            <a:br>
              <a:rPr lang="en-US" sz="2400" dirty="0"/>
            </a:br>
            <a:r>
              <a:rPr lang="en-US" sz="2400" dirty="0"/>
              <a:t>a derivative of the Tuscan language</a:t>
            </a:r>
          </a:p>
          <a:p>
            <a:pPr marL="463550" lvl="1" indent="-231775" eaLnBrk="1" hangingPunct="1">
              <a:spcBef>
                <a:spcPts val="0"/>
              </a:spcBef>
            </a:pPr>
            <a:endParaRPr lang="en-US" sz="1600" dirty="0"/>
          </a:p>
          <a:p>
            <a:pPr marL="463550" lvl="1" indent="-231775" eaLnBrk="1" hangingPunct="1">
              <a:spcBef>
                <a:spcPts val="0"/>
              </a:spcBef>
            </a:pPr>
            <a:r>
              <a:rPr lang="en-US" sz="2400" dirty="0"/>
              <a:t>Although linguistic variations are disappearing to some extent due to the homogenizing effects of television and telecommunications, </a:t>
            </a:r>
            <a:r>
              <a:rPr lang="en-US" sz="2400" b="1" dirty="0"/>
              <a:t>Italians still cling to the notion of having their own regional dialect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5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http://en.wikipedia.org/wiki/List_of_languages_of_Italy</a:t>
            </a:r>
            <a:endParaRPr lang="en-US" sz="800" b="0" i="0" dirty="0">
              <a:solidFill>
                <a:srgbClr val="000000"/>
              </a:solidFill>
            </a:endParaRPr>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solidFill>
                  <a:srgbClr val="000000"/>
                </a:solidFill>
              </a:rPr>
              <a:t>Dialects of Italy by Group</a:t>
            </a:r>
            <a:endParaRPr lang="en-US" sz="2400" b="0" dirty="0">
              <a:solidFill>
                <a:srgbClr val="000000"/>
              </a:solidFill>
            </a:endParaRPr>
          </a:p>
        </p:txBody>
      </p:sp>
      <p:pic>
        <p:nvPicPr>
          <p:cNvPr id="5" name="Picture 1"/>
          <p:cNvPicPr>
            <a:picLocks noChangeAspect="1" noChangeArrowheads="1"/>
          </p:cNvPicPr>
          <p:nvPr/>
        </p:nvPicPr>
        <p:blipFill>
          <a:blip r:embed="rId5" cstate="print"/>
          <a:srcRect/>
          <a:stretch>
            <a:fillRect/>
          </a:stretch>
        </p:blipFill>
        <p:spPr bwMode="auto">
          <a:xfrm>
            <a:off x="381000" y="2433516"/>
            <a:ext cx="2278023" cy="3262086"/>
          </a:xfrm>
          <a:prstGeom prst="rect">
            <a:avLst/>
          </a:prstGeom>
          <a:noFill/>
          <a:ln w="9525">
            <a:noFill/>
            <a:miter lim="800000"/>
            <a:headEnd/>
            <a:tailEnd/>
          </a:ln>
        </p:spPr>
      </p:pic>
    </p:spTree>
    <p:extLst>
      <p:ext uri="{BB962C8B-B14F-4D97-AF65-F5344CB8AC3E}">
        <p14:creationId xmlns:p14="http://schemas.microsoft.com/office/powerpoint/2010/main" val="2593453707"/>
      </p:ext>
    </p:extLst>
  </p:cSld>
  <p:clrMapOvr>
    <a:masterClrMapping/>
  </p:clrMapOvr>
  <p:transition/>
</p:sld>
</file>

<file path=ppt/slides/slide75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8467" name="Rectangle 3"/>
          <p:cNvSpPr>
            <a:spLocks noGrp="1" noChangeArrowheads="1"/>
          </p:cNvSpPr>
          <p:nvPr>
            <p:ph type="body" idx="1"/>
          </p:nvPr>
        </p:nvSpPr>
        <p:spPr>
          <a:xfrm>
            <a:off x="914400" y="2054452"/>
            <a:ext cx="7315200" cy="3970318"/>
          </a:xfrm>
        </p:spPr>
        <p:txBody>
          <a:bodyPr/>
          <a:lstStyle/>
          <a:p>
            <a:pPr eaLnBrk="1" hangingPunct="1">
              <a:spcBef>
                <a:spcPts val="0"/>
              </a:spcBef>
            </a:pPr>
            <a:r>
              <a:rPr lang="en-US" dirty="0">
                <a:solidFill>
                  <a:srgbClr val="000000"/>
                </a:solidFill>
              </a:rPr>
              <a:t>T</a:t>
            </a:r>
            <a:r>
              <a:rPr lang="en-US" dirty="0"/>
              <a:t>he vocal selections of the chorus are directly comparable to the many regional variations of the Italian language</a:t>
            </a:r>
          </a:p>
          <a:p>
            <a:pPr eaLnBrk="1" hangingPunct="1">
              <a:spcBef>
                <a:spcPts val="0"/>
              </a:spcBef>
            </a:pPr>
            <a:endParaRPr lang="en-US" sz="2800" dirty="0"/>
          </a:p>
          <a:p>
            <a:pPr eaLnBrk="1" hangingPunct="1">
              <a:spcBef>
                <a:spcPts val="0"/>
              </a:spcBef>
            </a:pPr>
            <a:r>
              <a:rPr lang="en-US" dirty="0"/>
              <a:t>Although each section is important to the harmony of the chorus, each has its own melody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2924595"/>
            <a:ext cx="7315200" cy="255454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1" indent="0" defTabSz="914400" rtl="0" eaLnBrk="1" fontAlgn="base" latinLnBrk="0" hangingPunct="1">
              <a:lnSpc>
                <a:spcPct val="100000"/>
              </a:lnSpc>
              <a:spcBef>
                <a:spcPct val="20000"/>
              </a:spcBef>
              <a:spcAft>
                <a:spcPct val="0"/>
              </a:spcAft>
              <a:buClrTx/>
              <a:buSzTx/>
              <a:tabLst/>
              <a:defRPr/>
            </a:pPr>
            <a:r>
              <a:rPr kumimoji="0" lang="en-US" sz="2800" b="0" i="0" u="none" strike="noStrike" kern="0" cap="none" spc="0" normalizeH="0" baseline="0" noProof="0" dirty="0">
                <a:ln>
                  <a:noFill/>
                </a:ln>
                <a:solidFill>
                  <a:schemeClr val="tx1"/>
                </a:solidFill>
                <a:effectLst/>
                <a:uLnTx/>
                <a:uFillTx/>
                <a:latin typeface="+mn-lt"/>
              </a:rPr>
              <a:t>It is the </a:t>
            </a:r>
            <a:r>
              <a:rPr kumimoji="0" lang="en-US" sz="3600" i="0" u="none" strike="noStrike" kern="0" cap="none" spc="0" normalizeH="0" baseline="0" noProof="0" dirty="0">
                <a:ln>
                  <a:noFill/>
                </a:ln>
                <a:solidFill>
                  <a:schemeClr val="tx1"/>
                </a:solidFill>
                <a:effectLst/>
                <a:uLnTx/>
                <a:uFillTx/>
                <a:latin typeface="+mn-lt"/>
              </a:rPr>
              <a:t>quality</a:t>
            </a:r>
            <a:r>
              <a:rPr kumimoji="0" lang="en-US" sz="2800" b="0" i="0" u="none" strike="noStrike" kern="0" cap="none" spc="0" normalizeH="0" baseline="0" noProof="0" dirty="0">
                <a:ln>
                  <a:noFill/>
                </a:ln>
                <a:solidFill>
                  <a:schemeClr val="tx1"/>
                </a:solidFill>
                <a:effectLst/>
                <a:uLnTx/>
                <a:uFillTx/>
                <a:latin typeface="+mn-lt"/>
              </a:rPr>
              <a:t> of the way people speak that is of utmost importance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0" i="0" u="none" strike="noStrike" kern="0" cap="none" spc="0" normalizeH="0" baseline="0" noProof="0" dirty="0">
              <a:ln>
                <a:noFill/>
              </a:ln>
              <a:solidFill>
                <a:schemeClr val="tx1"/>
              </a:solidFill>
              <a:effectLst/>
              <a:uLnTx/>
              <a:uFillTx/>
              <a:latin typeface="+mn-lt"/>
            </a:endParaRPr>
          </a:p>
          <a:p>
            <a:pPr marL="682625" marR="0" lvl="2" indent="-217488" algn="l" defTabSz="914400" rtl="0" eaLnBrk="1" fontAlgn="base" latinLnBrk="0" hangingPunct="1">
              <a:lnSpc>
                <a:spcPct val="100000"/>
              </a:lnSpc>
              <a:spcBef>
                <a:spcPct val="20000"/>
              </a:spcBef>
              <a:spcAft>
                <a:spcPct val="0"/>
              </a:spcAft>
              <a:buClrTx/>
              <a:buSzTx/>
              <a:buFontTx/>
              <a:buChar char="•"/>
              <a:tabLst/>
              <a:defRPr/>
            </a:pPr>
            <a:r>
              <a:rPr kumimoji="0" lang="en-US" sz="2400" b="0" i="0" u="none" strike="noStrike" kern="0" cap="none" spc="0" normalizeH="0" baseline="0" noProof="0" dirty="0">
                <a:ln>
                  <a:noFill/>
                </a:ln>
                <a:solidFill>
                  <a:schemeClr val="tx1"/>
                </a:solidFill>
                <a:effectLst/>
                <a:uLnTx/>
                <a:uFillTx/>
                <a:latin typeface="+mn-lt"/>
              </a:rPr>
              <a:t>this bias is replicated in the opera in that there are several strikingly different types of voice registers, such as the soprano and the bass</a:t>
            </a:r>
          </a:p>
        </p:txBody>
      </p:sp>
      <p:sp>
        <p:nvSpPr>
          <p:cNvPr id="7"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 name="Rectangle 3"/>
          <p:cNvSpPr txBox="1">
            <a:spLocks noChangeArrowheads="1"/>
          </p:cNvSpPr>
          <p:nvPr/>
        </p:nvSpPr>
        <p:spPr bwMode="auto">
          <a:xfrm>
            <a:off x="914400" y="2366593"/>
            <a:ext cx="7315200" cy="40318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231775" marR="0" lvl="1" indent="-231775" algn="l" defTabSz="914400" rtl="0" eaLnBrk="1" fontAlgn="base" latinLnBrk="0" hangingPunct="1">
              <a:lnSpc>
                <a:spcPct val="100000"/>
              </a:lnSpc>
              <a:spcBef>
                <a:spcPts val="0"/>
              </a:spcBef>
              <a:spcAft>
                <a:spcPct val="0"/>
              </a:spcAft>
              <a:buClrTx/>
              <a:buSzTx/>
              <a:buFontTx/>
              <a:buChar char="–"/>
              <a:tabLst/>
              <a:defRPr/>
            </a:pPr>
            <a:r>
              <a:rPr kumimoji="0" lang="en-US" sz="2400" b="0" i="0" u="none" strike="noStrike" kern="0" cap="none" spc="0" normalizeH="0" baseline="0" noProof="0" dirty="0">
                <a:ln>
                  <a:noFill/>
                </a:ln>
                <a:solidFill>
                  <a:schemeClr val="accent1">
                    <a:lumMod val="90000"/>
                  </a:schemeClr>
                </a:solidFill>
                <a:effectLst/>
                <a:uLnTx/>
                <a:uFillTx/>
                <a:latin typeface="+mn-lt"/>
              </a:rPr>
              <a:t>And, like the opera, the </a:t>
            </a:r>
            <a:r>
              <a:rPr kumimoji="0" lang="en-US" i="0" u="none" strike="noStrike" kern="0" cap="none" spc="0" normalizeH="0" baseline="0" noProof="0" dirty="0">
                <a:ln>
                  <a:noFill/>
                </a:ln>
                <a:solidFill>
                  <a:schemeClr val="tx1"/>
                </a:solidFill>
                <a:effectLst/>
                <a:uLnTx/>
                <a:uFillTx/>
                <a:latin typeface="+mn-lt"/>
              </a:rPr>
              <a:t>sound and cadence </a:t>
            </a:r>
            <a:r>
              <a:rPr kumimoji="0" lang="en-US" sz="2400" b="0" i="0" u="none" strike="noStrike" kern="0" cap="none" spc="0" normalizeH="0" baseline="0" noProof="0" dirty="0">
                <a:ln>
                  <a:noFill/>
                </a:ln>
                <a:solidFill>
                  <a:schemeClr val="tx1"/>
                </a:solidFill>
                <a:effectLst/>
                <a:uLnTx/>
                <a:uFillTx/>
                <a:latin typeface="+mn-lt"/>
              </a:rPr>
              <a:t>of the communication play a role </a:t>
            </a:r>
            <a:r>
              <a:rPr kumimoji="0" lang="en-US" i="0" u="none" strike="noStrike" kern="0" cap="none" spc="0" normalizeH="0" baseline="0" noProof="0" dirty="0">
                <a:ln>
                  <a:noFill/>
                </a:ln>
                <a:solidFill>
                  <a:schemeClr val="tx1"/>
                </a:solidFill>
                <a:effectLst/>
                <a:uLnTx/>
                <a:uFillTx/>
                <a:latin typeface="+mn-lt"/>
              </a:rPr>
              <a:t>at least equal to the content</a:t>
            </a:r>
            <a:r>
              <a:rPr kumimoji="0" lang="en-US" sz="2400" b="0" i="0" u="none" strike="noStrike" kern="0" cap="none" spc="0" normalizeH="0" baseline="0" noProof="0" dirty="0">
                <a:ln>
                  <a:noFill/>
                </a:ln>
                <a:solidFill>
                  <a:schemeClr val="tx1"/>
                </a:solidFill>
                <a:effectLst/>
                <a:uLnTx/>
                <a:uFillTx/>
                <a:latin typeface="+mn-lt"/>
              </a:rPr>
              <a:t> </a:t>
            </a:r>
            <a:r>
              <a:rPr kumimoji="0" lang="en-US" sz="2400" b="0" i="0" u="none" strike="noStrike" kern="0" cap="none" spc="0" normalizeH="0" baseline="0" noProof="0" dirty="0">
                <a:ln>
                  <a:noFill/>
                </a:ln>
                <a:solidFill>
                  <a:schemeClr val="accent1">
                    <a:lumMod val="90000"/>
                  </a:schemeClr>
                </a:solidFill>
                <a:effectLst/>
                <a:uLnTx/>
                <a:uFillTx/>
                <a:latin typeface="+mn-lt"/>
              </a:rPr>
              <a:t>of what is said in getting the message across</a:t>
            </a:r>
          </a:p>
          <a:p>
            <a:pPr marL="231775" marR="0" lvl="1" indent="-231775" algn="l" defTabSz="914400" rtl="0" eaLnBrk="1" fontAlgn="base" latinLnBrk="0" hangingPunct="1">
              <a:lnSpc>
                <a:spcPct val="100000"/>
              </a:lnSpc>
              <a:spcBef>
                <a:spcPts val="0"/>
              </a:spcBef>
              <a:spcAft>
                <a:spcPct val="0"/>
              </a:spcAft>
              <a:buClrTx/>
              <a:buSzTx/>
              <a:buFontTx/>
              <a:buChar char="–"/>
              <a:tabLst/>
              <a:defRPr/>
            </a:pPr>
            <a:endParaRPr kumimoji="0" lang="en-US" sz="2000" b="0" i="0" u="none" strike="noStrike" kern="0" cap="none" spc="0" normalizeH="0" baseline="0" noProof="0" dirty="0">
              <a:ln>
                <a:noFill/>
              </a:ln>
              <a:solidFill>
                <a:schemeClr val="tx1"/>
              </a:solidFill>
              <a:effectLst/>
              <a:uLnTx/>
              <a:uFillTx/>
              <a:latin typeface="+mn-lt"/>
            </a:endParaRPr>
          </a:p>
          <a:p>
            <a:pPr marL="231775" marR="0" lvl="1" indent="-231775" algn="l" defTabSz="914400" rtl="0" eaLnBrk="1" fontAlgn="base" latinLnBrk="0" hangingPunct="1">
              <a:lnSpc>
                <a:spcPct val="100000"/>
              </a:lnSpc>
              <a:spcBef>
                <a:spcPts val="0"/>
              </a:spcBef>
              <a:spcAft>
                <a:spcPct val="0"/>
              </a:spcAft>
              <a:buClrTx/>
              <a:buSzTx/>
              <a:buFontTx/>
              <a:buChar char="–"/>
              <a:tabLst/>
              <a:defRPr/>
            </a:pPr>
            <a:r>
              <a:rPr kumimoji="0" lang="en-US" sz="2400" b="0" i="0" u="none" strike="noStrike" kern="0" cap="none" spc="0" normalizeH="0" baseline="0" noProof="0" dirty="0">
                <a:ln>
                  <a:noFill/>
                </a:ln>
                <a:solidFill>
                  <a:schemeClr val="accent1">
                    <a:lumMod val="90000"/>
                  </a:schemeClr>
                </a:solidFill>
                <a:effectLst/>
                <a:uLnTx/>
                <a:uFillTx/>
                <a:latin typeface="+mn-lt"/>
              </a:rPr>
              <a:t>Italians are often much </a:t>
            </a:r>
            <a:r>
              <a:rPr kumimoji="0" lang="en-US" sz="2400" b="0" i="0" u="none" strike="noStrike" kern="0" cap="none" spc="0" normalizeH="0" baseline="0" noProof="0" dirty="0">
                <a:ln>
                  <a:noFill/>
                </a:ln>
                <a:solidFill>
                  <a:srgbClr val="000000"/>
                </a:solidFill>
                <a:effectLst/>
                <a:uLnTx/>
                <a:uFillTx/>
                <a:latin typeface="+mn-lt"/>
              </a:rPr>
              <a:t>more interested in </a:t>
            </a:r>
            <a:r>
              <a:rPr kumimoji="0" lang="en-US" i="0" u="none" strike="noStrike" kern="0" cap="none" spc="0" normalizeH="0" baseline="0" noProof="0" dirty="0">
                <a:ln>
                  <a:noFill/>
                </a:ln>
                <a:solidFill>
                  <a:schemeClr val="tx1"/>
                </a:solidFill>
                <a:effectLst/>
                <a:uLnTx/>
                <a:uFillTx/>
                <a:latin typeface="+mn-lt"/>
              </a:rPr>
              <a:t>engaging and entertaining their listeners </a:t>
            </a:r>
            <a:r>
              <a:rPr kumimoji="0" lang="en-US" sz="2400" b="0" i="0" u="none" strike="noStrike" kern="0" cap="none" spc="0" normalizeH="0" baseline="0" noProof="0" dirty="0">
                <a:ln>
                  <a:noFill/>
                </a:ln>
                <a:solidFill>
                  <a:schemeClr val="tx1"/>
                </a:solidFill>
                <a:effectLst/>
                <a:uLnTx/>
                <a:uFillTx/>
                <a:latin typeface="+mn-lt"/>
              </a:rPr>
              <a:t>than in conveying their thoughts accurately</a:t>
            </a:r>
          </a:p>
        </p:txBody>
      </p:sp>
      <p:sp>
        <p:nvSpPr>
          <p:cNvPr id="6"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6915" name="Rectangle 3"/>
          <p:cNvSpPr>
            <a:spLocks noGrp="1" noChangeArrowheads="1"/>
          </p:cNvSpPr>
          <p:nvPr>
            <p:ph type="body" idx="1"/>
          </p:nvPr>
        </p:nvSpPr>
        <p:spPr>
          <a:xfrm>
            <a:off x="914400" y="1315486"/>
            <a:ext cx="7315200" cy="4856714"/>
          </a:xfrm>
        </p:spPr>
        <p:txBody>
          <a:bodyPr/>
          <a:lstStyle/>
          <a:p>
            <a:pPr marL="0" indent="0" eaLnBrk="1" hangingPunct="1">
              <a:lnSpc>
                <a:spcPct val="90000"/>
              </a:lnSpc>
              <a:buNone/>
            </a:pPr>
            <a:r>
              <a:rPr lang="en-US" sz="2800" dirty="0"/>
              <a:t>“Perhaps the most difficult operatic singing is associated with </a:t>
            </a:r>
            <a:r>
              <a:rPr lang="en-US" sz="3600" b="1" i="1" dirty="0" err="1"/>
              <a:t>bel</a:t>
            </a:r>
            <a:r>
              <a:rPr lang="en-US" sz="3600" b="1" i="1" dirty="0"/>
              <a:t> canto</a:t>
            </a:r>
            <a:r>
              <a:rPr lang="en-US" sz="2800" dirty="0"/>
              <a:t>, or beautiful music, introduced by the romantic Italian composer Bellini.  This form of music requires extraordinary exertion and ability on the part of the singers, especially when they are singing together to express their thoughts and emotions.  </a:t>
            </a:r>
            <a:r>
              <a:rPr lang="en-US" sz="2800" i="1" dirty="0" err="1"/>
              <a:t>Bel</a:t>
            </a:r>
            <a:r>
              <a:rPr lang="en-US" sz="2800" i="1" dirty="0"/>
              <a:t> canto </a:t>
            </a:r>
            <a:r>
              <a:rPr lang="en-US" sz="2800" dirty="0"/>
              <a:t>is so difficult a form of opera that there is only a limited number of singers who can perform it effectively, and only Italian composers have been very successful in this area.”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6915" name="Rectangle 3"/>
          <p:cNvSpPr>
            <a:spLocks noGrp="1" noChangeArrowheads="1"/>
          </p:cNvSpPr>
          <p:nvPr>
            <p:ph type="body" idx="1"/>
          </p:nvPr>
        </p:nvSpPr>
        <p:spPr>
          <a:xfrm>
            <a:off x="914400" y="1315486"/>
            <a:ext cx="7315200" cy="4856714"/>
          </a:xfrm>
        </p:spPr>
        <p:txBody>
          <a:bodyPr/>
          <a:lstStyle/>
          <a:p>
            <a:pPr marL="0" indent="0" eaLnBrk="1" hangingPunct="1">
              <a:lnSpc>
                <a:spcPct val="90000"/>
              </a:lnSpc>
              <a:buNone/>
            </a:pPr>
            <a:r>
              <a:rPr lang="en-US" sz="2800" dirty="0">
                <a:solidFill>
                  <a:schemeClr val="accent1"/>
                </a:solidFill>
              </a:rPr>
              <a:t>“Perhaps the most difficult operatic singing is associated with </a:t>
            </a:r>
            <a:r>
              <a:rPr lang="en-US" sz="3600" b="1" i="1" dirty="0" err="1"/>
              <a:t>bel</a:t>
            </a:r>
            <a:r>
              <a:rPr lang="en-US" sz="3600" b="1" i="1" dirty="0"/>
              <a:t> canto</a:t>
            </a:r>
            <a:r>
              <a:rPr lang="en-US" sz="2800" dirty="0"/>
              <a:t>, or beautiful music, </a:t>
            </a:r>
            <a:r>
              <a:rPr lang="en-US" sz="2800" dirty="0">
                <a:solidFill>
                  <a:schemeClr val="accent1"/>
                </a:solidFill>
              </a:rPr>
              <a:t>introduced by the romantic Italian composer Bellini.  This form of music requires extraordinary exertion and ability on the part of the singers, especially when they are singing together to express their thoughts and emotions.  </a:t>
            </a:r>
            <a:r>
              <a:rPr lang="en-US" sz="2800" i="1" dirty="0" err="1">
                <a:solidFill>
                  <a:schemeClr val="accent1"/>
                </a:solidFill>
              </a:rPr>
              <a:t>Bel</a:t>
            </a:r>
            <a:r>
              <a:rPr lang="en-US" sz="2800" i="1" dirty="0">
                <a:solidFill>
                  <a:schemeClr val="accent1"/>
                </a:solidFill>
              </a:rPr>
              <a:t> canto </a:t>
            </a:r>
            <a:r>
              <a:rPr lang="en-US" sz="2800" dirty="0">
                <a:solidFill>
                  <a:schemeClr val="accent1"/>
                </a:solidFill>
              </a:rPr>
              <a:t>is so difficult a form of opera that there is only a limited number of singers who can perform it effectively, and only Italian composers have been very successful in this area.”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8963" name="Rectangle 3"/>
          <p:cNvSpPr>
            <a:spLocks noGrp="1" noChangeArrowheads="1"/>
          </p:cNvSpPr>
          <p:nvPr>
            <p:ph type="body" idx="1"/>
          </p:nvPr>
        </p:nvSpPr>
        <p:spPr>
          <a:xfrm>
            <a:off x="914400" y="1600200"/>
            <a:ext cx="7315200" cy="4869025"/>
          </a:xfrm>
        </p:spPr>
        <p:txBody>
          <a:bodyPr/>
          <a:lstStyle/>
          <a:p>
            <a:pPr eaLnBrk="1" hangingPunct="1">
              <a:lnSpc>
                <a:spcPct val="90000"/>
              </a:lnSpc>
            </a:pPr>
            <a:r>
              <a:rPr lang="en-US" sz="2800" dirty="0"/>
              <a:t>Italians tend to </a:t>
            </a:r>
            <a:r>
              <a:rPr lang="en-US" b="1" dirty="0"/>
              <a:t>talk louder </a:t>
            </a:r>
            <a:r>
              <a:rPr lang="en-US" sz="2800" dirty="0"/>
              <a:t>than many other nationalities</a:t>
            </a:r>
          </a:p>
          <a:p>
            <a:pPr marL="508000" lvl="1" indent="-276225" eaLnBrk="1" hangingPunct="1">
              <a:lnSpc>
                <a:spcPct val="90000"/>
              </a:lnSpc>
              <a:tabLst>
                <a:tab pos="465138" algn="l"/>
              </a:tabLst>
            </a:pPr>
            <a:r>
              <a:rPr lang="en-US" dirty="0"/>
              <a:t>But more so in the </a:t>
            </a:r>
            <a:r>
              <a:rPr lang="en-US" b="1" dirty="0"/>
              <a:t>south</a:t>
            </a:r>
            <a:r>
              <a:rPr lang="en-US" dirty="0"/>
              <a:t> than in the north</a:t>
            </a:r>
          </a:p>
          <a:p>
            <a:pPr lvl="1" eaLnBrk="1" hangingPunct="1">
              <a:lnSpc>
                <a:spcPct val="90000"/>
              </a:lnSpc>
            </a:pPr>
            <a:endParaRPr lang="en-US" sz="900" dirty="0"/>
          </a:p>
          <a:p>
            <a:pPr eaLnBrk="1" hangingPunct="1">
              <a:lnSpc>
                <a:spcPct val="90000"/>
              </a:lnSpc>
            </a:pPr>
            <a:r>
              <a:rPr lang="en-US" b="1" dirty="0"/>
              <a:t>Stories are told with passion, anger and joy</a:t>
            </a:r>
          </a:p>
          <a:p>
            <a:pPr eaLnBrk="1" hangingPunct="1">
              <a:lnSpc>
                <a:spcPct val="90000"/>
              </a:lnSpc>
            </a:pPr>
            <a:endParaRPr lang="en-US" sz="900" dirty="0"/>
          </a:p>
          <a:p>
            <a:pPr eaLnBrk="1" hangingPunct="1">
              <a:lnSpc>
                <a:spcPct val="90000"/>
              </a:lnSpc>
            </a:pPr>
            <a:r>
              <a:rPr lang="en-US" sz="2800" dirty="0"/>
              <a:t>The air in Italy is </a:t>
            </a:r>
            <a:r>
              <a:rPr lang="en-US" b="1" dirty="0"/>
              <a:t>filled with so many voices </a:t>
            </a:r>
            <a:r>
              <a:rPr lang="en-US" sz="2800" dirty="0"/>
              <a:t>that one must frequently talk in a very loud voice to be understood, </a:t>
            </a:r>
            <a:br>
              <a:rPr lang="en-US" sz="2800" dirty="0"/>
            </a:br>
            <a:r>
              <a:rPr lang="en-US" sz="2800" dirty="0"/>
              <a:t>“thereby increasing the total uproar”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9987" name="Rectangle 3"/>
          <p:cNvSpPr>
            <a:spLocks noGrp="1" noChangeArrowheads="1"/>
          </p:cNvSpPr>
          <p:nvPr>
            <p:ph type="body" idx="1"/>
          </p:nvPr>
        </p:nvSpPr>
        <p:spPr>
          <a:xfrm>
            <a:off x="914400" y="1600200"/>
            <a:ext cx="7315200" cy="4758226"/>
          </a:xfrm>
        </p:spPr>
        <p:txBody>
          <a:bodyPr/>
          <a:lstStyle/>
          <a:p>
            <a:pPr eaLnBrk="1" hangingPunct="1">
              <a:lnSpc>
                <a:spcPct val="80000"/>
              </a:lnSpc>
            </a:pPr>
            <a:r>
              <a:rPr lang="en-US" sz="2800" dirty="0"/>
              <a:t>Oral communication in Italy is something of </a:t>
            </a:r>
            <a:r>
              <a:rPr lang="en-US" b="1" dirty="0"/>
              <a:t>a show itself</a:t>
            </a:r>
            <a:endParaRPr lang="en-US" sz="2800" b="1" dirty="0"/>
          </a:p>
          <a:p>
            <a:pPr eaLnBrk="1" hangingPunct="1">
              <a:lnSpc>
                <a:spcPct val="80000"/>
              </a:lnSpc>
            </a:pPr>
            <a:endParaRPr lang="en-US" sz="1600" dirty="0"/>
          </a:p>
          <a:p>
            <a:pPr eaLnBrk="1" hangingPunct="1">
              <a:lnSpc>
                <a:spcPct val="80000"/>
              </a:lnSpc>
            </a:pPr>
            <a:r>
              <a:rPr lang="en-US" sz="2800" dirty="0"/>
              <a:t>Speaking is punctuated by elaborate </a:t>
            </a:r>
            <a:r>
              <a:rPr lang="en-US" b="1" dirty="0"/>
              <a:t>gestures</a:t>
            </a:r>
            <a:r>
              <a:rPr lang="en-US" sz="2800" dirty="0">
                <a:solidFill>
                  <a:schemeClr val="accent1">
                    <a:lumMod val="90000"/>
                  </a:schemeClr>
                </a:solidFill>
              </a:rPr>
              <a:t>, befitting the Italian operatic tradition</a:t>
            </a:r>
          </a:p>
          <a:p>
            <a:pPr eaLnBrk="1" hangingPunct="1">
              <a:lnSpc>
                <a:spcPct val="80000"/>
              </a:lnSpc>
            </a:pPr>
            <a:endParaRPr lang="en-US" sz="1600" dirty="0"/>
          </a:p>
          <a:p>
            <a:pPr eaLnBrk="1" hangingPunct="1"/>
            <a:r>
              <a:rPr lang="en-US" sz="2800" dirty="0"/>
              <a:t>Whatever the section of the country, </a:t>
            </a:r>
            <a:r>
              <a:rPr lang="en-US" b="1" dirty="0"/>
              <a:t>Italians talk with the their hands</a:t>
            </a:r>
            <a:endParaRPr lang="en-US" sz="2800" b="1" dirty="0"/>
          </a:p>
          <a:p>
            <a:pPr lvl="1" eaLnBrk="1" hangingPunct="1">
              <a:lnSpc>
                <a:spcPct val="80000"/>
              </a:lnSpc>
            </a:pPr>
            <a:r>
              <a:rPr lang="en-US" sz="2400" dirty="0"/>
              <a:t>Quick, agile, expressive movement of the hands, arms, and shoulders contribute emphasis and sincerity to the spoken words and facial expressions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1011" name="Rectangle 3"/>
          <p:cNvSpPr>
            <a:spLocks noGrp="1" noChangeArrowheads="1"/>
          </p:cNvSpPr>
          <p:nvPr>
            <p:ph type="body" idx="1"/>
          </p:nvPr>
        </p:nvSpPr>
        <p:spPr>
          <a:xfrm>
            <a:off x="914400" y="2461701"/>
            <a:ext cx="7315200" cy="2948499"/>
          </a:xfrm>
        </p:spPr>
        <p:txBody>
          <a:bodyPr/>
          <a:lstStyle/>
          <a:p>
            <a:pPr marL="0" indent="0" algn="ctr" eaLnBrk="1" hangingPunct="1">
              <a:buNone/>
            </a:pPr>
            <a:r>
              <a:rPr lang="en-US" dirty="0"/>
              <a:t>However, the gestures are not, as many believe, unrealistically exaggerated</a:t>
            </a:r>
          </a:p>
          <a:p>
            <a:pPr eaLnBrk="1" hangingPunct="1"/>
            <a:endParaRPr lang="en-US" sz="1600" dirty="0"/>
          </a:p>
          <a:p>
            <a:pPr eaLnBrk="1" hangingPunct="1"/>
            <a:r>
              <a:rPr lang="en-US" dirty="0"/>
              <a:t>In fact, the gestures are so realistic that they may be unapparent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2035" name="Rectangle 3"/>
          <p:cNvSpPr>
            <a:spLocks noGrp="1" noChangeArrowheads="1"/>
          </p:cNvSpPr>
          <p:nvPr>
            <p:ph type="body" idx="1"/>
          </p:nvPr>
        </p:nvSpPr>
        <p:spPr>
          <a:xfrm>
            <a:off x="914400" y="2471678"/>
            <a:ext cx="7315200" cy="2862322"/>
          </a:xfrm>
        </p:spPr>
        <p:txBody>
          <a:bodyPr/>
          <a:lstStyle/>
          <a:p>
            <a:pPr marL="0" indent="0" algn="ctr" eaLnBrk="1" hangingPunct="1">
              <a:buNone/>
            </a:pPr>
            <a:r>
              <a:rPr lang="en-US" sz="2800" dirty="0"/>
              <a:t>The </a:t>
            </a:r>
            <a:r>
              <a:rPr lang="en-US" b="1" dirty="0"/>
              <a:t>acting of the opera singers, derived directly from the Italian’s natural mimicry</a:t>
            </a:r>
            <a:r>
              <a:rPr lang="en-US" sz="2800" dirty="0"/>
              <a:t>, </a:t>
            </a:r>
            <a:br>
              <a:rPr lang="en-US" sz="2800" dirty="0"/>
            </a:br>
            <a:r>
              <a:rPr lang="en-US" sz="2800" dirty="0"/>
              <a:t>contributes to the </a:t>
            </a:r>
            <a:br>
              <a:rPr lang="en-US" sz="2800" dirty="0"/>
            </a:br>
            <a:r>
              <a:rPr lang="en-US" sz="2800" dirty="0"/>
              <a:t>erroneous impression of excessive exaggeration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2035" name="Rectangle 3"/>
          <p:cNvSpPr>
            <a:spLocks noGrp="1" noChangeArrowheads="1"/>
          </p:cNvSpPr>
          <p:nvPr>
            <p:ph type="body" idx="1"/>
          </p:nvPr>
        </p:nvSpPr>
        <p:spPr>
          <a:xfrm>
            <a:off x="914400" y="2114014"/>
            <a:ext cx="7315200" cy="3600986"/>
          </a:xfrm>
        </p:spPr>
        <p:txBody>
          <a:bodyPr/>
          <a:lstStyle/>
          <a:p>
            <a:pPr marL="0" indent="0" algn="ctr" eaLnBrk="1" hangingPunct="1">
              <a:buNone/>
            </a:pPr>
            <a:r>
              <a:rPr lang="en-US" sz="2800" dirty="0"/>
              <a:t>In reality, </a:t>
            </a:r>
          </a:p>
          <a:p>
            <a:pPr marL="0" indent="0" algn="ctr" eaLnBrk="1" hangingPunct="1">
              <a:buNone/>
            </a:pPr>
            <a:r>
              <a:rPr lang="en-US" b="1" dirty="0"/>
              <a:t>Italian</a:t>
            </a:r>
            <a:r>
              <a:rPr lang="en-US" dirty="0"/>
              <a:t> </a:t>
            </a:r>
            <a:r>
              <a:rPr lang="en-US" b="1" dirty="0"/>
              <a:t>gestures are based on natural and “instinctive” movements </a:t>
            </a:r>
          </a:p>
          <a:p>
            <a:pPr marL="0" indent="0" algn="ctr" eaLnBrk="1" hangingPunct="1">
              <a:buNone/>
            </a:pPr>
            <a:r>
              <a:rPr lang="en-US" sz="2800" dirty="0">
                <a:solidFill>
                  <a:schemeClr val="accent1">
                    <a:lumMod val="90000"/>
                  </a:schemeClr>
                </a:solidFill>
              </a:rPr>
              <a:t>and therefore </a:t>
            </a:r>
            <a:br>
              <a:rPr lang="en-US" sz="2800" dirty="0"/>
            </a:br>
            <a:r>
              <a:rPr lang="en-US" b="1" dirty="0"/>
              <a:t>can be understood by the inexperienced </a:t>
            </a:r>
            <a:br>
              <a:rPr lang="en-US" sz="2800" dirty="0"/>
            </a:br>
            <a:r>
              <a:rPr lang="en-US" b="1" dirty="0"/>
              <a:t>at first sight</a:t>
            </a:r>
            <a:endParaRPr lang="en-US" sz="28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4955203"/>
          </a:xfrm>
        </p:spPr>
        <p:txBody>
          <a:bodyPr/>
          <a:lstStyle/>
          <a:p>
            <a:pPr marL="0" indent="0" algn="ctr" eaLnBrk="1" hangingPunct="1">
              <a:spcBef>
                <a:spcPts val="0"/>
              </a:spcBef>
              <a:buNone/>
            </a:pPr>
            <a:r>
              <a:rPr lang="en-US" sz="2800" dirty="0"/>
              <a:t>In addition to gestures, Italians </a:t>
            </a:r>
          </a:p>
          <a:p>
            <a:pPr marL="0" indent="0" algn="ctr" eaLnBrk="1" hangingPunct="1">
              <a:spcBef>
                <a:spcPts val="0"/>
              </a:spcBef>
              <a:buNone/>
            </a:pPr>
            <a:r>
              <a:rPr lang="en-US" b="1" dirty="0"/>
              <a:t>sometimes employ flattery and polite lies </a:t>
            </a:r>
            <a:r>
              <a:rPr lang="en-US" dirty="0"/>
              <a:t>to make life decorous and agreeable</a:t>
            </a:r>
          </a:p>
          <a:p>
            <a:pPr marL="0" indent="0" algn="ctr" eaLnBrk="1" hangingPunct="1">
              <a:spcBef>
                <a:spcPts val="0"/>
              </a:spcBef>
              <a:buNone/>
            </a:pPr>
            <a:endParaRPr lang="en-US" sz="1200" dirty="0"/>
          </a:p>
          <a:p>
            <a:pPr marL="465138" lvl="1" indent="-233363" eaLnBrk="1" hangingPunct="1">
              <a:spcBef>
                <a:spcPts val="0"/>
              </a:spcBef>
            </a:pPr>
            <a:r>
              <a:rPr lang="en-US" dirty="0"/>
              <a:t>The purpose is to reduce the turbulence of the day-to-day living and to make life more acceptable</a:t>
            </a:r>
          </a:p>
          <a:p>
            <a:pPr marL="465138" lvl="1" indent="-233363" eaLnBrk="1" hangingPunct="1">
              <a:spcBef>
                <a:spcPts val="0"/>
              </a:spcBef>
            </a:pPr>
            <a:endParaRPr lang="en-US" sz="1200" dirty="0"/>
          </a:p>
          <a:p>
            <a:pPr marL="465138" lvl="1" indent="-233363" eaLnBrk="1" hangingPunct="1">
              <a:spcBef>
                <a:spcPts val="0"/>
              </a:spcBef>
            </a:pPr>
            <a:r>
              <a:rPr lang="en-US" dirty="0"/>
              <a:t>Flattery somehow makes the wariest of men feel bigger and more confident, similar to the larger-than-life opera singer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4955203"/>
          </a:xfrm>
        </p:spPr>
        <p:txBody>
          <a:bodyPr/>
          <a:lstStyle/>
          <a:p>
            <a:pPr marL="0" indent="0" algn="ctr" eaLnBrk="1" hangingPunct="1">
              <a:spcBef>
                <a:spcPts val="0"/>
              </a:spcBef>
              <a:buNone/>
            </a:pPr>
            <a:r>
              <a:rPr lang="en-US" sz="2800" dirty="0">
                <a:solidFill>
                  <a:schemeClr val="accent1">
                    <a:lumMod val="90000"/>
                  </a:schemeClr>
                </a:solidFill>
              </a:rPr>
              <a:t>In addition to gestures, Italians </a:t>
            </a:r>
          </a:p>
          <a:p>
            <a:pPr marL="0" indent="0" algn="ctr" eaLnBrk="1" hangingPunct="1">
              <a:spcBef>
                <a:spcPts val="0"/>
              </a:spcBef>
              <a:buNone/>
            </a:pPr>
            <a:r>
              <a:rPr lang="en-US" b="1" dirty="0"/>
              <a:t>sometimes employ flattery and polite lies </a:t>
            </a:r>
            <a:r>
              <a:rPr lang="en-US" dirty="0">
                <a:solidFill>
                  <a:schemeClr val="accent1">
                    <a:lumMod val="90000"/>
                  </a:schemeClr>
                </a:solidFill>
              </a:rPr>
              <a:t>to make life decorous and agreeable</a:t>
            </a:r>
          </a:p>
          <a:p>
            <a:pPr marL="0" indent="0" algn="ctr" eaLnBrk="1" hangingPunct="1">
              <a:spcBef>
                <a:spcPts val="0"/>
              </a:spcBef>
              <a:buNone/>
            </a:pPr>
            <a:endParaRPr lang="en-US" sz="1200" dirty="0"/>
          </a:p>
          <a:p>
            <a:pPr marL="465138" lvl="1" indent="-233363" eaLnBrk="1" hangingPunct="1">
              <a:spcBef>
                <a:spcPts val="0"/>
              </a:spcBef>
            </a:pPr>
            <a:r>
              <a:rPr lang="en-US" dirty="0">
                <a:solidFill>
                  <a:schemeClr val="accent1">
                    <a:lumMod val="90000"/>
                  </a:schemeClr>
                </a:solidFill>
              </a:rPr>
              <a:t>The purpose is to reduce the turbulence of the day-to-day living and to make life more acceptable</a:t>
            </a:r>
          </a:p>
          <a:p>
            <a:pPr marL="465138" lvl="1" indent="-233363" eaLnBrk="1" hangingPunct="1">
              <a:spcBef>
                <a:spcPts val="0"/>
              </a:spcBef>
            </a:pPr>
            <a:endParaRPr lang="en-US" sz="1200" dirty="0">
              <a:solidFill>
                <a:schemeClr val="accent1">
                  <a:lumMod val="90000"/>
                </a:schemeClr>
              </a:solidFill>
            </a:endParaRPr>
          </a:p>
          <a:p>
            <a:pPr marL="465138" lvl="1" indent="-233363" eaLnBrk="1" hangingPunct="1">
              <a:spcBef>
                <a:spcPts val="0"/>
              </a:spcBef>
            </a:pPr>
            <a:r>
              <a:rPr lang="en-US" dirty="0">
                <a:solidFill>
                  <a:schemeClr val="accent1">
                    <a:lumMod val="90000"/>
                  </a:schemeClr>
                </a:solidFill>
              </a:rPr>
              <a:t>Flattery somehow makes the wariest of men feel bigger and more confident, similar to the larger-than-life opera singer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4955203"/>
          </a:xfrm>
        </p:spPr>
        <p:txBody>
          <a:bodyPr/>
          <a:lstStyle/>
          <a:p>
            <a:pPr marL="0" indent="0" algn="ctr" eaLnBrk="1" hangingPunct="1">
              <a:spcBef>
                <a:spcPts val="0"/>
              </a:spcBef>
              <a:buNone/>
            </a:pPr>
            <a:r>
              <a:rPr lang="en-US" sz="2800" dirty="0">
                <a:solidFill>
                  <a:schemeClr val="accent1">
                    <a:lumMod val="90000"/>
                  </a:schemeClr>
                </a:solidFill>
              </a:rPr>
              <a:t>In addition to gestures, Italians </a:t>
            </a:r>
          </a:p>
          <a:p>
            <a:pPr marL="0" indent="0" algn="ctr" eaLnBrk="1" hangingPunct="1">
              <a:spcBef>
                <a:spcPts val="0"/>
              </a:spcBef>
              <a:buNone/>
            </a:pPr>
            <a:r>
              <a:rPr lang="en-US" b="1" dirty="0"/>
              <a:t>sometimes employ flattery and polite lies </a:t>
            </a:r>
            <a:r>
              <a:rPr lang="en-US" dirty="0">
                <a:solidFill>
                  <a:schemeClr val="accent1">
                    <a:lumMod val="90000"/>
                  </a:schemeClr>
                </a:solidFill>
              </a:rPr>
              <a:t>to make life decorous and agreeable</a:t>
            </a:r>
          </a:p>
          <a:p>
            <a:pPr marL="0" indent="0" algn="ctr" eaLnBrk="1" hangingPunct="1">
              <a:spcBef>
                <a:spcPts val="0"/>
              </a:spcBef>
              <a:buNone/>
            </a:pPr>
            <a:endParaRPr lang="en-US" sz="1200" dirty="0"/>
          </a:p>
          <a:p>
            <a:pPr marL="465138" lvl="1" indent="-233363" eaLnBrk="1" hangingPunct="1">
              <a:spcBef>
                <a:spcPts val="0"/>
              </a:spcBef>
            </a:pPr>
            <a:r>
              <a:rPr lang="en-US" dirty="0">
                <a:solidFill>
                  <a:schemeClr val="accent1">
                    <a:lumMod val="90000"/>
                  </a:schemeClr>
                </a:solidFill>
              </a:rPr>
              <a:t>The purpose is </a:t>
            </a:r>
            <a:r>
              <a:rPr lang="en-US" dirty="0"/>
              <a:t>to reduce the turbulence of the day-to-day living and to make life more acceptable</a:t>
            </a:r>
          </a:p>
          <a:p>
            <a:pPr marL="465138" lvl="1" indent="-233363" eaLnBrk="1" hangingPunct="1">
              <a:spcBef>
                <a:spcPts val="0"/>
              </a:spcBef>
            </a:pPr>
            <a:endParaRPr lang="en-US" sz="1200" dirty="0"/>
          </a:p>
          <a:p>
            <a:pPr marL="465138" lvl="1" indent="-233363" eaLnBrk="1" hangingPunct="1">
              <a:spcBef>
                <a:spcPts val="0"/>
              </a:spcBef>
            </a:pPr>
            <a:r>
              <a:rPr lang="en-US" dirty="0"/>
              <a:t>Flattery somehow makes the wariest of men feel bigger and more confident, </a:t>
            </a:r>
            <a:r>
              <a:rPr lang="en-US" dirty="0">
                <a:solidFill>
                  <a:schemeClr val="accent1">
                    <a:lumMod val="90000"/>
                  </a:schemeClr>
                </a:solidFill>
              </a:rPr>
              <a:t>similar to the larger-than-life opera singer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2000548"/>
          </a:xfrm>
        </p:spPr>
        <p:txBody>
          <a:bodyPr/>
          <a:lstStyle/>
          <a:p>
            <a:pPr marL="0" indent="0" algn="ctr" eaLnBrk="1" hangingPunct="1">
              <a:spcBef>
                <a:spcPts val="0"/>
              </a:spcBef>
              <a:buNone/>
            </a:pPr>
            <a:r>
              <a:rPr lang="en-US" sz="2800" dirty="0">
                <a:solidFill>
                  <a:schemeClr val="accent1">
                    <a:lumMod val="90000"/>
                  </a:schemeClr>
                </a:solidFill>
              </a:rPr>
              <a:t>In addition to gestures, Italians </a:t>
            </a:r>
          </a:p>
          <a:p>
            <a:pPr marL="0" indent="0" algn="ctr" eaLnBrk="1" hangingPunct="1">
              <a:spcBef>
                <a:spcPts val="0"/>
              </a:spcBef>
              <a:buNone/>
            </a:pPr>
            <a:r>
              <a:rPr lang="en-US" b="1" dirty="0"/>
              <a:t>sometimes employ flattery and polite lies </a:t>
            </a:r>
            <a:r>
              <a:rPr lang="en-US" dirty="0">
                <a:solidFill>
                  <a:schemeClr val="accent1">
                    <a:lumMod val="90000"/>
                  </a:schemeClr>
                </a:solidFill>
              </a:rPr>
              <a:t>to make life decorous and agreeable</a:t>
            </a:r>
          </a:p>
        </p:txBody>
      </p:sp>
      <p:sp>
        <p:nvSpPr>
          <p:cNvPr id="5" name="Rectangle 3"/>
          <p:cNvSpPr txBox="1">
            <a:spLocks noChangeArrowheads="1"/>
          </p:cNvSpPr>
          <p:nvPr/>
        </p:nvSpPr>
        <p:spPr bwMode="auto">
          <a:xfrm>
            <a:off x="457200" y="3330809"/>
            <a:ext cx="8229600" cy="297927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chemeClr val="tx1"/>
                </a:solidFill>
                <a:effectLst/>
                <a:uLnTx/>
                <a:uFillTx/>
                <a:latin typeface="+mn-lt"/>
              </a:rPr>
              <a:t>This perspective accounts for the fact that Italians sometimes make promises they know they cannot fulfill</a:t>
            </a:r>
          </a:p>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chemeClr val="tx1"/>
                </a:solidFill>
                <a:effectLst/>
                <a:uLnTx/>
                <a:uFillTx/>
                <a:latin typeface="+mn-lt"/>
              </a:rPr>
              <a:t>Small lies can be justified in order to give pleasure, provoke emotion, or prove a point</a:t>
            </a:r>
          </a:p>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chemeClr val="tx1"/>
                </a:solidFill>
                <a:effectLst/>
                <a:uLnTx/>
                <a:uFillTx/>
                <a:latin typeface="+mn-lt"/>
              </a:rPr>
              <a:t>Casualness toward promises is part of accepted Italian behavior</a:t>
            </a: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6131" name="Rectangle 3"/>
          <p:cNvSpPr>
            <a:spLocks noGrp="1" noChangeArrowheads="1"/>
          </p:cNvSpPr>
          <p:nvPr>
            <p:ph type="body" idx="1"/>
          </p:nvPr>
        </p:nvSpPr>
        <p:spPr>
          <a:xfrm>
            <a:off x="914400" y="1581019"/>
            <a:ext cx="7315200" cy="4869025"/>
          </a:xfrm>
        </p:spPr>
        <p:txBody>
          <a:bodyPr/>
          <a:lstStyle/>
          <a:p>
            <a:pPr marL="0" indent="0" algn="ctr" eaLnBrk="1" hangingPunct="1">
              <a:buNone/>
            </a:pPr>
            <a:r>
              <a:rPr lang="en-US" dirty="0"/>
              <a:t>“</a:t>
            </a:r>
            <a:r>
              <a:rPr lang="en-US" sz="3600" b="1" dirty="0"/>
              <a:t>Contentiousness</a:t>
            </a:r>
            <a:r>
              <a:rPr lang="en-US" sz="3600" dirty="0"/>
              <a:t> </a:t>
            </a:r>
            <a:r>
              <a:rPr lang="en-US" dirty="0"/>
              <a:t>is generally not far below the surface of the Italian personality”</a:t>
            </a:r>
          </a:p>
          <a:p>
            <a:pPr eaLnBrk="1" hangingPunct="1"/>
            <a:endParaRPr lang="en-US" sz="1200" dirty="0"/>
          </a:p>
          <a:p>
            <a:pPr lvl="1" eaLnBrk="1" hangingPunct="1"/>
            <a:r>
              <a:rPr lang="en-US" sz="2400" dirty="0"/>
              <a:t>This argumentativeness surprises many because it is discordant with the usual Italian demeanor</a:t>
            </a:r>
          </a:p>
          <a:p>
            <a:pPr lvl="1" eaLnBrk="1" hangingPunct="1"/>
            <a:endParaRPr lang="en-US" sz="1200" dirty="0"/>
          </a:p>
          <a:p>
            <a:pPr lvl="1" eaLnBrk="1" hangingPunct="1"/>
            <a:r>
              <a:rPr lang="en-US" sz="2400" dirty="0"/>
              <a:t>For most Italians, </a:t>
            </a:r>
            <a:r>
              <a:rPr lang="en-US" b="1" dirty="0"/>
              <a:t>controversy is a hobby or a sport</a:t>
            </a:r>
            <a:r>
              <a:rPr lang="en-US" sz="2400" dirty="0"/>
              <a:t>, something in which Italians take immense pleasure </a:t>
            </a:r>
            <a:r>
              <a:rPr lang="en-US" sz="1600" dirty="0"/>
              <a:t>(Levine 1963)</a:t>
            </a:r>
          </a:p>
          <a:p>
            <a:pPr lvl="1" eaLnBrk="1" hangingPunct="1"/>
            <a:endParaRPr lang="en-US" sz="16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7155" name="Rectangle 3"/>
          <p:cNvSpPr>
            <a:spLocks noGrp="1" noChangeArrowheads="1"/>
          </p:cNvSpPr>
          <p:nvPr>
            <p:ph type="body" idx="1"/>
          </p:nvPr>
        </p:nvSpPr>
        <p:spPr>
          <a:xfrm>
            <a:off x="914400" y="1789259"/>
            <a:ext cx="7315200" cy="4413516"/>
          </a:xfrm>
        </p:spPr>
        <p:txBody>
          <a:bodyPr/>
          <a:lstStyle/>
          <a:p>
            <a:pPr eaLnBrk="1" hangingPunct="1">
              <a:lnSpc>
                <a:spcPct val="80000"/>
              </a:lnSpc>
            </a:pPr>
            <a:endParaRPr lang="en-US" sz="2800" dirty="0"/>
          </a:p>
          <a:p>
            <a:pPr eaLnBrk="1" hangingPunct="1">
              <a:lnSpc>
                <a:spcPct val="80000"/>
              </a:lnSpc>
            </a:pPr>
            <a:r>
              <a:rPr lang="en-US" sz="2800" dirty="0"/>
              <a:t>Italians are frequently portrayed as joyful people with an operatic song on their lips</a:t>
            </a:r>
          </a:p>
          <a:p>
            <a:pPr eaLnBrk="1" hangingPunct="1">
              <a:lnSpc>
                <a:spcPct val="80000"/>
              </a:lnSpc>
            </a:pPr>
            <a:endParaRPr lang="en-US" sz="2800" dirty="0"/>
          </a:p>
          <a:p>
            <a:pPr eaLnBrk="1" hangingPunct="1">
              <a:lnSpc>
                <a:spcPct val="80000"/>
              </a:lnSpc>
            </a:pPr>
            <a:r>
              <a:rPr lang="en-US" sz="2800" dirty="0"/>
              <a:t>This is not completely true</a:t>
            </a:r>
          </a:p>
          <a:p>
            <a:pPr eaLnBrk="1" hangingPunct="1">
              <a:lnSpc>
                <a:spcPct val="80000"/>
              </a:lnSpc>
            </a:pPr>
            <a:endParaRPr lang="en-US" sz="1200" dirty="0"/>
          </a:p>
          <a:p>
            <a:pPr lvl="1" eaLnBrk="1" hangingPunct="1">
              <a:lnSpc>
                <a:spcPct val="80000"/>
              </a:lnSpc>
            </a:pPr>
            <a:r>
              <a:rPr lang="en-US" sz="2400" dirty="0"/>
              <a:t>They can be </a:t>
            </a:r>
            <a:r>
              <a:rPr lang="en-US" sz="3200" b="1" dirty="0"/>
              <a:t>somber</a:t>
            </a:r>
            <a:r>
              <a:rPr lang="en-US" sz="2400" dirty="0"/>
              <a:t>, just as many of their operas can end up in death and tragedy</a:t>
            </a:r>
          </a:p>
          <a:p>
            <a:pPr lvl="1" eaLnBrk="1" hangingPunct="1">
              <a:lnSpc>
                <a:spcPct val="80000"/>
              </a:lnSpc>
            </a:pPr>
            <a:endParaRPr lang="en-US" sz="1200" dirty="0"/>
          </a:p>
          <a:p>
            <a:pPr lvl="1" eaLnBrk="1" hangingPunct="1">
              <a:lnSpc>
                <a:spcPct val="80000"/>
              </a:lnSpc>
            </a:pPr>
            <a:r>
              <a:rPr lang="en-US" sz="2400" dirty="0"/>
              <a:t>This </a:t>
            </a:r>
            <a:r>
              <a:rPr lang="en-US" sz="3200" b="1" dirty="0"/>
              <a:t>dark side is emphasized through humor</a:t>
            </a:r>
            <a:r>
              <a:rPr lang="en-US" sz="2400" dirty="0"/>
              <a:t>, which tends to be more insulting than witty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7155" name="Rectangle 3"/>
          <p:cNvSpPr>
            <a:spLocks noGrp="1" noChangeArrowheads="1"/>
          </p:cNvSpPr>
          <p:nvPr>
            <p:ph type="body" idx="1"/>
          </p:nvPr>
        </p:nvSpPr>
        <p:spPr>
          <a:xfrm>
            <a:off x="914400" y="1789259"/>
            <a:ext cx="7315200" cy="4462760"/>
          </a:xfrm>
        </p:spPr>
        <p:txBody>
          <a:bodyPr/>
          <a:lstStyle/>
          <a:p>
            <a:pPr eaLnBrk="1" hangingPunct="1">
              <a:lnSpc>
                <a:spcPct val="80000"/>
              </a:lnSpc>
            </a:pPr>
            <a:endParaRPr lang="en-US" sz="2800" dirty="0"/>
          </a:p>
          <a:p>
            <a:pPr eaLnBrk="1" hangingPunct="1">
              <a:lnSpc>
                <a:spcPct val="80000"/>
              </a:lnSpc>
            </a:pPr>
            <a:r>
              <a:rPr lang="en-US" sz="2800" dirty="0">
                <a:solidFill>
                  <a:schemeClr val="accent1">
                    <a:lumMod val="90000"/>
                  </a:schemeClr>
                </a:solidFill>
              </a:rPr>
              <a:t>Italians are frequently portrayed as joyful people with an operatic song on their lips</a:t>
            </a:r>
          </a:p>
          <a:p>
            <a:pPr eaLnBrk="1" hangingPunct="1">
              <a:lnSpc>
                <a:spcPct val="80000"/>
              </a:lnSpc>
            </a:pPr>
            <a:endParaRPr lang="en-US" sz="2800" dirty="0">
              <a:solidFill>
                <a:schemeClr val="accent1">
                  <a:lumMod val="90000"/>
                </a:schemeClr>
              </a:solidFill>
            </a:endParaRPr>
          </a:p>
          <a:p>
            <a:pPr eaLnBrk="1" hangingPunct="1">
              <a:lnSpc>
                <a:spcPct val="80000"/>
              </a:lnSpc>
            </a:pPr>
            <a:r>
              <a:rPr lang="en-US" sz="2800" dirty="0">
                <a:solidFill>
                  <a:schemeClr val="accent1">
                    <a:lumMod val="90000"/>
                  </a:schemeClr>
                </a:solidFill>
              </a:rPr>
              <a:t>This is not completely true</a:t>
            </a:r>
          </a:p>
          <a:p>
            <a:pPr eaLnBrk="1" hangingPunct="1">
              <a:lnSpc>
                <a:spcPct val="80000"/>
              </a:lnSpc>
            </a:pPr>
            <a:endParaRPr lang="en-US" sz="1200" dirty="0">
              <a:solidFill>
                <a:schemeClr val="accent1">
                  <a:lumMod val="90000"/>
                </a:schemeClr>
              </a:solidFill>
            </a:endParaRPr>
          </a:p>
          <a:p>
            <a:pPr lvl="1" eaLnBrk="1" hangingPunct="1">
              <a:lnSpc>
                <a:spcPct val="80000"/>
              </a:lnSpc>
            </a:pPr>
            <a:r>
              <a:rPr lang="en-US" sz="2400" dirty="0">
                <a:solidFill>
                  <a:schemeClr val="accent1">
                    <a:lumMod val="90000"/>
                  </a:schemeClr>
                </a:solidFill>
              </a:rPr>
              <a:t>They can be </a:t>
            </a:r>
            <a:r>
              <a:rPr lang="en-US" sz="3200" b="1" dirty="0">
                <a:solidFill>
                  <a:schemeClr val="accent1">
                    <a:lumMod val="90000"/>
                  </a:schemeClr>
                </a:solidFill>
              </a:rPr>
              <a:t>somber</a:t>
            </a:r>
            <a:r>
              <a:rPr lang="en-US" sz="2400" dirty="0">
                <a:solidFill>
                  <a:schemeClr val="accent1">
                    <a:lumMod val="90000"/>
                  </a:schemeClr>
                </a:solidFill>
              </a:rPr>
              <a:t>, just as many of their operas can end up in death and tragedy</a:t>
            </a:r>
          </a:p>
          <a:p>
            <a:pPr lvl="1" eaLnBrk="1" hangingPunct="1">
              <a:lnSpc>
                <a:spcPct val="80000"/>
              </a:lnSpc>
            </a:pPr>
            <a:endParaRPr lang="en-US" sz="1200" dirty="0">
              <a:solidFill>
                <a:schemeClr val="accent1">
                  <a:lumMod val="90000"/>
                </a:schemeClr>
              </a:solidFill>
            </a:endParaRPr>
          </a:p>
          <a:p>
            <a:pPr lvl="1" eaLnBrk="1" hangingPunct="1">
              <a:lnSpc>
                <a:spcPct val="80000"/>
              </a:lnSpc>
            </a:pPr>
            <a:r>
              <a:rPr lang="en-US" sz="2400" dirty="0">
                <a:solidFill>
                  <a:schemeClr val="accent1">
                    <a:lumMod val="90000"/>
                  </a:schemeClr>
                </a:solidFill>
              </a:rPr>
              <a:t>This </a:t>
            </a:r>
            <a:r>
              <a:rPr lang="en-US" sz="3200" b="1" dirty="0">
                <a:solidFill>
                  <a:schemeClr val="accent1">
                    <a:lumMod val="90000"/>
                  </a:schemeClr>
                </a:solidFill>
              </a:rPr>
              <a:t>dark side is emphasized through </a:t>
            </a:r>
            <a:r>
              <a:rPr lang="en-US" sz="3200" b="1" dirty="0"/>
              <a:t>humor</a:t>
            </a:r>
            <a:r>
              <a:rPr lang="en-US" b="1" dirty="0"/>
              <a:t>, which tends to be more insulting than witty</a:t>
            </a:r>
            <a:endParaRPr lang="en-US" sz="24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9203" name="Rectangle 3"/>
          <p:cNvSpPr>
            <a:spLocks noGrp="1" noChangeArrowheads="1"/>
          </p:cNvSpPr>
          <p:nvPr>
            <p:ph type="body" idx="1"/>
          </p:nvPr>
        </p:nvSpPr>
        <p:spPr>
          <a:xfrm>
            <a:off x="914400" y="2489430"/>
            <a:ext cx="7315200" cy="2739211"/>
          </a:xfrm>
        </p:spPr>
        <p:txBody>
          <a:bodyPr/>
          <a:lstStyle/>
          <a:p>
            <a:pPr marL="0" indent="0" algn="ctr" eaLnBrk="1" hangingPunct="1">
              <a:buNone/>
            </a:pPr>
            <a:r>
              <a:rPr lang="en-US" dirty="0"/>
              <a:t>Humor generally implies the ability to detach oneself form the object of wit</a:t>
            </a:r>
          </a:p>
          <a:p>
            <a:pPr eaLnBrk="1" hangingPunct="1"/>
            <a:endParaRPr lang="en-US" sz="1200" dirty="0"/>
          </a:p>
          <a:p>
            <a:pPr lvl="1" eaLnBrk="1" hangingPunct="1"/>
            <a:r>
              <a:rPr lang="en-US" dirty="0"/>
              <a:t>however, the Italians tend to be </a:t>
            </a:r>
            <a:r>
              <a:rPr lang="en-US" sz="3200" b="1" dirty="0"/>
              <a:t>passionate</a:t>
            </a:r>
            <a:r>
              <a:rPr lang="en-US" sz="3200" dirty="0"/>
              <a:t> </a:t>
            </a:r>
            <a:r>
              <a:rPr lang="en-US" dirty="0"/>
              <a:t>people who identify easily with what they are talking about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0227" name="Rectangle 3"/>
          <p:cNvSpPr>
            <a:spLocks noGrp="1" noChangeArrowheads="1"/>
          </p:cNvSpPr>
          <p:nvPr>
            <p:ph type="body" idx="1"/>
          </p:nvPr>
        </p:nvSpPr>
        <p:spPr>
          <a:xfrm>
            <a:off x="914400" y="1742652"/>
            <a:ext cx="7315200" cy="4810548"/>
          </a:xfrm>
        </p:spPr>
        <p:txBody>
          <a:bodyPr/>
          <a:lstStyle/>
          <a:p>
            <a:pPr eaLnBrk="1" hangingPunct="1">
              <a:lnSpc>
                <a:spcPct val="90000"/>
              </a:lnSpc>
            </a:pPr>
            <a:endParaRPr lang="en-US" sz="2400" dirty="0"/>
          </a:p>
          <a:p>
            <a:pPr marL="0" indent="0" algn="ctr" eaLnBrk="1" hangingPunct="1">
              <a:lnSpc>
                <a:spcPct val="90000"/>
              </a:lnSpc>
              <a:buNone/>
            </a:pPr>
            <a:r>
              <a:rPr lang="en-US" sz="2800" dirty="0"/>
              <a:t>“Italians make up for this type of humor by </a:t>
            </a:r>
            <a:r>
              <a:rPr lang="en-US" b="1" dirty="0"/>
              <a:t>analyzing</a:t>
            </a:r>
            <a:r>
              <a:rPr lang="en-US" dirty="0"/>
              <a:t> </a:t>
            </a:r>
            <a:r>
              <a:rPr lang="en-US" sz="2800" dirty="0"/>
              <a:t>everything around them through conversation.”</a:t>
            </a:r>
          </a:p>
          <a:p>
            <a:pPr eaLnBrk="1" hangingPunct="1">
              <a:lnSpc>
                <a:spcPct val="90000"/>
              </a:lnSpc>
            </a:pPr>
            <a:endParaRPr lang="en-US" sz="1000" dirty="0"/>
          </a:p>
          <a:p>
            <a:pPr lvl="1" eaLnBrk="1" hangingPunct="1">
              <a:lnSpc>
                <a:spcPct val="90000"/>
              </a:lnSpc>
            </a:pPr>
            <a:r>
              <a:rPr lang="en-US" b="1" dirty="0"/>
              <a:t>Talking is a great pastime </a:t>
            </a:r>
            <a:r>
              <a:rPr lang="en-US" sz="2000" dirty="0"/>
              <a:t>for most Italians, who frequently meet in </a:t>
            </a:r>
            <a:r>
              <a:rPr lang="en-US" b="1" dirty="0"/>
              <a:t>caf</a:t>
            </a:r>
            <a:r>
              <a:rPr lang="en-US" b="1" dirty="0">
                <a:cs typeface="Arial" charset="0"/>
              </a:rPr>
              <a:t>és</a:t>
            </a:r>
            <a:r>
              <a:rPr lang="en-US" dirty="0">
                <a:cs typeface="Arial" charset="0"/>
              </a:rPr>
              <a:t> </a:t>
            </a:r>
            <a:r>
              <a:rPr lang="en-US" sz="2000" dirty="0">
                <a:cs typeface="Arial" charset="0"/>
              </a:rPr>
              <a:t>to discuss the latest news</a:t>
            </a:r>
          </a:p>
          <a:p>
            <a:pPr lvl="1" eaLnBrk="1" hangingPunct="1">
              <a:lnSpc>
                <a:spcPct val="90000"/>
              </a:lnSpc>
            </a:pPr>
            <a:endParaRPr lang="en-US" sz="1000" dirty="0">
              <a:cs typeface="Arial" charset="0"/>
            </a:endParaRPr>
          </a:p>
          <a:p>
            <a:pPr lvl="1" eaLnBrk="1" hangingPunct="1">
              <a:lnSpc>
                <a:spcPct val="90000"/>
              </a:lnSpc>
            </a:pPr>
            <a:r>
              <a:rPr lang="en-US" b="1" dirty="0">
                <a:cs typeface="Arial" charset="0"/>
              </a:rPr>
              <a:t>Privacy is frequently lacking </a:t>
            </a:r>
            <a:r>
              <a:rPr lang="en-US" sz="2000" dirty="0">
                <a:cs typeface="Arial" charset="0"/>
              </a:rPr>
              <a:t>in any Italian community, even though Italians say they mind their own business</a:t>
            </a:r>
          </a:p>
          <a:p>
            <a:pPr lvl="1" eaLnBrk="1" hangingPunct="1">
              <a:lnSpc>
                <a:spcPct val="90000"/>
              </a:lnSpc>
            </a:pPr>
            <a:endParaRPr lang="en-US" sz="1000" dirty="0">
              <a:cs typeface="Arial" charset="0"/>
            </a:endParaRPr>
          </a:p>
          <a:p>
            <a:pPr lvl="2" eaLnBrk="1" hangingPunct="1">
              <a:lnSpc>
                <a:spcPct val="90000"/>
              </a:lnSpc>
            </a:pPr>
            <a:r>
              <a:rPr lang="en-US" sz="1800" dirty="0">
                <a:cs typeface="Arial" charset="0"/>
              </a:rPr>
              <a:t>Ron R.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1251" name="Rectangle 3"/>
          <p:cNvSpPr>
            <a:spLocks noGrp="1" noChangeArrowheads="1"/>
          </p:cNvSpPr>
          <p:nvPr>
            <p:ph type="body" idx="1"/>
          </p:nvPr>
        </p:nvSpPr>
        <p:spPr>
          <a:xfrm>
            <a:off x="914400" y="1600200"/>
            <a:ext cx="7315200" cy="4708981"/>
          </a:xfrm>
        </p:spPr>
        <p:txBody>
          <a:bodyPr/>
          <a:lstStyle/>
          <a:p>
            <a:pPr marL="0" indent="0" algn="ctr" eaLnBrk="1" hangingPunct="1">
              <a:spcBef>
                <a:spcPts val="0"/>
              </a:spcBef>
              <a:buNone/>
            </a:pPr>
            <a:endParaRPr lang="en-US" dirty="0"/>
          </a:p>
          <a:p>
            <a:pPr marL="0" indent="0" algn="ctr" eaLnBrk="1" hangingPunct="1">
              <a:spcBef>
                <a:spcPts val="0"/>
              </a:spcBef>
              <a:buNone/>
            </a:pPr>
            <a:r>
              <a:rPr lang="en-US" dirty="0"/>
              <a:t>“Unlike the reserved Englishman, </a:t>
            </a:r>
            <a:br>
              <a:rPr lang="en-US" dirty="0"/>
            </a:br>
            <a:r>
              <a:rPr lang="en-US" dirty="0"/>
              <a:t>the Italian is apt to tell an acquaintance of a half hour’s standing </a:t>
            </a:r>
            <a:br>
              <a:rPr lang="en-US" dirty="0"/>
            </a:br>
            <a:r>
              <a:rPr lang="en-US" dirty="0"/>
              <a:t>all about his financial status, </a:t>
            </a:r>
            <a:br>
              <a:rPr lang="en-US" dirty="0"/>
            </a:br>
            <a:r>
              <a:rPr lang="en-US" dirty="0"/>
              <a:t>his family’s health problems, </a:t>
            </a:r>
            <a:br>
              <a:rPr lang="en-US" dirty="0"/>
            </a:br>
            <a:r>
              <a:rPr lang="en-US" dirty="0"/>
              <a:t>and details of his current emotional attachments.”</a:t>
            </a:r>
          </a:p>
          <a:p>
            <a:pPr eaLnBrk="1" hangingPunct="1">
              <a:spcBef>
                <a:spcPts val="0"/>
              </a:spcBef>
            </a:pPr>
            <a:endParaRPr lang="en-US" sz="1200" dirty="0"/>
          </a:p>
          <a:p>
            <a:pPr lvl="2" eaLnBrk="1" hangingPunct="1">
              <a:spcBef>
                <a:spcPts val="0"/>
              </a:spcBef>
            </a:pPr>
            <a:r>
              <a:rPr lang="en-US" dirty="0"/>
              <a:t>Robin </a:t>
            </a:r>
            <a:r>
              <a:rPr lang="en-US" dirty="0" err="1"/>
              <a:t>Blagburn</a:t>
            </a:r>
            <a:r>
              <a:rPr lang="en-US" dirty="0"/>
              <a:t> and surgeon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2275" name="Rectangle 3"/>
          <p:cNvSpPr>
            <a:spLocks noGrp="1" noChangeArrowheads="1"/>
          </p:cNvSpPr>
          <p:nvPr>
            <p:ph type="body" idx="1"/>
          </p:nvPr>
        </p:nvSpPr>
        <p:spPr>
          <a:xfrm>
            <a:off x="914400" y="1143476"/>
            <a:ext cx="7315200" cy="5104924"/>
          </a:xfrm>
        </p:spPr>
        <p:txBody>
          <a:bodyPr/>
          <a:lstStyle/>
          <a:p>
            <a:pPr marL="0" indent="0" algn="ctr" eaLnBrk="1" hangingPunct="1">
              <a:buNone/>
            </a:pPr>
            <a:endParaRPr lang="en-US" dirty="0"/>
          </a:p>
          <a:p>
            <a:pPr marL="0" indent="0" algn="ctr" eaLnBrk="1" hangingPunct="1">
              <a:lnSpc>
                <a:spcPct val="150000"/>
              </a:lnSpc>
              <a:buNone/>
            </a:pPr>
            <a:r>
              <a:rPr lang="en-US" dirty="0"/>
              <a:t>“The Italian </a:t>
            </a:r>
            <a:r>
              <a:rPr lang="en-US" b="1" dirty="0">
                <a:solidFill>
                  <a:srgbClr val="000000"/>
                </a:solidFill>
              </a:rPr>
              <a:t>love of conversation as a pastime </a:t>
            </a:r>
            <a:r>
              <a:rPr lang="en-US" dirty="0"/>
              <a:t>usually limits the chances of something secret staying so for very long, and it is this love of conversation (and voice) that is intimately related to </a:t>
            </a:r>
            <a:r>
              <a:rPr lang="en-US" sz="3600" b="1" dirty="0">
                <a:solidFill>
                  <a:srgbClr val="000000"/>
                </a:solidFill>
              </a:rPr>
              <a:t>externalization</a:t>
            </a:r>
            <a:r>
              <a:rPr lang="en-US" dirty="0">
                <a:solidFill>
                  <a:schemeClr val="accent2"/>
                </a:solidFill>
              </a:rPr>
              <a:t>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094125"/>
            <a:ext cx="7315200" cy="347787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2800" i="0" dirty="0"/>
              <a:t>Externalization, which refers specifically to the belief that feelings and emotions </a:t>
            </a:r>
            <a:br>
              <a:rPr lang="en-US" sz="2800" i="0" dirty="0"/>
            </a:br>
            <a:r>
              <a:rPr lang="en-US" sz="2800" i="0" dirty="0"/>
              <a:t>are so powerful </a:t>
            </a:r>
            <a:br>
              <a:rPr lang="en-US" sz="2800" i="0" dirty="0"/>
            </a:br>
            <a:r>
              <a:rPr lang="en-US" sz="2800" i="0" dirty="0"/>
              <a:t>that an individual cannot keep them within himself or herself and must express them to others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extLst>
      <p:ext uri="{BB962C8B-B14F-4D97-AF65-F5344CB8AC3E}">
        <p14:creationId xmlns:p14="http://schemas.microsoft.com/office/powerpoint/2010/main" val="1973840946"/>
      </p:ext>
    </p:extLst>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094125"/>
            <a:ext cx="7315200" cy="347787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2800" i="0" dirty="0">
                <a:solidFill>
                  <a:schemeClr val="accent1">
                    <a:lumMod val="90000"/>
                  </a:schemeClr>
                </a:solidFill>
              </a:rPr>
              <a:t>Externalization, which refers specifically to the belief that </a:t>
            </a:r>
            <a:r>
              <a:rPr lang="en-US" sz="2800" i="0" dirty="0"/>
              <a:t>feelings and emotions </a:t>
            </a:r>
            <a:br>
              <a:rPr lang="en-US" sz="2800" i="0" dirty="0"/>
            </a:br>
            <a:r>
              <a:rPr lang="en-US" sz="2800" i="0" dirty="0"/>
              <a:t>are so powerful </a:t>
            </a:r>
            <a:br>
              <a:rPr lang="en-US" sz="2800" i="0" dirty="0"/>
            </a:br>
            <a:r>
              <a:rPr lang="en-US" sz="2800" i="0" dirty="0">
                <a:solidFill>
                  <a:schemeClr val="accent1">
                    <a:lumMod val="90000"/>
                  </a:schemeClr>
                </a:solidFill>
              </a:rPr>
              <a:t>that an individual cannot keep them within himself or herself </a:t>
            </a:r>
            <a:r>
              <a:rPr lang="en-US" sz="2800" i="0" dirty="0"/>
              <a:t>and must express them to others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extLst>
      <p:ext uri="{BB962C8B-B14F-4D97-AF65-F5344CB8AC3E}">
        <p14:creationId xmlns:p14="http://schemas.microsoft.com/office/powerpoint/2010/main" val="1163642371"/>
      </p:ext>
    </p:extLst>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626" y="63457"/>
            <a:ext cx="9144000" cy="5118143"/>
          </a:xfrm>
          <a:prstGeom prst="rect">
            <a:avLst/>
          </a:prstGeom>
        </p:spPr>
      </p:pic>
      <p:sp>
        <p:nvSpPr>
          <p:cNvPr id="4" name="Rectangle 3"/>
          <p:cNvSpPr/>
          <p:nvPr/>
        </p:nvSpPr>
        <p:spPr>
          <a:xfrm>
            <a:off x="257475" y="5267425"/>
            <a:ext cx="8610600" cy="1452705"/>
          </a:xfrm>
          <a:prstGeom prst="rect">
            <a:avLst/>
          </a:prstGeom>
        </p:spPr>
        <p:txBody>
          <a:bodyPr wrap="square">
            <a:spAutoFit/>
          </a:bodyPr>
          <a:lstStyle/>
          <a:p>
            <a:r>
              <a:rPr lang="en-US" sz="1800" dirty="0">
                <a:solidFill>
                  <a:schemeClr val="bg1"/>
                </a:solidFill>
              </a:rPr>
              <a:t>Coronavirus: Italians sing from their windows to boost morale</a:t>
            </a:r>
          </a:p>
          <a:p>
            <a:r>
              <a:rPr lang="en-US" sz="1600" dirty="0">
                <a:solidFill>
                  <a:schemeClr val="bg1"/>
                </a:solidFill>
              </a:rPr>
              <a:t>A countrywide lockdown due to coronavirus has not stopped Italians from bursting into morale-boosting song in a nationwide </a:t>
            </a:r>
            <a:r>
              <a:rPr lang="en-US" sz="1600" dirty="0" err="1">
                <a:solidFill>
                  <a:schemeClr val="bg1"/>
                </a:solidFill>
              </a:rPr>
              <a:t>flashmob</a:t>
            </a:r>
            <a:r>
              <a:rPr lang="en-US" sz="1600" dirty="0">
                <a:solidFill>
                  <a:schemeClr val="bg1"/>
                </a:solidFill>
              </a:rPr>
              <a:t> event.</a:t>
            </a:r>
          </a:p>
          <a:p>
            <a:r>
              <a:rPr lang="en-US" sz="1600" dirty="0">
                <a:solidFill>
                  <a:schemeClr val="bg1"/>
                </a:solidFill>
              </a:rPr>
              <a:t>People in Italy can currently only move around for reasons of work, health needs or emergencies.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2800" y="457200"/>
            <a:ext cx="1270000" cy="609600"/>
          </a:xfrm>
          <a:prstGeom prst="rect">
            <a:avLst/>
          </a:prstGeom>
        </p:spPr>
      </p:pic>
      <p:sp>
        <p:nvSpPr>
          <p:cNvPr id="7" name="Rectangle 6"/>
          <p:cNvSpPr/>
          <p:nvPr/>
        </p:nvSpPr>
        <p:spPr>
          <a:xfrm>
            <a:off x="7160394" y="1214322"/>
            <a:ext cx="1090362" cy="246221"/>
          </a:xfrm>
          <a:prstGeom prst="rect">
            <a:avLst/>
          </a:prstGeom>
        </p:spPr>
        <p:txBody>
          <a:bodyPr wrap="none">
            <a:spAutoFit/>
          </a:bodyPr>
          <a:lstStyle/>
          <a:p>
            <a:r>
              <a:rPr lang="en-US" sz="1000" i="0" dirty="0">
                <a:solidFill>
                  <a:schemeClr val="bg1"/>
                </a:solidFill>
              </a:rPr>
              <a:t>14 Mar 2020</a:t>
            </a:r>
          </a:p>
        </p:txBody>
      </p:sp>
    </p:spTree>
    <p:extLst>
      <p:ext uri="{BB962C8B-B14F-4D97-AF65-F5344CB8AC3E}">
        <p14:creationId xmlns:p14="http://schemas.microsoft.com/office/powerpoint/2010/main" val="2821739529"/>
      </p:ext>
    </p:extLst>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6371" name="Rectangle 3"/>
          <p:cNvSpPr>
            <a:spLocks noGrp="1" noChangeArrowheads="1"/>
          </p:cNvSpPr>
          <p:nvPr>
            <p:ph type="body" idx="1"/>
          </p:nvPr>
        </p:nvSpPr>
        <p:spPr>
          <a:xfrm>
            <a:off x="914400" y="1600200"/>
            <a:ext cx="7315200" cy="4758226"/>
          </a:xfrm>
        </p:spPr>
        <p:txBody>
          <a:bodyPr/>
          <a:lstStyle/>
          <a:p>
            <a:pPr marL="0" indent="0" algn="ctr" eaLnBrk="1" hangingPunct="1">
              <a:lnSpc>
                <a:spcPct val="90000"/>
              </a:lnSpc>
              <a:buNone/>
            </a:pPr>
            <a:r>
              <a:rPr lang="en-US" sz="2800" dirty="0">
                <a:solidFill>
                  <a:schemeClr val="accent1"/>
                </a:solidFill>
              </a:rPr>
              <a:t>Externalization refers specifically to the fact that feelings and emotions are so overwhelming that the individual cannot keep them to himself or herself, but must express them to others</a:t>
            </a:r>
          </a:p>
          <a:p>
            <a:pPr eaLnBrk="1" hangingPunct="1">
              <a:lnSpc>
                <a:spcPct val="90000"/>
              </a:lnSpc>
            </a:pPr>
            <a:endParaRPr lang="en-US" sz="1200" dirty="0">
              <a:solidFill>
                <a:schemeClr val="accent1"/>
              </a:solidFill>
            </a:endParaRPr>
          </a:p>
          <a:p>
            <a:pPr lvl="1" eaLnBrk="1" hangingPunct="1">
              <a:lnSpc>
                <a:spcPct val="90000"/>
              </a:lnSpc>
            </a:pPr>
            <a:r>
              <a:rPr lang="en-US" dirty="0">
                <a:solidFill>
                  <a:schemeClr val="accent1">
                    <a:lumMod val="90000"/>
                  </a:schemeClr>
                </a:solidFill>
              </a:rPr>
              <a:t>It also refers to the assumption that </a:t>
            </a:r>
            <a:br>
              <a:rPr lang="en-US" dirty="0"/>
            </a:br>
            <a:r>
              <a:rPr lang="en-US" sz="3200" b="1" dirty="0"/>
              <a:t>the event is more important than the actions of one individual</a:t>
            </a:r>
            <a:r>
              <a:rPr lang="en-US" dirty="0"/>
              <a:t>, </a:t>
            </a:r>
            <a:r>
              <a:rPr lang="en-US" dirty="0">
                <a:solidFill>
                  <a:schemeClr val="accent1">
                    <a:lumMod val="90000"/>
                  </a:schemeClr>
                </a:solidFill>
              </a:rPr>
              <a:t>which is consistent with the Italian reaction to catastrophes and </a:t>
            </a:r>
            <a:r>
              <a:rPr lang="en-US" dirty="0" err="1">
                <a:solidFill>
                  <a:schemeClr val="accent1">
                    <a:lumMod val="90000"/>
                  </a:schemeClr>
                </a:solidFill>
              </a:rPr>
              <a:t>uncertaintysai</a:t>
            </a:r>
            <a:endParaRPr lang="en-US" dirty="0">
              <a:solidFill>
                <a:schemeClr val="accent1">
                  <a:lumMod val="90000"/>
                </a:schemeClr>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8419" name="Rectangle 3"/>
          <p:cNvSpPr>
            <a:spLocks noGrp="1" noChangeArrowheads="1"/>
          </p:cNvSpPr>
          <p:nvPr>
            <p:ph type="body" idx="1"/>
          </p:nvPr>
        </p:nvSpPr>
        <p:spPr>
          <a:xfrm>
            <a:off x="914400" y="1600200"/>
            <a:ext cx="7315200" cy="4659737"/>
          </a:xfrm>
        </p:spPr>
        <p:txBody>
          <a:bodyPr/>
          <a:lstStyle/>
          <a:p>
            <a:pPr marL="0" indent="0" algn="ctr" eaLnBrk="1" hangingPunct="1">
              <a:lnSpc>
                <a:spcPct val="90000"/>
              </a:lnSpc>
              <a:buNone/>
            </a:pPr>
            <a:r>
              <a:rPr lang="en-US" dirty="0">
                <a:solidFill>
                  <a:schemeClr val="accent1">
                    <a:lumMod val="90000"/>
                  </a:schemeClr>
                </a:solidFill>
              </a:rPr>
              <a:t>That is, </a:t>
            </a:r>
            <a:r>
              <a:rPr lang="en-US" b="1" dirty="0"/>
              <a:t>the drama is of more significance to the viewers or community than to the individuals because of its symbolism and generality</a:t>
            </a:r>
          </a:p>
          <a:p>
            <a:pPr eaLnBrk="1" hangingPunct="1">
              <a:lnSpc>
                <a:spcPct val="90000"/>
              </a:lnSpc>
            </a:pPr>
            <a:endParaRPr lang="en-US" sz="1200" dirty="0"/>
          </a:p>
          <a:p>
            <a:pPr marL="465138" lvl="1" indent="-233363" eaLnBrk="1" hangingPunct="1">
              <a:lnSpc>
                <a:spcPct val="90000"/>
              </a:lnSpc>
            </a:pPr>
            <a:r>
              <a:rPr lang="en-US" dirty="0"/>
              <a:t>This pattern of behavior is the </a:t>
            </a:r>
            <a:r>
              <a:rPr lang="en-US" sz="3200" b="1" dirty="0"/>
              <a:t>opposite of that of the Anglo-Saxon</a:t>
            </a:r>
            <a:r>
              <a:rPr lang="en-US" dirty="0"/>
              <a:t>, which emphasizes that a person should control emotions and not express them or, as the British say, keep a stiff upper lip</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8915" name="Rectangle 3"/>
          <p:cNvSpPr>
            <a:spLocks noGrp="1" noChangeArrowheads="1"/>
          </p:cNvSpPr>
          <p:nvPr>
            <p:ph type="body" idx="1"/>
          </p:nvPr>
        </p:nvSpPr>
        <p:spPr>
          <a:xfrm>
            <a:off x="900752" y="2424752"/>
            <a:ext cx="7315200" cy="3877985"/>
          </a:xfrm>
        </p:spPr>
        <p:txBody>
          <a:bodyPr>
            <a:spAutoFit/>
          </a:bodyPr>
          <a:lstStyle/>
          <a:p>
            <a:pPr marL="566738" indent="-566738" eaLnBrk="1" hangingPunct="1">
              <a:spcBef>
                <a:spcPts val="1000"/>
              </a:spcBef>
              <a:buNone/>
              <a:tabLst>
                <a:tab pos="1379538" algn="l"/>
              </a:tabLst>
            </a:pPr>
            <a:r>
              <a:rPr lang="en-US" sz="2800" b="1" dirty="0"/>
              <a:t>Ch. 15. 	French Wine</a:t>
            </a:r>
            <a:r>
              <a:rPr lang="en-US" sz="2800" dirty="0"/>
              <a:t> . . .</a:t>
            </a:r>
          </a:p>
          <a:p>
            <a:pPr marL="566738" indent="-566738" eaLnBrk="1" hangingPunct="1">
              <a:spcBef>
                <a:spcPts val="1000"/>
              </a:spcBef>
              <a:buFontTx/>
              <a:buNone/>
              <a:tabLst>
                <a:tab pos="1379538" algn="l"/>
              </a:tabLst>
            </a:pPr>
            <a:r>
              <a:rPr lang="en-US" sz="2800" b="1" dirty="0"/>
              <a:t>Ch. 17. 	The Traditional British House</a:t>
            </a:r>
          </a:p>
          <a:p>
            <a:pPr marL="566738" indent="-566738" eaLnBrk="1" hangingPunct="1">
              <a:spcBef>
                <a:spcPts val="1000"/>
              </a:spcBef>
              <a:buFontTx/>
              <a:buNone/>
              <a:tabLst>
                <a:tab pos="1379538" algn="l"/>
              </a:tabLst>
            </a:pPr>
            <a:r>
              <a:rPr lang="en-US" sz="2800" b="1" dirty="0">
                <a:solidFill>
                  <a:srgbClr val="FF0000"/>
                </a:solidFill>
              </a:rPr>
              <a:t>Ch. 21.	The Italian Opera </a:t>
            </a:r>
          </a:p>
          <a:p>
            <a:pPr marL="566738" indent="-566738" eaLnBrk="1" hangingPunct="1">
              <a:spcBef>
                <a:spcPts val="1000"/>
              </a:spcBef>
              <a:buFontTx/>
              <a:buNone/>
              <a:tabLst>
                <a:tab pos="1379538" algn="l"/>
              </a:tabLst>
            </a:pPr>
            <a:r>
              <a:rPr lang="en-US" sz="2800" b="1" dirty="0"/>
              <a:t>Ch. 22. 	Belgian Lace </a:t>
            </a:r>
          </a:p>
          <a:p>
            <a:pPr marL="566738" indent="-566738" eaLnBrk="1" hangingPunct="1">
              <a:spcBef>
                <a:spcPts val="1000"/>
              </a:spcBef>
              <a:buFontTx/>
              <a:buNone/>
              <a:tabLst>
                <a:tab pos="1379538" algn="l"/>
              </a:tabLst>
            </a:pPr>
            <a:r>
              <a:rPr lang="en-US" sz="2800" b="1" dirty="0"/>
              <a:t>Ch. 24. 	The Russian Ballet</a:t>
            </a:r>
          </a:p>
          <a:p>
            <a:pPr marL="566738" indent="-566738" eaLnBrk="1" hangingPunct="1">
              <a:spcBef>
                <a:spcPts val="1000"/>
              </a:spcBef>
              <a:buFontTx/>
              <a:buNone/>
              <a:tabLst>
                <a:tab pos="1379538" algn="l"/>
              </a:tabLst>
            </a:pPr>
            <a:r>
              <a:rPr lang="en-US" sz="2800" b="1" dirty="0"/>
              <a:t>Ch. 30. 	The Spanish Bullfight</a:t>
            </a:r>
          </a:p>
          <a:p>
            <a:pPr marL="566738" indent="-566738" eaLnBrk="1" hangingPunct="1">
              <a:spcBef>
                <a:spcPts val="1000"/>
              </a:spcBef>
              <a:buFontTx/>
              <a:buNone/>
              <a:tabLst>
                <a:tab pos="1379538" algn="l"/>
              </a:tabLst>
            </a:pPr>
            <a:r>
              <a:rPr lang="en-US" sz="2800" b="1" dirty="0"/>
              <a:t>Ch. 31. 	The Portuguese Bullfight </a:t>
            </a:r>
          </a:p>
        </p:txBody>
      </p:sp>
      <p:pic>
        <p:nvPicPr>
          <p:cNvPr id="4" name="Picture 2"/>
          <p:cNvPicPr>
            <a:picLocks noChangeAspect="1" noChangeArrowheads="1"/>
          </p:cNvPicPr>
          <p:nvPr/>
        </p:nvPicPr>
        <p:blipFill>
          <a:blip r:embed="rId2" cstate="print"/>
          <a:srcRect/>
          <a:stretch>
            <a:fillRect/>
          </a:stretch>
        </p:blipFill>
        <p:spPr bwMode="auto">
          <a:xfrm>
            <a:off x="6096000" y="1590675"/>
            <a:ext cx="2409825" cy="1381125"/>
          </a:xfrm>
          <a:prstGeom prst="rect">
            <a:avLst/>
          </a:prstGeom>
          <a:noFill/>
          <a:ln w="9525">
            <a:noFill/>
            <a:miter lim="800000"/>
            <a:headEnd/>
            <a:tailEnd/>
          </a:ln>
        </p:spPr>
      </p:pic>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ransition/>
</p:sld>
</file>

<file path=ppt/slides/slide7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0467" name="Rectangle 3"/>
          <p:cNvSpPr>
            <a:spLocks noGrp="1" noChangeArrowheads="1"/>
          </p:cNvSpPr>
          <p:nvPr>
            <p:ph type="body" idx="1"/>
          </p:nvPr>
        </p:nvSpPr>
        <p:spPr/>
        <p:txBody>
          <a:bodyPr/>
          <a:lstStyle/>
          <a:p>
            <a:pPr eaLnBrk="1" hangingPunct="1"/>
            <a:r>
              <a:rPr lang="en-US"/>
              <a:t>Add British metaphor slide here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8419" name="Rectangle 3"/>
          <p:cNvSpPr>
            <a:spLocks noGrp="1" noChangeArrowheads="1"/>
          </p:cNvSpPr>
          <p:nvPr>
            <p:ph type="body" idx="1"/>
          </p:nvPr>
        </p:nvSpPr>
        <p:spPr>
          <a:xfrm>
            <a:off x="914400" y="1600200"/>
            <a:ext cx="7315200" cy="4659737"/>
          </a:xfrm>
        </p:spPr>
        <p:txBody>
          <a:bodyPr/>
          <a:lstStyle/>
          <a:p>
            <a:pPr marL="0" indent="0" algn="ctr" eaLnBrk="1" hangingPunct="1">
              <a:lnSpc>
                <a:spcPct val="90000"/>
              </a:lnSpc>
              <a:buNone/>
            </a:pPr>
            <a:r>
              <a:rPr lang="en-US" dirty="0">
                <a:solidFill>
                  <a:schemeClr val="accent1">
                    <a:lumMod val="90000"/>
                  </a:schemeClr>
                </a:solidFill>
              </a:rPr>
              <a:t>That is, </a:t>
            </a:r>
            <a:r>
              <a:rPr lang="en-US" b="1" dirty="0"/>
              <a:t>the drama is of more significance to the viewers or community than to the individuals </a:t>
            </a:r>
            <a:r>
              <a:rPr lang="en-US" b="1" dirty="0">
                <a:solidFill>
                  <a:schemeClr val="accent1">
                    <a:lumMod val="90000"/>
                  </a:schemeClr>
                </a:solidFill>
              </a:rPr>
              <a:t>because of its symbolism and generality</a:t>
            </a:r>
          </a:p>
          <a:p>
            <a:pPr eaLnBrk="1" hangingPunct="1">
              <a:lnSpc>
                <a:spcPct val="90000"/>
              </a:lnSpc>
            </a:pPr>
            <a:endParaRPr lang="en-US" sz="1200" dirty="0"/>
          </a:p>
          <a:p>
            <a:pPr marL="465138" lvl="1" indent="-233363" eaLnBrk="1" hangingPunct="1">
              <a:lnSpc>
                <a:spcPct val="90000"/>
              </a:lnSpc>
            </a:pPr>
            <a:r>
              <a:rPr lang="en-US" dirty="0">
                <a:solidFill>
                  <a:schemeClr val="accent1">
                    <a:lumMod val="90000"/>
                  </a:schemeClr>
                </a:solidFill>
              </a:rPr>
              <a:t>This pattern of behavior is the </a:t>
            </a:r>
            <a:r>
              <a:rPr lang="en-US" sz="3200" b="1" dirty="0">
                <a:solidFill>
                  <a:schemeClr val="accent1">
                    <a:lumMod val="90000"/>
                  </a:schemeClr>
                </a:solidFill>
              </a:rPr>
              <a:t>opposite of that of the Anglo-Saxon</a:t>
            </a:r>
            <a:r>
              <a:rPr lang="en-US" dirty="0">
                <a:solidFill>
                  <a:schemeClr val="accent1">
                    <a:lumMod val="90000"/>
                  </a:schemeClr>
                </a:solidFill>
              </a:rPr>
              <a:t>, which emphasizes that a person should control emotions and not express them or, as the British say, keep a stiff upper lip</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solidFill>
                  <a:srgbClr val="000000"/>
                </a:solidFill>
              </a:rPr>
              <a:t>The </a:t>
            </a:r>
            <a:r>
              <a:rPr lang="en-US" sz="6000" dirty="0">
                <a:solidFill>
                  <a:srgbClr val="000000"/>
                </a:solidFill>
              </a:rPr>
              <a:t>piazza</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2515" name="Rectangle 3"/>
          <p:cNvSpPr>
            <a:spLocks noGrp="1" noChangeArrowheads="1"/>
          </p:cNvSpPr>
          <p:nvPr>
            <p:ph type="body" idx="1"/>
          </p:nvPr>
        </p:nvSpPr>
        <p:spPr>
          <a:xfrm>
            <a:off x="914400" y="1600200"/>
            <a:ext cx="7315200" cy="4687437"/>
          </a:xfrm>
        </p:spPr>
        <p:txBody>
          <a:bodyPr/>
          <a:lstStyle/>
          <a:p>
            <a:pPr marL="0" lvl="1" indent="0" algn="ctr" eaLnBrk="1" hangingPunct="1">
              <a:lnSpc>
                <a:spcPct val="80000"/>
              </a:lnSpc>
              <a:buNone/>
            </a:pPr>
            <a:r>
              <a:rPr lang="en-US" dirty="0"/>
              <a:t>Because of the importance of drama in everyday life, Italians value </a:t>
            </a:r>
            <a:r>
              <a:rPr lang="en-US" sz="3200" b="1" dirty="0"/>
              <a:t>the piazza </a:t>
            </a:r>
            <a:r>
              <a:rPr lang="en-US" dirty="0"/>
              <a:t>as the center of every town and village</a:t>
            </a:r>
          </a:p>
          <a:p>
            <a:pPr eaLnBrk="1" hangingPunct="1">
              <a:lnSpc>
                <a:spcPct val="80000"/>
              </a:lnSpc>
            </a:pPr>
            <a:endParaRPr lang="en-US" sz="900" dirty="0"/>
          </a:p>
          <a:p>
            <a:pPr lvl="1" eaLnBrk="1" hangingPunct="1">
              <a:lnSpc>
                <a:spcPct val="110000"/>
              </a:lnSpc>
            </a:pPr>
            <a:r>
              <a:rPr lang="en-US" sz="2000" dirty="0"/>
              <a:t>It is </a:t>
            </a:r>
            <a:r>
              <a:rPr lang="en-US" sz="3200" b="1" dirty="0"/>
              <a:t>the stage </a:t>
            </a:r>
            <a:r>
              <a:rPr lang="en-US" sz="2000" dirty="0"/>
              <a:t>on which people gather to share conversation and relate experiences</a:t>
            </a:r>
          </a:p>
          <a:p>
            <a:pPr lvl="1" eaLnBrk="1" hangingPunct="1">
              <a:lnSpc>
                <a:spcPct val="80000"/>
              </a:lnSpc>
            </a:pPr>
            <a:endParaRPr lang="en-US" sz="2000" dirty="0"/>
          </a:p>
          <a:p>
            <a:pPr lvl="1" eaLnBrk="1" hangingPunct="1">
              <a:lnSpc>
                <a:spcPct val="80000"/>
              </a:lnSpc>
            </a:pPr>
            <a:r>
              <a:rPr lang="en-US" sz="2000" dirty="0"/>
              <a:t>The actions that take place in the piazza are </a:t>
            </a:r>
            <a:br>
              <a:rPr lang="en-US" sz="2000" dirty="0"/>
            </a:br>
            <a:r>
              <a:rPr lang="en-US" sz="3200" b="1" dirty="0"/>
              <a:t>minor dramas </a:t>
            </a:r>
            <a:r>
              <a:rPr lang="en-US" sz="2000" dirty="0"/>
              <a:t>of Italian life</a:t>
            </a:r>
          </a:p>
          <a:p>
            <a:pPr lvl="1" eaLnBrk="1" hangingPunct="1">
              <a:lnSpc>
                <a:spcPct val="80000"/>
              </a:lnSpc>
            </a:pPr>
            <a:endParaRPr lang="en-US" sz="1200" dirty="0"/>
          </a:p>
          <a:p>
            <a:pPr lvl="1" eaLnBrk="1" hangingPunct="1">
              <a:lnSpc>
                <a:spcPct val="110000"/>
              </a:lnSpc>
            </a:pPr>
            <a:r>
              <a:rPr lang="en-US" sz="2000" dirty="0"/>
              <a:t>“everyone knows that gatherings will occur at </a:t>
            </a:r>
            <a:br>
              <a:rPr lang="en-US" sz="2000" dirty="0"/>
            </a:br>
            <a:r>
              <a:rPr lang="en-US" sz="2400" b="1" dirty="0"/>
              <a:t>regular times </a:t>
            </a:r>
            <a:r>
              <a:rPr lang="en-US" sz="2000" dirty="0"/>
              <a:t>at the piazza, usually around noon and at 5 or 6 p.m. after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2515" name="Rectangle 3"/>
          <p:cNvSpPr>
            <a:spLocks noGrp="1" noChangeArrowheads="1"/>
          </p:cNvSpPr>
          <p:nvPr>
            <p:ph type="body" idx="1"/>
          </p:nvPr>
        </p:nvSpPr>
        <p:spPr>
          <a:xfrm>
            <a:off x="914400" y="1600200"/>
            <a:ext cx="7315200" cy="4687437"/>
          </a:xfrm>
        </p:spPr>
        <p:txBody>
          <a:bodyPr/>
          <a:lstStyle/>
          <a:p>
            <a:pPr marL="0" lvl="1" indent="0" algn="ctr" eaLnBrk="1" hangingPunct="1">
              <a:lnSpc>
                <a:spcPct val="80000"/>
              </a:lnSpc>
              <a:buNone/>
            </a:pPr>
            <a:r>
              <a:rPr lang="en-US" dirty="0">
                <a:solidFill>
                  <a:schemeClr val="accent1">
                    <a:lumMod val="90000"/>
                  </a:schemeClr>
                </a:solidFill>
              </a:rPr>
              <a:t>Because of the importance of drama in everyday life, Italians value </a:t>
            </a:r>
            <a:r>
              <a:rPr lang="en-US" sz="3200" b="1" dirty="0"/>
              <a:t>the piazza </a:t>
            </a:r>
            <a:r>
              <a:rPr lang="en-US" dirty="0">
                <a:solidFill>
                  <a:schemeClr val="accent1">
                    <a:lumMod val="90000"/>
                  </a:schemeClr>
                </a:solidFill>
              </a:rPr>
              <a:t>as the center of every town and village</a:t>
            </a:r>
          </a:p>
          <a:p>
            <a:pPr eaLnBrk="1" hangingPunct="1">
              <a:lnSpc>
                <a:spcPct val="80000"/>
              </a:lnSpc>
            </a:pPr>
            <a:endParaRPr lang="en-US" sz="900" dirty="0"/>
          </a:p>
          <a:p>
            <a:pPr lvl="1" eaLnBrk="1" hangingPunct="1">
              <a:lnSpc>
                <a:spcPct val="110000"/>
              </a:lnSpc>
            </a:pPr>
            <a:r>
              <a:rPr lang="en-US" sz="2000" dirty="0">
                <a:solidFill>
                  <a:schemeClr val="accent1">
                    <a:lumMod val="90000"/>
                  </a:schemeClr>
                </a:solidFill>
              </a:rPr>
              <a:t>It is </a:t>
            </a:r>
            <a:r>
              <a:rPr lang="en-US" sz="3200" b="1" dirty="0"/>
              <a:t>the stage </a:t>
            </a:r>
            <a:r>
              <a:rPr lang="en-US" sz="2000" dirty="0">
                <a:solidFill>
                  <a:schemeClr val="accent1">
                    <a:lumMod val="90000"/>
                  </a:schemeClr>
                </a:solidFill>
              </a:rPr>
              <a:t>on which people gather to share conversation and relate experiences</a:t>
            </a:r>
          </a:p>
          <a:p>
            <a:pPr lvl="1" eaLnBrk="1" hangingPunct="1">
              <a:lnSpc>
                <a:spcPct val="80000"/>
              </a:lnSpc>
            </a:pPr>
            <a:endParaRPr lang="en-US" sz="2000" dirty="0"/>
          </a:p>
          <a:p>
            <a:pPr lvl="1" eaLnBrk="1" hangingPunct="1">
              <a:lnSpc>
                <a:spcPct val="80000"/>
              </a:lnSpc>
            </a:pPr>
            <a:r>
              <a:rPr lang="en-US" sz="2000" dirty="0">
                <a:solidFill>
                  <a:schemeClr val="accent1">
                    <a:lumMod val="90000"/>
                  </a:schemeClr>
                </a:solidFill>
              </a:rPr>
              <a:t>The actions that take place in the piazza are </a:t>
            </a:r>
            <a:br>
              <a:rPr lang="en-US" sz="2000" dirty="0"/>
            </a:br>
            <a:r>
              <a:rPr lang="en-US" sz="3200" b="1" dirty="0"/>
              <a:t>minor dramas </a:t>
            </a:r>
            <a:r>
              <a:rPr lang="en-US" sz="2000" dirty="0">
                <a:solidFill>
                  <a:schemeClr val="accent1">
                    <a:lumMod val="90000"/>
                  </a:schemeClr>
                </a:solidFill>
              </a:rPr>
              <a:t>of Italian life</a:t>
            </a:r>
          </a:p>
          <a:p>
            <a:pPr lvl="1" eaLnBrk="1" hangingPunct="1">
              <a:lnSpc>
                <a:spcPct val="80000"/>
              </a:lnSpc>
            </a:pPr>
            <a:endParaRPr lang="en-US" sz="1200" dirty="0"/>
          </a:p>
          <a:p>
            <a:pPr lvl="1" eaLnBrk="1" hangingPunct="1">
              <a:lnSpc>
                <a:spcPct val="110000"/>
              </a:lnSpc>
            </a:pPr>
            <a:r>
              <a:rPr lang="en-US" sz="2000" dirty="0">
                <a:solidFill>
                  <a:schemeClr val="accent1">
                    <a:lumMod val="90000"/>
                  </a:schemeClr>
                </a:solidFill>
              </a:rPr>
              <a:t>“everyone knows that gatherings will occur at </a:t>
            </a:r>
            <a:br>
              <a:rPr lang="en-US" sz="2000" dirty="0"/>
            </a:br>
            <a:r>
              <a:rPr lang="en-US" sz="2400" b="1" dirty="0"/>
              <a:t>regular times </a:t>
            </a:r>
            <a:r>
              <a:rPr lang="en-US" sz="2000" dirty="0">
                <a:solidFill>
                  <a:schemeClr val="accent1">
                    <a:lumMod val="90000"/>
                  </a:schemeClr>
                </a:solidFill>
              </a:rPr>
              <a:t>at the piazza, usually around noon and at 5 or 6 p.m. after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4564" name="Picture 4"/>
          <p:cNvPicPr>
            <a:picLocks noChangeAspect="1" noChangeArrowheads="1"/>
          </p:cNvPicPr>
          <p:nvPr/>
        </p:nvPicPr>
        <p:blipFill>
          <a:blip r:embed="rId2" cstate="print"/>
          <a:srcRect/>
          <a:stretch>
            <a:fillRect/>
          </a:stretch>
        </p:blipFill>
        <p:spPr bwMode="auto">
          <a:xfrm>
            <a:off x="0" y="495"/>
            <a:ext cx="9144000" cy="6857505"/>
          </a:xfrm>
          <a:prstGeom prst="rect">
            <a:avLst/>
          </a:prstGeom>
          <a:noFill/>
          <a:ln w="9525">
            <a:noFill/>
            <a:miter lim="800000"/>
            <a:headEnd/>
            <a:tailEnd/>
          </a:ln>
        </p:spPr>
      </p:pic>
      <p:sp>
        <p:nvSpPr>
          <p:cNvPr id="5" name="Rectangle 3"/>
          <p:cNvSpPr>
            <a:spLocks noChangeArrowheads="1"/>
          </p:cNvSpPr>
          <p:nvPr/>
        </p:nvSpPr>
        <p:spPr bwMode="auto">
          <a:xfrm>
            <a:off x="3132138" y="6171198"/>
            <a:ext cx="3251211" cy="338554"/>
          </a:xfrm>
          <a:prstGeom prst="rect">
            <a:avLst/>
          </a:prstGeom>
          <a:noFill/>
          <a:ln w="9525">
            <a:noFill/>
            <a:miter lim="800000"/>
            <a:headEnd/>
            <a:tailEnd/>
          </a:ln>
        </p:spPr>
        <p:txBody>
          <a:bodyPr wrap="none" anchor="ctr">
            <a:spAutoFit/>
          </a:bodyPr>
          <a:lstStyle/>
          <a:p>
            <a:pPr algn="l">
              <a:spcBef>
                <a:spcPct val="0"/>
              </a:spcBef>
            </a:pPr>
            <a:r>
              <a:rPr lang="en-US" sz="1600" dirty="0">
                <a:solidFill>
                  <a:schemeClr val="bg1"/>
                </a:solidFill>
              </a:rPr>
              <a:t>Piazza </a:t>
            </a:r>
            <a:r>
              <a:rPr lang="en-US" sz="1600" dirty="0" err="1">
                <a:solidFill>
                  <a:schemeClr val="bg1"/>
                </a:solidFill>
              </a:rPr>
              <a:t>dei</a:t>
            </a:r>
            <a:r>
              <a:rPr lang="en-US" sz="1600" dirty="0">
                <a:solidFill>
                  <a:schemeClr val="bg1"/>
                </a:solidFill>
              </a:rPr>
              <a:t> </a:t>
            </a:r>
            <a:r>
              <a:rPr lang="en-US" sz="1600" dirty="0" err="1">
                <a:solidFill>
                  <a:schemeClr val="bg1"/>
                </a:solidFill>
              </a:rPr>
              <a:t>Mercanti</a:t>
            </a:r>
            <a:r>
              <a:rPr lang="en-US" sz="1600" i="0" dirty="0">
                <a:solidFill>
                  <a:schemeClr val="bg1"/>
                </a:solidFill>
              </a:rPr>
              <a:t>, Milan </a:t>
            </a:r>
          </a:p>
        </p:txBody>
      </p:sp>
      <p:sp>
        <p:nvSpPr>
          <p:cNvPr id="6" name="Rectangle 2"/>
          <p:cNvSpPr>
            <a:spLocks noChangeArrowheads="1"/>
          </p:cNvSpPr>
          <p:nvPr/>
        </p:nvSpPr>
        <p:spPr bwMode="auto">
          <a:xfrm>
            <a:off x="3151602" y="6551842"/>
            <a:ext cx="2836033" cy="215444"/>
          </a:xfrm>
          <a:prstGeom prst="rect">
            <a:avLst/>
          </a:prstGeom>
          <a:noFill/>
          <a:ln w="9525">
            <a:noFill/>
            <a:miter lim="800000"/>
            <a:headEnd/>
            <a:tailEnd/>
          </a:ln>
        </p:spPr>
        <p:txBody>
          <a:bodyPr wrap="none">
            <a:spAutoFit/>
          </a:bodyPr>
          <a:lstStyle/>
          <a:p>
            <a:r>
              <a:rPr lang="en-US" sz="800" b="0" i="0" dirty="0">
                <a:hlinkClick r:id="rId3"/>
              </a:rPr>
              <a:t>http://tintore.org/cgi-bin/article.cgi?article_id=110</a:t>
            </a:r>
            <a:endParaRPr lang="en-US" sz="800" b="0" i="0" dirty="0"/>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pic>
        <p:nvPicPr>
          <p:cNvPr id="195587" name="Picture 4"/>
          <p:cNvPicPr>
            <a:picLocks noChangeAspect="1" noChangeArrowheads="1"/>
          </p:cNvPicPr>
          <p:nvPr/>
        </p:nvPicPr>
        <p:blipFill>
          <a:blip r:embed="rId2" cstate="print"/>
          <a:srcRect/>
          <a:stretch>
            <a:fillRect/>
          </a:stretch>
        </p:blipFill>
        <p:spPr bwMode="auto">
          <a:xfrm>
            <a:off x="14514" y="-102870"/>
            <a:ext cx="9144000" cy="6960870"/>
          </a:xfrm>
          <a:prstGeom prst="rect">
            <a:avLst/>
          </a:prstGeom>
          <a:noFill/>
          <a:ln w="9525">
            <a:noFill/>
            <a:miter lim="800000"/>
            <a:headEnd/>
            <a:tailEnd/>
          </a:ln>
        </p:spPr>
      </p:pic>
      <p:sp>
        <p:nvSpPr>
          <p:cNvPr id="6" name="Rectangle 5"/>
          <p:cNvSpPr>
            <a:spLocks noChangeArrowheads="1"/>
          </p:cNvSpPr>
          <p:nvPr/>
        </p:nvSpPr>
        <p:spPr bwMode="auto">
          <a:xfrm>
            <a:off x="1890486" y="6019800"/>
            <a:ext cx="5373587" cy="338554"/>
          </a:xfrm>
          <a:prstGeom prst="rect">
            <a:avLst/>
          </a:prstGeom>
          <a:noFill/>
          <a:ln w="9525">
            <a:noFill/>
            <a:miter lim="800000"/>
            <a:headEnd/>
            <a:tailEnd/>
          </a:ln>
        </p:spPr>
        <p:txBody>
          <a:bodyPr wrap="none" anchor="ctr">
            <a:spAutoFit/>
          </a:bodyPr>
          <a:lstStyle/>
          <a:p>
            <a:pPr algn="l">
              <a:spcBef>
                <a:spcPct val="0"/>
              </a:spcBef>
            </a:pPr>
            <a:r>
              <a:rPr lang="en-US" sz="1600" dirty="0">
                <a:solidFill>
                  <a:schemeClr val="bg1"/>
                </a:solidFill>
              </a:rPr>
              <a:t>Fontana del </a:t>
            </a:r>
            <a:r>
              <a:rPr lang="en-US" sz="1600" dirty="0" err="1">
                <a:solidFill>
                  <a:schemeClr val="bg1"/>
                </a:solidFill>
              </a:rPr>
              <a:t>Nettuno</a:t>
            </a:r>
            <a:r>
              <a:rPr lang="en-US" sz="1600" dirty="0">
                <a:solidFill>
                  <a:schemeClr val="bg1"/>
                </a:solidFill>
              </a:rPr>
              <a:t> in Piazza </a:t>
            </a:r>
            <a:r>
              <a:rPr lang="en-US" sz="1600" dirty="0" err="1">
                <a:solidFill>
                  <a:schemeClr val="bg1"/>
                </a:solidFill>
              </a:rPr>
              <a:t>Navone</a:t>
            </a:r>
            <a:r>
              <a:rPr lang="en-US" sz="1600" i="0" dirty="0">
                <a:solidFill>
                  <a:schemeClr val="bg1"/>
                </a:solidFill>
              </a:rPr>
              <a:t>, Rome</a:t>
            </a:r>
          </a:p>
        </p:txBody>
      </p:sp>
      <p:sp>
        <p:nvSpPr>
          <p:cNvPr id="7" name="Rectangle 2"/>
          <p:cNvSpPr>
            <a:spLocks noChangeArrowheads="1"/>
          </p:cNvSpPr>
          <p:nvPr/>
        </p:nvSpPr>
        <p:spPr bwMode="auto">
          <a:xfrm>
            <a:off x="3073856" y="6400800"/>
            <a:ext cx="2991525" cy="215444"/>
          </a:xfrm>
          <a:prstGeom prst="rect">
            <a:avLst/>
          </a:prstGeom>
          <a:noFill/>
          <a:ln w="9525">
            <a:noFill/>
            <a:miter lim="800000"/>
            <a:headEnd/>
            <a:tailEnd/>
          </a:ln>
        </p:spPr>
        <p:txBody>
          <a:bodyPr wrap="none">
            <a:spAutoFit/>
          </a:bodyPr>
          <a:lstStyle/>
          <a:p>
            <a:r>
              <a:rPr lang="en-US" sz="800" b="0" i="0" dirty="0">
                <a:hlinkClick r:id="rId3"/>
              </a:rPr>
              <a:t>http://www.liveromelikearoman.com/piazzatoday.htm</a:t>
            </a:r>
            <a:endParaRPr lang="en-US" sz="800" b="0" i="0" dirty="0"/>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6612" name="Picture 5"/>
          <p:cNvPicPr>
            <a:picLocks noChangeAspect="1" noChangeArrowheads="1"/>
          </p:cNvPicPr>
          <p:nvPr/>
        </p:nvPicPr>
        <p:blipFill>
          <a:blip r:embed="rId2" cstate="print"/>
          <a:srcRect/>
          <a:stretch>
            <a:fillRect/>
          </a:stretch>
        </p:blipFill>
        <p:spPr bwMode="auto">
          <a:xfrm>
            <a:off x="0" y="0"/>
            <a:ext cx="9144000" cy="6857505"/>
          </a:xfrm>
          <a:prstGeom prst="rect">
            <a:avLst/>
          </a:prstGeom>
          <a:noFill/>
          <a:ln w="9525">
            <a:noFill/>
            <a:miter lim="800000"/>
            <a:headEnd/>
            <a:tailEnd/>
          </a:ln>
        </p:spPr>
      </p:pic>
      <p:sp>
        <p:nvSpPr>
          <p:cNvPr id="5" name="Rectangle 5"/>
          <p:cNvSpPr>
            <a:spLocks noChangeArrowheads="1"/>
          </p:cNvSpPr>
          <p:nvPr/>
        </p:nvSpPr>
        <p:spPr bwMode="auto">
          <a:xfrm>
            <a:off x="1865413" y="6172200"/>
            <a:ext cx="6026009" cy="369332"/>
          </a:xfrm>
          <a:prstGeom prst="rect">
            <a:avLst/>
          </a:prstGeom>
          <a:noFill/>
          <a:ln w="9525">
            <a:noFill/>
            <a:miter lim="800000"/>
            <a:headEnd/>
            <a:tailEnd/>
          </a:ln>
        </p:spPr>
        <p:txBody>
          <a:bodyPr wrap="none" anchor="ctr">
            <a:spAutoFit/>
          </a:bodyPr>
          <a:lstStyle/>
          <a:p>
            <a:pPr algn="l">
              <a:spcBef>
                <a:spcPct val="0"/>
              </a:spcBef>
            </a:pPr>
            <a:r>
              <a:rPr lang="en-US" sz="1800" dirty="0">
                <a:solidFill>
                  <a:schemeClr val="bg1"/>
                </a:solidFill>
              </a:rPr>
              <a:t>Fontana del </a:t>
            </a:r>
            <a:r>
              <a:rPr lang="en-US" sz="1800" dirty="0" err="1">
                <a:solidFill>
                  <a:schemeClr val="bg1"/>
                </a:solidFill>
              </a:rPr>
              <a:t>Nettuno</a:t>
            </a:r>
            <a:r>
              <a:rPr lang="en-US" sz="1800" dirty="0">
                <a:solidFill>
                  <a:schemeClr val="bg1"/>
                </a:solidFill>
              </a:rPr>
              <a:t> in Piazza </a:t>
            </a:r>
            <a:r>
              <a:rPr lang="en-US" sz="1800" dirty="0" err="1">
                <a:solidFill>
                  <a:schemeClr val="bg1"/>
                </a:solidFill>
              </a:rPr>
              <a:t>Navone</a:t>
            </a:r>
            <a:r>
              <a:rPr lang="en-US" sz="1800" i="0" dirty="0">
                <a:solidFill>
                  <a:schemeClr val="bg1"/>
                </a:solidFill>
              </a:rPr>
              <a:t>, Rome</a:t>
            </a:r>
          </a:p>
        </p:txBody>
      </p:sp>
      <p:sp>
        <p:nvSpPr>
          <p:cNvPr id="6" name="Rectangle 2"/>
          <p:cNvSpPr>
            <a:spLocks noChangeArrowheads="1"/>
          </p:cNvSpPr>
          <p:nvPr/>
        </p:nvSpPr>
        <p:spPr bwMode="auto">
          <a:xfrm>
            <a:off x="2503989" y="6551842"/>
            <a:ext cx="4131259" cy="215444"/>
          </a:xfrm>
          <a:prstGeom prst="rect">
            <a:avLst/>
          </a:prstGeom>
          <a:noFill/>
          <a:ln w="9525">
            <a:noFill/>
            <a:miter lim="800000"/>
            <a:headEnd/>
            <a:tailEnd/>
          </a:ln>
        </p:spPr>
        <p:txBody>
          <a:bodyPr wrap="none">
            <a:spAutoFit/>
          </a:bodyPr>
          <a:lstStyle/>
          <a:p>
            <a:r>
              <a:rPr lang="en-US" sz="800" b="0" i="0" dirty="0"/>
              <a:t>http://</a:t>
            </a:r>
            <a:r>
              <a:rPr lang="en-US" sz="800" b="0" i="0" dirty="0">
                <a:hlinkClick r:id="rId3"/>
              </a:rPr>
              <a:t>www.traveladventures.org/continents/europe/romefountains01.shtml</a:t>
            </a:r>
            <a:endParaRPr lang="en-US" sz="800" b="0" i="0" dirty="0"/>
          </a:p>
        </p:txBody>
      </p:sp>
    </p:spTree>
  </p:cSld>
  <p:clrMapOvr>
    <a:masterClrMapping/>
  </p:clrMapOvr>
  <p:transition/>
</p:sld>
</file>

<file path=ppt/slides/slide7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6610" name="Rectangle 2"/>
          <p:cNvSpPr>
            <a:spLocks noChangeArrowheads="1"/>
          </p:cNvSpPr>
          <p:nvPr/>
        </p:nvSpPr>
        <p:spPr bwMode="auto">
          <a:xfrm>
            <a:off x="3317513" y="6551842"/>
            <a:ext cx="2504212" cy="215444"/>
          </a:xfrm>
          <a:prstGeom prst="rect">
            <a:avLst/>
          </a:prstGeom>
          <a:noFill/>
          <a:ln w="9525">
            <a:noFill/>
            <a:miter lim="800000"/>
            <a:headEnd/>
            <a:tailEnd/>
          </a:ln>
        </p:spPr>
        <p:txBody>
          <a:bodyPr wrap="none">
            <a:spAutoFit/>
          </a:bodyPr>
          <a:lstStyle/>
          <a:p>
            <a:r>
              <a:rPr lang="en-US" sz="800" b="0" i="0" dirty="0">
                <a:hlinkClick r:id="rId2"/>
              </a:rPr>
              <a:t>https://en.wikipedia.org/wiki/Trevi_Fountain</a:t>
            </a:r>
            <a:endParaRPr lang="en-US" sz="800" b="0" i="0" dirty="0"/>
          </a:p>
        </p:txBody>
      </p:sp>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7670"/>
            <a:ext cx="9144000" cy="60693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a:spLocks noChangeArrowheads="1"/>
          </p:cNvSpPr>
          <p:nvPr/>
        </p:nvSpPr>
        <p:spPr bwMode="auto">
          <a:xfrm>
            <a:off x="3136535" y="6123057"/>
            <a:ext cx="2648482" cy="338554"/>
          </a:xfrm>
          <a:prstGeom prst="rect">
            <a:avLst/>
          </a:prstGeom>
          <a:noFill/>
          <a:ln w="9525">
            <a:noFill/>
            <a:miter lim="800000"/>
            <a:headEnd/>
            <a:tailEnd/>
          </a:ln>
        </p:spPr>
        <p:txBody>
          <a:bodyPr wrap="none" anchor="ctr">
            <a:spAutoFit/>
          </a:bodyPr>
          <a:lstStyle/>
          <a:p>
            <a:pPr algn="l">
              <a:spcBef>
                <a:spcPct val="0"/>
              </a:spcBef>
            </a:pPr>
            <a:r>
              <a:rPr lang="en-US" sz="1600" i="0" dirty="0" err="1">
                <a:solidFill>
                  <a:schemeClr val="bg1"/>
                </a:solidFill>
              </a:rPr>
              <a:t>Trevi</a:t>
            </a:r>
            <a:r>
              <a:rPr lang="en-US" sz="1600" i="0" dirty="0">
                <a:solidFill>
                  <a:schemeClr val="bg1"/>
                </a:solidFill>
              </a:rPr>
              <a:t> Fountain, Rome</a:t>
            </a:r>
          </a:p>
        </p:txBody>
      </p:sp>
    </p:spTree>
    <p:extLst>
      <p:ext uri="{BB962C8B-B14F-4D97-AF65-F5344CB8AC3E}">
        <p14:creationId xmlns:p14="http://schemas.microsoft.com/office/powerpoint/2010/main" val="159955900"/>
      </p:ext>
    </p:extLst>
  </p:cSld>
  <p:clrMapOvr>
    <a:masterClrMapping/>
  </p:clrMapOvr>
  <p:transition/>
</p:sld>
</file>

<file path=ppt/slides/slide79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7636" name="Picture 4"/>
          <p:cNvPicPr>
            <a:picLocks noChangeAspect="1" noChangeArrowheads="1"/>
          </p:cNvPicPr>
          <p:nvPr/>
        </p:nvPicPr>
        <p:blipFill>
          <a:blip r:embed="rId2" cstate="print"/>
          <a:srcRect/>
          <a:stretch>
            <a:fillRect/>
          </a:stretch>
        </p:blipFill>
        <p:spPr bwMode="auto">
          <a:xfrm>
            <a:off x="0" y="381000"/>
            <a:ext cx="9144000" cy="6082927"/>
          </a:xfrm>
          <a:prstGeom prst="rect">
            <a:avLst/>
          </a:prstGeom>
          <a:noFill/>
          <a:ln w="9525">
            <a:noFill/>
            <a:miter lim="800000"/>
            <a:headEnd/>
            <a:tailEnd/>
          </a:ln>
        </p:spPr>
      </p:pic>
      <p:sp>
        <p:nvSpPr>
          <p:cNvPr id="5" name="Rectangle 3"/>
          <p:cNvSpPr>
            <a:spLocks noChangeArrowheads="1"/>
          </p:cNvSpPr>
          <p:nvPr/>
        </p:nvSpPr>
        <p:spPr bwMode="auto">
          <a:xfrm>
            <a:off x="2710542" y="5987048"/>
            <a:ext cx="4129657" cy="338554"/>
          </a:xfrm>
          <a:prstGeom prst="rect">
            <a:avLst/>
          </a:prstGeom>
          <a:noFill/>
          <a:ln w="9525">
            <a:noFill/>
            <a:miter lim="800000"/>
            <a:headEnd/>
            <a:tailEnd/>
          </a:ln>
        </p:spPr>
        <p:txBody>
          <a:bodyPr wrap="none" anchor="ctr">
            <a:spAutoFit/>
          </a:bodyPr>
          <a:lstStyle/>
          <a:p>
            <a:pPr algn="l">
              <a:spcBef>
                <a:spcPct val="0"/>
              </a:spcBef>
            </a:pPr>
            <a:r>
              <a:rPr lang="en-US" sz="1600" dirty="0">
                <a:solidFill>
                  <a:schemeClr val="bg1"/>
                </a:solidFill>
              </a:rPr>
              <a:t>Piazza </a:t>
            </a:r>
            <a:r>
              <a:rPr lang="en-US" sz="1600" i="0" dirty="0">
                <a:solidFill>
                  <a:schemeClr val="bg1"/>
                </a:solidFill>
              </a:rPr>
              <a:t>of St. Peters, The Holy See </a:t>
            </a:r>
          </a:p>
        </p:txBody>
      </p:sp>
      <p:sp>
        <p:nvSpPr>
          <p:cNvPr id="6" name="Rectangle 2"/>
          <p:cNvSpPr>
            <a:spLocks noChangeArrowheads="1"/>
          </p:cNvSpPr>
          <p:nvPr/>
        </p:nvSpPr>
        <p:spPr bwMode="auto">
          <a:xfrm>
            <a:off x="2629023" y="6551842"/>
            <a:ext cx="3881191" cy="215444"/>
          </a:xfrm>
          <a:prstGeom prst="rect">
            <a:avLst/>
          </a:prstGeom>
          <a:noFill/>
          <a:ln w="9525">
            <a:noFill/>
            <a:miter lim="800000"/>
            <a:headEnd/>
            <a:tailEnd/>
          </a:ln>
        </p:spPr>
        <p:txBody>
          <a:bodyPr wrap="none">
            <a:spAutoFit/>
          </a:bodyPr>
          <a:lstStyle/>
          <a:p>
            <a:r>
              <a:rPr lang="en-US" sz="800" b="0" i="0" dirty="0"/>
              <a:t>http://</a:t>
            </a:r>
            <a:r>
              <a:rPr lang="en-US" sz="800" b="0" i="0" dirty="0">
                <a:hlinkClick r:id="rId3"/>
              </a:rPr>
              <a:t>dl.lib.brown.edu:8080/exist/mjp/plookup.xq?id=BerniniGiovanni</a:t>
            </a:r>
            <a:endParaRPr lang="en-US" sz="800" b="0" i="0" dirty="0"/>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8660" name="Picture 6"/>
          <p:cNvPicPr>
            <a:picLocks noChangeAspect="1" noChangeArrowheads="1"/>
          </p:cNvPicPr>
          <p:nvPr/>
        </p:nvPicPr>
        <p:blipFill>
          <a:blip r:embed="rId2" cstate="print"/>
          <a:srcRect/>
          <a:stretch>
            <a:fillRect/>
          </a:stretch>
        </p:blipFill>
        <p:spPr bwMode="auto">
          <a:xfrm rot="21446776">
            <a:off x="2130845" y="199519"/>
            <a:ext cx="5035438" cy="6796677"/>
          </a:xfrm>
          <a:prstGeom prst="rect">
            <a:avLst/>
          </a:prstGeom>
          <a:noFill/>
          <a:ln w="9525">
            <a:noFill/>
            <a:miter lim="800000"/>
            <a:headEnd/>
            <a:tailEnd/>
          </a:ln>
        </p:spPr>
      </p:pic>
      <p:sp>
        <p:nvSpPr>
          <p:cNvPr id="850952" name="Text Box 8"/>
          <p:cNvSpPr txBox="1">
            <a:spLocks noChangeArrowheads="1"/>
          </p:cNvSpPr>
          <p:nvPr/>
        </p:nvSpPr>
        <p:spPr bwMode="auto">
          <a:xfrm>
            <a:off x="5441950" y="2819400"/>
            <a:ext cx="1339850" cy="579438"/>
          </a:xfrm>
          <a:prstGeom prst="rect">
            <a:avLst/>
          </a:prstGeom>
          <a:noFill/>
          <a:ln w="9525">
            <a:noFill/>
            <a:miter lim="800000"/>
            <a:headEnd/>
            <a:tailEnd/>
          </a:ln>
        </p:spPr>
        <p:txBody>
          <a:bodyPr wrap="none">
            <a:spAutoFit/>
          </a:bodyPr>
          <a:lstStyle/>
          <a:p>
            <a:r>
              <a:rPr lang="en-US" i="0" dirty="0"/>
              <a:t>1496</a:t>
            </a:r>
          </a:p>
        </p:txBody>
      </p:sp>
      <p:sp>
        <p:nvSpPr>
          <p:cNvPr id="7" name="Rectangle 2"/>
          <p:cNvSpPr>
            <a:spLocks noChangeArrowheads="1"/>
          </p:cNvSpPr>
          <p:nvPr/>
        </p:nvSpPr>
        <p:spPr bwMode="auto">
          <a:xfrm>
            <a:off x="2629023" y="6551842"/>
            <a:ext cx="3881191" cy="215444"/>
          </a:xfrm>
          <a:prstGeom prst="rect">
            <a:avLst/>
          </a:prstGeom>
          <a:noFill/>
          <a:ln w="9525">
            <a:noFill/>
            <a:miter lim="800000"/>
            <a:headEnd/>
            <a:tailEnd/>
          </a:ln>
        </p:spPr>
        <p:txBody>
          <a:bodyPr wrap="none">
            <a:spAutoFit/>
          </a:bodyPr>
          <a:lstStyle/>
          <a:p>
            <a:r>
              <a:rPr lang="en-US" sz="800" b="0" i="0" dirty="0"/>
              <a:t>http://</a:t>
            </a:r>
            <a:r>
              <a:rPr lang="en-US" sz="800" b="0" i="0" dirty="0">
                <a:hlinkClick r:id="rId3"/>
              </a:rPr>
              <a:t>dl.lib.brown.edu:8080/exist/mjp/plookup.xq?id=BerniniGiovanni</a:t>
            </a:r>
            <a:endParaRPr lang="en-US" sz="800" b="0" i="0" dirty="0"/>
          </a:p>
        </p:txBody>
      </p:sp>
      <p:sp>
        <p:nvSpPr>
          <p:cNvPr id="8" name="Rectangle 3"/>
          <p:cNvSpPr>
            <a:spLocks noChangeArrowheads="1"/>
          </p:cNvSpPr>
          <p:nvPr/>
        </p:nvSpPr>
        <p:spPr bwMode="auto">
          <a:xfrm>
            <a:off x="3162300" y="5896334"/>
            <a:ext cx="3102131" cy="338554"/>
          </a:xfrm>
          <a:prstGeom prst="rect">
            <a:avLst/>
          </a:prstGeom>
          <a:noFill/>
          <a:ln w="9525">
            <a:noFill/>
            <a:miter lim="800000"/>
            <a:headEnd/>
            <a:tailEnd/>
          </a:ln>
        </p:spPr>
        <p:txBody>
          <a:bodyPr wrap="none" anchor="ctr">
            <a:spAutoFit/>
          </a:bodyPr>
          <a:lstStyle/>
          <a:p>
            <a:pPr algn="l">
              <a:spcBef>
                <a:spcPct val="0"/>
              </a:spcBef>
            </a:pPr>
            <a:r>
              <a:rPr lang="en-US" sz="1600" dirty="0">
                <a:solidFill>
                  <a:schemeClr val="bg1"/>
                </a:solidFill>
              </a:rPr>
              <a:t>Piazza </a:t>
            </a:r>
            <a:r>
              <a:rPr lang="en-US" sz="1600" i="0" dirty="0">
                <a:solidFill>
                  <a:schemeClr val="bg1"/>
                </a:solidFill>
              </a:rPr>
              <a:t>San Marco, Venice</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descr="https://www.walksofitaly.com/blog/wp-content/uploads/2012/11/2367910709_e6442a97cc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https://www.walksofitaly.com/blog/venice/flooding-acqua-alta-tips</a:t>
            </a:r>
            <a:endParaRPr lang="en-US" sz="800" b="0" i="0" dirty="0">
              <a:solidFill>
                <a:srgbClr val="000000"/>
              </a:solidFill>
            </a:endParaRPr>
          </a:p>
        </p:txBody>
      </p:sp>
      <p:sp>
        <p:nvSpPr>
          <p:cNvPr id="3" name="Rectangle 2"/>
          <p:cNvSpPr/>
          <p:nvPr/>
        </p:nvSpPr>
        <p:spPr>
          <a:xfrm>
            <a:off x="914400" y="5334000"/>
            <a:ext cx="7315200" cy="1015663"/>
          </a:xfrm>
          <a:prstGeom prst="rect">
            <a:avLst/>
          </a:prstGeom>
        </p:spPr>
        <p:txBody>
          <a:bodyPr>
            <a:spAutoFit/>
          </a:bodyPr>
          <a:lstStyle/>
          <a:p>
            <a:r>
              <a:rPr lang="en-US" sz="2000" i="0" dirty="0">
                <a:solidFill>
                  <a:srgbClr val="FFFFFF"/>
                </a:solidFill>
              </a:rPr>
              <a:t>“. . . </a:t>
            </a:r>
            <a:r>
              <a:rPr lang="en-US" sz="2000" dirty="0" err="1">
                <a:solidFill>
                  <a:srgbClr val="FFFFFF"/>
                </a:solidFill>
              </a:rPr>
              <a:t>acqua</a:t>
            </a:r>
            <a:r>
              <a:rPr lang="en-US" sz="2000" dirty="0">
                <a:solidFill>
                  <a:srgbClr val="FFFFFF"/>
                </a:solidFill>
              </a:rPr>
              <a:t> </a:t>
            </a:r>
            <a:r>
              <a:rPr lang="en-US" sz="2000" dirty="0" err="1">
                <a:solidFill>
                  <a:srgbClr val="FFFFFF"/>
                </a:solidFill>
              </a:rPr>
              <a:t>alta</a:t>
            </a:r>
            <a:r>
              <a:rPr lang="en-US" sz="2000" dirty="0">
                <a:solidFill>
                  <a:srgbClr val="FFFFFF"/>
                </a:solidFill>
              </a:rPr>
              <a:t> </a:t>
            </a:r>
            <a:r>
              <a:rPr lang="en-US" sz="2000" i="0" dirty="0">
                <a:solidFill>
                  <a:srgbClr val="FFFFFF"/>
                </a:solidFill>
              </a:rPr>
              <a:t>. . . water reaching 110 cm, at which point flooding covers 14 percent of Venice, happens about four times a year.”</a:t>
            </a:r>
          </a:p>
        </p:txBody>
      </p:sp>
      <p:sp>
        <p:nvSpPr>
          <p:cNvPr id="6" name="Rectangle 3"/>
          <p:cNvSpPr>
            <a:spLocks noChangeArrowheads="1"/>
          </p:cNvSpPr>
          <p:nvPr/>
        </p:nvSpPr>
        <p:spPr bwMode="auto">
          <a:xfrm>
            <a:off x="811997" y="4387334"/>
            <a:ext cx="7520008" cy="707886"/>
          </a:xfrm>
          <a:prstGeom prst="rect">
            <a:avLst/>
          </a:prstGeom>
          <a:noFill/>
          <a:ln w="9525">
            <a:noFill/>
            <a:miter lim="800000"/>
            <a:headEnd/>
            <a:tailEnd/>
          </a:ln>
        </p:spPr>
        <p:txBody>
          <a:bodyPr wrap="none" anchor="ctr">
            <a:spAutoFit/>
          </a:bodyPr>
          <a:lstStyle/>
          <a:p>
            <a:pPr>
              <a:spcBef>
                <a:spcPct val="0"/>
              </a:spcBef>
            </a:pPr>
            <a:r>
              <a:rPr lang="en-US" sz="2000" dirty="0">
                <a:solidFill>
                  <a:schemeClr val="bg1"/>
                </a:solidFill>
              </a:rPr>
              <a:t>Piazza </a:t>
            </a:r>
            <a:r>
              <a:rPr lang="en-US" sz="2000" i="0" dirty="0">
                <a:solidFill>
                  <a:schemeClr val="bg1"/>
                </a:solidFill>
              </a:rPr>
              <a:t>San Marco, Venice</a:t>
            </a:r>
          </a:p>
          <a:p>
            <a:pPr>
              <a:spcBef>
                <a:spcPct val="0"/>
              </a:spcBef>
            </a:pPr>
            <a:r>
              <a:rPr lang="en-US" sz="2000" i="0" dirty="0">
                <a:solidFill>
                  <a:schemeClr val="bg1"/>
                </a:solidFill>
              </a:rPr>
              <a:t>(the same one that floods about four times a year)</a:t>
            </a:r>
          </a:p>
        </p:txBody>
      </p:sp>
    </p:spTree>
    <p:extLst>
      <p:ext uri="{BB962C8B-B14F-4D97-AF65-F5344CB8AC3E}">
        <p14:creationId xmlns:p14="http://schemas.microsoft.com/office/powerpoint/2010/main" val="421313549"/>
      </p:ext>
    </p:extLst>
  </p:cSld>
  <p:clrMapOvr>
    <a:masterClrMapping/>
  </p:clrMapOvr>
  <p:transition/>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9683" name="Rectangle 3"/>
          <p:cNvSpPr>
            <a:spLocks noGrp="1" noChangeArrowheads="1"/>
          </p:cNvSpPr>
          <p:nvPr>
            <p:ph type="body" idx="1"/>
          </p:nvPr>
        </p:nvSpPr>
        <p:spPr>
          <a:xfrm>
            <a:off x="914400" y="1600200"/>
            <a:ext cx="7315200" cy="4407360"/>
          </a:xfrm>
        </p:spPr>
        <p:txBody>
          <a:bodyPr/>
          <a:lstStyle/>
          <a:p>
            <a:pPr marL="0" indent="0" algn="ctr" eaLnBrk="1" hangingPunct="1">
              <a:lnSpc>
                <a:spcPct val="90000"/>
              </a:lnSpc>
              <a:buNone/>
            </a:pPr>
            <a:endParaRPr lang="en-US" sz="2400" dirty="0"/>
          </a:p>
          <a:p>
            <a:pPr marL="0" indent="0" algn="ctr" eaLnBrk="1" hangingPunct="1">
              <a:lnSpc>
                <a:spcPct val="90000"/>
              </a:lnSpc>
              <a:buNone/>
            </a:pPr>
            <a:r>
              <a:rPr lang="en-US" sz="2400" dirty="0"/>
              <a:t>Even in Italian cities where there is no central piazza, it is well-known that </a:t>
            </a:r>
          </a:p>
          <a:p>
            <a:pPr marL="0" indent="0" algn="ctr" eaLnBrk="1" hangingPunct="1">
              <a:lnSpc>
                <a:spcPct val="90000"/>
              </a:lnSpc>
              <a:buNone/>
            </a:pPr>
            <a:r>
              <a:rPr lang="en-US" sz="3600" b="1" dirty="0"/>
              <a:t>certain avenues</a:t>
            </a:r>
            <a:r>
              <a:rPr lang="en-US" dirty="0"/>
              <a:t> </a:t>
            </a:r>
            <a:r>
              <a:rPr lang="en-US" b="1" dirty="0"/>
              <a:t>serve as substitutes </a:t>
            </a:r>
            <a:r>
              <a:rPr lang="en-US" sz="2400" dirty="0"/>
              <a:t>for them, and the village-like behavior is replaced along them</a:t>
            </a:r>
          </a:p>
          <a:p>
            <a:pPr marL="0" indent="0" algn="ctr" eaLnBrk="1" hangingPunct="1">
              <a:lnSpc>
                <a:spcPct val="90000"/>
              </a:lnSpc>
              <a:buNone/>
            </a:pPr>
            <a:endParaRPr lang="en-US" sz="1200" dirty="0"/>
          </a:p>
          <a:p>
            <a:pPr lvl="1" eaLnBrk="1" hangingPunct="1">
              <a:lnSpc>
                <a:spcPct val="90000"/>
              </a:lnSpc>
            </a:pPr>
            <a:r>
              <a:rPr lang="en-US" dirty="0"/>
              <a:t>On these avenues there are many </a:t>
            </a:r>
            <a:r>
              <a:rPr lang="en-US" sz="3200" b="1" dirty="0"/>
              <a:t>outdoor caf</a:t>
            </a:r>
            <a:r>
              <a:rPr lang="en-US" sz="3200" b="1" dirty="0">
                <a:cs typeface="Arial" charset="0"/>
              </a:rPr>
              <a:t>és</a:t>
            </a:r>
            <a:endParaRPr lang="en-US" b="1" dirty="0">
              <a:cs typeface="Arial" charset="0"/>
            </a:endParaRPr>
          </a:p>
          <a:p>
            <a:pPr lvl="2" eaLnBrk="1" hangingPunct="1">
              <a:lnSpc>
                <a:spcPct val="90000"/>
              </a:lnSpc>
            </a:pPr>
            <a:r>
              <a:rPr lang="en-US" dirty="0">
                <a:cs typeface="Arial" charset="0"/>
              </a:rPr>
              <a:t>Italy has far more bars and restaurants per capita than comparable European nations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0707" name="Rectangle 3"/>
          <p:cNvSpPr>
            <a:spLocks noGrp="1" noChangeArrowheads="1"/>
          </p:cNvSpPr>
          <p:nvPr>
            <p:ph type="body" idx="1"/>
          </p:nvPr>
        </p:nvSpPr>
        <p:spPr>
          <a:xfrm>
            <a:off x="914400" y="1600200"/>
            <a:ext cx="7315200" cy="4632037"/>
          </a:xfrm>
        </p:spPr>
        <p:txBody>
          <a:bodyPr/>
          <a:lstStyle/>
          <a:p>
            <a:pPr marL="0" lvl="1" indent="0" algn="ctr" eaLnBrk="1" hangingPunct="1">
              <a:lnSpc>
                <a:spcPct val="90000"/>
              </a:lnSpc>
              <a:buNone/>
            </a:pPr>
            <a:r>
              <a:rPr lang="en-US" sz="2400" dirty="0">
                <a:solidFill>
                  <a:schemeClr val="accent1"/>
                </a:solidFill>
              </a:rPr>
              <a:t>On these avenues there are many </a:t>
            </a:r>
            <a:r>
              <a:rPr lang="en-US" b="1" dirty="0">
                <a:solidFill>
                  <a:schemeClr val="accent1"/>
                </a:solidFill>
              </a:rPr>
              <a:t>outdoor caf</a:t>
            </a:r>
            <a:r>
              <a:rPr lang="en-US" b="1" dirty="0">
                <a:solidFill>
                  <a:schemeClr val="accent1"/>
                </a:solidFill>
                <a:cs typeface="Arial" charset="0"/>
              </a:rPr>
              <a:t>és</a:t>
            </a:r>
            <a:endParaRPr lang="en-US" sz="2400" b="1" dirty="0">
              <a:solidFill>
                <a:schemeClr val="accent1"/>
              </a:solidFill>
              <a:cs typeface="Arial" charset="0"/>
            </a:endParaRPr>
          </a:p>
          <a:p>
            <a:pPr lvl="2" eaLnBrk="1" hangingPunct="1">
              <a:lnSpc>
                <a:spcPct val="90000"/>
              </a:lnSpc>
            </a:pPr>
            <a:r>
              <a:rPr lang="en-US" dirty="0">
                <a:solidFill>
                  <a:schemeClr val="accent1"/>
                </a:solidFill>
                <a:cs typeface="Arial" charset="0"/>
              </a:rPr>
              <a:t>Italy has </a:t>
            </a:r>
            <a:r>
              <a:rPr lang="en-US" sz="2800" b="1" dirty="0">
                <a:solidFill>
                  <a:srgbClr val="000000"/>
                </a:solidFill>
                <a:cs typeface="Arial" charset="0"/>
              </a:rPr>
              <a:t>far more bars and restaurants </a:t>
            </a:r>
            <a:r>
              <a:rPr lang="en-US" dirty="0">
                <a:solidFill>
                  <a:schemeClr val="accent1"/>
                </a:solidFill>
                <a:cs typeface="Arial" charset="0"/>
              </a:rPr>
              <a:t>per capita than comparable European nations</a:t>
            </a:r>
          </a:p>
          <a:p>
            <a:pPr lvl="2" eaLnBrk="1" hangingPunct="1">
              <a:lnSpc>
                <a:spcPct val="90000"/>
              </a:lnSpc>
            </a:pPr>
            <a:endParaRPr lang="en-US" dirty="0">
              <a:cs typeface="Arial" charset="0"/>
            </a:endParaRPr>
          </a:p>
          <a:p>
            <a:pPr lvl="3" eaLnBrk="1" hangingPunct="1">
              <a:lnSpc>
                <a:spcPct val="90000"/>
              </a:lnSpc>
            </a:pPr>
            <a:r>
              <a:rPr lang="en-US" sz="2800" b="1" dirty="0">
                <a:solidFill>
                  <a:srgbClr val="FF0000"/>
                </a:solidFill>
                <a:cs typeface="Arial" charset="0"/>
              </a:rPr>
              <a:t>Italy:</a:t>
            </a:r>
            <a:r>
              <a:rPr lang="en-US" sz="2400" dirty="0">
                <a:solidFill>
                  <a:srgbClr val="FF0000"/>
                </a:solidFill>
                <a:cs typeface="Arial" charset="0"/>
              </a:rPr>
              <a:t>	   	</a:t>
            </a:r>
            <a:r>
              <a:rPr lang="en-US" sz="2800" b="1" dirty="0">
                <a:solidFill>
                  <a:srgbClr val="FF0000"/>
                </a:solidFill>
                <a:cs typeface="Arial" charset="0"/>
              </a:rPr>
              <a:t>257</a:t>
            </a:r>
            <a:r>
              <a:rPr lang="en-US" sz="2400" dirty="0">
                <a:solidFill>
                  <a:srgbClr val="FF0000"/>
                </a:solidFill>
                <a:cs typeface="Arial" charset="0"/>
              </a:rPr>
              <a:t>   </a:t>
            </a:r>
            <a:r>
              <a:rPr lang="en-US" sz="1800" dirty="0">
                <a:solidFill>
                  <a:srgbClr val="FF0000"/>
                </a:solidFill>
                <a:cs typeface="Arial" charset="0"/>
              </a:rPr>
              <a:t>(inhabitants per café 				    and restaurant)</a:t>
            </a:r>
          </a:p>
          <a:p>
            <a:pPr lvl="3" eaLnBrk="1" hangingPunct="1">
              <a:lnSpc>
                <a:spcPct val="90000"/>
              </a:lnSpc>
            </a:pPr>
            <a:r>
              <a:rPr lang="en-US" sz="2400" dirty="0">
                <a:cs typeface="Arial" charset="0"/>
              </a:rPr>
              <a:t>Britain: 	  	451</a:t>
            </a:r>
          </a:p>
          <a:p>
            <a:pPr lvl="3" eaLnBrk="1" hangingPunct="1">
              <a:lnSpc>
                <a:spcPct val="90000"/>
              </a:lnSpc>
            </a:pPr>
            <a:r>
              <a:rPr lang="en-US" sz="2400" dirty="0">
                <a:cs typeface="Arial" charset="0"/>
              </a:rPr>
              <a:t>France:	   	795 </a:t>
            </a:r>
          </a:p>
          <a:p>
            <a:pPr lvl="3" eaLnBrk="1" hangingPunct="1">
              <a:lnSpc>
                <a:spcPct val="90000"/>
              </a:lnSpc>
            </a:pPr>
            <a:r>
              <a:rPr lang="en-US" sz="2400" dirty="0">
                <a:cs typeface="Arial" charset="0"/>
              </a:rPr>
              <a:t>Germany:	558</a:t>
            </a:r>
          </a:p>
          <a:p>
            <a:pPr lvl="3" eaLnBrk="1" hangingPunct="1">
              <a:lnSpc>
                <a:spcPct val="90000"/>
              </a:lnSpc>
            </a:pPr>
            <a:r>
              <a:rPr lang="en-US" sz="2400" dirty="0">
                <a:cs typeface="Arial" charset="0"/>
              </a:rPr>
              <a:t>Spain:	  	778</a:t>
            </a:r>
          </a:p>
          <a:p>
            <a:pPr lvl="4" eaLnBrk="1" hangingPunct="1">
              <a:lnSpc>
                <a:spcPct val="90000"/>
              </a:lnSpc>
              <a:buFontTx/>
              <a:buNone/>
            </a:pPr>
            <a:r>
              <a:rPr lang="en-US" sz="1200" dirty="0">
                <a:cs typeface="Arial" charset="0"/>
              </a:rPr>
              <a:t>                                       (Richard 1995)</a:t>
            </a:r>
          </a:p>
        </p:txBody>
      </p:sp>
      <p:sp>
        <p:nvSpPr>
          <p:cNvPr id="5" name="AutoShape 8"/>
          <p:cNvSpPr>
            <a:spLocks noChangeArrowheads="1"/>
          </p:cNvSpPr>
          <p:nvPr/>
        </p:nvSpPr>
        <p:spPr bwMode="auto">
          <a:xfrm rot="16200000">
            <a:off x="163399" y="3632539"/>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1730" name="Rectangle 4"/>
          <p:cNvSpPr>
            <a:spLocks noChangeArrowheads="1"/>
          </p:cNvSpPr>
          <p:nvPr/>
        </p:nvSpPr>
        <p:spPr bwMode="auto">
          <a:xfrm>
            <a:off x="3059342" y="6551842"/>
            <a:ext cx="2991525" cy="215444"/>
          </a:xfrm>
          <a:prstGeom prst="rect">
            <a:avLst/>
          </a:prstGeom>
          <a:noFill/>
          <a:ln w="9525">
            <a:noFill/>
            <a:miter lim="800000"/>
            <a:headEnd/>
            <a:tailEnd/>
          </a:ln>
        </p:spPr>
        <p:txBody>
          <a:bodyPr wrap="none">
            <a:spAutoFit/>
          </a:bodyPr>
          <a:lstStyle/>
          <a:p>
            <a:r>
              <a:rPr lang="en-US" sz="800" b="0" i="0" dirty="0">
                <a:hlinkClick r:id="rId2"/>
              </a:rPr>
              <a:t>http://www.liveromelikearoman.com/piazzatoday.htm</a:t>
            </a:r>
            <a:endParaRPr lang="en-US" sz="800" b="0" i="0" dirty="0"/>
          </a:p>
        </p:txBody>
      </p:sp>
      <p:pic>
        <p:nvPicPr>
          <p:cNvPr id="201731" name="Picture 7"/>
          <p:cNvPicPr>
            <a:picLocks noChangeAspect="1" noChangeArrowheads="1"/>
          </p:cNvPicPr>
          <p:nvPr/>
        </p:nvPicPr>
        <p:blipFill>
          <a:blip r:embed="rId3" cstate="print"/>
          <a:srcRect/>
          <a:stretch>
            <a:fillRect/>
          </a:stretch>
        </p:blipFill>
        <p:spPr bwMode="auto">
          <a:xfrm>
            <a:off x="685800" y="381000"/>
            <a:ext cx="7772400" cy="5465364"/>
          </a:xfrm>
          <a:prstGeom prst="rect">
            <a:avLst/>
          </a:prstGeom>
          <a:noFill/>
          <a:ln w="9525">
            <a:noFill/>
            <a:miter lim="800000"/>
            <a:headEnd/>
            <a:tailEnd/>
          </a:ln>
        </p:spPr>
      </p:pic>
      <p:sp>
        <p:nvSpPr>
          <p:cNvPr id="201732" name="Rectangle 8"/>
          <p:cNvSpPr>
            <a:spLocks noChangeArrowheads="1"/>
          </p:cNvSpPr>
          <p:nvPr/>
        </p:nvSpPr>
        <p:spPr bwMode="auto">
          <a:xfrm>
            <a:off x="3181350" y="5911850"/>
            <a:ext cx="2762250" cy="336550"/>
          </a:xfrm>
          <a:prstGeom prst="rect">
            <a:avLst/>
          </a:prstGeom>
          <a:noFill/>
          <a:ln w="9525">
            <a:noFill/>
            <a:miter lim="800000"/>
            <a:headEnd/>
            <a:tailEnd/>
          </a:ln>
        </p:spPr>
        <p:txBody>
          <a:bodyPr wrap="none" anchor="ctr">
            <a:spAutoFit/>
          </a:bodyPr>
          <a:lstStyle/>
          <a:p>
            <a:pPr algn="l">
              <a:spcBef>
                <a:spcPct val="0"/>
              </a:spcBef>
            </a:pPr>
            <a:r>
              <a:rPr lang="en-US" sz="1600" b="0" dirty="0">
                <a:solidFill>
                  <a:schemeClr val="bg1"/>
                </a:solidFill>
              </a:rPr>
              <a:t>Piazza </a:t>
            </a:r>
            <a:r>
              <a:rPr lang="en-US" sz="1600" b="0" dirty="0" err="1">
                <a:solidFill>
                  <a:schemeClr val="bg1"/>
                </a:solidFill>
              </a:rPr>
              <a:t>Sant'Egidio</a:t>
            </a:r>
            <a:r>
              <a:rPr lang="en-US" sz="1600" b="0" i="0" dirty="0">
                <a:solidFill>
                  <a:schemeClr val="bg1"/>
                </a:solidFill>
              </a:rPr>
              <a:t>, Rome</a:t>
            </a:r>
            <a:endParaRPr lang="en-US" sz="1600" i="0" dirty="0">
              <a:solidFill>
                <a:schemeClr val="bg1"/>
              </a:solidFill>
            </a:endParaRP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9683" name="Rectangle 3"/>
          <p:cNvSpPr>
            <a:spLocks noGrp="1" noChangeArrowheads="1"/>
          </p:cNvSpPr>
          <p:nvPr>
            <p:ph type="body" idx="1"/>
          </p:nvPr>
        </p:nvSpPr>
        <p:spPr>
          <a:xfrm>
            <a:off x="914400" y="1600200"/>
            <a:ext cx="7315200" cy="4388894"/>
          </a:xfrm>
        </p:spPr>
        <p:txBody>
          <a:bodyPr/>
          <a:lstStyle/>
          <a:p>
            <a:pPr marL="0" indent="0" algn="ctr" eaLnBrk="1" hangingPunct="1">
              <a:lnSpc>
                <a:spcPct val="90000"/>
              </a:lnSpc>
              <a:buNone/>
            </a:pPr>
            <a:endParaRPr lang="en-US" sz="2400" dirty="0">
              <a:solidFill>
                <a:schemeClr val="accent1">
                  <a:lumMod val="90000"/>
                </a:schemeClr>
              </a:solidFill>
            </a:endParaRPr>
          </a:p>
          <a:p>
            <a:pPr marL="0" indent="0" algn="ctr" eaLnBrk="1" hangingPunct="1">
              <a:lnSpc>
                <a:spcPct val="90000"/>
              </a:lnSpc>
              <a:buNone/>
            </a:pPr>
            <a:r>
              <a:rPr lang="en-US" sz="2400" dirty="0">
                <a:solidFill>
                  <a:schemeClr val="accent1">
                    <a:lumMod val="90000"/>
                  </a:schemeClr>
                </a:solidFill>
              </a:rPr>
              <a:t>Even in Italian cities where there is no central piazza, it is well-known that </a:t>
            </a:r>
          </a:p>
          <a:p>
            <a:pPr marL="0" indent="0" algn="ctr" eaLnBrk="1" hangingPunct="1">
              <a:lnSpc>
                <a:spcPct val="90000"/>
              </a:lnSpc>
              <a:buNone/>
            </a:pPr>
            <a:r>
              <a:rPr lang="en-US" sz="3600" b="1" dirty="0">
                <a:solidFill>
                  <a:schemeClr val="accent1">
                    <a:lumMod val="90000"/>
                  </a:schemeClr>
                </a:solidFill>
              </a:rPr>
              <a:t>certain avenues</a:t>
            </a:r>
            <a:r>
              <a:rPr lang="en-US" dirty="0">
                <a:solidFill>
                  <a:schemeClr val="accent1">
                    <a:lumMod val="90000"/>
                  </a:schemeClr>
                </a:solidFill>
              </a:rPr>
              <a:t> </a:t>
            </a:r>
            <a:r>
              <a:rPr lang="en-US" b="1" dirty="0">
                <a:solidFill>
                  <a:schemeClr val="accent1">
                    <a:lumMod val="90000"/>
                  </a:schemeClr>
                </a:solidFill>
              </a:rPr>
              <a:t>serve as substitutes </a:t>
            </a:r>
            <a:r>
              <a:rPr lang="en-US" sz="2400" dirty="0">
                <a:solidFill>
                  <a:schemeClr val="accent1">
                    <a:lumMod val="90000"/>
                  </a:schemeClr>
                </a:solidFill>
              </a:rPr>
              <a:t>for them, and the village-like behavior is replaced along them</a:t>
            </a:r>
          </a:p>
          <a:p>
            <a:pPr marL="0" indent="0" algn="ctr" eaLnBrk="1" hangingPunct="1">
              <a:lnSpc>
                <a:spcPct val="90000"/>
              </a:lnSpc>
              <a:buNone/>
            </a:pPr>
            <a:endParaRPr lang="en-US" sz="1200" dirty="0"/>
          </a:p>
          <a:p>
            <a:pPr lvl="1" eaLnBrk="1" hangingPunct="1">
              <a:lnSpc>
                <a:spcPct val="90000"/>
              </a:lnSpc>
            </a:pPr>
            <a:r>
              <a:rPr lang="en-US" dirty="0"/>
              <a:t>And if there’s not a proper outdoor caf</a:t>
            </a:r>
            <a:r>
              <a:rPr lang="en-US" dirty="0">
                <a:cs typeface="Arial" charset="0"/>
              </a:rPr>
              <a:t>é</a:t>
            </a:r>
            <a:br>
              <a:rPr lang="en-US" dirty="0">
                <a:cs typeface="Arial" charset="0"/>
              </a:rPr>
            </a:br>
            <a:r>
              <a:rPr lang="en-US" dirty="0">
                <a:cs typeface="Arial" charset="0"/>
              </a:rPr>
              <a:t>there will still be tables and chairs and other places to sit and visit in the public space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1730" name="Rectangle 4"/>
          <p:cNvSpPr>
            <a:spLocks noChangeArrowheads="1"/>
          </p:cNvSpPr>
          <p:nvPr/>
        </p:nvSpPr>
        <p:spPr bwMode="auto">
          <a:xfrm>
            <a:off x="3815963" y="6199496"/>
            <a:ext cx="1478290" cy="276999"/>
          </a:xfrm>
          <a:prstGeom prst="rect">
            <a:avLst/>
          </a:prstGeom>
          <a:noFill/>
          <a:ln w="9525">
            <a:noFill/>
            <a:miter lim="800000"/>
            <a:headEnd/>
            <a:tailEnd/>
          </a:ln>
        </p:spPr>
        <p:txBody>
          <a:bodyPr wrap="none">
            <a:spAutoFit/>
          </a:bodyPr>
          <a:lstStyle/>
          <a:p>
            <a:r>
              <a:rPr lang="en-US" sz="1200" b="0" i="0" dirty="0">
                <a:solidFill>
                  <a:srgbClr val="FFFFFF"/>
                </a:solidFill>
              </a:rPr>
              <a:t>Willie Henderson</a:t>
            </a:r>
          </a:p>
        </p:txBody>
      </p:sp>
      <p:sp>
        <p:nvSpPr>
          <p:cNvPr id="201732" name="Rectangle 8"/>
          <p:cNvSpPr>
            <a:spLocks noChangeArrowheads="1"/>
          </p:cNvSpPr>
          <p:nvPr/>
        </p:nvSpPr>
        <p:spPr bwMode="auto">
          <a:xfrm>
            <a:off x="1066800" y="5894696"/>
            <a:ext cx="6977295" cy="338554"/>
          </a:xfrm>
          <a:prstGeom prst="rect">
            <a:avLst/>
          </a:prstGeom>
          <a:noFill/>
          <a:ln w="9525">
            <a:noFill/>
            <a:miter lim="800000"/>
            <a:headEnd/>
            <a:tailEnd/>
          </a:ln>
        </p:spPr>
        <p:txBody>
          <a:bodyPr wrap="none" anchor="ctr">
            <a:spAutoFit/>
          </a:bodyPr>
          <a:lstStyle/>
          <a:p>
            <a:pPr algn="l">
              <a:spcBef>
                <a:spcPct val="0"/>
              </a:spcBef>
            </a:pPr>
            <a:r>
              <a:rPr lang="en-US" sz="1600" b="0" i="0" dirty="0" err="1">
                <a:solidFill>
                  <a:schemeClr val="bg1"/>
                </a:solidFill>
              </a:rPr>
              <a:t>Castagneto</a:t>
            </a:r>
            <a:r>
              <a:rPr lang="en-US" sz="1600" b="0" i="0" dirty="0">
                <a:solidFill>
                  <a:schemeClr val="bg1"/>
                </a:solidFill>
              </a:rPr>
              <a:t> Carducci, Province of Livorno, region of Tuscany, Italy</a:t>
            </a:r>
            <a:endParaRPr lang="en-US" sz="1600" i="0" dirty="0">
              <a:solidFill>
                <a:schemeClr val="bg1"/>
              </a:solidFill>
            </a:endParaRPr>
          </a:p>
        </p:txBody>
      </p:sp>
      <p:pic>
        <p:nvPicPr>
          <p:cNvPr id="5" name="Picture 4" descr="Hill-town blues 020"/>
          <p:cNvPicPr>
            <a:picLocks noChangeAspect="1" noChangeArrowheads="1"/>
          </p:cNvPicPr>
          <p:nvPr/>
        </p:nvPicPr>
        <p:blipFill>
          <a:blip r:embed="rId2" cstate="print"/>
          <a:srcRect/>
          <a:stretch>
            <a:fillRect/>
          </a:stretch>
        </p:blipFill>
        <p:spPr bwMode="auto">
          <a:xfrm>
            <a:off x="685800" y="33669"/>
            <a:ext cx="7772400" cy="5828955"/>
          </a:xfrm>
          <a:prstGeom prst="rect">
            <a:avLst/>
          </a:prstGeom>
          <a:noFill/>
        </p:spPr>
      </p:pic>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2754" name="Rectangle 2"/>
          <p:cNvSpPr>
            <a:spLocks noChangeArrowheads="1"/>
          </p:cNvSpPr>
          <p:nvPr/>
        </p:nvSpPr>
        <p:spPr bwMode="auto">
          <a:xfrm>
            <a:off x="3460196" y="6551842"/>
            <a:ext cx="2215671" cy="215444"/>
          </a:xfrm>
          <a:prstGeom prst="rect">
            <a:avLst/>
          </a:prstGeom>
          <a:noFill/>
          <a:ln w="9525">
            <a:noFill/>
            <a:miter lim="800000"/>
            <a:headEnd/>
            <a:tailEnd/>
          </a:ln>
        </p:spPr>
        <p:txBody>
          <a:bodyPr wrap="none">
            <a:spAutoFit/>
          </a:bodyPr>
          <a:lstStyle/>
          <a:p>
            <a:r>
              <a:rPr lang="en-US" sz="800" b="0" i="0" dirty="0">
                <a:hlinkClick r:id="rId2"/>
              </a:rPr>
              <a:t>www.bed-breakfast-italy.com/bars.htm</a:t>
            </a:r>
            <a:endParaRPr lang="en-US" sz="800" b="0" i="0" dirty="0"/>
          </a:p>
        </p:txBody>
      </p:sp>
      <p:sp>
        <p:nvSpPr>
          <p:cNvPr id="202755" name="Rectangle 3"/>
          <p:cNvSpPr>
            <a:spLocks noChangeArrowheads="1"/>
          </p:cNvSpPr>
          <p:nvPr/>
        </p:nvSpPr>
        <p:spPr bwMode="auto">
          <a:xfrm>
            <a:off x="2303461" y="5972628"/>
            <a:ext cx="4540025" cy="338554"/>
          </a:xfrm>
          <a:prstGeom prst="rect">
            <a:avLst/>
          </a:prstGeom>
          <a:noFill/>
          <a:ln w="9525">
            <a:noFill/>
            <a:miter lim="800000"/>
            <a:headEnd/>
            <a:tailEnd/>
          </a:ln>
        </p:spPr>
        <p:txBody>
          <a:bodyPr wrap="none" anchor="ctr">
            <a:spAutoFit/>
          </a:bodyPr>
          <a:lstStyle/>
          <a:p>
            <a:pPr algn="l">
              <a:spcBef>
                <a:spcPct val="0"/>
              </a:spcBef>
            </a:pPr>
            <a:r>
              <a:rPr lang="it-IT" sz="1600" b="0" dirty="0">
                <a:solidFill>
                  <a:schemeClr val="bg1"/>
                </a:solidFill>
              </a:rPr>
              <a:t>Piazza dei Signori</a:t>
            </a:r>
            <a:r>
              <a:rPr lang="it-IT" sz="1600" b="0" i="0" dirty="0">
                <a:solidFill>
                  <a:schemeClr val="bg1"/>
                </a:solidFill>
              </a:rPr>
              <a:t>, Vicenza, Northern Italy</a:t>
            </a:r>
            <a:endParaRPr lang="en-US" sz="1600" b="0" i="0" dirty="0">
              <a:solidFill>
                <a:schemeClr val="bg1"/>
              </a:solidFill>
            </a:endParaRPr>
          </a:p>
        </p:txBody>
      </p:sp>
      <p:pic>
        <p:nvPicPr>
          <p:cNvPr id="202756" name="Picture 5"/>
          <p:cNvPicPr>
            <a:picLocks noChangeAspect="1" noChangeArrowheads="1"/>
          </p:cNvPicPr>
          <p:nvPr/>
        </p:nvPicPr>
        <p:blipFill>
          <a:blip r:embed="rId3" cstate="print"/>
          <a:srcRect/>
          <a:stretch>
            <a:fillRect/>
          </a:stretch>
        </p:blipFill>
        <p:spPr bwMode="auto">
          <a:xfrm>
            <a:off x="155349" y="359226"/>
            <a:ext cx="8821737" cy="5486400"/>
          </a:xfrm>
          <a:prstGeom prst="rect">
            <a:avLst/>
          </a:prstGeom>
          <a:noFill/>
          <a:ln w="9525">
            <a:noFill/>
            <a:miter lim="800000"/>
            <a:headEnd/>
            <a:tailEnd/>
          </a:ln>
        </p:spPr>
      </p:pic>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3779" name="Rectangle 3"/>
          <p:cNvSpPr>
            <a:spLocks noGrp="1" noChangeArrowheads="1"/>
          </p:cNvSpPr>
          <p:nvPr>
            <p:ph type="body" idx="1"/>
          </p:nvPr>
        </p:nvSpPr>
        <p:spPr>
          <a:xfrm>
            <a:off x="914400" y="2481942"/>
            <a:ext cx="7315200" cy="3046988"/>
          </a:xfrm>
        </p:spPr>
        <p:txBody>
          <a:bodyPr/>
          <a:lstStyle/>
          <a:p>
            <a:pPr marL="0" indent="0" algn="ctr" eaLnBrk="1" hangingPunct="1">
              <a:spcBef>
                <a:spcPts val="0"/>
              </a:spcBef>
              <a:buNone/>
            </a:pPr>
            <a:r>
              <a:rPr lang="en-US" dirty="0" err="1"/>
              <a:t>Venezia</a:t>
            </a:r>
            <a:r>
              <a:rPr lang="en-US" dirty="0"/>
              <a:t> </a:t>
            </a:r>
            <a:r>
              <a:rPr lang="en-US" sz="1600" dirty="0"/>
              <a:t>(1997)</a:t>
            </a:r>
            <a:r>
              <a:rPr lang="en-US" dirty="0"/>
              <a:t> suggests that the large </a:t>
            </a:r>
          </a:p>
          <a:p>
            <a:pPr algn="ctr" eaLnBrk="1" hangingPunct="1">
              <a:spcBef>
                <a:spcPts val="0"/>
              </a:spcBef>
              <a:buFontTx/>
              <a:buNone/>
            </a:pPr>
            <a:r>
              <a:rPr lang="en-US" dirty="0"/>
              <a:t>	</a:t>
            </a:r>
            <a:r>
              <a:rPr lang="en-US" b="1" dirty="0"/>
              <a:t>piazza</a:t>
            </a:r>
            <a:r>
              <a:rPr lang="en-US" dirty="0"/>
              <a:t> is more descriptive of </a:t>
            </a:r>
            <a:r>
              <a:rPr lang="en-US" b="1" dirty="0"/>
              <a:t>southern</a:t>
            </a:r>
            <a:r>
              <a:rPr lang="en-US" dirty="0"/>
              <a:t> Italy, </a:t>
            </a:r>
            <a:br>
              <a:rPr lang="en-US" dirty="0"/>
            </a:br>
            <a:r>
              <a:rPr lang="en-US" dirty="0"/>
              <a:t>whereas </a:t>
            </a:r>
            <a:r>
              <a:rPr lang="en-US" b="1" dirty="0"/>
              <a:t>bars</a:t>
            </a:r>
            <a:r>
              <a:rPr lang="en-US" dirty="0"/>
              <a:t> </a:t>
            </a:r>
            <a:br>
              <a:rPr lang="en-US" dirty="0"/>
            </a:br>
            <a:r>
              <a:rPr lang="en-US" dirty="0"/>
              <a:t>(and the adjoining small parks) </a:t>
            </a:r>
            <a:br>
              <a:rPr lang="en-US" dirty="0"/>
            </a:br>
            <a:r>
              <a:rPr lang="en-US" dirty="0"/>
              <a:t>are more descriptive of </a:t>
            </a:r>
            <a:r>
              <a:rPr lang="en-US" b="1" dirty="0"/>
              <a:t>northern</a:t>
            </a:r>
            <a:r>
              <a:rPr lang="en-US" dirty="0"/>
              <a:t> Italy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4802" name="Rectangle 2"/>
          <p:cNvSpPr>
            <a:spLocks noChangeArrowheads="1"/>
          </p:cNvSpPr>
          <p:nvPr/>
        </p:nvSpPr>
        <p:spPr bwMode="auto">
          <a:xfrm>
            <a:off x="3460196" y="6551842"/>
            <a:ext cx="2215671" cy="215444"/>
          </a:xfrm>
          <a:prstGeom prst="rect">
            <a:avLst/>
          </a:prstGeom>
          <a:noFill/>
          <a:ln w="9525">
            <a:noFill/>
            <a:miter lim="800000"/>
            <a:headEnd/>
            <a:tailEnd/>
          </a:ln>
        </p:spPr>
        <p:txBody>
          <a:bodyPr wrap="none">
            <a:spAutoFit/>
          </a:bodyPr>
          <a:lstStyle/>
          <a:p>
            <a:r>
              <a:rPr lang="en-US" sz="800" b="0" i="0" dirty="0">
                <a:hlinkClick r:id="rId2"/>
              </a:rPr>
              <a:t>www.bed-breakfast-italy.com/bars.htm</a:t>
            </a:r>
            <a:endParaRPr lang="en-US" sz="800" b="0" i="0" dirty="0"/>
          </a:p>
        </p:txBody>
      </p:sp>
      <p:sp>
        <p:nvSpPr>
          <p:cNvPr id="204803" name="Rectangle 4"/>
          <p:cNvSpPr>
            <a:spLocks noChangeArrowheads="1"/>
          </p:cNvSpPr>
          <p:nvPr/>
        </p:nvSpPr>
        <p:spPr bwMode="auto">
          <a:xfrm>
            <a:off x="1954409" y="5986046"/>
            <a:ext cx="5222905" cy="338554"/>
          </a:xfrm>
          <a:prstGeom prst="rect">
            <a:avLst/>
          </a:prstGeom>
          <a:noFill/>
          <a:ln w="9525">
            <a:noFill/>
            <a:miter lim="800000"/>
            <a:headEnd/>
            <a:tailEnd/>
          </a:ln>
        </p:spPr>
        <p:txBody>
          <a:bodyPr wrap="none" anchor="ctr">
            <a:spAutoFit/>
          </a:bodyPr>
          <a:lstStyle/>
          <a:p>
            <a:pPr algn="l">
              <a:spcBef>
                <a:spcPct val="0"/>
              </a:spcBef>
            </a:pPr>
            <a:r>
              <a:rPr lang="it-IT" sz="1600" b="0" i="0" dirty="0">
                <a:solidFill>
                  <a:schemeClr val="bg1"/>
                </a:solidFill>
              </a:rPr>
              <a:t>Bar in </a:t>
            </a:r>
            <a:r>
              <a:rPr lang="it-IT" sz="1600" b="0" dirty="0">
                <a:solidFill>
                  <a:schemeClr val="bg1"/>
                </a:solidFill>
              </a:rPr>
              <a:t>Piazza dei Signori</a:t>
            </a:r>
            <a:r>
              <a:rPr lang="it-IT" sz="1600" b="0" i="0" dirty="0">
                <a:solidFill>
                  <a:schemeClr val="bg1"/>
                </a:solidFill>
              </a:rPr>
              <a:t>, Vicenza, Northern Italy</a:t>
            </a:r>
            <a:endParaRPr lang="en-US" sz="1600" b="0" i="0" dirty="0">
              <a:solidFill>
                <a:schemeClr val="bg1"/>
              </a:solidFill>
            </a:endParaRPr>
          </a:p>
        </p:txBody>
      </p:sp>
      <p:pic>
        <p:nvPicPr>
          <p:cNvPr id="204804" name="Picture 5"/>
          <p:cNvPicPr>
            <a:picLocks noChangeAspect="1" noChangeArrowheads="1"/>
          </p:cNvPicPr>
          <p:nvPr/>
        </p:nvPicPr>
        <p:blipFill>
          <a:blip r:embed="rId3" cstate="print"/>
          <a:srcRect/>
          <a:stretch>
            <a:fillRect/>
          </a:stretch>
        </p:blipFill>
        <p:spPr bwMode="auto">
          <a:xfrm>
            <a:off x="152400" y="351972"/>
            <a:ext cx="8821738" cy="5486400"/>
          </a:xfrm>
          <a:prstGeom prst="rect">
            <a:avLst/>
          </a:prstGeom>
          <a:noFill/>
          <a:ln w="9525">
            <a:noFill/>
            <a:miter lim="800000"/>
            <a:headEnd/>
            <a:tailEnd/>
          </a:ln>
        </p:spPr>
      </p:pic>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46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4611" name="Rectangle 3"/>
          <p:cNvSpPr>
            <a:spLocks noGrp="1" noChangeArrowheads="1"/>
          </p:cNvSpPr>
          <p:nvPr>
            <p:ph type="body" idx="1"/>
          </p:nvPr>
        </p:nvSpPr>
        <p:spPr>
          <a:xfrm>
            <a:off x="914400" y="2583518"/>
            <a:ext cx="7315200" cy="2217082"/>
          </a:xfrm>
        </p:spPr>
        <p:txBody>
          <a:bodyPr/>
          <a:lstStyle/>
          <a:p>
            <a:pPr marL="0" indent="0" algn="ctr" eaLnBrk="1" hangingPunct="1">
              <a:lnSpc>
                <a:spcPct val="150000"/>
              </a:lnSpc>
              <a:spcBef>
                <a:spcPts val="0"/>
              </a:spcBef>
              <a:buNone/>
            </a:pPr>
            <a:r>
              <a:rPr lang="en-US" b="1" dirty="0"/>
              <a:t>In terms of orientation toward time, space, and the other culture-general concepts discussed by Gannon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0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5635" name="Rectangle 3"/>
          <p:cNvSpPr>
            <a:spLocks noGrp="1" noChangeArrowheads="1"/>
          </p:cNvSpPr>
          <p:nvPr>
            <p:ph type="body" idx="1"/>
          </p:nvPr>
        </p:nvSpPr>
        <p:spPr>
          <a:xfrm>
            <a:off x="914400" y="2209800"/>
            <a:ext cx="7315200" cy="3785652"/>
          </a:xfrm>
        </p:spPr>
        <p:txBody>
          <a:bodyPr/>
          <a:lstStyle/>
          <a:p>
            <a:pPr marL="0" indent="0" algn="ctr" eaLnBrk="1" hangingPunct="1">
              <a:lnSpc>
                <a:spcPct val="150000"/>
              </a:lnSpc>
              <a:spcBef>
                <a:spcPts val="0"/>
              </a:spcBef>
              <a:buNone/>
            </a:pPr>
            <a:r>
              <a:rPr lang="en-US" b="1" dirty="0"/>
              <a:t>. . . as the discussion of the piazza suggests, Italians tend to be more </a:t>
            </a:r>
            <a:r>
              <a:rPr lang="en-US" b="1" dirty="0" err="1">
                <a:solidFill>
                  <a:srgbClr val="C00000"/>
                </a:solidFill>
              </a:rPr>
              <a:t>polychronic</a:t>
            </a:r>
            <a:r>
              <a:rPr lang="en-US" b="1" dirty="0">
                <a:solidFill>
                  <a:srgbClr val="C00000"/>
                </a:solidFill>
              </a:rPr>
              <a:t> </a:t>
            </a:r>
            <a:r>
              <a:rPr lang="en-US" b="1" dirty="0"/>
              <a:t>than </a:t>
            </a:r>
            <a:r>
              <a:rPr lang="en-US" b="1" dirty="0" err="1">
                <a:solidFill>
                  <a:srgbClr val="C00000"/>
                </a:solidFill>
              </a:rPr>
              <a:t>monochronic</a:t>
            </a:r>
            <a:r>
              <a:rPr lang="en-US" b="1" dirty="0"/>
              <a:t>, performing many activities simultaneously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5827" name="Rectangle 3"/>
          <p:cNvSpPr>
            <a:spLocks noGrp="1" noChangeArrowheads="1"/>
          </p:cNvSpPr>
          <p:nvPr>
            <p:ph type="body" idx="1"/>
          </p:nvPr>
        </p:nvSpPr>
        <p:spPr>
          <a:xfrm>
            <a:off x="914400" y="2474655"/>
            <a:ext cx="7315200" cy="2800767"/>
          </a:xfrm>
        </p:spPr>
        <p:txBody>
          <a:bodyPr/>
          <a:lstStyle/>
          <a:p>
            <a:pPr marL="0" indent="0" algn="ctr" eaLnBrk="1" hangingPunct="1">
              <a:spcBef>
                <a:spcPts val="0"/>
              </a:spcBef>
              <a:buNone/>
            </a:pPr>
            <a:r>
              <a:rPr lang="en-US" b="1" dirty="0"/>
              <a:t>Italians tend to be </a:t>
            </a:r>
          </a:p>
          <a:p>
            <a:pPr marL="0" indent="0" algn="ctr" eaLnBrk="1" hangingPunct="1">
              <a:spcBef>
                <a:spcPts val="0"/>
              </a:spcBef>
              <a:buNone/>
            </a:pPr>
            <a:r>
              <a:rPr lang="en-US" b="1" dirty="0"/>
              <a:t>great spectators of life</a:t>
            </a:r>
          </a:p>
          <a:p>
            <a:pPr marL="0" indent="0" algn="ctr" eaLnBrk="1" hangingPunct="1">
              <a:spcBef>
                <a:spcPts val="0"/>
              </a:spcBef>
              <a:buNone/>
            </a:pPr>
            <a:endParaRPr lang="en-US" sz="1400" b="1" dirty="0"/>
          </a:p>
          <a:p>
            <a:pPr eaLnBrk="1" hangingPunct="1">
              <a:spcBef>
                <a:spcPts val="0"/>
              </a:spcBef>
            </a:pPr>
            <a:endParaRPr lang="en-US" sz="1200" dirty="0"/>
          </a:p>
          <a:p>
            <a:pPr lvl="1" eaLnBrk="1" hangingPunct="1">
              <a:spcBef>
                <a:spcPts val="0"/>
              </a:spcBef>
            </a:pPr>
            <a:r>
              <a:rPr lang="en-US" dirty="0"/>
              <a:t>The show at the piazza can be so engrossing that many people spend most of their lives just looking at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6851" name="Rectangle 3"/>
          <p:cNvSpPr>
            <a:spLocks noGrp="1" noChangeArrowheads="1"/>
          </p:cNvSpPr>
          <p:nvPr>
            <p:ph type="body" idx="1"/>
          </p:nvPr>
        </p:nvSpPr>
        <p:spPr>
          <a:xfrm>
            <a:off x="914400" y="1600200"/>
            <a:ext cx="7315200" cy="3939540"/>
          </a:xfrm>
        </p:spPr>
        <p:txBody>
          <a:bodyPr/>
          <a:lstStyle/>
          <a:p>
            <a:pPr marL="0" indent="0" algn="ctr" eaLnBrk="1" hangingPunct="1">
              <a:spcBef>
                <a:spcPts val="0"/>
              </a:spcBef>
              <a:buNone/>
            </a:pPr>
            <a:r>
              <a:rPr lang="en-US" sz="2800" dirty="0"/>
              <a:t>Foreigners are frequently impressed by the fact that many Italians </a:t>
            </a:r>
          </a:p>
          <a:p>
            <a:pPr marL="0" indent="0" algn="ctr" eaLnBrk="1" hangingPunct="1">
              <a:spcBef>
                <a:spcPts val="0"/>
              </a:spcBef>
              <a:buNone/>
            </a:pPr>
            <a:r>
              <a:rPr lang="en-US" sz="3600" b="1" dirty="0"/>
              <a:t>seem to be </a:t>
            </a:r>
            <a:endParaRPr lang="en-US" sz="2800" b="1" dirty="0"/>
          </a:p>
          <a:p>
            <a:pPr marL="0" indent="0" algn="ctr" eaLnBrk="1" hangingPunct="1">
              <a:spcBef>
                <a:spcPts val="0"/>
              </a:spcBef>
              <a:buNone/>
            </a:pPr>
            <a:r>
              <a:rPr lang="en-US" sz="2800" b="1" dirty="0"/>
              <a:t>doing their jobs with whole-hearted dedication and enthusiasm</a:t>
            </a:r>
          </a:p>
          <a:p>
            <a:pPr eaLnBrk="1" hangingPunct="1">
              <a:spcBef>
                <a:spcPts val="0"/>
              </a:spcBef>
            </a:pPr>
            <a:endParaRPr lang="en-US" sz="1800" dirty="0"/>
          </a:p>
          <a:p>
            <a:pPr lvl="1" eaLnBrk="1" hangingPunct="1">
              <a:spcBef>
                <a:spcPts val="0"/>
              </a:spcBef>
            </a:pPr>
            <a:r>
              <a:rPr lang="en-US" dirty="0"/>
              <a:t>This does not mean that these Italians do everything with efficiency, speed, and thoroughness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6851" name="Rectangle 3"/>
          <p:cNvSpPr>
            <a:spLocks noGrp="1" noChangeArrowheads="1"/>
          </p:cNvSpPr>
          <p:nvPr>
            <p:ph type="body" idx="1"/>
          </p:nvPr>
        </p:nvSpPr>
        <p:spPr>
          <a:xfrm>
            <a:off x="914400" y="1600200"/>
            <a:ext cx="7315200" cy="4653582"/>
          </a:xfrm>
        </p:spPr>
        <p:txBody>
          <a:bodyPr/>
          <a:lstStyle/>
          <a:p>
            <a:pPr marL="0" indent="0" algn="ctr" eaLnBrk="1" hangingPunct="1">
              <a:spcBef>
                <a:spcPts val="0"/>
              </a:spcBef>
              <a:buNone/>
            </a:pPr>
            <a:r>
              <a:rPr lang="en-US" sz="2800" dirty="0">
                <a:solidFill>
                  <a:schemeClr val="accent1">
                    <a:lumMod val="90000"/>
                  </a:schemeClr>
                </a:solidFill>
              </a:rPr>
              <a:t>Foreigners are frequently impressed by the fact that many Italians seem to be </a:t>
            </a:r>
          </a:p>
          <a:p>
            <a:pPr marL="0" indent="0" algn="ctr" eaLnBrk="1" hangingPunct="1">
              <a:spcBef>
                <a:spcPts val="0"/>
              </a:spcBef>
              <a:buNone/>
            </a:pPr>
            <a:r>
              <a:rPr lang="en-US" sz="2800" b="1" dirty="0">
                <a:solidFill>
                  <a:schemeClr val="accent1">
                    <a:lumMod val="90000"/>
                  </a:schemeClr>
                </a:solidFill>
              </a:rPr>
              <a:t>doing their jobs with whole-hearted dedication and enthusiasm</a:t>
            </a:r>
          </a:p>
          <a:p>
            <a:pPr eaLnBrk="1" hangingPunct="1">
              <a:spcBef>
                <a:spcPts val="0"/>
              </a:spcBef>
            </a:pPr>
            <a:endParaRPr lang="en-US" sz="1200" dirty="0"/>
          </a:p>
          <a:p>
            <a:pPr lvl="1" eaLnBrk="1" hangingPunct="1"/>
            <a:r>
              <a:rPr lang="en-US" dirty="0"/>
              <a:t>Rather, they frequently complete their jobs with visible pleasure, as if work were not a punishment</a:t>
            </a:r>
          </a:p>
          <a:p>
            <a:pPr lvl="1" eaLnBrk="1" hangingPunct="1"/>
            <a:endParaRPr lang="en-US" sz="300" dirty="0"/>
          </a:p>
          <a:p>
            <a:pPr lvl="1" eaLnBrk="1" hangingPunct="1"/>
            <a:r>
              <a:rPr lang="en-US" sz="2400" dirty="0">
                <a:solidFill>
                  <a:schemeClr val="bg1"/>
                </a:solidFill>
              </a:rPr>
              <a:t>Looking closely one can realize that many Italians have a theatrical quality that enhances but slightly distorts the actions of their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6851" name="Rectangle 3"/>
          <p:cNvSpPr>
            <a:spLocks noGrp="1" noChangeArrowheads="1"/>
          </p:cNvSpPr>
          <p:nvPr>
            <p:ph type="body" idx="1"/>
          </p:nvPr>
        </p:nvSpPr>
        <p:spPr>
          <a:xfrm>
            <a:off x="914400" y="1600200"/>
            <a:ext cx="7315200" cy="4653582"/>
          </a:xfrm>
        </p:spPr>
        <p:txBody>
          <a:bodyPr/>
          <a:lstStyle/>
          <a:p>
            <a:pPr marL="0" indent="0" algn="ctr" eaLnBrk="1" hangingPunct="1">
              <a:spcBef>
                <a:spcPts val="0"/>
              </a:spcBef>
              <a:buNone/>
            </a:pPr>
            <a:r>
              <a:rPr lang="en-US" sz="2800" dirty="0">
                <a:solidFill>
                  <a:schemeClr val="accent1">
                    <a:lumMod val="90000"/>
                  </a:schemeClr>
                </a:solidFill>
              </a:rPr>
              <a:t>Foreigners are frequently impressed by the fact that many Italians seem to be </a:t>
            </a:r>
          </a:p>
          <a:p>
            <a:pPr marL="0" indent="0" algn="ctr" eaLnBrk="1" hangingPunct="1">
              <a:spcBef>
                <a:spcPts val="0"/>
              </a:spcBef>
              <a:buNone/>
            </a:pPr>
            <a:r>
              <a:rPr lang="en-US" sz="2800" b="1" dirty="0">
                <a:solidFill>
                  <a:schemeClr val="accent1">
                    <a:lumMod val="90000"/>
                  </a:schemeClr>
                </a:solidFill>
              </a:rPr>
              <a:t>doing their jobs with whole-hearted dedication and enthusiasm</a:t>
            </a:r>
          </a:p>
          <a:p>
            <a:pPr eaLnBrk="1" hangingPunct="1">
              <a:spcBef>
                <a:spcPts val="0"/>
              </a:spcBef>
            </a:pPr>
            <a:endParaRPr lang="en-US" sz="1200" dirty="0"/>
          </a:p>
          <a:p>
            <a:pPr lvl="1" eaLnBrk="1" hangingPunct="1"/>
            <a:r>
              <a:rPr lang="en-US" dirty="0">
                <a:solidFill>
                  <a:schemeClr val="accent1">
                    <a:lumMod val="90000"/>
                  </a:schemeClr>
                </a:solidFill>
              </a:rPr>
              <a:t>Rather, they frequently complete their jobs with visible pleasure, as if work were not a punishment</a:t>
            </a:r>
          </a:p>
          <a:p>
            <a:pPr lvl="1" eaLnBrk="1" hangingPunct="1"/>
            <a:endParaRPr lang="en-US" sz="300" dirty="0"/>
          </a:p>
          <a:p>
            <a:pPr lvl="1" eaLnBrk="1" hangingPunct="1"/>
            <a:r>
              <a:rPr lang="en-US" sz="2400" dirty="0"/>
              <a:t>Looking closely one can realize that many Italians have a theatrical quality that enhances but slightly distorts the actions of their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4084349156"/>
      </p:ext>
    </p:extLst>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7875" name="Rectangle 3"/>
          <p:cNvSpPr>
            <a:spLocks noGrp="1" noChangeArrowheads="1"/>
          </p:cNvSpPr>
          <p:nvPr>
            <p:ph type="body" idx="1"/>
          </p:nvPr>
        </p:nvSpPr>
        <p:spPr>
          <a:xfrm>
            <a:off x="914400" y="2026146"/>
            <a:ext cx="7315200" cy="3231654"/>
          </a:xfrm>
        </p:spPr>
        <p:txBody>
          <a:bodyPr/>
          <a:lstStyle/>
          <a:p>
            <a:pPr marL="0" indent="0" algn="ctr" eaLnBrk="1" hangingPunct="1">
              <a:spcBef>
                <a:spcPts val="0"/>
              </a:spcBef>
              <a:buNone/>
            </a:pPr>
            <a:r>
              <a:rPr lang="en-US" dirty="0"/>
              <a:t>In the opera, the best example of externalization is </a:t>
            </a:r>
            <a:r>
              <a:rPr lang="en-US" b="1" dirty="0"/>
              <a:t>the crowd scene</a:t>
            </a:r>
          </a:p>
          <a:p>
            <a:pPr eaLnBrk="1" hangingPunct="1">
              <a:spcBef>
                <a:spcPts val="0"/>
              </a:spcBef>
            </a:pPr>
            <a:endParaRPr lang="en-US" sz="1600" dirty="0"/>
          </a:p>
          <a:p>
            <a:pPr lvl="1" eaLnBrk="1" hangingPunct="1">
              <a:spcBef>
                <a:spcPts val="0"/>
              </a:spcBef>
            </a:pPr>
            <a:r>
              <a:rPr lang="en-US" dirty="0"/>
              <a:t>“There are so many crowd scenes in Italian opera that some writers have identified them as </a:t>
            </a:r>
            <a:r>
              <a:rPr lang="en-US" b="1" dirty="0"/>
              <a:t>one of  its essential characteristics</a:t>
            </a:r>
            <a:r>
              <a:rPr lang="en-US" dirty="0"/>
              <a:t>”</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2578" name="Picture 2"/>
          <p:cNvPicPr>
            <a:picLocks noChangeAspect="1" noChangeArrowheads="1"/>
          </p:cNvPicPr>
          <p:nvPr/>
        </p:nvPicPr>
        <p:blipFill>
          <a:blip r:embed="rId2" cstate="print"/>
          <a:srcRect/>
          <a:stretch>
            <a:fillRect/>
          </a:stretch>
        </p:blipFill>
        <p:spPr bwMode="auto">
          <a:xfrm>
            <a:off x="672152" y="979510"/>
            <a:ext cx="7772400" cy="4857750"/>
          </a:xfrm>
          <a:prstGeom prst="rect">
            <a:avLst/>
          </a:prstGeom>
          <a:noFill/>
          <a:ln w="9525">
            <a:noFill/>
            <a:miter lim="800000"/>
            <a:headEnd/>
            <a:tailEnd/>
          </a:ln>
        </p:spPr>
      </p:pic>
      <p:sp>
        <p:nvSpPr>
          <p:cNvPr id="4"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http://en.wikipedia.org/wiki/Aida</a:t>
            </a:r>
            <a:endParaRPr lang="en-US" sz="800" b="0" i="0" dirty="0">
              <a:solidFill>
                <a:srgbClr val="000000"/>
              </a:solidFill>
            </a:endParaRP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3186"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http://en.wikipedia.org/wiki/Aida</a:t>
            </a:r>
            <a:endParaRPr lang="en-US" sz="800" b="0" i="0" dirty="0">
              <a:solidFill>
                <a:srgbClr val="000000"/>
              </a:solidFill>
            </a:endParaRPr>
          </a:p>
        </p:txBody>
      </p:sp>
      <p:pic>
        <p:nvPicPr>
          <p:cNvPr id="791554" name="Picture 2"/>
          <p:cNvPicPr>
            <a:picLocks noChangeAspect="1" noChangeArrowheads="1"/>
          </p:cNvPicPr>
          <p:nvPr/>
        </p:nvPicPr>
        <p:blipFill>
          <a:blip r:embed="rId3" cstate="print"/>
          <a:srcRect/>
          <a:stretch>
            <a:fillRect/>
          </a:stretch>
        </p:blipFill>
        <p:spPr bwMode="auto">
          <a:xfrm>
            <a:off x="0" y="1111054"/>
            <a:ext cx="9144000" cy="4880610"/>
          </a:xfrm>
          <a:prstGeom prst="rect">
            <a:avLst/>
          </a:prstGeom>
          <a:noFill/>
          <a:ln w="9525">
            <a:noFill/>
            <a:miter lim="800000"/>
            <a:headEnd/>
            <a:tailEnd/>
          </a:ln>
        </p:spPr>
      </p:pic>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3602" name="Picture 2"/>
          <p:cNvPicPr>
            <a:picLocks noChangeAspect="1" noChangeArrowheads="1"/>
          </p:cNvPicPr>
          <p:nvPr/>
        </p:nvPicPr>
        <p:blipFill>
          <a:blip r:embed="rId2" cstate="print"/>
          <a:srcRect/>
          <a:stretch>
            <a:fillRect/>
          </a:stretch>
        </p:blipFill>
        <p:spPr bwMode="auto">
          <a:xfrm>
            <a:off x="0" y="371622"/>
            <a:ext cx="9144000" cy="6105378"/>
          </a:xfrm>
          <a:prstGeom prst="rect">
            <a:avLst/>
          </a:prstGeom>
          <a:noFill/>
          <a:ln w="9525">
            <a:noFill/>
            <a:miter lim="800000"/>
            <a:headEnd/>
            <a:tailEnd/>
          </a:ln>
        </p:spPr>
      </p:pic>
      <p:sp>
        <p:nvSpPr>
          <p:cNvPr id="5" name="Rectangle 4"/>
          <p:cNvSpPr>
            <a:spLocks noChangeArrowheads="1"/>
          </p:cNvSpPr>
          <p:nvPr/>
        </p:nvSpPr>
        <p:spPr bwMode="auto">
          <a:xfrm>
            <a:off x="3056230" y="6552734"/>
            <a:ext cx="3025188"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http://www.nedgallagher.com/journal/images/aida.jpg</a:t>
            </a:r>
            <a:endParaRPr lang="en-US" sz="800" b="0" i="0" dirty="0">
              <a:solidFill>
                <a:srgbClr val="000000"/>
              </a:solidFill>
            </a:endParaRP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7875" name="Rectangle 3"/>
          <p:cNvSpPr>
            <a:spLocks noGrp="1" noChangeArrowheads="1"/>
          </p:cNvSpPr>
          <p:nvPr>
            <p:ph type="body" idx="1"/>
          </p:nvPr>
        </p:nvSpPr>
        <p:spPr>
          <a:xfrm>
            <a:off x="914400" y="2026146"/>
            <a:ext cx="7315200" cy="4825937"/>
          </a:xfrm>
        </p:spPr>
        <p:txBody>
          <a:bodyPr/>
          <a:lstStyle/>
          <a:p>
            <a:pPr marL="0" indent="0" algn="ctr" eaLnBrk="1" hangingPunct="1">
              <a:spcBef>
                <a:spcPts val="0"/>
              </a:spcBef>
              <a:buNone/>
            </a:pPr>
            <a:r>
              <a:rPr lang="en-US" dirty="0">
                <a:solidFill>
                  <a:schemeClr val="accent1">
                    <a:lumMod val="90000"/>
                  </a:schemeClr>
                </a:solidFill>
              </a:rPr>
              <a:t>In the opera, the best example of externalization is </a:t>
            </a:r>
            <a:r>
              <a:rPr lang="en-US" b="1" dirty="0"/>
              <a:t>the crowd scene</a:t>
            </a:r>
          </a:p>
          <a:p>
            <a:pPr eaLnBrk="1" hangingPunct="1">
              <a:spcBef>
                <a:spcPts val="0"/>
              </a:spcBef>
            </a:pPr>
            <a:endParaRPr lang="en-US" sz="400" dirty="0"/>
          </a:p>
          <a:p>
            <a:pPr lvl="1" eaLnBrk="1" hangingPunct="1">
              <a:lnSpc>
                <a:spcPct val="150000"/>
              </a:lnSpc>
            </a:pPr>
            <a:r>
              <a:rPr lang="en-US" b="1" dirty="0"/>
              <a:t>Members of the crowd represent the chorus for the lead singers</a:t>
            </a:r>
            <a:r>
              <a:rPr lang="en-US" dirty="0"/>
              <a:t>, </a:t>
            </a:r>
            <a:br>
              <a:rPr lang="en-US" dirty="0"/>
            </a:br>
            <a:r>
              <a:rPr lang="en-US" dirty="0"/>
              <a:t>and there is a dynamic interplay between the lead singers and the chorus</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7875" name="Rectangle 3"/>
          <p:cNvSpPr>
            <a:spLocks noGrp="1" noChangeArrowheads="1"/>
          </p:cNvSpPr>
          <p:nvPr>
            <p:ph type="body" idx="1"/>
          </p:nvPr>
        </p:nvSpPr>
        <p:spPr>
          <a:xfrm>
            <a:off x="914400" y="2026146"/>
            <a:ext cx="7315200" cy="4179606"/>
          </a:xfrm>
        </p:spPr>
        <p:txBody>
          <a:bodyPr/>
          <a:lstStyle/>
          <a:p>
            <a:pPr marL="0" indent="0" algn="ctr" eaLnBrk="1" hangingPunct="1">
              <a:spcBef>
                <a:spcPts val="0"/>
              </a:spcBef>
              <a:buNone/>
            </a:pPr>
            <a:r>
              <a:rPr lang="en-US" dirty="0">
                <a:solidFill>
                  <a:schemeClr val="accent1">
                    <a:lumMod val="90000"/>
                  </a:schemeClr>
                </a:solidFill>
              </a:rPr>
              <a:t>In the opera, the best example of externalization is </a:t>
            </a:r>
            <a:r>
              <a:rPr lang="en-US" b="1" dirty="0"/>
              <a:t>the crowd scene</a:t>
            </a:r>
          </a:p>
          <a:p>
            <a:pPr eaLnBrk="1" hangingPunct="1">
              <a:spcBef>
                <a:spcPts val="0"/>
              </a:spcBef>
            </a:pPr>
            <a:endParaRPr lang="en-US" sz="1600" dirty="0"/>
          </a:p>
          <a:p>
            <a:pPr lvl="1" eaLnBrk="1" hangingPunct="1">
              <a:lnSpc>
                <a:spcPct val="150000"/>
              </a:lnSpc>
            </a:pPr>
            <a:r>
              <a:rPr lang="en-US" dirty="0"/>
              <a:t>This interplay is </a:t>
            </a:r>
            <a:r>
              <a:rPr lang="en-US" b="1" dirty="0"/>
              <a:t>analogous to the behavioral dynamics in a small village </a:t>
            </a:r>
            <a:r>
              <a:rPr lang="en-US" dirty="0"/>
              <a:t>when there is a problem, and everyone comments on it in the piazza</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09922" name="Rectangle 2"/>
          <p:cNvSpPr>
            <a:spLocks noChangeArrowheads="1"/>
          </p:cNvSpPr>
          <p:nvPr/>
        </p:nvSpPr>
        <p:spPr bwMode="auto">
          <a:xfrm>
            <a:off x="2376714" y="6551842"/>
            <a:ext cx="4370107" cy="215444"/>
          </a:xfrm>
          <a:prstGeom prst="rect">
            <a:avLst/>
          </a:prstGeom>
          <a:noFill/>
          <a:ln w="9525">
            <a:noFill/>
            <a:miter lim="800000"/>
            <a:headEnd/>
            <a:tailEnd/>
          </a:ln>
        </p:spPr>
        <p:txBody>
          <a:bodyPr wrap="none">
            <a:spAutoFit/>
          </a:bodyPr>
          <a:lstStyle/>
          <a:p>
            <a:r>
              <a:rPr lang="en-US" sz="800" b="0" i="0" dirty="0"/>
              <a:t>http://</a:t>
            </a:r>
            <a:r>
              <a:rPr lang="en-US" sz="800" b="0" i="0" dirty="0">
                <a:hlinkClick r:id="rId3"/>
              </a:rPr>
              <a:t>www.duluthnewstribune.com/articles/index.cfm?id=46549&amp;section=Wave</a:t>
            </a:r>
            <a:endParaRPr lang="en-US" sz="800" b="0" i="0" dirty="0"/>
          </a:p>
        </p:txBody>
      </p:sp>
      <p:pic>
        <p:nvPicPr>
          <p:cNvPr id="209923" name="Picture 4"/>
          <p:cNvPicPr>
            <a:picLocks noChangeAspect="1" noChangeArrowheads="1"/>
          </p:cNvPicPr>
          <p:nvPr/>
        </p:nvPicPr>
        <p:blipFill>
          <a:blip r:embed="rId4" cstate="print"/>
          <a:srcRect/>
          <a:stretch>
            <a:fillRect/>
          </a:stretch>
        </p:blipFill>
        <p:spPr bwMode="auto">
          <a:xfrm>
            <a:off x="215900" y="685800"/>
            <a:ext cx="8775700" cy="5484813"/>
          </a:xfrm>
          <a:prstGeom prst="rect">
            <a:avLst/>
          </a:prstGeom>
          <a:noFill/>
          <a:ln w="9525">
            <a:noFill/>
            <a:miter lim="800000"/>
            <a:headEnd/>
            <a:tailEnd/>
          </a:ln>
        </p:spPr>
      </p:pic>
      <p:sp>
        <p:nvSpPr>
          <p:cNvPr id="3" name="Freeform 2"/>
          <p:cNvSpPr/>
          <p:nvPr/>
        </p:nvSpPr>
        <p:spPr bwMode="auto">
          <a:xfrm>
            <a:off x="2895600" y="1577704"/>
            <a:ext cx="3200400" cy="1692365"/>
          </a:xfrm>
          <a:custGeom>
            <a:avLst/>
            <a:gdLst>
              <a:gd name="connsiteX0" fmla="*/ 2598058 w 3106058"/>
              <a:gd name="connsiteY0" fmla="*/ 1494971 h 1538514"/>
              <a:gd name="connsiteX1" fmla="*/ 2293258 w 3106058"/>
              <a:gd name="connsiteY1" fmla="*/ 1509486 h 1538514"/>
              <a:gd name="connsiteX2" fmla="*/ 1843315 w 3106058"/>
              <a:gd name="connsiteY2" fmla="*/ 1480457 h 1538514"/>
              <a:gd name="connsiteX3" fmla="*/ 1785258 w 3106058"/>
              <a:gd name="connsiteY3" fmla="*/ 1465943 h 1538514"/>
              <a:gd name="connsiteX4" fmla="*/ 1320800 w 3106058"/>
              <a:gd name="connsiteY4" fmla="*/ 1465943 h 1538514"/>
              <a:gd name="connsiteX5" fmla="*/ 1277258 w 3106058"/>
              <a:gd name="connsiteY5" fmla="*/ 1480457 h 1538514"/>
              <a:gd name="connsiteX6" fmla="*/ 1016000 w 3106058"/>
              <a:gd name="connsiteY6" fmla="*/ 1509486 h 1538514"/>
              <a:gd name="connsiteX7" fmla="*/ 711200 w 3106058"/>
              <a:gd name="connsiteY7" fmla="*/ 1524000 h 1538514"/>
              <a:gd name="connsiteX8" fmla="*/ 478972 w 3106058"/>
              <a:gd name="connsiteY8" fmla="*/ 1538514 h 1538514"/>
              <a:gd name="connsiteX9" fmla="*/ 203200 w 3106058"/>
              <a:gd name="connsiteY9" fmla="*/ 1524000 h 1538514"/>
              <a:gd name="connsiteX10" fmla="*/ 159658 w 3106058"/>
              <a:gd name="connsiteY10" fmla="*/ 1509486 h 1538514"/>
              <a:gd name="connsiteX11" fmla="*/ 101600 w 3106058"/>
              <a:gd name="connsiteY11" fmla="*/ 1494971 h 1538514"/>
              <a:gd name="connsiteX12" fmla="*/ 43543 w 3106058"/>
              <a:gd name="connsiteY12" fmla="*/ 1364343 h 1538514"/>
              <a:gd name="connsiteX13" fmla="*/ 29029 w 3106058"/>
              <a:gd name="connsiteY13" fmla="*/ 1320800 h 1538514"/>
              <a:gd name="connsiteX14" fmla="*/ 14515 w 3106058"/>
              <a:gd name="connsiteY14" fmla="*/ 1277257 h 1538514"/>
              <a:gd name="connsiteX15" fmla="*/ 0 w 3106058"/>
              <a:gd name="connsiteY15" fmla="*/ 1190171 h 1538514"/>
              <a:gd name="connsiteX16" fmla="*/ 14515 w 3106058"/>
              <a:gd name="connsiteY16" fmla="*/ 406400 h 1538514"/>
              <a:gd name="connsiteX17" fmla="*/ 29029 w 3106058"/>
              <a:gd name="connsiteY17" fmla="*/ 362857 h 1538514"/>
              <a:gd name="connsiteX18" fmla="*/ 58058 w 3106058"/>
              <a:gd name="connsiteY18" fmla="*/ 232228 h 1538514"/>
              <a:gd name="connsiteX19" fmla="*/ 87086 w 3106058"/>
              <a:gd name="connsiteY19" fmla="*/ 188686 h 1538514"/>
              <a:gd name="connsiteX20" fmla="*/ 130629 w 3106058"/>
              <a:gd name="connsiteY20" fmla="*/ 145143 h 1538514"/>
              <a:gd name="connsiteX21" fmla="*/ 217715 w 3106058"/>
              <a:gd name="connsiteY21" fmla="*/ 87086 h 1538514"/>
              <a:gd name="connsiteX22" fmla="*/ 609600 w 3106058"/>
              <a:gd name="connsiteY22" fmla="*/ 101600 h 1538514"/>
              <a:gd name="connsiteX23" fmla="*/ 856343 w 3106058"/>
              <a:gd name="connsiteY23" fmla="*/ 130628 h 1538514"/>
              <a:gd name="connsiteX24" fmla="*/ 1016000 w 3106058"/>
              <a:gd name="connsiteY24" fmla="*/ 145143 h 1538514"/>
              <a:gd name="connsiteX25" fmla="*/ 1451429 w 3106058"/>
              <a:gd name="connsiteY25" fmla="*/ 145143 h 1538514"/>
              <a:gd name="connsiteX26" fmla="*/ 1712686 w 3106058"/>
              <a:gd name="connsiteY26" fmla="*/ 130628 h 1538514"/>
              <a:gd name="connsiteX27" fmla="*/ 2278743 w 3106058"/>
              <a:gd name="connsiteY27" fmla="*/ 101600 h 1538514"/>
              <a:gd name="connsiteX28" fmla="*/ 2438400 w 3106058"/>
              <a:gd name="connsiteY28" fmla="*/ 58057 h 1538514"/>
              <a:gd name="connsiteX29" fmla="*/ 2525486 w 3106058"/>
              <a:gd name="connsiteY29" fmla="*/ 29028 h 1538514"/>
              <a:gd name="connsiteX30" fmla="*/ 2569029 w 3106058"/>
              <a:gd name="connsiteY30" fmla="*/ 14514 h 1538514"/>
              <a:gd name="connsiteX31" fmla="*/ 2670629 w 3106058"/>
              <a:gd name="connsiteY31" fmla="*/ 0 h 1538514"/>
              <a:gd name="connsiteX32" fmla="*/ 2844800 w 3106058"/>
              <a:gd name="connsiteY32" fmla="*/ 29028 h 1538514"/>
              <a:gd name="connsiteX33" fmla="*/ 2931886 w 3106058"/>
              <a:gd name="connsiteY33" fmla="*/ 43543 h 1538514"/>
              <a:gd name="connsiteX34" fmla="*/ 3033486 w 3106058"/>
              <a:gd name="connsiteY34" fmla="*/ 72571 h 1538514"/>
              <a:gd name="connsiteX35" fmla="*/ 3077029 w 3106058"/>
              <a:gd name="connsiteY35" fmla="*/ 174171 h 1538514"/>
              <a:gd name="connsiteX36" fmla="*/ 3091543 w 3106058"/>
              <a:gd name="connsiteY36" fmla="*/ 232228 h 1538514"/>
              <a:gd name="connsiteX37" fmla="*/ 3106058 w 3106058"/>
              <a:gd name="connsiteY37" fmla="*/ 275771 h 1538514"/>
              <a:gd name="connsiteX38" fmla="*/ 3091543 w 3106058"/>
              <a:gd name="connsiteY38" fmla="*/ 667657 h 1538514"/>
              <a:gd name="connsiteX39" fmla="*/ 3077029 w 3106058"/>
              <a:gd name="connsiteY39" fmla="*/ 711200 h 1538514"/>
              <a:gd name="connsiteX40" fmla="*/ 3091543 w 3106058"/>
              <a:gd name="connsiteY40" fmla="*/ 957943 h 1538514"/>
              <a:gd name="connsiteX41" fmla="*/ 3062515 w 3106058"/>
              <a:gd name="connsiteY41" fmla="*/ 1320800 h 1538514"/>
              <a:gd name="connsiteX42" fmla="*/ 3018972 w 3106058"/>
              <a:gd name="connsiteY42" fmla="*/ 1407886 h 1538514"/>
              <a:gd name="connsiteX43" fmla="*/ 2975429 w 3106058"/>
              <a:gd name="connsiteY43" fmla="*/ 1436914 h 1538514"/>
              <a:gd name="connsiteX44" fmla="*/ 2888343 w 3106058"/>
              <a:gd name="connsiteY44" fmla="*/ 1494971 h 1538514"/>
              <a:gd name="connsiteX45" fmla="*/ 2598058 w 3106058"/>
              <a:gd name="connsiteY45" fmla="*/ 1494971 h 153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106058" h="1538514">
                <a:moveTo>
                  <a:pt x="2598058" y="1494971"/>
                </a:moveTo>
                <a:cubicBezTo>
                  <a:pt x="2498877" y="1497390"/>
                  <a:pt x="2394954" y="1511442"/>
                  <a:pt x="2293258" y="1509486"/>
                </a:cubicBezTo>
                <a:cubicBezTo>
                  <a:pt x="2142993" y="1506596"/>
                  <a:pt x="1843315" y="1480457"/>
                  <a:pt x="1843315" y="1480457"/>
                </a:cubicBezTo>
                <a:cubicBezTo>
                  <a:pt x="1823963" y="1475619"/>
                  <a:pt x="1804974" y="1468976"/>
                  <a:pt x="1785258" y="1465943"/>
                </a:cubicBezTo>
                <a:cubicBezTo>
                  <a:pt x="1596189" y="1436855"/>
                  <a:pt x="1565536" y="1455302"/>
                  <a:pt x="1320800" y="1465943"/>
                </a:cubicBezTo>
                <a:cubicBezTo>
                  <a:pt x="1306286" y="1470781"/>
                  <a:pt x="1292100" y="1476746"/>
                  <a:pt x="1277258" y="1480457"/>
                </a:cubicBezTo>
                <a:cubicBezTo>
                  <a:pt x="1185888" y="1503299"/>
                  <a:pt x="1119182" y="1503416"/>
                  <a:pt x="1016000" y="1509486"/>
                </a:cubicBezTo>
                <a:cubicBezTo>
                  <a:pt x="914460" y="1515459"/>
                  <a:pt x="812767" y="1518510"/>
                  <a:pt x="711200" y="1524000"/>
                </a:cubicBezTo>
                <a:lnTo>
                  <a:pt x="478972" y="1538514"/>
                </a:lnTo>
                <a:cubicBezTo>
                  <a:pt x="387048" y="1533676"/>
                  <a:pt x="294873" y="1532334"/>
                  <a:pt x="203200" y="1524000"/>
                </a:cubicBezTo>
                <a:cubicBezTo>
                  <a:pt x="187964" y="1522615"/>
                  <a:pt x="174368" y="1513689"/>
                  <a:pt x="159658" y="1509486"/>
                </a:cubicBezTo>
                <a:cubicBezTo>
                  <a:pt x="140477" y="1504006"/>
                  <a:pt x="120953" y="1499809"/>
                  <a:pt x="101600" y="1494971"/>
                </a:cubicBezTo>
                <a:cubicBezTo>
                  <a:pt x="55600" y="1425969"/>
                  <a:pt x="78087" y="1467975"/>
                  <a:pt x="43543" y="1364343"/>
                </a:cubicBezTo>
                <a:lnTo>
                  <a:pt x="29029" y="1320800"/>
                </a:lnTo>
                <a:cubicBezTo>
                  <a:pt x="24191" y="1306286"/>
                  <a:pt x="17030" y="1292348"/>
                  <a:pt x="14515" y="1277257"/>
                </a:cubicBezTo>
                <a:lnTo>
                  <a:pt x="0" y="1190171"/>
                </a:lnTo>
                <a:cubicBezTo>
                  <a:pt x="4838" y="928914"/>
                  <a:pt x="5352" y="667541"/>
                  <a:pt x="14515" y="406400"/>
                </a:cubicBezTo>
                <a:cubicBezTo>
                  <a:pt x="15051" y="391110"/>
                  <a:pt x="25318" y="377700"/>
                  <a:pt x="29029" y="362857"/>
                </a:cubicBezTo>
                <a:cubicBezTo>
                  <a:pt x="33164" y="346318"/>
                  <a:pt x="49116" y="253093"/>
                  <a:pt x="58058" y="232228"/>
                </a:cubicBezTo>
                <a:cubicBezTo>
                  <a:pt x="64929" y="216195"/>
                  <a:pt x="75919" y="202087"/>
                  <a:pt x="87086" y="188686"/>
                </a:cubicBezTo>
                <a:cubicBezTo>
                  <a:pt x="100227" y="172917"/>
                  <a:pt x="114426" y="157745"/>
                  <a:pt x="130629" y="145143"/>
                </a:cubicBezTo>
                <a:cubicBezTo>
                  <a:pt x="158168" y="123724"/>
                  <a:pt x="217715" y="87086"/>
                  <a:pt x="217715" y="87086"/>
                </a:cubicBezTo>
                <a:lnTo>
                  <a:pt x="609600" y="101600"/>
                </a:lnTo>
                <a:cubicBezTo>
                  <a:pt x="762888" y="109886"/>
                  <a:pt x="724830" y="116015"/>
                  <a:pt x="856343" y="130628"/>
                </a:cubicBezTo>
                <a:cubicBezTo>
                  <a:pt x="909455" y="136529"/>
                  <a:pt x="962781" y="140305"/>
                  <a:pt x="1016000" y="145143"/>
                </a:cubicBezTo>
                <a:cubicBezTo>
                  <a:pt x="1205184" y="182979"/>
                  <a:pt x="1074161" y="162691"/>
                  <a:pt x="1451429" y="145143"/>
                </a:cubicBezTo>
                <a:lnTo>
                  <a:pt x="1712686" y="130628"/>
                </a:lnTo>
                <a:cubicBezTo>
                  <a:pt x="1925012" y="59854"/>
                  <a:pt x="1701240" y="129770"/>
                  <a:pt x="2278743" y="101600"/>
                </a:cubicBezTo>
                <a:cubicBezTo>
                  <a:pt x="2326811" y="99255"/>
                  <a:pt x="2395519" y="72351"/>
                  <a:pt x="2438400" y="58057"/>
                </a:cubicBezTo>
                <a:lnTo>
                  <a:pt x="2525486" y="29028"/>
                </a:lnTo>
                <a:cubicBezTo>
                  <a:pt x="2540000" y="24190"/>
                  <a:pt x="2553883" y="16678"/>
                  <a:pt x="2569029" y="14514"/>
                </a:cubicBezTo>
                <a:lnTo>
                  <a:pt x="2670629" y="0"/>
                </a:lnTo>
                <a:cubicBezTo>
                  <a:pt x="2931523" y="32611"/>
                  <a:pt x="2684983" y="-2936"/>
                  <a:pt x="2844800" y="29028"/>
                </a:cubicBezTo>
                <a:cubicBezTo>
                  <a:pt x="2873658" y="34800"/>
                  <a:pt x="2903028" y="37771"/>
                  <a:pt x="2931886" y="43543"/>
                </a:cubicBezTo>
                <a:cubicBezTo>
                  <a:pt x="2977450" y="52656"/>
                  <a:pt x="2991984" y="58737"/>
                  <a:pt x="3033486" y="72571"/>
                </a:cubicBezTo>
                <a:cubicBezTo>
                  <a:pt x="3075154" y="239248"/>
                  <a:pt x="3016888" y="33843"/>
                  <a:pt x="3077029" y="174171"/>
                </a:cubicBezTo>
                <a:cubicBezTo>
                  <a:pt x="3084887" y="192506"/>
                  <a:pt x="3086063" y="213048"/>
                  <a:pt x="3091543" y="232228"/>
                </a:cubicBezTo>
                <a:cubicBezTo>
                  <a:pt x="3095746" y="246939"/>
                  <a:pt x="3101220" y="261257"/>
                  <a:pt x="3106058" y="275771"/>
                </a:cubicBezTo>
                <a:cubicBezTo>
                  <a:pt x="3101220" y="406400"/>
                  <a:pt x="3100238" y="537228"/>
                  <a:pt x="3091543" y="667657"/>
                </a:cubicBezTo>
                <a:cubicBezTo>
                  <a:pt x="3090525" y="682923"/>
                  <a:pt x="3077029" y="695901"/>
                  <a:pt x="3077029" y="711200"/>
                </a:cubicBezTo>
                <a:cubicBezTo>
                  <a:pt x="3077029" y="793590"/>
                  <a:pt x="3086705" y="875695"/>
                  <a:pt x="3091543" y="957943"/>
                </a:cubicBezTo>
                <a:cubicBezTo>
                  <a:pt x="3081790" y="1162762"/>
                  <a:pt x="3100578" y="1187580"/>
                  <a:pt x="3062515" y="1320800"/>
                </a:cubicBezTo>
                <a:cubicBezTo>
                  <a:pt x="3053072" y="1353851"/>
                  <a:pt x="3044414" y="1382444"/>
                  <a:pt x="3018972" y="1407886"/>
                </a:cubicBezTo>
                <a:cubicBezTo>
                  <a:pt x="3006637" y="1420221"/>
                  <a:pt x="2988830" y="1425747"/>
                  <a:pt x="2975429" y="1436914"/>
                </a:cubicBezTo>
                <a:cubicBezTo>
                  <a:pt x="2902946" y="1497316"/>
                  <a:pt x="2964866" y="1469464"/>
                  <a:pt x="2888343" y="1494971"/>
                </a:cubicBezTo>
                <a:cubicBezTo>
                  <a:pt x="2777077" y="1489914"/>
                  <a:pt x="2697239" y="1492552"/>
                  <a:pt x="2598058" y="1494971"/>
                </a:cubicBezTo>
                <a:close/>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0947" name="Rectangle 3"/>
          <p:cNvSpPr>
            <a:spLocks noGrp="1" noChangeArrowheads="1"/>
          </p:cNvSpPr>
          <p:nvPr>
            <p:ph type="body" idx="1"/>
          </p:nvPr>
        </p:nvSpPr>
        <p:spPr>
          <a:xfrm>
            <a:off x="914400" y="2090058"/>
            <a:ext cx="7315200" cy="3788729"/>
          </a:xfrm>
        </p:spPr>
        <p:txBody>
          <a:bodyPr/>
          <a:lstStyle/>
          <a:p>
            <a:pPr marL="0" indent="0" algn="ctr" eaLnBrk="1" hangingPunct="1">
              <a:lnSpc>
                <a:spcPct val="90000"/>
              </a:lnSpc>
              <a:buNone/>
            </a:pPr>
            <a:r>
              <a:rPr lang="en-US" dirty="0"/>
              <a:t>There is </a:t>
            </a:r>
            <a:r>
              <a:rPr lang="en-US" b="1" dirty="0"/>
              <a:t>little, if any, private life </a:t>
            </a:r>
            <a:r>
              <a:rPr lang="en-US" dirty="0"/>
              <a:t>for most Italians</a:t>
            </a:r>
          </a:p>
          <a:p>
            <a:pPr eaLnBrk="1" hangingPunct="1">
              <a:lnSpc>
                <a:spcPct val="90000"/>
              </a:lnSpc>
            </a:pPr>
            <a:endParaRPr lang="en-US" sz="1600" dirty="0"/>
          </a:p>
          <a:p>
            <a:pPr lvl="1" eaLnBrk="1" hangingPunct="1">
              <a:lnSpc>
                <a:spcPct val="90000"/>
              </a:lnSpc>
            </a:pPr>
            <a:r>
              <a:rPr lang="en-US" dirty="0"/>
              <a:t>Everything of importance occurs in </a:t>
            </a:r>
            <a:r>
              <a:rPr lang="en-US" sz="3200" b="1" dirty="0"/>
              <a:t>public</a:t>
            </a:r>
            <a:r>
              <a:rPr lang="en-US" sz="3200" dirty="0"/>
              <a:t> </a:t>
            </a:r>
            <a:r>
              <a:rPr lang="en-US" dirty="0"/>
              <a:t>or is at least discussed in public</a:t>
            </a:r>
          </a:p>
          <a:p>
            <a:pPr lvl="1" eaLnBrk="1" hangingPunct="1">
              <a:lnSpc>
                <a:spcPct val="90000"/>
              </a:lnSpc>
            </a:pPr>
            <a:endParaRPr lang="en-US" sz="1800" dirty="0"/>
          </a:p>
          <a:p>
            <a:pPr lvl="1" eaLnBrk="1" hangingPunct="1">
              <a:lnSpc>
                <a:spcPct val="90000"/>
              </a:lnSpc>
            </a:pPr>
            <a:r>
              <a:rPr lang="en-US" dirty="0"/>
              <a:t>“There is </a:t>
            </a:r>
            <a:r>
              <a:rPr lang="en-US" sz="3200" b="1" dirty="0"/>
              <a:t>no word for privacy </a:t>
            </a:r>
            <a:r>
              <a:rPr lang="en-US" dirty="0"/>
              <a:t>in the Italian language, and information is shared widely”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0947" name="Rectangle 3"/>
          <p:cNvSpPr>
            <a:spLocks noGrp="1" noChangeArrowheads="1"/>
          </p:cNvSpPr>
          <p:nvPr>
            <p:ph type="body" idx="1"/>
          </p:nvPr>
        </p:nvSpPr>
        <p:spPr>
          <a:xfrm>
            <a:off x="914400" y="2090058"/>
            <a:ext cx="7315200" cy="3788729"/>
          </a:xfrm>
        </p:spPr>
        <p:txBody>
          <a:bodyPr/>
          <a:lstStyle/>
          <a:p>
            <a:pPr marL="0" indent="0" algn="ctr" eaLnBrk="1" hangingPunct="1">
              <a:lnSpc>
                <a:spcPct val="90000"/>
              </a:lnSpc>
              <a:buNone/>
            </a:pPr>
            <a:r>
              <a:rPr lang="en-US" dirty="0"/>
              <a:t>There is </a:t>
            </a:r>
            <a:r>
              <a:rPr lang="en-US" b="1" dirty="0"/>
              <a:t>little, if any, private life </a:t>
            </a:r>
            <a:r>
              <a:rPr lang="en-US" dirty="0"/>
              <a:t>for most Italians</a:t>
            </a:r>
          </a:p>
          <a:p>
            <a:pPr eaLnBrk="1" hangingPunct="1">
              <a:lnSpc>
                <a:spcPct val="90000"/>
              </a:lnSpc>
            </a:pPr>
            <a:endParaRPr lang="en-US" sz="1600" dirty="0"/>
          </a:p>
          <a:p>
            <a:pPr lvl="1" eaLnBrk="1" hangingPunct="1">
              <a:lnSpc>
                <a:spcPct val="90000"/>
              </a:lnSpc>
            </a:pPr>
            <a:r>
              <a:rPr lang="en-US" dirty="0"/>
              <a:t>Everything of importance occurs in </a:t>
            </a:r>
            <a:r>
              <a:rPr lang="en-US" sz="3200" b="1" dirty="0"/>
              <a:t>public</a:t>
            </a:r>
            <a:r>
              <a:rPr lang="en-US" sz="3200" dirty="0"/>
              <a:t> </a:t>
            </a:r>
            <a:r>
              <a:rPr lang="en-US" dirty="0"/>
              <a:t>or is at least discussed in public</a:t>
            </a:r>
          </a:p>
          <a:p>
            <a:pPr lvl="1" eaLnBrk="1" hangingPunct="1">
              <a:lnSpc>
                <a:spcPct val="90000"/>
              </a:lnSpc>
            </a:pPr>
            <a:endParaRPr lang="en-US" sz="1800" dirty="0"/>
          </a:p>
          <a:p>
            <a:pPr lvl="1" eaLnBrk="1" hangingPunct="1">
              <a:lnSpc>
                <a:spcPct val="90000"/>
              </a:lnSpc>
            </a:pPr>
            <a:r>
              <a:rPr lang="en-US" dirty="0"/>
              <a:t>“There is </a:t>
            </a:r>
            <a:r>
              <a:rPr lang="en-US" sz="3200" b="1" dirty="0"/>
              <a:t>no word for privacy </a:t>
            </a:r>
            <a:r>
              <a:rPr lang="en-US" dirty="0"/>
              <a:t>in the Italian language, and information is shared widely”</a:t>
            </a:r>
          </a:p>
        </p:txBody>
      </p:sp>
      <p:pic>
        <p:nvPicPr>
          <p:cNvPr id="5" name="Picture 3"/>
          <p:cNvPicPr>
            <a:picLocks noChangeAspect="1" noChangeArrowheads="1"/>
          </p:cNvPicPr>
          <p:nvPr/>
        </p:nvPicPr>
        <p:blipFill>
          <a:blip r:embed="rId2" cstate="print"/>
          <a:srcRect/>
          <a:stretch>
            <a:fillRect/>
          </a:stretch>
        </p:blipFill>
        <p:spPr bwMode="auto">
          <a:xfrm>
            <a:off x="838200" y="1905000"/>
            <a:ext cx="3630561" cy="3200400"/>
          </a:xfrm>
          <a:prstGeom prst="rect">
            <a:avLst/>
          </a:prstGeom>
          <a:noFill/>
          <a:ln w="9525">
            <a:noFill/>
            <a:miter lim="800000"/>
            <a:headEnd/>
            <a:tailEnd/>
          </a:ln>
        </p:spPr>
      </p:pic>
      <p:pic>
        <p:nvPicPr>
          <p:cNvPr id="6" name="Picture 2"/>
          <p:cNvPicPr>
            <a:picLocks noChangeAspect="1" noChangeArrowheads="1"/>
          </p:cNvPicPr>
          <p:nvPr/>
        </p:nvPicPr>
        <p:blipFill>
          <a:blip r:embed="rId3" cstate="print"/>
          <a:srcRect/>
          <a:stretch>
            <a:fillRect/>
          </a:stretch>
        </p:blipFill>
        <p:spPr bwMode="auto">
          <a:xfrm>
            <a:off x="4621015" y="1905000"/>
            <a:ext cx="3684785" cy="3200400"/>
          </a:xfrm>
          <a:prstGeom prst="rect">
            <a:avLst/>
          </a:prstGeom>
          <a:noFill/>
          <a:ln w="9525">
            <a:noFill/>
            <a:miter lim="800000"/>
            <a:headEnd/>
            <a:tailEnd/>
          </a:ln>
        </p:spPr>
      </p:pic>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4"/>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2995" name="Rectangle 3"/>
          <p:cNvSpPr>
            <a:spLocks noGrp="1" noChangeArrowheads="1"/>
          </p:cNvSpPr>
          <p:nvPr>
            <p:ph type="body" idx="1"/>
          </p:nvPr>
        </p:nvSpPr>
        <p:spPr>
          <a:xfrm>
            <a:off x="914400" y="2584430"/>
            <a:ext cx="7315200" cy="3600986"/>
          </a:xfrm>
        </p:spPr>
        <p:txBody>
          <a:bodyPr/>
          <a:lstStyle/>
          <a:p>
            <a:pPr marL="0" indent="0" algn="ctr" eaLnBrk="1" hangingPunct="1">
              <a:lnSpc>
                <a:spcPct val="90000"/>
              </a:lnSpc>
              <a:buNone/>
            </a:pPr>
            <a:r>
              <a:rPr lang="en-US" b="1" dirty="0"/>
              <a:t>Business confidentiality can be a problem in Italy</a:t>
            </a:r>
          </a:p>
          <a:p>
            <a:pPr eaLnBrk="1" hangingPunct="1">
              <a:lnSpc>
                <a:spcPct val="90000"/>
              </a:lnSpc>
            </a:pPr>
            <a:endParaRPr lang="en-US" sz="2800" dirty="0"/>
          </a:p>
          <a:p>
            <a:pPr lvl="1" eaLnBrk="1" hangingPunct="1">
              <a:lnSpc>
                <a:spcPct val="90000"/>
              </a:lnSpc>
            </a:pPr>
            <a:r>
              <a:rPr lang="en-US" sz="2400" b="1" dirty="0"/>
              <a:t>People discuss secret business negotiations with both friends and family as well as the press</a:t>
            </a:r>
          </a:p>
          <a:p>
            <a:pPr lvl="1" eaLnBrk="1" hangingPunct="1">
              <a:lnSpc>
                <a:spcPct val="90000"/>
              </a:lnSpc>
            </a:pPr>
            <a:endParaRPr lang="en-US" sz="1600" dirty="0"/>
          </a:p>
          <a:p>
            <a:pPr lvl="1" eaLnBrk="1" hangingPunct="1">
              <a:lnSpc>
                <a:spcPct val="90000"/>
              </a:lnSpc>
            </a:pPr>
            <a:r>
              <a:rPr lang="en-US" sz="2400" dirty="0"/>
              <a:t>Therefore, </a:t>
            </a:r>
            <a:r>
              <a:rPr lang="en-US" b="1" dirty="0"/>
              <a:t>leaks are common </a:t>
            </a:r>
            <a:r>
              <a:rPr lang="en-US" sz="2400" dirty="0"/>
              <a:t>for most large business deals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1852348" y="1803737"/>
            <a:ext cx="5439310" cy="1015663"/>
          </a:xfrm>
          <a:prstGeom prst="rect">
            <a:avLst/>
          </a:prstGeom>
          <a:solidFill>
            <a:srgbClr val="000000"/>
          </a:solidFill>
        </p:spPr>
        <p:txBody>
          <a:bodyPr wrap="none">
            <a:spAutoFit/>
          </a:bodyPr>
          <a:lstStyle/>
          <a:p>
            <a:r>
              <a:rPr lang="en-US" sz="6000" dirty="0">
                <a:solidFill>
                  <a:schemeClr val="bg1"/>
                </a:solidFill>
              </a:rPr>
              <a:t>“Paparazzi”</a:t>
            </a:r>
            <a:r>
              <a:rPr lang="en-US" dirty="0">
                <a:solidFill>
                  <a:schemeClr val="bg1"/>
                </a:solidFill>
              </a:rPr>
              <a:t> </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2570616" y="0"/>
            <a:ext cx="3997098" cy="5715000"/>
          </a:xfrm>
          <a:prstGeom prst="rect">
            <a:avLst/>
          </a:prstGeom>
          <a:noFill/>
          <a:ln w="9525">
            <a:noFill/>
            <a:miter lim="800000"/>
            <a:headEnd/>
            <a:tailEnd/>
          </a:ln>
        </p:spPr>
      </p:pic>
      <p:sp>
        <p:nvSpPr>
          <p:cNvPr id="8" name="Rectangle 10"/>
          <p:cNvSpPr>
            <a:spLocks noChangeArrowheads="1"/>
          </p:cNvSpPr>
          <p:nvPr/>
        </p:nvSpPr>
        <p:spPr bwMode="auto">
          <a:xfrm>
            <a:off x="2286000" y="5840647"/>
            <a:ext cx="4572000" cy="560153"/>
          </a:xfrm>
          <a:prstGeom prst="rect">
            <a:avLst/>
          </a:prstGeom>
          <a:noFill/>
          <a:ln w="9525">
            <a:noFill/>
            <a:miter lim="800000"/>
            <a:headEnd/>
            <a:tailEnd/>
          </a:ln>
        </p:spPr>
        <p:txBody>
          <a:bodyPr>
            <a:spAutoFit/>
          </a:bodyPr>
          <a:lstStyle/>
          <a:p>
            <a:r>
              <a:rPr lang="it-IT" sz="1600" i="0" dirty="0">
                <a:solidFill>
                  <a:srgbClr val="FFFFFF"/>
                </a:solidFill>
              </a:rPr>
              <a:t>Federico Fellini</a:t>
            </a:r>
          </a:p>
          <a:p>
            <a:r>
              <a:rPr lang="it-IT" sz="1200" i="0" dirty="0">
                <a:solidFill>
                  <a:srgbClr val="FFFFFF"/>
                </a:solidFill>
              </a:rPr>
              <a:t>Original movie poster by Giorgio Olivetti</a:t>
            </a:r>
          </a:p>
        </p:txBody>
      </p:sp>
      <p:sp>
        <p:nvSpPr>
          <p:cNvPr id="9" name="Rectangle 4"/>
          <p:cNvSpPr>
            <a:spLocks noChangeArrowheads="1"/>
          </p:cNvSpPr>
          <p:nvPr/>
        </p:nvSpPr>
        <p:spPr bwMode="auto">
          <a:xfrm>
            <a:off x="2839849" y="6553200"/>
            <a:ext cx="34531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http://giornale.regione.marche.it/archivio/num0400/art09.htm</a:t>
            </a:r>
            <a:endParaRPr lang="en-US" sz="800" b="0" i="0" dirty="0">
              <a:solidFill>
                <a:srgbClr val="000000"/>
              </a:solidFill>
            </a:endParaRPr>
          </a:p>
        </p:txBody>
      </p:sp>
      <p:sp>
        <p:nvSpPr>
          <p:cNvPr id="5" name="Rectangle 4"/>
          <p:cNvSpPr/>
          <p:nvPr/>
        </p:nvSpPr>
        <p:spPr>
          <a:xfrm>
            <a:off x="1852348" y="1803737"/>
            <a:ext cx="5439310" cy="1015663"/>
          </a:xfrm>
          <a:prstGeom prst="rect">
            <a:avLst/>
          </a:prstGeom>
          <a:solidFill>
            <a:srgbClr val="000000"/>
          </a:solidFill>
        </p:spPr>
        <p:txBody>
          <a:bodyPr wrap="none">
            <a:spAutoFit/>
          </a:bodyPr>
          <a:lstStyle/>
          <a:p>
            <a:r>
              <a:rPr lang="en-US" sz="6000" dirty="0">
                <a:solidFill>
                  <a:schemeClr val="bg1"/>
                </a:solidFill>
              </a:rPr>
              <a:t>“Paparazzi”</a:t>
            </a:r>
            <a:r>
              <a:rPr lang="en-US" dirty="0">
                <a:solidFill>
                  <a:schemeClr val="bg1"/>
                </a:solidFill>
              </a:rPr>
              <a:t> </a:t>
            </a:r>
          </a:p>
        </p:txBody>
      </p:sp>
      <p:sp>
        <p:nvSpPr>
          <p:cNvPr id="6" name="Rectangle 5"/>
          <p:cNvSpPr/>
          <p:nvPr/>
        </p:nvSpPr>
        <p:spPr>
          <a:xfrm>
            <a:off x="990600" y="4800600"/>
            <a:ext cx="7086600" cy="1569660"/>
          </a:xfrm>
          <a:prstGeom prst="rect">
            <a:avLst/>
          </a:prstGeom>
          <a:solidFill>
            <a:srgbClr val="000000"/>
          </a:solidFill>
        </p:spPr>
        <p:txBody>
          <a:bodyPr wrap="square">
            <a:spAutoFit/>
          </a:bodyPr>
          <a:lstStyle/>
          <a:p>
            <a:r>
              <a:rPr lang="en-US" i="0" dirty="0">
                <a:solidFill>
                  <a:schemeClr val="bg1"/>
                </a:solidFill>
              </a:rPr>
              <a:t>. . . originated in the 1960 film</a:t>
            </a:r>
            <a:r>
              <a:rPr lang="en-US" dirty="0">
                <a:solidFill>
                  <a:schemeClr val="bg1"/>
                </a:solidFill>
              </a:rPr>
              <a:t> La dolce vita </a:t>
            </a:r>
            <a:r>
              <a:rPr lang="en-US" i="0" dirty="0">
                <a:solidFill>
                  <a:schemeClr val="bg1"/>
                </a:solidFill>
              </a:rPr>
              <a:t>directed by Federico Fellini</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2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451370" y="6551842"/>
            <a:ext cx="223490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http://en.wikipedia.org/wiki/Papparazzi</a:t>
            </a:r>
            <a:endParaRPr lang="en-US" sz="800" b="0" i="0" dirty="0">
              <a:solidFill>
                <a:srgbClr val="000000"/>
              </a:solidFill>
            </a:endParaRPr>
          </a:p>
        </p:txBody>
      </p:sp>
      <p:pic>
        <p:nvPicPr>
          <p:cNvPr id="801794" name="Picture 2"/>
          <p:cNvPicPr>
            <a:picLocks noChangeAspect="1" noChangeArrowheads="1"/>
          </p:cNvPicPr>
          <p:nvPr/>
        </p:nvPicPr>
        <p:blipFill>
          <a:blip r:embed="rId3" cstate="print"/>
          <a:srcRect/>
          <a:stretch>
            <a:fillRect/>
          </a:stretch>
        </p:blipFill>
        <p:spPr bwMode="auto">
          <a:xfrm>
            <a:off x="671286" y="1128486"/>
            <a:ext cx="7772400" cy="4857750"/>
          </a:xfrm>
          <a:prstGeom prst="rect">
            <a:avLst/>
          </a:prstGeom>
          <a:noFill/>
          <a:ln w="9525">
            <a:noFill/>
            <a:miter lim="800000"/>
            <a:headEnd/>
            <a:tailEnd/>
          </a:ln>
        </p:spPr>
      </p:pic>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451370" y="6551842"/>
            <a:ext cx="223490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http://en.wikipedia.org/wiki/Papparazzi</a:t>
            </a:r>
            <a:endParaRPr lang="en-US" sz="800" b="0" i="0" dirty="0">
              <a:solidFill>
                <a:srgbClr val="000000"/>
              </a:solidFill>
            </a:endParaRPr>
          </a:p>
        </p:txBody>
      </p:sp>
      <p:pic>
        <p:nvPicPr>
          <p:cNvPr id="801794" name="Picture 2"/>
          <p:cNvPicPr>
            <a:picLocks noChangeAspect="1" noChangeArrowheads="1"/>
          </p:cNvPicPr>
          <p:nvPr/>
        </p:nvPicPr>
        <p:blipFill>
          <a:blip r:embed="rId3" cstate="print"/>
          <a:srcRect/>
          <a:stretch>
            <a:fillRect/>
          </a:stretch>
        </p:blipFill>
        <p:spPr bwMode="auto">
          <a:xfrm>
            <a:off x="228600" y="742950"/>
            <a:ext cx="8686800" cy="5429250"/>
          </a:xfrm>
          <a:prstGeom prst="rect">
            <a:avLst/>
          </a:prstGeom>
          <a:noFill/>
          <a:ln w="9525">
            <a:noFill/>
            <a:miter lim="800000"/>
            <a:headEnd/>
            <a:tailEnd/>
          </a:ln>
        </p:spPr>
      </p:pic>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4019" name="Rectangle 3"/>
          <p:cNvSpPr>
            <a:spLocks noGrp="1" noChangeArrowheads="1"/>
          </p:cNvSpPr>
          <p:nvPr>
            <p:ph type="body" idx="1"/>
          </p:nvPr>
        </p:nvSpPr>
        <p:spPr>
          <a:xfrm>
            <a:off x="914400" y="1600200"/>
            <a:ext cx="7315200" cy="4561249"/>
          </a:xfrm>
        </p:spPr>
        <p:txBody>
          <a:bodyPr/>
          <a:lstStyle/>
          <a:p>
            <a:pPr eaLnBrk="1" hangingPunct="1">
              <a:lnSpc>
                <a:spcPct val="90000"/>
              </a:lnSpc>
            </a:pPr>
            <a:endParaRPr lang="en-US" dirty="0"/>
          </a:p>
          <a:p>
            <a:pPr marL="0" indent="0" algn="ctr" eaLnBrk="1" hangingPunct="1">
              <a:lnSpc>
                <a:spcPct val="90000"/>
              </a:lnSpc>
              <a:buNone/>
            </a:pPr>
            <a:r>
              <a:rPr lang="en-US" dirty="0"/>
              <a:t>As indicated, </a:t>
            </a:r>
            <a:r>
              <a:rPr lang="en-US" sz="3600" b="1" dirty="0"/>
              <a:t>dressing</a:t>
            </a:r>
            <a:r>
              <a:rPr lang="en-US" sz="3600" dirty="0"/>
              <a:t> </a:t>
            </a:r>
            <a:r>
              <a:rPr lang="en-US" dirty="0"/>
              <a:t>is important to Italians because it represents pageantry and spectacle in the form of </a:t>
            </a:r>
            <a:r>
              <a:rPr lang="en-US" b="1" i="1" dirty="0"/>
              <a:t>la </a:t>
            </a:r>
            <a:r>
              <a:rPr lang="en-US" b="1" i="1" dirty="0" err="1"/>
              <a:t>bella</a:t>
            </a:r>
            <a:r>
              <a:rPr lang="en-US" b="1" i="1" dirty="0"/>
              <a:t> </a:t>
            </a:r>
            <a:r>
              <a:rPr lang="en-US" b="1" i="1" dirty="0" err="1"/>
              <a:t>figura</a:t>
            </a:r>
            <a:endParaRPr lang="en-US" b="1" i="1" dirty="0"/>
          </a:p>
          <a:p>
            <a:pPr eaLnBrk="1" hangingPunct="1">
              <a:lnSpc>
                <a:spcPct val="90000"/>
              </a:lnSpc>
            </a:pPr>
            <a:endParaRPr lang="en-US" sz="1600" dirty="0"/>
          </a:p>
          <a:p>
            <a:pPr marL="465138" indent="-233363" eaLnBrk="1" hangingPunct="1">
              <a:lnSpc>
                <a:spcPct val="90000"/>
              </a:lnSpc>
            </a:pPr>
            <a:r>
              <a:rPr lang="en-US" sz="2800" dirty="0">
                <a:solidFill>
                  <a:schemeClr val="accent1">
                    <a:lumMod val="90000"/>
                  </a:schemeClr>
                </a:solidFill>
              </a:rPr>
              <a:t>Dressing is also an aspect of </a:t>
            </a:r>
            <a:r>
              <a:rPr lang="en-US" b="1" dirty="0"/>
              <a:t>externalization</a:t>
            </a:r>
            <a:r>
              <a:rPr lang="en-US" sz="2800" dirty="0">
                <a:solidFill>
                  <a:schemeClr val="accent1">
                    <a:lumMod val="90000"/>
                  </a:schemeClr>
                </a:solidFill>
              </a:rPr>
              <a:t>, because it is an </a:t>
            </a:r>
            <a:r>
              <a:rPr lang="en-US" sz="2800" b="1" dirty="0"/>
              <a:t>outward expression of the emotions that Italians feel and want to convey</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5043" name="Rectangle 3"/>
          <p:cNvSpPr>
            <a:spLocks noGrp="1" noChangeArrowheads="1"/>
          </p:cNvSpPr>
          <p:nvPr>
            <p:ph type="body" idx="1"/>
          </p:nvPr>
        </p:nvSpPr>
        <p:spPr>
          <a:xfrm>
            <a:off x="914400" y="2104037"/>
            <a:ext cx="7315200" cy="3687163"/>
          </a:xfrm>
        </p:spPr>
        <p:txBody>
          <a:bodyPr/>
          <a:lstStyle/>
          <a:p>
            <a:pPr marL="0" indent="0" algn="ctr" eaLnBrk="1" hangingPunct="1">
              <a:lnSpc>
                <a:spcPct val="90000"/>
              </a:lnSpc>
              <a:buNone/>
            </a:pPr>
            <a:r>
              <a:rPr lang="en-US" dirty="0"/>
              <a:t>Italians </a:t>
            </a:r>
            <a:r>
              <a:rPr lang="en-US" b="1" dirty="0"/>
              <a:t>dress differently in public </a:t>
            </a:r>
            <a:r>
              <a:rPr lang="en-US" dirty="0"/>
              <a:t>than at home at least in part because of this reason</a:t>
            </a:r>
          </a:p>
          <a:p>
            <a:pPr eaLnBrk="1" hangingPunct="1">
              <a:lnSpc>
                <a:spcPct val="90000"/>
              </a:lnSpc>
            </a:pPr>
            <a:endParaRPr lang="en-US" sz="1600" dirty="0"/>
          </a:p>
          <a:p>
            <a:pPr lvl="1" eaLnBrk="1" hangingPunct="1">
              <a:lnSpc>
                <a:spcPct val="90000"/>
              </a:lnSpc>
            </a:pPr>
            <a:r>
              <a:rPr lang="en-US" dirty="0"/>
              <a:t>In the business environment, clothing is well tailored and sophisticated</a:t>
            </a:r>
          </a:p>
          <a:p>
            <a:pPr lvl="1" eaLnBrk="1" hangingPunct="1">
              <a:lnSpc>
                <a:spcPct val="90000"/>
              </a:lnSpc>
            </a:pPr>
            <a:endParaRPr lang="en-US" sz="1600" dirty="0"/>
          </a:p>
          <a:p>
            <a:pPr lvl="1" eaLnBrk="1" hangingPunct="1">
              <a:lnSpc>
                <a:spcPct val="90000"/>
              </a:lnSpc>
            </a:pPr>
            <a:r>
              <a:rPr lang="en-US" dirty="0"/>
              <a:t>Through their clothing, Italians </a:t>
            </a:r>
            <a:r>
              <a:rPr lang="en-US" b="1" dirty="0"/>
              <a:t>externalize the feeling of confidence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216539"/>
          </a:xfrm>
        </p:spPr>
        <p:txBody>
          <a:bodyPr/>
          <a:lstStyle/>
          <a:p>
            <a:pPr marL="0" indent="0" algn="ctr" eaLnBrk="1" hangingPunct="1">
              <a:spcBef>
                <a:spcPts val="0"/>
              </a:spcBef>
              <a:buNone/>
            </a:pPr>
            <a:r>
              <a:rPr lang="en-US" dirty="0"/>
              <a:t>Many aspects of daily life yield </a:t>
            </a:r>
            <a:br>
              <a:rPr lang="en-US" dirty="0"/>
            </a:br>
            <a:r>
              <a:rPr lang="en-US" b="1" dirty="0"/>
              <a:t>endless opportunities for drama</a:t>
            </a:r>
          </a:p>
          <a:p>
            <a:pPr eaLnBrk="1" hangingPunct="1">
              <a:spcBef>
                <a:spcPts val="0"/>
              </a:spcBef>
            </a:pPr>
            <a:endParaRPr lang="en-US" sz="2000" dirty="0"/>
          </a:p>
          <a:p>
            <a:pPr lvl="1" eaLnBrk="1" hangingPunct="1">
              <a:spcBef>
                <a:spcPts val="0"/>
              </a:spcBef>
            </a:pPr>
            <a:r>
              <a:rPr lang="en-US" dirty="0"/>
              <a:t> Italian </a:t>
            </a:r>
            <a:r>
              <a:rPr lang="en-US" sz="3200" b="1" dirty="0"/>
              <a:t>driving behavior</a:t>
            </a:r>
            <a:endParaRPr lang="en-US" b="1" dirty="0"/>
          </a:p>
          <a:p>
            <a:pPr lvl="1" eaLnBrk="1" hangingPunct="1">
              <a:spcBef>
                <a:spcPts val="0"/>
              </a:spcBef>
            </a:pPr>
            <a:endParaRPr lang="en-US" sz="2000" dirty="0"/>
          </a:p>
          <a:p>
            <a:pPr lvl="2" eaLnBrk="1" hangingPunct="1">
              <a:spcBef>
                <a:spcPts val="0"/>
              </a:spcBef>
            </a:pPr>
            <a:r>
              <a:rPr lang="en-US" dirty="0"/>
              <a:t>Downside: in 1997, Italy was a leader in </a:t>
            </a:r>
            <a:r>
              <a:rPr lang="en-US" sz="3200" b="1" dirty="0"/>
              <a:t>road deaths</a:t>
            </a:r>
            <a:r>
              <a:rPr lang="en-US" dirty="0"/>
              <a:t> per 100 million kilometers driven: </a:t>
            </a:r>
            <a:r>
              <a:rPr lang="en-US" sz="3200" b="1" dirty="0">
                <a:solidFill>
                  <a:srgbClr val="FF0000"/>
                </a:solidFill>
              </a:rPr>
              <a:t>6,198</a:t>
            </a:r>
            <a:r>
              <a:rPr lang="en-US" sz="3200" b="1" dirty="0"/>
              <a:t> </a:t>
            </a:r>
            <a:r>
              <a:rPr lang="en-US" dirty="0"/>
              <a:t>[reduced to 3,653 by 2012]</a:t>
            </a:r>
          </a:p>
          <a:p>
            <a:pPr marL="914400" lvl="2" indent="0" eaLnBrk="1" hangingPunct="1">
              <a:spcBef>
                <a:spcPts val="0"/>
              </a:spcBef>
              <a:buNone/>
            </a:pPr>
            <a:endParaRPr lang="en-US" sz="1600" dirty="0"/>
          </a:p>
          <a:p>
            <a:pPr lvl="3" eaLnBrk="1" hangingPunct="1">
              <a:spcBef>
                <a:spcPts val="0"/>
              </a:spcBef>
            </a:pPr>
            <a:r>
              <a:rPr lang="en-US" dirty="0"/>
              <a:t>The average for all nations was </a:t>
            </a:r>
            <a:r>
              <a:rPr lang="en-US" sz="2800" b="1" dirty="0"/>
              <a:t>541</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FA97044-BDD4-43C8-9FB6-CAD26D41F13E}"/>
                  </a:ext>
                </a:extLst>
              </p14:cNvPr>
              <p14:cNvContentPartPr/>
              <p14:nvPr/>
            </p14:nvContentPartPr>
            <p14:xfrm>
              <a:off x="2636811" y="5764112"/>
              <a:ext cx="4086360" cy="51120"/>
            </p14:xfrm>
          </p:contentPart>
        </mc:Choice>
        <mc:Fallback xmlns="">
          <p:pic>
            <p:nvPicPr>
              <p:cNvPr id="2" name="Ink 1">
                <a:extLst>
                  <a:ext uri="{FF2B5EF4-FFF2-40B4-BE49-F238E27FC236}">
                    <a16:creationId xmlns:a16="http://schemas.microsoft.com/office/drawing/2014/main" id="{BFA97044-BDD4-43C8-9FB6-CAD26D41F13E}"/>
                  </a:ext>
                </a:extLst>
              </p:cNvPr>
              <p:cNvPicPr/>
              <p:nvPr/>
            </p:nvPicPr>
            <p:blipFill>
              <a:blip r:embed="rId4"/>
              <a:stretch>
                <a:fillRect/>
              </a:stretch>
            </p:blipFill>
            <p:spPr>
              <a:xfrm>
                <a:off x="2583171" y="5656472"/>
                <a:ext cx="4194000" cy="2667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0D22FD9D-13CB-491E-8468-21EBC0B99788}"/>
                  </a:ext>
                </a:extLst>
              </p14:cNvPr>
              <p14:cNvContentPartPr/>
              <p14:nvPr/>
            </p14:nvContentPartPr>
            <p14:xfrm>
              <a:off x="6208011" y="5610032"/>
              <a:ext cx="477720" cy="20520"/>
            </p14:xfrm>
          </p:contentPart>
        </mc:Choice>
        <mc:Fallback xmlns="">
          <p:pic>
            <p:nvPicPr>
              <p:cNvPr id="3" name="Ink 2">
                <a:extLst>
                  <a:ext uri="{FF2B5EF4-FFF2-40B4-BE49-F238E27FC236}">
                    <a16:creationId xmlns:a16="http://schemas.microsoft.com/office/drawing/2014/main" id="{0D22FD9D-13CB-491E-8468-21EBC0B99788}"/>
                  </a:ext>
                </a:extLst>
              </p:cNvPr>
              <p:cNvPicPr/>
              <p:nvPr/>
            </p:nvPicPr>
            <p:blipFill>
              <a:blip r:embed="rId6"/>
              <a:stretch>
                <a:fillRect/>
              </a:stretch>
            </p:blipFill>
            <p:spPr>
              <a:xfrm>
                <a:off x="6154011" y="5502032"/>
                <a:ext cx="585360" cy="236160"/>
              </a:xfrm>
              <a:prstGeom prst="rect">
                <a:avLst/>
              </a:prstGeom>
            </p:spPr>
          </p:pic>
        </mc:Fallback>
      </mc:AlternateContent>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622804"/>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600" dirty="0"/>
          </a:p>
          <a:p>
            <a:pPr lvl="1" eaLnBrk="1" hangingPunct="1">
              <a:lnSpc>
                <a:spcPct val="90000"/>
              </a:lnSpc>
            </a:pPr>
            <a:r>
              <a:rPr lang="en-US" sz="3200" b="1" dirty="0"/>
              <a:t> Politics</a:t>
            </a:r>
          </a:p>
          <a:p>
            <a:pPr lvl="1" eaLnBrk="1" hangingPunct="1">
              <a:lnSpc>
                <a:spcPct val="90000"/>
              </a:lnSpc>
            </a:pPr>
            <a:endParaRPr lang="en-US" sz="800" dirty="0"/>
          </a:p>
          <a:p>
            <a:pPr lvl="2" eaLnBrk="1" hangingPunct="1">
              <a:lnSpc>
                <a:spcPct val="90000"/>
              </a:lnSpc>
            </a:pPr>
            <a:r>
              <a:rPr lang="en-US" sz="3200" b="1" dirty="0"/>
              <a:t>Pageantry</a:t>
            </a:r>
            <a:r>
              <a:rPr lang="en-US" dirty="0"/>
              <a:t>, </a:t>
            </a:r>
            <a:r>
              <a:rPr lang="en-US" sz="3200" b="1" dirty="0"/>
              <a:t>voice</a:t>
            </a:r>
            <a:r>
              <a:rPr lang="en-US" dirty="0"/>
              <a:t>, and </a:t>
            </a:r>
            <a:r>
              <a:rPr lang="en-US" sz="3200" b="1" dirty="0"/>
              <a:t>externalization</a:t>
            </a:r>
            <a:r>
              <a:rPr lang="en-US" sz="3200" dirty="0"/>
              <a:t> </a:t>
            </a:r>
            <a:r>
              <a:rPr lang="en-US" dirty="0"/>
              <a:t>are important</a:t>
            </a:r>
          </a:p>
          <a:p>
            <a:pPr lvl="2" eaLnBrk="1" hangingPunct="1">
              <a:lnSpc>
                <a:spcPct val="90000"/>
              </a:lnSpc>
            </a:pPr>
            <a:endParaRPr lang="en-US" sz="800" dirty="0"/>
          </a:p>
          <a:p>
            <a:pPr lvl="2" eaLnBrk="1" hangingPunct="1"/>
            <a:r>
              <a:rPr lang="en-US" dirty="0"/>
              <a:t>Even though the Italian political system is changing radically, one can expect that </a:t>
            </a:r>
            <a:r>
              <a:rPr lang="en-US" sz="2800" b="1" dirty="0"/>
              <a:t>such drama will continue to be part </a:t>
            </a:r>
            <a:r>
              <a:rPr lang="en-US" dirty="0"/>
              <a:t>of the political process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solidFill>
                  <a:srgbClr val="000000"/>
                </a:solidFill>
              </a:rPr>
              <a:t>Weddings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120854"/>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r>
              <a:rPr lang="en-US" sz="2800" dirty="0"/>
              <a:t>The wedding scene is quite common in Italian opera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30" name="Picture 6" descr="http://tours.360wichita.com/234/newsletter/lucia_di_lammermoor02_360conn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0798"/>
            <a:ext cx="9144000" cy="680720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371600" y="6186714"/>
            <a:ext cx="6400800" cy="599908"/>
          </a:xfrm>
          <a:prstGeom prst="rect">
            <a:avLst/>
          </a:prstGeom>
          <a:noFill/>
        </p:spPr>
        <p:txBody>
          <a:bodyPr wrap="square">
            <a:spAutoFit/>
          </a:bodyPr>
          <a:lstStyle/>
          <a:p>
            <a:pPr>
              <a:lnSpc>
                <a:spcPct val="150000"/>
              </a:lnSpc>
            </a:pPr>
            <a:r>
              <a:rPr lang="en-US" sz="1400" dirty="0">
                <a:solidFill>
                  <a:srgbClr val="FFFFFF"/>
                </a:solidFill>
              </a:rPr>
              <a:t>Lucia di Lammermoo</a:t>
            </a:r>
            <a:r>
              <a:rPr lang="en-US" sz="1400" i="0" dirty="0">
                <a:solidFill>
                  <a:srgbClr val="FFFFFF"/>
                </a:solidFill>
              </a:rPr>
              <a:t>r – Gaetano Donizetti (1797-1848)</a:t>
            </a:r>
            <a:endParaRPr lang="en-US" sz="1200" i="0" dirty="0">
              <a:solidFill>
                <a:srgbClr val="FFFFFF"/>
              </a:solidFill>
            </a:endParaRPr>
          </a:p>
          <a:p>
            <a:pPr>
              <a:lnSpc>
                <a:spcPct val="150000"/>
              </a:lnSpc>
            </a:pPr>
            <a:r>
              <a:rPr lang="en-US" sz="800" i="0" dirty="0">
                <a:solidFill>
                  <a:srgbClr val="FFFFFF"/>
                </a:solidFill>
              </a:rPr>
              <a:t>&lt;</a:t>
            </a:r>
            <a:r>
              <a:rPr lang="en-US" sz="800" i="0" dirty="0">
                <a:solidFill>
                  <a:srgbClr val="FFFFFF"/>
                </a:solidFill>
                <a:hlinkClick r:id="rId4"/>
              </a:rPr>
              <a:t>http://tours.360wichita.com/234/newsletter/lucia_di_lammermoor02_360connect.jpg</a:t>
            </a:r>
            <a:r>
              <a:rPr lang="en-US" sz="800" i="0" dirty="0">
                <a:solidFill>
                  <a:srgbClr val="FFFFFF"/>
                </a:solidFill>
              </a:rPr>
              <a:t>&gt;</a:t>
            </a:r>
          </a:p>
        </p:txBody>
      </p:sp>
    </p:spTree>
    <p:extLst>
      <p:ext uri="{BB962C8B-B14F-4D97-AF65-F5344CB8AC3E}">
        <p14:creationId xmlns:p14="http://schemas.microsoft.com/office/powerpoint/2010/main" val="2631954142"/>
      </p:ext>
    </p:extLst>
  </p:cSld>
  <p:clrMapOvr>
    <a:masterClrMapping/>
  </p:clrMapOvr>
  <p:transition/>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29320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Considered the highlights of life and constitute an excellent example of externalized behavior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29320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Italians often save for a lifetime to marry their daughters off in an appropriate manner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687163"/>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Guest lists frequently include the entire village</a:t>
            </a:r>
          </a:p>
          <a:p>
            <a:pPr lvl="2" eaLnBrk="1" hangingPunct="1">
              <a:lnSpc>
                <a:spcPct val="80000"/>
              </a:lnSpc>
              <a:buNone/>
            </a:pPr>
            <a:endParaRPr lang="en-US" dirty="0"/>
          </a:p>
          <a:p>
            <a:pPr lvl="2" eaLnBrk="1" hangingPunct="1">
              <a:lnSpc>
                <a:spcPct val="80000"/>
              </a:lnSpc>
            </a:pPr>
            <a:r>
              <a:rPr lang="en-US" dirty="0"/>
              <a:t>Kim – Chicago friend’s shower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191917"/>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sz="2800" dirty="0"/>
              <a:t>The wedding ritual is often something of a mini-opera, beginning with the bridal party traveling in open automobiles to the church, with relatives and friends following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330142"/>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sz="2800" dirty="0"/>
              <a:t>Throughout the wedding ritual, the emotions of sadness and joy are expressed by all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330142"/>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sz="2800" dirty="0"/>
              <a:t>Throughout the wedding ritual, the emotions of sadness and joy are expressed by all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761030"/>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sz="2800" dirty="0"/>
              <a:t>The success of the wedding ritual is judged by the number of cars, the size of the crowd, and the feast served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21653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dirty="0">
                <a:solidFill>
                  <a:schemeClr val="accent1">
                    <a:lumMod val="90000"/>
                  </a:schemeClr>
                </a:solidFill>
              </a:rPr>
              <a:t>The success of the wedding ritual is judged by the number of cars, the size of the crowd, and the feast served</a:t>
            </a:r>
          </a:p>
          <a:p>
            <a:pPr lvl="2" eaLnBrk="1" hangingPunct="1"/>
            <a:r>
              <a:rPr lang="en-US" sz="3200" b="1" dirty="0"/>
              <a:t>And the amount of food that is left over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21653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dirty="0">
                <a:solidFill>
                  <a:schemeClr val="accent1">
                    <a:lumMod val="90000"/>
                  </a:schemeClr>
                </a:solidFill>
              </a:rPr>
              <a:t>The success of the wedding ritual is judged by the number of cars, the size of the crowd, and the feast served</a:t>
            </a:r>
          </a:p>
          <a:p>
            <a:pPr lvl="2" eaLnBrk="1" hangingPunct="1"/>
            <a:r>
              <a:rPr lang="en-US" sz="3200" b="1" dirty="0"/>
              <a:t>And the amount of food that is left over . . .</a:t>
            </a:r>
          </a:p>
        </p:txBody>
      </p:sp>
      <p:pic>
        <p:nvPicPr>
          <p:cNvPr id="5" name="Picture 6"/>
          <p:cNvPicPr>
            <a:picLocks noChangeAspect="1" noChangeArrowheads="1"/>
          </p:cNvPicPr>
          <p:nvPr/>
        </p:nvPicPr>
        <p:blipFill>
          <a:blip r:embed="rId2" cstate="print"/>
          <a:srcRect/>
          <a:stretch>
            <a:fillRect/>
          </a:stretch>
        </p:blipFill>
        <p:spPr bwMode="auto">
          <a:xfrm>
            <a:off x="2338614" y="471714"/>
            <a:ext cx="4457700" cy="4457700"/>
          </a:xfrm>
          <a:prstGeom prst="rect">
            <a:avLst/>
          </a:prstGeom>
          <a:noFill/>
          <a:ln w="9525">
            <a:noFill/>
            <a:miter lim="800000"/>
            <a:headEnd/>
            <a:tailEnd/>
          </a:ln>
        </p:spPr>
      </p:pic>
      <p:sp>
        <p:nvSpPr>
          <p:cNvPr id="6" name="TextBox 10"/>
          <p:cNvSpPr txBox="1">
            <a:spLocks noChangeArrowheads="1"/>
          </p:cNvSpPr>
          <p:nvPr/>
        </p:nvSpPr>
        <p:spPr bwMode="auto">
          <a:xfrm>
            <a:off x="3535363" y="4267200"/>
            <a:ext cx="2255837" cy="400050"/>
          </a:xfrm>
          <a:prstGeom prst="rect">
            <a:avLst/>
          </a:prstGeom>
          <a:noFill/>
          <a:ln w="9525">
            <a:noFill/>
            <a:miter lim="800000"/>
            <a:headEnd/>
            <a:tailEnd/>
          </a:ln>
        </p:spPr>
        <p:txBody>
          <a:bodyPr wrap="none">
            <a:spAutoFit/>
          </a:bodyPr>
          <a:lstStyle/>
          <a:p>
            <a:r>
              <a:rPr lang="en-US" sz="2000" i="0" dirty="0"/>
              <a:t>Mike </a:t>
            </a:r>
            <a:r>
              <a:rPr lang="en-US" sz="2000" i="0" dirty="0" err="1"/>
              <a:t>Piancone</a:t>
            </a:r>
            <a:endParaRPr lang="en-US" sz="2000" i="0" dirty="0"/>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9139" name="Rectangle 3"/>
          <p:cNvSpPr>
            <a:spLocks noGrp="1" noChangeArrowheads="1"/>
          </p:cNvSpPr>
          <p:nvPr>
            <p:ph type="body" idx="1"/>
          </p:nvPr>
        </p:nvSpPr>
        <p:spPr>
          <a:xfrm>
            <a:off x="457200" y="1585913"/>
            <a:ext cx="8229600" cy="4525962"/>
          </a:xfrm>
        </p:spPr>
        <p:txBody>
          <a:bodyPr/>
          <a:lstStyle/>
          <a:p>
            <a:pPr eaLnBrk="1" hangingPunct="1">
              <a:lnSpc>
                <a:spcPct val="90000"/>
              </a:lnSpc>
            </a:pPr>
            <a:r>
              <a:rPr lang="en-US">
                <a:solidFill>
                  <a:schemeClr val="accent1"/>
                </a:solidFill>
              </a:rPr>
              <a:t>Many aspects of daily life yield endless opportunities for drama</a:t>
            </a:r>
          </a:p>
          <a:p>
            <a:pPr eaLnBrk="1" hangingPunct="1"/>
            <a:endParaRPr lang="en-US">
              <a:solidFill>
                <a:schemeClr val="accent1"/>
              </a:solidFill>
            </a:endParaRPr>
          </a:p>
          <a:p>
            <a:pPr lvl="1" eaLnBrk="1" hangingPunct="1"/>
            <a:r>
              <a:rPr lang="en-US"/>
              <a:t>Weddings</a:t>
            </a:r>
          </a:p>
          <a:p>
            <a:pPr lvl="1" eaLnBrk="1" hangingPunct="1"/>
            <a:endParaRPr lang="en-US"/>
          </a:p>
          <a:p>
            <a:pPr lvl="2" eaLnBrk="1" hangingPunct="1"/>
            <a:r>
              <a:rPr lang="en-US"/>
              <a:t>The wedding scene is quite common in Italian opera</a:t>
            </a:r>
          </a:p>
          <a:p>
            <a:pPr lvl="2" eaLnBrk="1" hangingPunct="1">
              <a:buFontTx/>
              <a:buNone/>
            </a:pPr>
            <a:endParaRPr lang="en-US"/>
          </a:p>
        </p:txBody>
      </p:sp>
      <p:pic>
        <p:nvPicPr>
          <p:cNvPr id="219141" name="Picture 6"/>
          <p:cNvPicPr>
            <a:picLocks noChangeAspect="1" noChangeArrowheads="1"/>
          </p:cNvPicPr>
          <p:nvPr/>
        </p:nvPicPr>
        <p:blipFill>
          <a:blip r:embed="rId2" cstate="print"/>
          <a:srcRect/>
          <a:stretch>
            <a:fillRect/>
          </a:stretch>
        </p:blipFill>
        <p:spPr bwMode="auto">
          <a:xfrm>
            <a:off x="1714500" y="571500"/>
            <a:ext cx="5715000" cy="5715000"/>
          </a:xfrm>
          <a:prstGeom prst="rect">
            <a:avLst/>
          </a:prstGeom>
          <a:noFill/>
          <a:ln w="9525">
            <a:noFill/>
            <a:miter lim="800000"/>
            <a:headEnd/>
            <a:tailEnd/>
          </a:ln>
        </p:spPr>
      </p:pic>
      <p:sp>
        <p:nvSpPr>
          <p:cNvPr id="219142" name="TextBox 10"/>
          <p:cNvSpPr txBox="1">
            <a:spLocks noChangeArrowheads="1"/>
          </p:cNvSpPr>
          <p:nvPr/>
        </p:nvSpPr>
        <p:spPr bwMode="auto">
          <a:xfrm>
            <a:off x="3382963" y="6153150"/>
            <a:ext cx="2255837" cy="400050"/>
          </a:xfrm>
          <a:prstGeom prst="rect">
            <a:avLst/>
          </a:prstGeom>
          <a:noFill/>
          <a:ln w="9525">
            <a:noFill/>
            <a:miter lim="800000"/>
            <a:headEnd/>
            <a:tailEnd/>
          </a:ln>
        </p:spPr>
        <p:txBody>
          <a:bodyPr wrap="none">
            <a:spAutoFit/>
          </a:bodyPr>
          <a:lstStyle/>
          <a:p>
            <a:r>
              <a:rPr lang="en-US" sz="2000" i="0" dirty="0"/>
              <a:t>Mike </a:t>
            </a:r>
            <a:r>
              <a:rPr lang="en-US" sz="2000" i="0" dirty="0" err="1"/>
              <a:t>Piancone</a:t>
            </a:r>
            <a:endParaRPr lang="en-US" sz="2000" i="0" dirty="0"/>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cstate="print"/>
          <a:srcRect/>
          <a:stretch>
            <a:fillRect/>
          </a:stretch>
        </p:blipFill>
        <p:spPr bwMode="auto">
          <a:xfrm>
            <a:off x="2360677" y="362856"/>
            <a:ext cx="4428066" cy="5486400"/>
          </a:xfrm>
          <a:prstGeom prst="rect">
            <a:avLst/>
          </a:prstGeom>
          <a:noFill/>
          <a:ln w="9525">
            <a:noFill/>
            <a:miter lim="800000"/>
            <a:headEnd/>
            <a:tailEnd/>
          </a:ln>
        </p:spPr>
      </p:pic>
      <p:sp>
        <p:nvSpPr>
          <p:cNvPr id="5" name="Rectangle 4"/>
          <p:cNvSpPr/>
          <p:nvPr/>
        </p:nvSpPr>
        <p:spPr>
          <a:xfrm>
            <a:off x="2286000" y="5957753"/>
            <a:ext cx="4572000" cy="276999"/>
          </a:xfrm>
          <a:prstGeom prst="rect">
            <a:avLst/>
          </a:prstGeom>
        </p:spPr>
        <p:txBody>
          <a:bodyPr>
            <a:spAutoFit/>
          </a:bodyPr>
          <a:lstStyle/>
          <a:p>
            <a:r>
              <a:rPr lang="en-US" sz="1200" b="0" i="0" dirty="0">
                <a:solidFill>
                  <a:srgbClr val="FFFFFF"/>
                </a:solidFill>
              </a:rPr>
              <a:t>Farrar, Straus and Giroux, 2009</a:t>
            </a:r>
          </a:p>
        </p:txBody>
      </p:sp>
    </p:spTree>
  </p:cSld>
  <p:clrMapOvr>
    <a:masterClrMapping/>
  </p:clrMapOvr>
  <p:transition/>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dirty="0"/>
              <a:t>la </a:t>
            </a:r>
            <a:r>
              <a:rPr lang="en-US" sz="6000" dirty="0" err="1"/>
              <a:t>Famiglia</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1406856"/>
            <a:ext cx="7315200" cy="2246769"/>
          </a:xfrm>
        </p:spPr>
        <p:txBody>
          <a:bodyPr/>
          <a:lstStyle/>
          <a:p>
            <a:pPr marL="0" indent="0" algn="ctr" eaLnBrk="1" hangingPunct="1">
              <a:spcBef>
                <a:spcPts val="0"/>
              </a:spcBef>
              <a:buNone/>
            </a:pPr>
            <a:r>
              <a:rPr lang="en-US" sz="2800" dirty="0"/>
              <a:t>The</a:t>
            </a:r>
            <a:r>
              <a:rPr lang="en-US" sz="4000" dirty="0"/>
              <a:t> </a:t>
            </a:r>
            <a:r>
              <a:rPr lang="en-US" sz="3600" b="1" dirty="0"/>
              <a:t>family</a:t>
            </a:r>
            <a:r>
              <a:rPr lang="en-US" sz="3600" dirty="0"/>
              <a:t> </a:t>
            </a:r>
            <a:r>
              <a:rPr lang="en-US" sz="2800" dirty="0"/>
              <a:t>and the </a:t>
            </a:r>
            <a:br>
              <a:rPr lang="en-US" sz="2800" dirty="0"/>
            </a:br>
            <a:r>
              <a:rPr lang="en-US" sz="3600" b="1" dirty="0"/>
              <a:t>extended kinship groups </a:t>
            </a:r>
            <a:br>
              <a:rPr lang="en-US" sz="2800" dirty="0"/>
            </a:br>
            <a:r>
              <a:rPr lang="en-US" sz="2000" dirty="0"/>
              <a:t>are the </a:t>
            </a:r>
            <a:br>
              <a:rPr lang="en-US" sz="2800" dirty="0"/>
            </a:br>
            <a:r>
              <a:rPr lang="en-US" sz="2800" b="1" dirty="0"/>
              <a:t>basic building blocks for externalization</a:t>
            </a:r>
          </a:p>
          <a:p>
            <a:pPr eaLnBrk="1" hangingPunct="1">
              <a:spcBef>
                <a:spcPts val="0"/>
              </a:spcBef>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0755" name="Rectangle 3"/>
          <p:cNvSpPr>
            <a:spLocks noGrp="1" noChangeArrowheads="1"/>
          </p:cNvSpPr>
          <p:nvPr>
            <p:ph type="body" idx="1"/>
          </p:nvPr>
        </p:nvSpPr>
        <p:spPr>
          <a:xfrm>
            <a:off x="914400" y="1338942"/>
            <a:ext cx="7315200" cy="5016758"/>
          </a:xfrm>
        </p:spPr>
        <p:txBody>
          <a:bodyPr/>
          <a:lstStyle/>
          <a:p>
            <a:pPr marL="0" indent="0" algn="ctr" eaLnBrk="1" hangingPunct="1">
              <a:buNone/>
            </a:pPr>
            <a:r>
              <a:rPr lang="en-US" sz="4000" b="1" dirty="0"/>
              <a:t>“Italians have had a difficult history.  The institutions have change, rulers have come and gone, and people have to survive.  And people do survive, thanks to their personal, unofficial relationships.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
        <p:nvSpPr>
          <p:cNvPr id="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Tree>
    <p:extLst>
      <p:ext uri="{BB962C8B-B14F-4D97-AF65-F5344CB8AC3E}">
        <p14:creationId xmlns:p14="http://schemas.microsoft.com/office/powerpoint/2010/main" val="1555364527"/>
      </p:ext>
    </p:extLst>
  </p:cSld>
  <p:clrMapOvr>
    <a:masterClrMapping/>
  </p:clrMapOvr>
  <p:transition/>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040040"/>
            <a:ext cx="7315200" cy="3046988"/>
          </a:xfrm>
        </p:spPr>
        <p:txBody>
          <a:bodyPr/>
          <a:lstStyle/>
          <a:p>
            <a:pPr lvl="1" eaLnBrk="1" hangingPunct="1">
              <a:spcBef>
                <a:spcPts val="0"/>
              </a:spcBef>
            </a:pPr>
            <a:r>
              <a:rPr lang="en-US" dirty="0"/>
              <a:t>Familial relationships tend to be </a:t>
            </a:r>
            <a:br>
              <a:rPr lang="en-US" dirty="0"/>
            </a:br>
            <a:r>
              <a:rPr lang="en-US" sz="3600" b="1" dirty="0"/>
              <a:t>close and emotional</a:t>
            </a:r>
          </a:p>
          <a:p>
            <a:pPr lvl="1" eaLnBrk="1" hangingPunct="1">
              <a:spcBef>
                <a:spcPts val="0"/>
              </a:spcBef>
            </a:pPr>
            <a:endParaRPr lang="en-US" sz="1600" b="1" dirty="0"/>
          </a:p>
          <a:p>
            <a:pPr lvl="1" eaLnBrk="1" hangingPunct="1">
              <a:spcBef>
                <a:spcPts val="0"/>
              </a:spcBef>
            </a:pPr>
            <a:r>
              <a:rPr lang="en-US" sz="2400" dirty="0">
                <a:solidFill>
                  <a:schemeClr val="accent1">
                    <a:lumMod val="90000"/>
                  </a:schemeClr>
                </a:solidFill>
              </a:rPr>
              <a:t>The behaviors found in the piazza are replicated within the family</a:t>
            </a:r>
          </a:p>
          <a:p>
            <a:pPr lvl="1" eaLnBrk="1" hangingPunct="1">
              <a:spcBef>
                <a:spcPts val="0"/>
              </a:spcBef>
            </a:pPr>
            <a:endParaRPr lang="en-US" sz="1600" dirty="0">
              <a:solidFill>
                <a:schemeClr val="accent1">
                  <a:lumMod val="90000"/>
                </a:schemeClr>
              </a:solidFill>
            </a:endParaRPr>
          </a:p>
          <a:p>
            <a:pPr lvl="1" eaLnBrk="1" hangingPunct="1">
              <a:spcBef>
                <a:spcPts val="0"/>
              </a:spcBef>
            </a:pPr>
            <a:r>
              <a:rPr lang="en-US" sz="2400" dirty="0">
                <a:solidFill>
                  <a:schemeClr val="accent1">
                    <a:lumMod val="90000"/>
                  </a:schemeClr>
                </a:solidFill>
              </a:rPr>
              <a:t>The family is generally seen as one’s greatest resource and protection against all troubles</a:t>
            </a:r>
          </a:p>
        </p:txBody>
      </p:sp>
      <p:sp>
        <p:nvSpPr>
          <p:cNvPr id="5" name="Rectangle 3"/>
          <p:cNvSpPr txBox="1">
            <a:spLocks noChangeArrowheads="1"/>
          </p:cNvSpPr>
          <p:nvPr/>
        </p:nvSpPr>
        <p:spPr bwMode="auto">
          <a:xfrm>
            <a:off x="914400" y="1145499"/>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rgbClr val="000000"/>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rgbClr val="000000"/>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137863"/>
            <a:ext cx="7315200" cy="2985433"/>
          </a:xfrm>
        </p:spPr>
        <p:txBody>
          <a:bodyPr/>
          <a:lstStyle/>
          <a:p>
            <a:pPr lvl="1" eaLnBrk="1" hangingPunct="1">
              <a:spcBef>
                <a:spcPts val="0"/>
              </a:spcBef>
            </a:pPr>
            <a:r>
              <a:rPr lang="en-US" sz="2000" dirty="0">
                <a:solidFill>
                  <a:schemeClr val="accent1">
                    <a:lumMod val="90000"/>
                  </a:schemeClr>
                </a:solidFill>
              </a:rPr>
              <a:t>Familial relationships tend to be </a:t>
            </a:r>
            <a:br>
              <a:rPr lang="en-US" sz="2000" dirty="0">
                <a:solidFill>
                  <a:schemeClr val="accent1">
                    <a:lumMod val="90000"/>
                  </a:schemeClr>
                </a:solidFill>
              </a:rPr>
            </a:br>
            <a:r>
              <a:rPr lang="en-US" sz="2400" b="1" dirty="0">
                <a:solidFill>
                  <a:schemeClr val="accent1">
                    <a:lumMod val="90000"/>
                  </a:schemeClr>
                </a:solidFill>
              </a:rPr>
              <a:t>close and emotional</a:t>
            </a:r>
            <a:endParaRPr lang="en-US" b="1" dirty="0">
              <a:solidFill>
                <a:schemeClr val="accent1">
                  <a:lumMod val="90000"/>
                </a:schemeClr>
              </a:solidFill>
            </a:endParaRPr>
          </a:p>
          <a:p>
            <a:pPr lvl="1" eaLnBrk="1" hangingPunct="1">
              <a:spcBef>
                <a:spcPts val="0"/>
              </a:spcBef>
            </a:pPr>
            <a:endParaRPr lang="en-US" sz="1600" b="1" dirty="0">
              <a:solidFill>
                <a:schemeClr val="accent1">
                  <a:lumMod val="90000"/>
                </a:schemeClr>
              </a:solidFill>
            </a:endParaRPr>
          </a:p>
          <a:p>
            <a:pPr lvl="1" eaLnBrk="1" hangingPunct="1">
              <a:spcBef>
                <a:spcPts val="0"/>
              </a:spcBef>
            </a:pPr>
            <a:r>
              <a:rPr lang="en-US" dirty="0"/>
              <a:t>The behaviors found in the </a:t>
            </a:r>
            <a:r>
              <a:rPr lang="en-US" sz="3200" b="1" dirty="0"/>
              <a:t>piazza</a:t>
            </a:r>
            <a:r>
              <a:rPr lang="en-US" sz="3200" dirty="0"/>
              <a:t> </a:t>
            </a:r>
            <a:r>
              <a:rPr lang="en-US" dirty="0"/>
              <a:t>are replicated within the </a:t>
            </a:r>
            <a:r>
              <a:rPr lang="en-US" sz="3200" b="1" dirty="0"/>
              <a:t>family</a:t>
            </a:r>
            <a:endParaRPr lang="en-US" b="1" dirty="0"/>
          </a:p>
          <a:p>
            <a:pPr lvl="1" eaLnBrk="1" hangingPunct="1">
              <a:spcBef>
                <a:spcPts val="0"/>
              </a:spcBef>
            </a:pPr>
            <a:endParaRPr lang="en-US" sz="1600" dirty="0"/>
          </a:p>
          <a:p>
            <a:pPr lvl="1" eaLnBrk="1" hangingPunct="1">
              <a:spcBef>
                <a:spcPts val="0"/>
              </a:spcBef>
            </a:pPr>
            <a:r>
              <a:rPr lang="en-US" sz="2400" dirty="0">
                <a:solidFill>
                  <a:schemeClr val="accent1">
                    <a:lumMod val="90000"/>
                  </a:schemeClr>
                </a:solidFill>
              </a:rPr>
              <a:t>The family is generally seen as one’s greatest resource and protection against all troubles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125478"/>
            <a:ext cx="7315200" cy="3054682"/>
          </a:xfrm>
        </p:spPr>
        <p:txBody>
          <a:bodyPr/>
          <a:lstStyle/>
          <a:p>
            <a:pPr lvl="1" eaLnBrk="1" hangingPunct="1">
              <a:spcBef>
                <a:spcPts val="0"/>
              </a:spcBef>
            </a:pPr>
            <a:r>
              <a:rPr lang="en-US" sz="2000" dirty="0">
                <a:solidFill>
                  <a:schemeClr val="accent1">
                    <a:lumMod val="90000"/>
                  </a:schemeClr>
                </a:solidFill>
              </a:rPr>
              <a:t>Familial relationships tend to be </a:t>
            </a:r>
            <a:br>
              <a:rPr lang="en-US" sz="2000" dirty="0">
                <a:solidFill>
                  <a:schemeClr val="accent1">
                    <a:lumMod val="90000"/>
                  </a:schemeClr>
                </a:solidFill>
              </a:rPr>
            </a:br>
            <a:r>
              <a:rPr lang="en-US" sz="2000" b="1" dirty="0">
                <a:solidFill>
                  <a:schemeClr val="accent1">
                    <a:lumMod val="90000"/>
                  </a:schemeClr>
                </a:solidFill>
              </a:rPr>
              <a:t>close and emotional</a:t>
            </a:r>
          </a:p>
          <a:p>
            <a:pPr lvl="1" eaLnBrk="1" hangingPunct="1">
              <a:spcBef>
                <a:spcPts val="0"/>
              </a:spcBef>
            </a:pPr>
            <a:endParaRPr lang="en-US" sz="1000" b="1" dirty="0">
              <a:solidFill>
                <a:schemeClr val="accent1">
                  <a:lumMod val="90000"/>
                </a:schemeClr>
              </a:solidFill>
            </a:endParaRPr>
          </a:p>
          <a:p>
            <a:pPr lvl="1" eaLnBrk="1" hangingPunct="1">
              <a:spcBef>
                <a:spcPts val="0"/>
              </a:spcBef>
            </a:pPr>
            <a:r>
              <a:rPr lang="en-US" sz="2000" dirty="0">
                <a:solidFill>
                  <a:schemeClr val="accent1">
                    <a:lumMod val="90000"/>
                  </a:schemeClr>
                </a:solidFill>
              </a:rPr>
              <a:t>The behaviors found in the piazza are replicated within the family</a:t>
            </a:r>
          </a:p>
          <a:p>
            <a:pPr lvl="1" eaLnBrk="1" hangingPunct="1">
              <a:spcBef>
                <a:spcPts val="0"/>
              </a:spcBef>
            </a:pPr>
            <a:endParaRPr lang="en-US" sz="1050" dirty="0">
              <a:solidFill>
                <a:schemeClr val="accent1">
                  <a:lumMod val="90000"/>
                </a:schemeClr>
              </a:solidFill>
            </a:endParaRPr>
          </a:p>
          <a:p>
            <a:pPr lvl="1" eaLnBrk="1" hangingPunct="1">
              <a:spcBef>
                <a:spcPts val="0"/>
              </a:spcBef>
            </a:pPr>
            <a:r>
              <a:rPr lang="en-US" dirty="0"/>
              <a:t>The family is generally seen as </a:t>
            </a:r>
            <a:br>
              <a:rPr lang="en-US" dirty="0"/>
            </a:br>
            <a:r>
              <a:rPr lang="en-US" sz="3200" b="1" dirty="0"/>
              <a:t>one’s greatest resource and protection against all troubles</a:t>
            </a:r>
            <a:endParaRPr lang="en-US" b="1" dirty="0"/>
          </a:p>
        </p:txBody>
      </p:sp>
      <p:sp>
        <p:nvSpPr>
          <p:cNvPr id="6"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558873"/>
            <a:ext cx="7315200" cy="1698927"/>
          </a:xfrm>
        </p:spPr>
        <p:txBody>
          <a:bodyPr/>
          <a:lstStyle/>
          <a:p>
            <a:pPr lvl="1" eaLnBrk="1" hangingPunct="1">
              <a:lnSpc>
                <a:spcPct val="90000"/>
              </a:lnSpc>
            </a:pPr>
            <a:r>
              <a:rPr lang="en-US" sz="3200" b="1" dirty="0"/>
              <a:t>Children</a:t>
            </a:r>
            <a:r>
              <a:rPr lang="en-US" sz="3200" dirty="0"/>
              <a:t> </a:t>
            </a:r>
            <a:r>
              <a:rPr lang="en-US" dirty="0"/>
              <a:t>are critically important, and normally, </a:t>
            </a:r>
            <a:r>
              <a:rPr lang="en-US" b="1" dirty="0"/>
              <a:t>everything is done for them</a:t>
            </a:r>
            <a:r>
              <a:rPr lang="en-US" dirty="0"/>
              <a:t>, even to the extent of satisfying their smallest wishes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482522"/>
            <a:ext cx="7315200" cy="1865126"/>
          </a:xfrm>
        </p:spPr>
        <p:txBody>
          <a:bodyPr/>
          <a:lstStyle/>
          <a:p>
            <a:pPr lvl="1" eaLnBrk="1" hangingPunct="1">
              <a:lnSpc>
                <a:spcPct val="90000"/>
              </a:lnSpc>
            </a:pPr>
            <a:r>
              <a:rPr lang="en-US" sz="3200" b="1" dirty="0"/>
              <a:t>Parents often go without </a:t>
            </a:r>
            <a:r>
              <a:rPr lang="en-US" sz="3200" dirty="0"/>
              <a:t>comforts to pamper the and to see that they go to school and reach a higher rung on the social ladder</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2784144"/>
            <a:ext cx="7315200" cy="3287054"/>
          </a:xfrm>
        </p:spPr>
        <p:txBody>
          <a:bodyPr/>
          <a:lstStyle/>
          <a:p>
            <a:pPr eaLnBrk="1" hangingPunct="1">
              <a:spcBef>
                <a:spcPts val="0"/>
              </a:spcBef>
              <a:buNone/>
            </a:pPr>
            <a:endParaRPr lang="en-US" sz="500" dirty="0">
              <a:solidFill>
                <a:schemeClr val="accent1">
                  <a:lumMod val="90000"/>
                </a:schemeClr>
              </a:solidFill>
            </a:endParaRPr>
          </a:p>
          <a:p>
            <a:pPr lvl="1" eaLnBrk="1" hangingPunct="1">
              <a:spcBef>
                <a:spcPts val="0"/>
              </a:spcBef>
            </a:pPr>
            <a:endParaRPr lang="en-US" sz="100" dirty="0">
              <a:solidFill>
                <a:schemeClr val="accent1">
                  <a:lumMod val="90000"/>
                </a:schemeClr>
              </a:solidFill>
            </a:endParaRPr>
          </a:p>
          <a:p>
            <a:pPr marL="0" indent="0" algn="ctr" eaLnBrk="1" hangingPunct="1">
              <a:buNone/>
            </a:pPr>
            <a:r>
              <a:rPr lang="en-US" dirty="0"/>
              <a:t>This attitude can be linked directly to…</a:t>
            </a:r>
            <a:endParaRPr lang="en-US" sz="1200" dirty="0"/>
          </a:p>
          <a:p>
            <a:pPr marL="742950" lvl="2" indent="-342900" eaLnBrk="1" hangingPunct="1"/>
            <a:r>
              <a:rPr lang="en-US" dirty="0">
                <a:solidFill>
                  <a:schemeClr val="accent1">
                    <a:lumMod val="90000"/>
                  </a:schemeClr>
                </a:solidFill>
              </a:rPr>
              <a:t>The constant </a:t>
            </a:r>
            <a:r>
              <a:rPr lang="en-US" sz="3200" b="1" dirty="0"/>
              <a:t>influx of foreigners </a:t>
            </a:r>
            <a:r>
              <a:rPr lang="en-US" dirty="0">
                <a:solidFill>
                  <a:schemeClr val="accent1">
                    <a:lumMod val="90000"/>
                  </a:schemeClr>
                </a:solidFill>
              </a:rPr>
              <a:t>who compete with the Italians for jobs</a:t>
            </a:r>
          </a:p>
          <a:p>
            <a:pPr marL="742950" lvl="2" indent="-342900" eaLnBrk="1" hangingPunct="1"/>
            <a:r>
              <a:rPr lang="en-US" dirty="0">
                <a:solidFill>
                  <a:schemeClr val="accent1">
                    <a:lumMod val="90000"/>
                  </a:schemeClr>
                </a:solidFill>
              </a:rPr>
              <a:t>Rapidly</a:t>
            </a:r>
            <a:r>
              <a:rPr lang="en-US" dirty="0"/>
              <a:t> </a:t>
            </a:r>
            <a:r>
              <a:rPr lang="en-US" sz="3200" b="1" dirty="0"/>
              <a:t>changing governments</a:t>
            </a:r>
            <a:endParaRPr lang="en-US" b="1" dirty="0"/>
          </a:p>
          <a:p>
            <a:pPr marL="742950" lvl="2" indent="-342900" eaLnBrk="1" hangingPunct="1"/>
            <a:r>
              <a:rPr lang="en-US" dirty="0">
                <a:solidFill>
                  <a:schemeClr val="accent1">
                    <a:lumMod val="90000"/>
                  </a:schemeClr>
                </a:solidFill>
              </a:rPr>
              <a:t>The overwhelming </a:t>
            </a:r>
            <a:r>
              <a:rPr lang="en-US" sz="3200" b="1" dirty="0"/>
              <a:t>natural disasters </a:t>
            </a:r>
            <a:r>
              <a:rPr lang="en-US" dirty="0">
                <a:solidFill>
                  <a:schemeClr val="accent1">
                    <a:lumMod val="90000"/>
                  </a:schemeClr>
                </a:solidFill>
              </a:rPr>
              <a:t>that have characterized Italian history</a:t>
            </a:r>
            <a:endParaRPr lang="en-US" dirty="0"/>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011536"/>
            <a:ext cx="7315200" cy="2523768"/>
          </a:xfrm>
        </p:spPr>
        <p:txBody>
          <a:bodyPr/>
          <a:lstStyle/>
          <a:p>
            <a:pPr lvl="1" eaLnBrk="1" hangingPunct="1">
              <a:spcBef>
                <a:spcPts val="0"/>
              </a:spcBef>
              <a:buNone/>
            </a:pPr>
            <a:endParaRPr lang="en-US" sz="100" dirty="0">
              <a:solidFill>
                <a:schemeClr val="accent1">
                  <a:lumMod val="90000"/>
                </a:schemeClr>
              </a:solidFill>
            </a:endParaRPr>
          </a:p>
          <a:p>
            <a:pPr marL="0" indent="0" algn="ctr" eaLnBrk="1" hangingPunct="1">
              <a:spcBef>
                <a:spcPts val="0"/>
              </a:spcBef>
              <a:buNone/>
            </a:pPr>
            <a:r>
              <a:rPr lang="en-US" sz="2800" dirty="0">
                <a:solidFill>
                  <a:schemeClr val="accent1">
                    <a:lumMod val="90000"/>
                  </a:schemeClr>
                </a:solidFill>
              </a:rPr>
              <a:t>Externalization plays a part </a:t>
            </a:r>
            <a:br>
              <a:rPr lang="en-US" sz="2800" dirty="0">
                <a:solidFill>
                  <a:schemeClr val="accent1">
                    <a:lumMod val="90000"/>
                  </a:schemeClr>
                </a:solidFill>
              </a:rPr>
            </a:br>
            <a:r>
              <a:rPr lang="en-US" sz="2800" dirty="0">
                <a:solidFill>
                  <a:schemeClr val="accent1">
                    <a:lumMod val="90000"/>
                  </a:schemeClr>
                </a:solidFill>
              </a:rPr>
              <a:t>in this support, because </a:t>
            </a:r>
            <a:br>
              <a:rPr lang="en-US" dirty="0"/>
            </a:br>
            <a:r>
              <a:rPr lang="en-US" b="1" dirty="0"/>
              <a:t>the family views its children as public expressions </a:t>
            </a:r>
          </a:p>
          <a:p>
            <a:pPr marL="0" indent="0" algn="ctr" eaLnBrk="1" hangingPunct="1">
              <a:spcBef>
                <a:spcPts val="0"/>
              </a:spcBef>
              <a:buNone/>
            </a:pPr>
            <a:r>
              <a:rPr lang="en-US" b="1" dirty="0"/>
              <a:t>of its values and lifestyles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3061648"/>
            <a:ext cx="7315200" cy="323165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Family connections</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are often </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extremely important for handling problems and getting ahead</a:t>
            </a:r>
          </a:p>
          <a:p>
            <a:pPr marL="0" marR="0" lvl="0" indent="0" algn="ctr" defTabSz="914400" rtl="0" eaLnBrk="1" fontAlgn="base" latinLnBrk="0" hangingPunct="1">
              <a:lnSpc>
                <a:spcPct val="8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chemeClr val="tx1"/>
              </a:solidFill>
              <a:effectLst/>
              <a:uLnTx/>
              <a:uFillTx/>
              <a:latin typeface="+mn-lt"/>
              <a:ea typeface="+mn-ea"/>
              <a:cs typeface="+mn-cs"/>
            </a:endParaRP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chemeClr val="tx1"/>
                </a:solidFill>
                <a:effectLst/>
                <a:uLnTx/>
                <a:uFillTx/>
                <a:latin typeface="+mn-lt"/>
              </a:rPr>
              <a:t>Outside the family, official and legal authority is frequently considered hostile until proven otherwise</a:t>
            </a:r>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3061648"/>
            <a:ext cx="7315200" cy="35024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Family connections</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are often </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extremely important for handling problems and getting ahead</a:t>
            </a:r>
          </a:p>
          <a:p>
            <a:pPr marL="0" marR="0" lvl="0" indent="0" algn="ctr" defTabSz="914400" rtl="0" eaLnBrk="1" fontAlgn="base" latinLnBrk="0" hangingPunct="1">
              <a:lnSpc>
                <a:spcPct val="8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chemeClr val="tx1"/>
              </a:solidFill>
              <a:effectLst/>
              <a:uLnTx/>
              <a:uFillTx/>
              <a:latin typeface="+mn-lt"/>
              <a:ea typeface="+mn-ea"/>
              <a:cs typeface="+mn-cs"/>
            </a:endParaRPr>
          </a:p>
          <a:p>
            <a:pPr marL="742950" lvl="1" indent="-285750" algn="l">
              <a:lnSpc>
                <a:spcPct val="80000"/>
              </a:lnSpc>
              <a:buFontTx/>
              <a:buChar char="–"/>
            </a:pPr>
            <a:r>
              <a:rPr lang="en-US" sz="2800" i="0" kern="0" dirty="0">
                <a:latin typeface="+mn-lt"/>
              </a:rPr>
              <a:t>Closeness within the family is transferred to outside relationships and brings a personal edge to most social interactions</a:t>
            </a:r>
          </a:p>
          <a:p>
            <a:pPr marL="742950" lvl="1" indent="-285750" algn="l">
              <a:lnSpc>
                <a:spcPct val="80000"/>
              </a:lnSpc>
              <a:buFontTx/>
              <a:buChar char="–"/>
            </a:pPr>
            <a:endParaRPr kumimoji="0" lang="en-US" sz="2400" b="0" i="0" u="none" strike="noStrike" kern="0" cap="none" spc="0" normalizeH="0" baseline="0" noProof="0" dirty="0">
              <a:ln>
                <a:noFill/>
              </a:ln>
              <a:solidFill>
                <a:schemeClr val="tx1"/>
              </a:solidFill>
              <a:effectLst/>
              <a:uLnTx/>
              <a:uFillTx/>
              <a:latin typeface="+mn-lt"/>
            </a:endParaRPr>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9379" name="Rectangle 3"/>
          <p:cNvSpPr>
            <a:spLocks noGrp="1" noChangeArrowheads="1"/>
          </p:cNvSpPr>
          <p:nvPr>
            <p:ph type="body" idx="1"/>
          </p:nvPr>
        </p:nvSpPr>
        <p:spPr>
          <a:xfrm>
            <a:off x="914400" y="1548110"/>
            <a:ext cx="7315200" cy="4616648"/>
          </a:xfrm>
        </p:spPr>
        <p:txBody>
          <a:bodyPr/>
          <a:lstStyle/>
          <a:p>
            <a:pPr marL="0" indent="0" algn="ctr" eaLnBrk="1" hangingPunct="1">
              <a:spcBef>
                <a:spcPts val="0"/>
              </a:spcBef>
              <a:buNone/>
            </a:pPr>
            <a:r>
              <a:rPr lang="en-US" sz="2400" dirty="0"/>
              <a:t>In the Italian </a:t>
            </a:r>
            <a:r>
              <a:rPr lang="en-US" dirty="0"/>
              <a:t>business environment, </a:t>
            </a:r>
          </a:p>
          <a:p>
            <a:pPr marL="0" indent="0" algn="ctr" eaLnBrk="1" hangingPunct="1">
              <a:spcBef>
                <a:spcPts val="0"/>
              </a:spcBef>
              <a:buNone/>
            </a:pPr>
            <a:r>
              <a:rPr lang="en-US" dirty="0"/>
              <a:t>family contacts tend to be necessary </a:t>
            </a:r>
          </a:p>
          <a:p>
            <a:pPr marL="0" indent="0" algn="ctr" eaLnBrk="1" hangingPunct="1">
              <a:spcBef>
                <a:spcPts val="0"/>
              </a:spcBef>
              <a:buNone/>
            </a:pPr>
            <a:r>
              <a:rPr lang="en-US" sz="2400" dirty="0"/>
              <a:t>to run a successful company</a:t>
            </a:r>
          </a:p>
          <a:p>
            <a:pPr eaLnBrk="1" hangingPunct="1">
              <a:spcBef>
                <a:spcPts val="0"/>
              </a:spcBef>
            </a:pPr>
            <a:endParaRPr lang="en-US" sz="1400" dirty="0"/>
          </a:p>
          <a:p>
            <a:pPr lvl="1" eaLnBrk="1" hangingPunct="1">
              <a:spcBef>
                <a:spcPts val="0"/>
              </a:spcBef>
            </a:pPr>
            <a:r>
              <a:rPr lang="en-US" sz="2000" dirty="0"/>
              <a:t>An example of the importance of contacts is the </a:t>
            </a:r>
            <a:r>
              <a:rPr lang="en-US" sz="2400" b="1" dirty="0"/>
              <a:t>general lack of hiring policies</a:t>
            </a:r>
            <a:endParaRPr lang="en-US" sz="2000" b="1" dirty="0"/>
          </a:p>
          <a:p>
            <a:pPr lvl="1" eaLnBrk="1" hangingPunct="1">
              <a:spcBef>
                <a:spcPts val="0"/>
              </a:spcBef>
            </a:pPr>
            <a:endParaRPr lang="en-US" sz="1200" dirty="0"/>
          </a:p>
          <a:p>
            <a:pPr lvl="1" eaLnBrk="1" hangingPunct="1">
              <a:spcBef>
                <a:spcPts val="0"/>
              </a:spcBef>
            </a:pPr>
            <a:r>
              <a:rPr lang="en-US" sz="2000" dirty="0"/>
              <a:t>Hiring is usually accomplished through </a:t>
            </a:r>
            <a:r>
              <a:rPr lang="en-US" sz="2400" b="1" dirty="0"/>
              <a:t>personal connections</a:t>
            </a:r>
            <a:r>
              <a:rPr lang="en-US" sz="2000" dirty="0"/>
              <a:t> and recommendations</a:t>
            </a:r>
          </a:p>
          <a:p>
            <a:pPr lvl="1" eaLnBrk="1" hangingPunct="1">
              <a:spcBef>
                <a:spcPts val="0"/>
              </a:spcBef>
            </a:pPr>
            <a:endParaRPr lang="en-US" sz="1200" dirty="0"/>
          </a:p>
          <a:p>
            <a:pPr lvl="1" eaLnBrk="1" hangingPunct="1">
              <a:spcBef>
                <a:spcPts val="0"/>
              </a:spcBef>
            </a:pPr>
            <a:r>
              <a:rPr lang="en-US" sz="2000" dirty="0"/>
              <a:t>Many corporations select people on the basis of their </a:t>
            </a:r>
            <a:r>
              <a:rPr lang="en-US" sz="2400" b="1" dirty="0"/>
              <a:t>relationship with that person or his or her family</a:t>
            </a:r>
            <a:endParaRPr lang="en-US" sz="20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37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9379">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937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0403" name="Rectangle 3"/>
          <p:cNvSpPr>
            <a:spLocks noGrp="1" noChangeArrowheads="1"/>
          </p:cNvSpPr>
          <p:nvPr>
            <p:ph type="body" idx="1"/>
          </p:nvPr>
        </p:nvSpPr>
        <p:spPr>
          <a:xfrm>
            <a:off x="914400" y="1678511"/>
            <a:ext cx="7315200" cy="4659737"/>
          </a:xfrm>
        </p:spPr>
        <p:txBody>
          <a:bodyPr/>
          <a:lstStyle/>
          <a:p>
            <a:pPr marL="0" indent="0" algn="ctr" eaLnBrk="1" hangingPunct="1">
              <a:buNone/>
            </a:pPr>
            <a:r>
              <a:rPr lang="en-US" sz="2400" dirty="0"/>
              <a:t>“The family remains the center and stronghold of Italian life, despite all modern trends, where the </a:t>
            </a:r>
          </a:p>
          <a:p>
            <a:pPr marL="0" indent="0" algn="ctr" eaLnBrk="1" hangingPunct="1">
              <a:buNone/>
            </a:pPr>
            <a:r>
              <a:rPr lang="en-US" b="1" dirty="0"/>
              <a:t>role of each member</a:t>
            </a:r>
            <a:endParaRPr lang="en-US" sz="2800" dirty="0"/>
          </a:p>
          <a:p>
            <a:pPr marL="0" indent="0" algn="ctr" eaLnBrk="1" hangingPunct="1">
              <a:buNone/>
            </a:pPr>
            <a:r>
              <a:rPr lang="en-US" sz="2400" dirty="0"/>
              <a:t>is understood and performed as elaborately as any Italian opera.”</a:t>
            </a:r>
          </a:p>
          <a:p>
            <a:pPr eaLnBrk="1" hangingPunct="1"/>
            <a:endParaRPr lang="en-US" sz="1050" dirty="0"/>
          </a:p>
          <a:p>
            <a:pPr lvl="1" eaLnBrk="1" hangingPunct="1"/>
            <a:r>
              <a:rPr lang="en-US" dirty="0"/>
              <a:t>Although </a:t>
            </a:r>
            <a:r>
              <a:rPr lang="en-US" sz="3600" b="1" dirty="0"/>
              <a:t>men</a:t>
            </a:r>
            <a:r>
              <a:rPr lang="en-US" sz="3600" dirty="0"/>
              <a:t> </a:t>
            </a:r>
            <a:r>
              <a:rPr lang="en-US" dirty="0"/>
              <a:t>are the official leaders of the families, and </a:t>
            </a:r>
            <a:r>
              <a:rPr lang="en-US" sz="3600" b="1" dirty="0"/>
              <a:t>women</a:t>
            </a:r>
            <a:r>
              <a:rPr lang="en-US" sz="3600" dirty="0"/>
              <a:t> </a:t>
            </a:r>
            <a:r>
              <a:rPr lang="en-US" dirty="0"/>
              <a:t>are subordinate to them, the reality of family life is much more </a:t>
            </a:r>
            <a:r>
              <a:rPr lang="en-US" sz="3600" b="1" dirty="0"/>
              <a:t>complex</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1427" name="Rectangle 3"/>
          <p:cNvSpPr>
            <a:spLocks noGrp="1" noChangeArrowheads="1"/>
          </p:cNvSpPr>
          <p:nvPr>
            <p:ph type="body" idx="1"/>
          </p:nvPr>
        </p:nvSpPr>
        <p:spPr>
          <a:xfrm>
            <a:off x="914400" y="2083742"/>
            <a:ext cx="7315200" cy="3908762"/>
          </a:xfrm>
        </p:spPr>
        <p:txBody>
          <a:bodyPr/>
          <a:lstStyle/>
          <a:p>
            <a:pPr marL="0" indent="0" algn="ctr" eaLnBrk="1" hangingPunct="1">
              <a:spcBef>
                <a:spcPts val="0"/>
              </a:spcBef>
              <a:buNone/>
            </a:pPr>
            <a:r>
              <a:rPr lang="en-US" sz="2800" dirty="0"/>
              <a:t>“The main character in the family, </a:t>
            </a:r>
          </a:p>
          <a:p>
            <a:pPr marL="0" indent="0" algn="ctr" eaLnBrk="1" hangingPunct="1">
              <a:spcBef>
                <a:spcPts val="0"/>
              </a:spcBef>
              <a:buNone/>
            </a:pPr>
            <a:r>
              <a:rPr lang="en-US" sz="2800" dirty="0"/>
              <a:t>who might be compared to </a:t>
            </a:r>
          </a:p>
          <a:p>
            <a:pPr marL="0" indent="0" algn="ctr" eaLnBrk="1" hangingPunct="1">
              <a:spcBef>
                <a:spcPts val="0"/>
              </a:spcBef>
              <a:buNone/>
            </a:pPr>
            <a:r>
              <a:rPr lang="en-US" dirty="0"/>
              <a:t>the </a:t>
            </a:r>
            <a:r>
              <a:rPr lang="en-US" sz="3600" b="1" dirty="0"/>
              <a:t>lead tenor</a:t>
            </a:r>
            <a:r>
              <a:rPr lang="en-US" dirty="0"/>
              <a:t>, is </a:t>
            </a:r>
            <a:r>
              <a:rPr lang="en-US" sz="3600" b="1" dirty="0"/>
              <a:t>the father</a:t>
            </a:r>
            <a:r>
              <a:rPr lang="en-US" dirty="0"/>
              <a:t>.”</a:t>
            </a:r>
          </a:p>
          <a:p>
            <a:pPr eaLnBrk="1" hangingPunct="1">
              <a:spcBef>
                <a:spcPts val="0"/>
              </a:spcBef>
            </a:pPr>
            <a:endParaRPr lang="en-US" sz="2400" dirty="0"/>
          </a:p>
          <a:p>
            <a:pPr lvl="1" eaLnBrk="1" hangingPunct="1">
              <a:spcBef>
                <a:spcPts val="0"/>
              </a:spcBef>
            </a:pPr>
            <a:r>
              <a:rPr lang="en-US" sz="2400" dirty="0"/>
              <a:t>He is in charge of the family’s general affairs</a:t>
            </a:r>
          </a:p>
          <a:p>
            <a:pPr lvl="1" eaLnBrk="1" hangingPunct="1">
              <a:spcBef>
                <a:spcPts val="0"/>
              </a:spcBef>
            </a:pPr>
            <a:endParaRPr lang="en-US" sz="1600" dirty="0"/>
          </a:p>
          <a:p>
            <a:pPr lvl="1" eaLnBrk="1" hangingPunct="1">
              <a:spcBef>
                <a:spcPts val="0"/>
              </a:spcBef>
            </a:pPr>
            <a:r>
              <a:rPr lang="en-US" dirty="0">
                <a:solidFill>
                  <a:schemeClr val="accent1"/>
                </a:solidFill>
              </a:rPr>
              <a:t>Although he holds center stage, </a:t>
            </a:r>
            <a:br>
              <a:rPr lang="en-US" dirty="0"/>
            </a:br>
            <a:r>
              <a:rPr lang="en-US" sz="3200" b="1" dirty="0"/>
              <a:t>his wife </a:t>
            </a:r>
            <a:r>
              <a:rPr lang="en-US" dirty="0"/>
              <a:t>is an equally important figure, like </a:t>
            </a:r>
            <a:r>
              <a:rPr lang="en-US" sz="3200" b="1" dirty="0"/>
              <a:t>the lead soprano</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2451" name="Rectangle 3"/>
          <p:cNvSpPr>
            <a:spLocks noGrp="1" noChangeArrowheads="1"/>
          </p:cNvSpPr>
          <p:nvPr>
            <p:ph type="body" idx="1"/>
          </p:nvPr>
        </p:nvSpPr>
        <p:spPr>
          <a:xfrm>
            <a:off x="914400" y="1600200"/>
            <a:ext cx="7315200" cy="4955203"/>
          </a:xfrm>
        </p:spPr>
        <p:txBody>
          <a:bodyPr/>
          <a:lstStyle/>
          <a:p>
            <a:pPr marL="0" indent="0" algn="ctr" eaLnBrk="1" hangingPunct="1">
              <a:spcBef>
                <a:spcPts val="0"/>
              </a:spcBef>
              <a:buNone/>
            </a:pPr>
            <a:r>
              <a:rPr lang="en-US" b="1" dirty="0"/>
              <a:t>“The Italian father may be the head of the family, </a:t>
            </a:r>
          </a:p>
          <a:p>
            <a:pPr marL="0" indent="0" algn="ctr" eaLnBrk="1" hangingPunct="1">
              <a:spcBef>
                <a:spcPts val="0"/>
              </a:spcBef>
              <a:buNone/>
            </a:pPr>
            <a:r>
              <a:rPr lang="en-US" b="1" dirty="0"/>
              <a:t>but the mother is its heart.” </a:t>
            </a:r>
          </a:p>
          <a:p>
            <a:pPr eaLnBrk="1" hangingPunct="1">
              <a:spcBef>
                <a:spcPts val="0"/>
              </a:spcBef>
            </a:pPr>
            <a:endParaRPr lang="en-US" sz="1600" dirty="0"/>
          </a:p>
          <a:p>
            <a:pPr lvl="1" eaLnBrk="1" hangingPunct="1">
              <a:spcBef>
                <a:spcPts val="0"/>
              </a:spcBef>
            </a:pPr>
            <a:r>
              <a:rPr lang="en-US" sz="2400" dirty="0"/>
              <a:t>Yielding authority to the father, she traditionally </a:t>
            </a:r>
            <a:r>
              <a:rPr lang="en-US" b="1" dirty="0"/>
              <a:t>assumes total control of the emotional realm of the family</a:t>
            </a:r>
            <a:endParaRPr lang="en-US" sz="2400" b="1" dirty="0"/>
          </a:p>
          <a:p>
            <a:pPr lvl="1" eaLnBrk="1" hangingPunct="1">
              <a:spcBef>
                <a:spcPts val="0"/>
              </a:spcBef>
            </a:pPr>
            <a:endParaRPr lang="en-US" sz="1600" dirty="0"/>
          </a:p>
          <a:p>
            <a:pPr lvl="1" eaLnBrk="1" hangingPunct="1">
              <a:spcBef>
                <a:spcPts val="0"/>
              </a:spcBef>
            </a:pPr>
            <a:r>
              <a:rPr lang="en-US" sz="2400" dirty="0"/>
              <a:t>The mother usually </a:t>
            </a:r>
            <a:r>
              <a:rPr lang="en-US" b="1" dirty="0"/>
              <a:t>manages the family </a:t>
            </a:r>
            <a:r>
              <a:rPr lang="en-US" sz="2400" dirty="0"/>
              <a:t>in a </a:t>
            </a:r>
            <a:r>
              <a:rPr lang="en-US" b="1" dirty="0"/>
              <a:t>subtle</a:t>
            </a:r>
            <a:r>
              <a:rPr lang="en-US" sz="2400" dirty="0"/>
              <a:t>, almost imperceptible way</a:t>
            </a:r>
          </a:p>
          <a:p>
            <a:pPr lvl="1" eaLnBrk="1" hangingPunct="1">
              <a:spcBef>
                <a:spcPts val="0"/>
              </a:spcBef>
            </a:pPr>
            <a:endParaRPr lang="en-US" sz="800" dirty="0"/>
          </a:p>
          <a:p>
            <a:pPr lvl="2" eaLnBrk="1" hangingPunct="1">
              <a:spcBef>
                <a:spcPts val="0"/>
              </a:spcBef>
            </a:pPr>
            <a:r>
              <a:rPr lang="en-US" sz="2000" dirty="0"/>
              <a:t>She soothes the father’s feelings while avoiding open conflicts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2451">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2451">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24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2451" name="Rectangle 3"/>
          <p:cNvSpPr>
            <a:spLocks noGrp="1" noChangeArrowheads="1"/>
          </p:cNvSpPr>
          <p:nvPr>
            <p:ph type="body" idx="1"/>
          </p:nvPr>
        </p:nvSpPr>
        <p:spPr>
          <a:xfrm>
            <a:off x="914400" y="1600200"/>
            <a:ext cx="7315200" cy="2800767"/>
          </a:xfrm>
        </p:spPr>
        <p:txBody>
          <a:bodyPr/>
          <a:lstStyle/>
          <a:p>
            <a:pPr marL="0" indent="0" algn="ctr" eaLnBrk="1" hangingPunct="1">
              <a:spcBef>
                <a:spcPts val="0"/>
              </a:spcBef>
              <a:buNone/>
            </a:pPr>
            <a:r>
              <a:rPr lang="en-US" sz="2800" b="1" dirty="0">
                <a:solidFill>
                  <a:schemeClr val="accent1"/>
                </a:solidFill>
              </a:rPr>
              <a:t>“The Italian father may be the head of the family, </a:t>
            </a:r>
          </a:p>
          <a:p>
            <a:pPr marL="0" indent="0" algn="ctr" eaLnBrk="1" hangingPunct="1">
              <a:spcBef>
                <a:spcPts val="0"/>
              </a:spcBef>
              <a:buNone/>
            </a:pPr>
            <a:r>
              <a:rPr lang="en-US" sz="2800" b="1" dirty="0">
                <a:solidFill>
                  <a:schemeClr val="accent1"/>
                </a:solidFill>
              </a:rPr>
              <a:t>but the mother is its heart.” </a:t>
            </a:r>
            <a:endParaRPr lang="en-US" b="1" dirty="0">
              <a:solidFill>
                <a:schemeClr val="accent1"/>
              </a:solidFill>
            </a:endParaRPr>
          </a:p>
          <a:p>
            <a:pPr marL="0" indent="0" algn="ctr" eaLnBrk="1" hangingPunct="1">
              <a:spcBef>
                <a:spcPts val="0"/>
              </a:spcBef>
              <a:buNone/>
            </a:pPr>
            <a:endParaRPr lang="en-US" b="1" dirty="0"/>
          </a:p>
          <a:p>
            <a:pPr marL="342900" lvl="1" indent="-342900" eaLnBrk="1" hangingPunct="1">
              <a:spcBef>
                <a:spcPts val="0"/>
              </a:spcBef>
              <a:buFontTx/>
              <a:buChar char="•"/>
            </a:pPr>
            <a:r>
              <a:rPr lang="en-US" b="1" dirty="0"/>
              <a:t>The woman of the house frequently has the last, unspoken word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3"/>
          <p:cNvSpPr>
            <a:spLocks noGrp="1" noChangeArrowheads="1"/>
          </p:cNvSpPr>
          <p:nvPr>
            <p:ph type="body" idx="1"/>
          </p:nvPr>
        </p:nvSpPr>
        <p:spPr>
          <a:xfrm>
            <a:off x="914400" y="1600200"/>
            <a:ext cx="7315200" cy="4893647"/>
          </a:xfrm>
        </p:spPr>
        <p:txBody>
          <a:bodyPr/>
          <a:lstStyle/>
          <a:p>
            <a:pPr marL="0" indent="0" algn="ctr" eaLnBrk="1" hangingPunct="1">
              <a:spcBef>
                <a:spcPts val="0"/>
              </a:spcBef>
              <a:buNone/>
            </a:pPr>
            <a:r>
              <a:rPr lang="en-US" sz="2800" b="1" dirty="0"/>
              <a:t>The factors that determine the strength of the family are placed in the hands of women</a:t>
            </a:r>
          </a:p>
          <a:p>
            <a:pPr marL="0" indent="0" algn="ctr" eaLnBrk="1" hangingPunct="1">
              <a:spcBef>
                <a:spcPts val="0"/>
              </a:spcBef>
              <a:buNone/>
            </a:pPr>
            <a:endParaRPr lang="en-US" sz="1600" dirty="0"/>
          </a:p>
          <a:p>
            <a:pPr lvl="1" eaLnBrk="1" hangingPunct="1">
              <a:spcBef>
                <a:spcPts val="0"/>
              </a:spcBef>
            </a:pPr>
            <a:r>
              <a:rPr lang="en-US" dirty="0"/>
              <a:t>Wives engineer appropriate and convenient </a:t>
            </a:r>
            <a:r>
              <a:rPr lang="en-US" sz="3200" b="1" dirty="0"/>
              <a:t>marriages</a:t>
            </a:r>
            <a:endParaRPr lang="en-US" b="1" dirty="0"/>
          </a:p>
          <a:p>
            <a:pPr lvl="1" eaLnBrk="1" hangingPunct="1">
              <a:spcBef>
                <a:spcPts val="0"/>
              </a:spcBef>
            </a:pPr>
            <a:endParaRPr lang="en-US" sz="1600" dirty="0"/>
          </a:p>
          <a:p>
            <a:pPr lvl="1" eaLnBrk="1" hangingPunct="1">
              <a:spcBef>
                <a:spcPts val="0"/>
              </a:spcBef>
            </a:pPr>
            <a:r>
              <a:rPr lang="en-US" dirty="0"/>
              <a:t>Keep track of </a:t>
            </a:r>
            <a:r>
              <a:rPr lang="en-US" sz="3200" b="1" dirty="0"/>
              <a:t>distant relations</a:t>
            </a:r>
            <a:endParaRPr lang="en-US" b="1" dirty="0"/>
          </a:p>
          <a:p>
            <a:pPr lvl="1" eaLnBrk="1" hangingPunct="1">
              <a:spcBef>
                <a:spcPts val="0"/>
              </a:spcBef>
            </a:pPr>
            <a:endParaRPr lang="en-US" sz="1600" dirty="0"/>
          </a:p>
          <a:p>
            <a:pPr lvl="1" eaLnBrk="1" hangingPunct="1">
              <a:spcBef>
                <a:spcPts val="0"/>
              </a:spcBef>
            </a:pPr>
            <a:r>
              <a:rPr lang="en-US" dirty="0"/>
              <a:t>See to it that everyone does the suitable thing, not for individual happiness, but for the </a:t>
            </a:r>
            <a:r>
              <a:rPr lang="en-US" sz="3200" b="1" dirty="0"/>
              <a:t>family as a whole</a:t>
            </a:r>
            <a:endParaRPr lang="en-US" b="1" dirty="0"/>
          </a:p>
        </p:txBody>
      </p:sp>
      <p:sp>
        <p:nvSpPr>
          <p:cNvPr id="234500" name="Rectangle 10"/>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4498">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4498">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449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3"/>
          <p:cNvSpPr>
            <a:spLocks noGrp="1" noChangeArrowheads="1"/>
          </p:cNvSpPr>
          <p:nvPr>
            <p:ph type="body" idx="1"/>
          </p:nvPr>
        </p:nvSpPr>
        <p:spPr>
          <a:xfrm>
            <a:off x="914400" y="1600200"/>
            <a:ext cx="7315200" cy="2923877"/>
          </a:xfrm>
        </p:spPr>
        <p:txBody>
          <a:bodyPr/>
          <a:lstStyle/>
          <a:p>
            <a:pPr marL="0" indent="0" algn="ctr" eaLnBrk="1" hangingPunct="1">
              <a:spcBef>
                <a:spcPts val="0"/>
              </a:spcBef>
              <a:buNone/>
            </a:pPr>
            <a:r>
              <a:rPr lang="en-US" dirty="0"/>
              <a:t>The fact that women form the predominant character of Italian life can be seen through many small signs</a:t>
            </a:r>
          </a:p>
          <a:p>
            <a:pPr eaLnBrk="1" hangingPunct="1">
              <a:spcBef>
                <a:spcPts val="0"/>
              </a:spcBef>
            </a:pPr>
            <a:endParaRPr lang="en-US" dirty="0"/>
          </a:p>
          <a:p>
            <a:pPr lvl="1" eaLnBrk="1" hangingPunct="1">
              <a:spcBef>
                <a:spcPts val="0"/>
              </a:spcBef>
            </a:pPr>
            <a:r>
              <a:rPr lang="en-US" dirty="0"/>
              <a:t>popular songs frequently highlight the role of mothers</a:t>
            </a:r>
          </a:p>
        </p:txBody>
      </p:sp>
      <p:sp>
        <p:nvSpPr>
          <p:cNvPr id="23552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7788" y="142875"/>
            <a:ext cx="6448425" cy="6562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a:spLocks noChangeArrowheads="1"/>
          </p:cNvSpPr>
          <p:nvPr/>
        </p:nvSpPr>
        <p:spPr bwMode="auto">
          <a:xfrm>
            <a:off x="3032609" y="6599014"/>
            <a:ext cx="3079689" cy="215444"/>
          </a:xfrm>
          <a:prstGeom prst="rect">
            <a:avLst/>
          </a:prstGeom>
          <a:noFill/>
          <a:ln w="9525">
            <a:noFill/>
            <a:miter lim="800000"/>
            <a:headEnd/>
            <a:tailEnd/>
          </a:ln>
        </p:spPr>
        <p:txBody>
          <a:bodyPr wrap="none">
            <a:spAutoFit/>
          </a:bodyPr>
          <a:lstStyle/>
          <a:p>
            <a:r>
              <a:rPr lang="en-US" sz="800" b="0" i="0" dirty="0"/>
              <a:t>https://pageshot.net/I7kl1o0RkGZTegU5/www.bbc.com</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1066800"/>
            <a:ext cx="2956034" cy="428625"/>
          </a:xfrm>
          <a:prstGeom prst="rect">
            <a:avLst/>
          </a:prstGeom>
          <a:solidFill>
            <a:srgbClr val="FFFFFF"/>
          </a:solidFill>
        </p:spPr>
      </p:pic>
    </p:spTree>
    <p:extLst>
      <p:ext uri="{BB962C8B-B14F-4D97-AF65-F5344CB8AC3E}">
        <p14:creationId xmlns:p14="http://schemas.microsoft.com/office/powerpoint/2010/main" val="2300167869"/>
      </p:ext>
    </p:extLst>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914400" y="1600200"/>
            <a:ext cx="7315200" cy="4136517"/>
          </a:xfrm>
        </p:spPr>
        <p:txBody>
          <a:bodyPr/>
          <a:lstStyle/>
          <a:p>
            <a:pPr marL="0" indent="0" algn="ctr" eaLnBrk="1" hangingPunct="1">
              <a:lnSpc>
                <a:spcPct val="90000"/>
              </a:lnSpc>
              <a:buNone/>
            </a:pPr>
            <a:r>
              <a:rPr lang="en-US" sz="2800" b="1" dirty="0">
                <a:solidFill>
                  <a:schemeClr val="accent1"/>
                </a:solidFill>
              </a:rPr>
              <a:t>However, </a:t>
            </a:r>
          </a:p>
          <a:p>
            <a:pPr marL="0" indent="0" algn="ctr" eaLnBrk="1" hangingPunct="1">
              <a:lnSpc>
                <a:spcPct val="90000"/>
              </a:lnSpc>
              <a:buNone/>
            </a:pPr>
            <a:r>
              <a:rPr lang="en-US" b="1" dirty="0"/>
              <a:t>Italy tends to be a man’s world</a:t>
            </a:r>
          </a:p>
          <a:p>
            <a:pPr eaLnBrk="1" hangingPunct="1">
              <a:lnSpc>
                <a:spcPct val="90000"/>
              </a:lnSpc>
            </a:pPr>
            <a:endParaRPr lang="en-US" dirty="0"/>
          </a:p>
          <a:p>
            <a:pPr lvl="1" eaLnBrk="1" hangingPunct="1">
              <a:lnSpc>
                <a:spcPct val="90000"/>
              </a:lnSpc>
            </a:pPr>
            <a:r>
              <a:rPr lang="en-US" dirty="0"/>
              <a:t>About 62% of the workforce is still male</a:t>
            </a:r>
          </a:p>
          <a:p>
            <a:pPr lvl="1" eaLnBrk="1" hangingPunct="1">
              <a:lnSpc>
                <a:spcPct val="90000"/>
              </a:lnSpc>
            </a:pPr>
            <a:endParaRPr lang="en-US" sz="1600" dirty="0"/>
          </a:p>
          <a:p>
            <a:pPr lvl="1" eaLnBrk="1" hangingPunct="1">
              <a:spcBef>
                <a:spcPts val="0"/>
              </a:spcBef>
            </a:pPr>
            <a:r>
              <a:rPr lang="en-US" dirty="0">
                <a:solidFill>
                  <a:schemeClr val="accent1"/>
                </a:solidFill>
              </a:rPr>
              <a:t>Today, Italy ranks </a:t>
            </a:r>
            <a:r>
              <a:rPr lang="en-US" dirty="0"/>
              <a:t>19</a:t>
            </a:r>
            <a:r>
              <a:rPr lang="en-US" baseline="30000" dirty="0"/>
              <a:t>th</a:t>
            </a:r>
            <a:r>
              <a:rPr lang="en-US" dirty="0"/>
              <a:t> in terms of number of men per 100 women</a:t>
            </a:r>
          </a:p>
          <a:p>
            <a:pPr lvl="1" eaLnBrk="1" hangingPunct="1">
              <a:spcBef>
                <a:spcPts val="0"/>
              </a:spcBef>
            </a:pPr>
            <a:endParaRPr lang="en-US" sz="1200" dirty="0"/>
          </a:p>
          <a:p>
            <a:pPr lvl="3" eaLnBrk="1" hangingPunct="1">
              <a:spcBef>
                <a:spcPts val="0"/>
              </a:spcBef>
            </a:pPr>
            <a:r>
              <a:rPr lang="en-US" dirty="0"/>
              <a:t>94.3</a:t>
            </a:r>
          </a:p>
          <a:p>
            <a:pPr lvl="1" eaLnBrk="1" hangingPunct="1">
              <a:lnSpc>
                <a:spcPct val="90000"/>
              </a:lnSpc>
            </a:pPr>
            <a:endParaRPr lang="en-US" dirty="0"/>
          </a:p>
        </p:txBody>
      </p:sp>
      <p:sp>
        <p:nvSpPr>
          <p:cNvPr id="23654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6546">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65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914400" y="1600200"/>
            <a:ext cx="7315200" cy="4678204"/>
          </a:xfrm>
        </p:spPr>
        <p:txBody>
          <a:bodyPr/>
          <a:lstStyle/>
          <a:p>
            <a:pPr marL="0" indent="0" algn="ctr" eaLnBrk="1" hangingPunct="1">
              <a:lnSpc>
                <a:spcPct val="90000"/>
              </a:lnSpc>
              <a:buNone/>
            </a:pPr>
            <a:r>
              <a:rPr lang="en-US" sz="2400" b="1" dirty="0">
                <a:solidFill>
                  <a:schemeClr val="accent1"/>
                </a:solidFill>
              </a:rPr>
              <a:t>However, </a:t>
            </a:r>
          </a:p>
          <a:p>
            <a:pPr marL="0" indent="0" algn="ctr" eaLnBrk="1" hangingPunct="1">
              <a:lnSpc>
                <a:spcPct val="90000"/>
              </a:lnSpc>
              <a:buNone/>
            </a:pPr>
            <a:r>
              <a:rPr lang="en-US" sz="2800" b="1" dirty="0"/>
              <a:t>Italy tends to be a man’s world</a:t>
            </a:r>
          </a:p>
          <a:p>
            <a:pPr eaLnBrk="1" hangingPunct="1">
              <a:lnSpc>
                <a:spcPct val="90000"/>
              </a:lnSpc>
            </a:pPr>
            <a:endParaRPr lang="en-US" sz="1600" dirty="0"/>
          </a:p>
          <a:p>
            <a:pPr lvl="1" eaLnBrk="1" hangingPunct="1">
              <a:lnSpc>
                <a:spcPct val="90000"/>
              </a:lnSpc>
            </a:pPr>
            <a:r>
              <a:rPr lang="en-US" dirty="0">
                <a:solidFill>
                  <a:schemeClr val="accent1"/>
                </a:solidFill>
              </a:rPr>
              <a:t>About 62% of the workforce is still male</a:t>
            </a:r>
          </a:p>
          <a:p>
            <a:pPr lvl="1" eaLnBrk="1" hangingPunct="1">
              <a:lnSpc>
                <a:spcPct val="90000"/>
              </a:lnSpc>
            </a:pPr>
            <a:endParaRPr lang="en-US" sz="1600" dirty="0"/>
          </a:p>
          <a:p>
            <a:pPr lvl="1" eaLnBrk="1" hangingPunct="1">
              <a:lnSpc>
                <a:spcPct val="90000"/>
              </a:lnSpc>
            </a:pPr>
            <a:r>
              <a:rPr lang="en-US" dirty="0">
                <a:solidFill>
                  <a:schemeClr val="accent1"/>
                </a:solidFill>
              </a:rPr>
              <a:t>When a child is born, </a:t>
            </a:r>
            <a:r>
              <a:rPr lang="en-US" dirty="0"/>
              <a:t>the proud parents tie a blue ribbon to the door for a son, but only sometimes do not-quite-so-proud parents of a girl put out a pink ribbon</a:t>
            </a:r>
          </a:p>
          <a:p>
            <a:pPr lvl="2" eaLnBrk="1" hangingPunct="1">
              <a:lnSpc>
                <a:spcPct val="90000"/>
              </a:lnSpc>
            </a:pPr>
            <a:r>
              <a:rPr lang="en-US" dirty="0"/>
              <a:t>similar to the way Baptisms are handled in </a:t>
            </a:r>
            <a:r>
              <a:rPr lang="en-US" dirty="0" err="1"/>
              <a:t>Kypseli</a:t>
            </a:r>
            <a:r>
              <a:rPr lang="en-US" dirty="0"/>
              <a:t>, on the island of Santorini, Greece</a:t>
            </a:r>
          </a:p>
        </p:txBody>
      </p:sp>
      <p:sp>
        <p:nvSpPr>
          <p:cNvPr id="23654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914400" y="1600200"/>
            <a:ext cx="7315200" cy="4585871"/>
          </a:xfrm>
        </p:spPr>
        <p:txBody>
          <a:bodyPr/>
          <a:lstStyle/>
          <a:p>
            <a:pPr marL="0" indent="0" algn="ctr" eaLnBrk="1" hangingPunct="1">
              <a:spcBef>
                <a:spcPts val="0"/>
              </a:spcBef>
              <a:buNone/>
            </a:pPr>
            <a:r>
              <a:rPr lang="en-US" sz="2400" b="1" dirty="0">
                <a:solidFill>
                  <a:schemeClr val="accent1"/>
                </a:solidFill>
              </a:rPr>
              <a:t>However, </a:t>
            </a:r>
          </a:p>
          <a:p>
            <a:pPr marL="0" indent="0" algn="ctr" eaLnBrk="1" hangingPunct="1">
              <a:spcBef>
                <a:spcPts val="0"/>
              </a:spcBef>
              <a:buNone/>
            </a:pPr>
            <a:r>
              <a:rPr lang="en-US" sz="2800" b="1" dirty="0">
                <a:solidFill>
                  <a:schemeClr val="accent1"/>
                </a:solidFill>
              </a:rPr>
              <a:t>Italy tends to be a man’s world</a:t>
            </a:r>
          </a:p>
          <a:p>
            <a:pPr eaLnBrk="1" hangingPunct="1">
              <a:spcBef>
                <a:spcPts val="0"/>
              </a:spcBef>
            </a:pPr>
            <a:endParaRPr lang="en-US" sz="1600" dirty="0"/>
          </a:p>
          <a:p>
            <a:pPr marL="0" indent="0" algn="ctr" eaLnBrk="1" hangingPunct="1">
              <a:spcBef>
                <a:spcPts val="0"/>
              </a:spcBef>
              <a:buNone/>
            </a:pPr>
            <a:r>
              <a:rPr lang="en-US" dirty="0"/>
              <a:t>The principle of male superiority is enforced less strictly in the north than in the south</a:t>
            </a:r>
          </a:p>
          <a:p>
            <a:pPr eaLnBrk="1" hangingPunct="1">
              <a:spcBef>
                <a:spcPts val="0"/>
              </a:spcBef>
            </a:pPr>
            <a:endParaRPr lang="en-US" sz="1600" dirty="0"/>
          </a:p>
          <a:p>
            <a:pPr lvl="1" eaLnBrk="1" hangingPunct="1">
              <a:spcBef>
                <a:spcPts val="0"/>
              </a:spcBef>
            </a:pPr>
            <a:r>
              <a:rPr lang="en-US" dirty="0"/>
              <a:t>For e.g., in some Sicilian villages, unmarried women are supposed to sit indoors during the day when </a:t>
            </a:r>
            <a:r>
              <a:rPr lang="en-US" dirty="0" err="1"/>
              <a:t>unchaperoned</a:t>
            </a:r>
            <a:endParaRPr lang="en-US" dirty="0"/>
          </a:p>
        </p:txBody>
      </p:sp>
      <p:sp>
        <p:nvSpPr>
          <p:cNvPr id="23654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1711656" y="443552"/>
            <a:ext cx="5715000" cy="5715000"/>
          </a:xfrm>
          <a:prstGeom prst="rect">
            <a:avLst/>
          </a:prstGeom>
          <a:noFill/>
          <a:ln w="9525">
            <a:noFill/>
            <a:miter lim="800000"/>
            <a:headEnd/>
            <a:tailEnd/>
          </a:ln>
        </p:spPr>
      </p:pic>
      <p:sp>
        <p:nvSpPr>
          <p:cNvPr id="5" name="Rectangle 4"/>
          <p:cNvSpPr/>
          <p:nvPr/>
        </p:nvSpPr>
        <p:spPr>
          <a:xfrm>
            <a:off x="990600" y="457200"/>
            <a:ext cx="7315200" cy="6248400"/>
          </a:xfrm>
          <a:prstGeom prst="rect">
            <a:avLst/>
          </a:prstGeom>
          <a:solidFill>
            <a:schemeClr val="bg1">
              <a:alpha val="75000"/>
            </a:schemeClr>
          </a:solidFill>
        </p:spPr>
        <p:txBody>
          <a:bodyPr>
            <a:noAutofit/>
          </a:bodyPr>
          <a:lstStyle/>
          <a:p>
            <a:pPr>
              <a:spcBef>
                <a:spcPts val="0"/>
              </a:spcBef>
            </a:pPr>
            <a:endParaRPr lang="en-US" sz="1800" dirty="0"/>
          </a:p>
          <a:p>
            <a:pPr>
              <a:spcBef>
                <a:spcPts val="0"/>
              </a:spcBef>
            </a:pPr>
            <a:endParaRPr lang="en-US" sz="1800" dirty="0"/>
          </a:p>
          <a:p>
            <a:pPr>
              <a:spcBef>
                <a:spcPts val="0"/>
              </a:spcBef>
            </a:pPr>
            <a:r>
              <a:rPr lang="en-US" sz="2800" i="0" dirty="0"/>
              <a:t>“</a:t>
            </a:r>
            <a:r>
              <a:rPr lang="en-US" sz="2800" dirty="0"/>
              <a:t>Divorce Italian </a:t>
            </a:r>
            <a:r>
              <a:rPr lang="en-US" sz="2800" i="0" dirty="0"/>
              <a:t>Style is </a:t>
            </a:r>
          </a:p>
          <a:p>
            <a:pPr>
              <a:spcBef>
                <a:spcPts val="0"/>
              </a:spcBef>
            </a:pPr>
            <a:r>
              <a:rPr lang="en-US" sz="3600" i="0" dirty="0"/>
              <a:t>a comedy milestone. . . .  </a:t>
            </a:r>
          </a:p>
          <a:p>
            <a:pPr>
              <a:spcBef>
                <a:spcPts val="0"/>
              </a:spcBef>
            </a:pPr>
            <a:r>
              <a:rPr lang="en-US" sz="2800" i="0" dirty="0"/>
              <a:t>The movie also marked a breakthrough for foreign film in America, winning popular as well art-house success, Academy Award nominations for director </a:t>
            </a:r>
            <a:r>
              <a:rPr lang="en-US" sz="2800" i="0" dirty="0" err="1"/>
              <a:t>Pietro</a:t>
            </a:r>
            <a:r>
              <a:rPr lang="en-US" sz="2800" i="0" dirty="0"/>
              <a:t> </a:t>
            </a:r>
            <a:r>
              <a:rPr lang="en-US" sz="2800" i="0" dirty="0" err="1"/>
              <a:t>Germi</a:t>
            </a:r>
            <a:r>
              <a:rPr lang="en-US" sz="2800" i="0" dirty="0"/>
              <a:t> and star Marcello </a:t>
            </a:r>
            <a:r>
              <a:rPr lang="en-US" sz="2800" i="0" dirty="0" err="1"/>
              <a:t>Mastroianni</a:t>
            </a:r>
            <a:r>
              <a:rPr lang="en-US" sz="2800" i="0" dirty="0"/>
              <a:t>, and--the first of only a few foreign-language films to do so--the Oscar itself for Original Screenplay.” </a:t>
            </a:r>
            <a:r>
              <a:rPr lang="en-US" sz="1600" b="0" dirty="0"/>
              <a:t>-- Richard T. Jameson</a:t>
            </a:r>
            <a:endParaRPr lang="en-US" sz="2800" b="0" i="0" dirty="0"/>
          </a:p>
          <a:p>
            <a:endParaRPr lang="en-US" sz="280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3"/>
          <p:cNvSpPr>
            <a:spLocks noGrp="1" noChangeArrowheads="1"/>
          </p:cNvSpPr>
          <p:nvPr>
            <p:ph type="body" idx="1"/>
          </p:nvPr>
        </p:nvSpPr>
        <p:spPr>
          <a:xfrm>
            <a:off x="900752" y="1504415"/>
            <a:ext cx="7315200" cy="4847481"/>
          </a:xfrm>
        </p:spPr>
        <p:txBody>
          <a:bodyPr/>
          <a:lstStyle/>
          <a:p>
            <a:pPr marL="0" indent="0" algn="ctr" eaLnBrk="1" hangingPunct="1">
              <a:spcBef>
                <a:spcPts val="0"/>
              </a:spcBef>
              <a:buNone/>
            </a:pPr>
            <a:r>
              <a:rPr lang="en-US" b="1" dirty="0"/>
              <a:t>Divorce and abortion have been legalized in Italy</a:t>
            </a:r>
          </a:p>
          <a:p>
            <a:pPr eaLnBrk="1" hangingPunct="1">
              <a:spcBef>
                <a:spcPts val="0"/>
              </a:spcBef>
            </a:pPr>
            <a:endParaRPr lang="en-US" sz="900" dirty="0"/>
          </a:p>
          <a:p>
            <a:pPr lvl="1" eaLnBrk="1" hangingPunct="1">
              <a:spcBef>
                <a:spcPts val="0"/>
              </a:spcBef>
            </a:pPr>
            <a:r>
              <a:rPr lang="en-US" sz="2000" dirty="0"/>
              <a:t>Legal abortion symbolizes the loosening of individual morals and the breaking of the hold of the Catholic Church over the family</a:t>
            </a:r>
          </a:p>
          <a:p>
            <a:pPr lvl="1" eaLnBrk="1" hangingPunct="1">
              <a:spcBef>
                <a:spcPts val="0"/>
              </a:spcBef>
            </a:pPr>
            <a:endParaRPr lang="en-US" sz="1200" dirty="0"/>
          </a:p>
          <a:p>
            <a:pPr lvl="2" eaLnBrk="1" hangingPunct="1">
              <a:spcBef>
                <a:spcPts val="0"/>
              </a:spcBef>
            </a:pPr>
            <a:r>
              <a:rPr lang="en-US" sz="1800" dirty="0"/>
              <a:t>In </a:t>
            </a:r>
            <a:r>
              <a:rPr lang="en-US" sz="2000" b="1" dirty="0"/>
              <a:t>1974</a:t>
            </a:r>
            <a:r>
              <a:rPr lang="en-US" sz="2000" dirty="0"/>
              <a:t> </a:t>
            </a:r>
            <a:r>
              <a:rPr lang="en-US" sz="1800" dirty="0"/>
              <a:t>civil divorce became legal, but it seems to be </a:t>
            </a:r>
            <a:r>
              <a:rPr lang="en-US" sz="2000" b="1" dirty="0"/>
              <a:t>more a symbol of social independence </a:t>
            </a:r>
            <a:r>
              <a:rPr lang="en-US" sz="1800" dirty="0"/>
              <a:t>than anything else</a:t>
            </a:r>
          </a:p>
          <a:p>
            <a:pPr lvl="2" eaLnBrk="1" hangingPunct="1">
              <a:spcBef>
                <a:spcPts val="0"/>
              </a:spcBef>
            </a:pPr>
            <a:endParaRPr lang="en-US" sz="900" dirty="0"/>
          </a:p>
          <a:p>
            <a:pPr lvl="3" eaLnBrk="1" hangingPunct="1">
              <a:spcBef>
                <a:spcPts val="0"/>
              </a:spcBef>
            </a:pPr>
            <a:r>
              <a:rPr lang="en-US" sz="1600" dirty="0"/>
              <a:t>Not many marriages have actually ended in divorce</a:t>
            </a:r>
          </a:p>
          <a:p>
            <a:pPr lvl="3" eaLnBrk="1" hangingPunct="1">
              <a:spcBef>
                <a:spcPts val="0"/>
              </a:spcBef>
            </a:pPr>
            <a:r>
              <a:rPr lang="en-US" sz="1600" dirty="0"/>
              <a:t>There are only 0.6 divorces per 1,000 population</a:t>
            </a:r>
          </a:p>
          <a:p>
            <a:pPr lvl="4" eaLnBrk="1" hangingPunct="1">
              <a:spcBef>
                <a:spcPts val="0"/>
              </a:spcBef>
            </a:pPr>
            <a:r>
              <a:rPr lang="en-US" sz="1600" dirty="0"/>
              <a:t>In the U.S.A. there are 4.5 /1000</a:t>
            </a:r>
          </a:p>
          <a:p>
            <a:pPr lvl="4" eaLnBrk="1" hangingPunct="1">
              <a:spcBef>
                <a:spcPts val="0"/>
              </a:spcBef>
            </a:pPr>
            <a:endParaRPr lang="en-US" sz="700" dirty="0"/>
          </a:p>
          <a:p>
            <a:pPr lvl="2" eaLnBrk="1" hangingPunct="1">
              <a:spcBef>
                <a:spcPts val="0"/>
              </a:spcBef>
            </a:pPr>
            <a:r>
              <a:rPr lang="en-US" sz="1800" dirty="0"/>
              <a:t>The number of </a:t>
            </a:r>
            <a:r>
              <a:rPr lang="en-US" b="1" dirty="0"/>
              <a:t>separated couples</a:t>
            </a:r>
            <a:r>
              <a:rPr lang="en-US" sz="1800" dirty="0"/>
              <a:t>, however, has increased significantly</a:t>
            </a:r>
          </a:p>
        </p:txBody>
      </p:sp>
      <p:sp>
        <p:nvSpPr>
          <p:cNvPr id="23859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3"/>
          <p:cNvSpPr>
            <a:spLocks noGrp="1" noChangeArrowheads="1"/>
          </p:cNvSpPr>
          <p:nvPr>
            <p:ph type="body" idx="1"/>
          </p:nvPr>
        </p:nvSpPr>
        <p:spPr>
          <a:xfrm>
            <a:off x="609600" y="2219504"/>
            <a:ext cx="8001000" cy="3724096"/>
          </a:xfrm>
        </p:spPr>
        <p:txBody>
          <a:bodyPr/>
          <a:lstStyle/>
          <a:p>
            <a:pPr marL="0" indent="0" algn="ctr" eaLnBrk="1" hangingPunct="1">
              <a:spcBef>
                <a:spcPts val="0"/>
              </a:spcBef>
              <a:buNone/>
            </a:pPr>
            <a:r>
              <a:rPr lang="en-US" sz="2400" dirty="0"/>
              <a:t>Many Italians view divorce as unacceptable </a:t>
            </a:r>
          </a:p>
          <a:p>
            <a:pPr marL="0" indent="0" algn="ctr" eaLnBrk="1" hangingPunct="1">
              <a:spcBef>
                <a:spcPts val="0"/>
              </a:spcBef>
              <a:buNone/>
            </a:pPr>
            <a:r>
              <a:rPr lang="en-US" b="1" dirty="0"/>
              <a:t>because it chips away at the foundation of the family and entire clans</a:t>
            </a:r>
          </a:p>
          <a:p>
            <a:pPr eaLnBrk="1" hangingPunct="1">
              <a:spcBef>
                <a:spcPts val="0"/>
              </a:spcBef>
            </a:pPr>
            <a:endParaRPr lang="en-US" sz="1800" dirty="0"/>
          </a:p>
          <a:p>
            <a:pPr lvl="1" eaLnBrk="1" hangingPunct="1">
              <a:spcBef>
                <a:spcPts val="0"/>
              </a:spcBef>
            </a:pPr>
            <a:r>
              <a:rPr lang="en-US" sz="2400" dirty="0"/>
              <a:t>Others argue that it has not increased in popularity due to the fact that, </a:t>
            </a:r>
            <a:r>
              <a:rPr lang="en-US" sz="2400" b="1" dirty="0"/>
              <a:t>without a husband, most women would be in dire financial straits</a:t>
            </a:r>
          </a:p>
          <a:p>
            <a:pPr lvl="1" eaLnBrk="1" hangingPunct="1">
              <a:spcBef>
                <a:spcPts val="0"/>
              </a:spcBef>
            </a:pPr>
            <a:endParaRPr lang="en-US" sz="1600" dirty="0"/>
          </a:p>
          <a:p>
            <a:pPr lvl="2" eaLnBrk="1" hangingPunct="1">
              <a:spcBef>
                <a:spcPts val="0"/>
              </a:spcBef>
            </a:pPr>
            <a:r>
              <a:rPr lang="en-US" b="1" dirty="0"/>
              <a:t>This argument is losing merit </a:t>
            </a:r>
            <a:r>
              <a:rPr lang="en-US" sz="2000" dirty="0"/>
              <a:t>as industrialization ushers women into the workforce</a:t>
            </a:r>
          </a:p>
        </p:txBody>
      </p:sp>
      <p:sp>
        <p:nvSpPr>
          <p:cNvPr id="23962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3"/>
          <p:cNvSpPr>
            <a:spLocks noGrp="1" noChangeArrowheads="1"/>
          </p:cNvSpPr>
          <p:nvPr>
            <p:ph type="body" idx="1"/>
          </p:nvPr>
        </p:nvSpPr>
        <p:spPr>
          <a:xfrm>
            <a:off x="914400" y="1995887"/>
            <a:ext cx="7315200" cy="3539430"/>
          </a:xfrm>
        </p:spPr>
        <p:txBody>
          <a:bodyPr/>
          <a:lstStyle/>
          <a:p>
            <a:pPr eaLnBrk="1" hangingPunct="1">
              <a:spcBef>
                <a:spcPts val="0"/>
              </a:spcBef>
            </a:pPr>
            <a:endParaRPr lang="en-US" dirty="0"/>
          </a:p>
          <a:p>
            <a:pPr eaLnBrk="1" hangingPunct="1">
              <a:spcBef>
                <a:spcPts val="0"/>
              </a:spcBef>
            </a:pPr>
            <a:endParaRPr lang="en-US" dirty="0"/>
          </a:p>
          <a:p>
            <a:pPr marL="0" indent="0" algn="ctr" eaLnBrk="1" hangingPunct="1">
              <a:spcBef>
                <a:spcPts val="0"/>
              </a:spcBef>
              <a:buNone/>
            </a:pPr>
            <a:r>
              <a:rPr lang="en-US" dirty="0"/>
              <a:t>Divorce is still viewed seriously</a:t>
            </a:r>
          </a:p>
          <a:p>
            <a:pPr eaLnBrk="1" hangingPunct="1">
              <a:spcBef>
                <a:spcPts val="0"/>
              </a:spcBef>
            </a:pPr>
            <a:endParaRPr lang="en-US" sz="1600" dirty="0"/>
          </a:p>
          <a:p>
            <a:pPr lvl="1" eaLnBrk="1" hangingPunct="1">
              <a:spcBef>
                <a:spcPts val="0"/>
              </a:spcBef>
            </a:pPr>
            <a:r>
              <a:rPr lang="en-US" dirty="0"/>
              <a:t>If a man leaves his wife, it is not uncommon for the ex-wife to move in with the husband’s family, while he is ostracized</a:t>
            </a:r>
          </a:p>
        </p:txBody>
      </p:sp>
      <p:sp>
        <p:nvSpPr>
          <p:cNvPr id="24064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451370" y="6551842"/>
            <a:ext cx="223490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http://en.wikipedia.org/wiki/Papparazzi</a:t>
            </a:r>
            <a:endParaRPr lang="en-US" sz="800" b="0" i="0" dirty="0">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2456558" y="442452"/>
            <a:ext cx="4190050" cy="5715000"/>
          </a:xfrm>
          <a:prstGeom prst="rect">
            <a:avLst/>
          </a:prstGeom>
          <a:noFill/>
          <a:ln w="9525">
            <a:noFill/>
            <a:miter lim="800000"/>
            <a:headEnd/>
            <a:tailEnd/>
          </a:ln>
        </p:spPr>
      </p:pic>
      <p:sp>
        <p:nvSpPr>
          <p:cNvPr id="6" name="Rectangle 5"/>
          <p:cNvSpPr/>
          <p:nvPr/>
        </p:nvSpPr>
        <p:spPr>
          <a:xfrm>
            <a:off x="914400" y="3717429"/>
            <a:ext cx="7315200" cy="1754326"/>
          </a:xfrm>
          <a:prstGeom prst="rect">
            <a:avLst/>
          </a:prstGeom>
          <a:solidFill>
            <a:srgbClr val="FFFFFF"/>
          </a:solidFill>
          <a:ln w="76200">
            <a:solidFill>
              <a:srgbClr val="C00000"/>
            </a:solidFill>
          </a:ln>
        </p:spPr>
        <p:txBody>
          <a:bodyPr wrap="square" lIns="228600" tIns="228600" rIns="228600" bIns="228600">
            <a:spAutoFit/>
          </a:bodyPr>
          <a:lstStyle/>
          <a:p>
            <a:r>
              <a:rPr lang="en-US" sz="2000" i="0" dirty="0"/>
              <a:t>Family Meal</a:t>
            </a:r>
            <a:br>
              <a:rPr lang="en-US" sz="2000" i="0" dirty="0"/>
            </a:br>
            <a:r>
              <a:rPr lang="en-US" sz="2000" i="0" dirty="0"/>
              <a:t>Chef and author Gabrielle Hamilton follows her stomach (and heart) back to her Italian </a:t>
            </a:r>
          </a:p>
          <a:p>
            <a:r>
              <a:rPr lang="en-US" sz="2000" i="0" dirty="0">
                <a:solidFill>
                  <a:srgbClr val="FF0000"/>
                </a:solidFill>
              </a:rPr>
              <a:t>[ex-]</a:t>
            </a:r>
            <a:r>
              <a:rPr lang="en-US" sz="2000" i="0" dirty="0"/>
              <a:t>mother-in-law.</a:t>
            </a:r>
          </a:p>
        </p:txBody>
      </p:sp>
      <p:sp>
        <p:nvSpPr>
          <p:cNvPr id="7" name="Rectangle 6"/>
          <p:cNvSpPr/>
          <p:nvPr/>
        </p:nvSpPr>
        <p:spPr>
          <a:xfrm>
            <a:off x="3116038" y="5528846"/>
            <a:ext cx="1303562" cy="338554"/>
          </a:xfrm>
          <a:prstGeom prst="rect">
            <a:avLst/>
          </a:prstGeom>
        </p:spPr>
        <p:txBody>
          <a:bodyPr wrap="none">
            <a:spAutoFit/>
          </a:bodyPr>
          <a:lstStyle/>
          <a:p>
            <a:r>
              <a:rPr lang="en-US" sz="1600" i="0" dirty="0"/>
              <a:t>May 2011</a:t>
            </a:r>
            <a:endParaRPr lang="en-US" sz="1600" dirty="0"/>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3"/>
          <p:cNvSpPr>
            <a:spLocks noGrp="1" noChangeArrowheads="1"/>
          </p:cNvSpPr>
          <p:nvPr>
            <p:ph type="body" idx="1"/>
          </p:nvPr>
        </p:nvSpPr>
        <p:spPr>
          <a:xfrm>
            <a:off x="914400" y="1600200"/>
            <a:ext cx="7315200" cy="4173450"/>
          </a:xfrm>
        </p:spPr>
        <p:txBody>
          <a:bodyPr/>
          <a:lstStyle/>
          <a:p>
            <a:pPr eaLnBrk="1" hangingPunct="1">
              <a:lnSpc>
                <a:spcPct val="90000"/>
              </a:lnSpc>
            </a:pPr>
            <a:endParaRPr lang="en-US" dirty="0"/>
          </a:p>
          <a:p>
            <a:pPr marL="0" indent="0" algn="ctr" eaLnBrk="1" hangingPunct="1">
              <a:lnSpc>
                <a:spcPct val="90000"/>
              </a:lnSpc>
              <a:buNone/>
            </a:pPr>
            <a:r>
              <a:rPr lang="en-US" dirty="0"/>
              <a:t>The family frequently extracts everyone’s first loyalty</a:t>
            </a:r>
          </a:p>
          <a:p>
            <a:pPr eaLnBrk="1" hangingPunct="1">
              <a:lnSpc>
                <a:spcPct val="90000"/>
              </a:lnSpc>
            </a:pPr>
            <a:endParaRPr lang="en-US" sz="1600" dirty="0"/>
          </a:p>
          <a:p>
            <a:pPr lvl="1" eaLnBrk="1" hangingPunct="1">
              <a:lnSpc>
                <a:spcPct val="90000"/>
              </a:lnSpc>
            </a:pPr>
            <a:r>
              <a:rPr lang="en-US" dirty="0"/>
              <a:t>Italians raise their children to mutually supportive and contribute to the family</a:t>
            </a:r>
          </a:p>
          <a:p>
            <a:pPr lvl="1" eaLnBrk="1" hangingPunct="1">
              <a:lnSpc>
                <a:spcPct val="90000"/>
              </a:lnSpc>
            </a:pPr>
            <a:endParaRPr lang="en-US" sz="1600" dirty="0"/>
          </a:p>
          <a:p>
            <a:pPr lvl="1" eaLnBrk="1" hangingPunct="1">
              <a:lnSpc>
                <a:spcPct val="90000"/>
              </a:lnSpc>
            </a:pPr>
            <a:r>
              <a:rPr lang="en-US" dirty="0">
                <a:solidFill>
                  <a:schemeClr val="accent1">
                    <a:lumMod val="90000"/>
                  </a:schemeClr>
                </a:solidFill>
              </a:rPr>
              <a:t>Separation from the family is generally not desired, expected, or accepted easily</a:t>
            </a:r>
          </a:p>
        </p:txBody>
      </p:sp>
      <p:sp>
        <p:nvSpPr>
          <p:cNvPr id="24166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3"/>
          <p:cNvSpPr>
            <a:spLocks noGrp="1" noChangeArrowheads="1"/>
          </p:cNvSpPr>
          <p:nvPr>
            <p:ph type="body" idx="1"/>
          </p:nvPr>
        </p:nvSpPr>
        <p:spPr>
          <a:xfrm>
            <a:off x="914400" y="1600200"/>
            <a:ext cx="7315200" cy="4351961"/>
          </a:xfrm>
        </p:spPr>
        <p:txBody>
          <a:bodyPr/>
          <a:lstStyle/>
          <a:p>
            <a:pPr eaLnBrk="1" hangingPunct="1">
              <a:lnSpc>
                <a:spcPct val="90000"/>
              </a:lnSpc>
            </a:pPr>
            <a:endParaRPr lang="en-US" dirty="0"/>
          </a:p>
          <a:p>
            <a:pPr marL="0" indent="0" algn="ctr" eaLnBrk="1" hangingPunct="1">
              <a:lnSpc>
                <a:spcPct val="90000"/>
              </a:lnSpc>
              <a:buNone/>
            </a:pPr>
            <a:r>
              <a:rPr lang="en-US" dirty="0">
                <a:solidFill>
                  <a:schemeClr val="accent1"/>
                </a:solidFill>
              </a:rPr>
              <a:t>The family frequently extracts everyone’s first loyalty</a:t>
            </a:r>
          </a:p>
          <a:p>
            <a:pPr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Italians raise their children to mutually supportive and contribute to the family</a:t>
            </a:r>
          </a:p>
          <a:p>
            <a:pPr lvl="1" eaLnBrk="1" hangingPunct="1">
              <a:lnSpc>
                <a:spcPct val="90000"/>
              </a:lnSpc>
            </a:pPr>
            <a:endParaRPr lang="en-US" sz="1600" dirty="0"/>
          </a:p>
          <a:p>
            <a:pPr lvl="1" eaLnBrk="1" hangingPunct="1">
              <a:lnSpc>
                <a:spcPct val="90000"/>
              </a:lnSpc>
            </a:pPr>
            <a:r>
              <a:rPr lang="en-US" sz="3200" b="1" dirty="0"/>
              <a:t>Separation from the family is generally not desired, expected, or accepted easily</a:t>
            </a:r>
          </a:p>
        </p:txBody>
      </p:sp>
      <p:sp>
        <p:nvSpPr>
          <p:cNvPr id="24166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3"/>
          <p:cNvSpPr>
            <a:spLocks noGrp="1" noChangeArrowheads="1"/>
          </p:cNvSpPr>
          <p:nvPr>
            <p:ph type="body" idx="1"/>
          </p:nvPr>
        </p:nvSpPr>
        <p:spPr>
          <a:xfrm>
            <a:off x="914400" y="2812118"/>
            <a:ext cx="7315200" cy="2217082"/>
          </a:xfrm>
        </p:spPr>
        <p:txBody>
          <a:bodyPr/>
          <a:lstStyle/>
          <a:p>
            <a:pPr marL="0" indent="0" algn="ctr" eaLnBrk="1" hangingPunct="1">
              <a:lnSpc>
                <a:spcPct val="150000"/>
              </a:lnSpc>
              <a:spcBef>
                <a:spcPts val="0"/>
              </a:spcBef>
              <a:buNone/>
            </a:pPr>
            <a:r>
              <a:rPr lang="en-US" b="1" dirty="0"/>
              <a:t>Things that create conflict </a:t>
            </a:r>
          </a:p>
          <a:p>
            <a:pPr marL="0" indent="0" algn="ctr" eaLnBrk="1" hangingPunct="1">
              <a:lnSpc>
                <a:spcPct val="150000"/>
              </a:lnSpc>
              <a:spcBef>
                <a:spcPts val="0"/>
              </a:spcBef>
              <a:buNone/>
            </a:pPr>
            <a:r>
              <a:rPr lang="en-US" b="1" dirty="0"/>
              <a:t>in Italian families may be sources of celebration in other cultures . . .</a:t>
            </a:r>
            <a:endParaRPr lang="en-US" sz="1400" b="1" dirty="0"/>
          </a:p>
        </p:txBody>
      </p:sp>
      <p:sp>
        <p:nvSpPr>
          <p:cNvPr id="24269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3"/>
          <p:cNvSpPr>
            <a:spLocks noGrp="1" noChangeArrowheads="1"/>
          </p:cNvSpPr>
          <p:nvPr>
            <p:ph type="body" idx="1"/>
          </p:nvPr>
        </p:nvSpPr>
        <p:spPr>
          <a:xfrm>
            <a:off x="838200" y="2057400"/>
            <a:ext cx="7467600" cy="4154984"/>
          </a:xfrm>
        </p:spPr>
        <p:txBody>
          <a:bodyPr/>
          <a:lstStyle/>
          <a:p>
            <a:pPr marL="0" indent="0" algn="ctr" eaLnBrk="1" hangingPunct="1">
              <a:spcBef>
                <a:spcPts val="0"/>
              </a:spcBef>
              <a:buNone/>
            </a:pPr>
            <a:r>
              <a:rPr lang="en-US" b="1" dirty="0"/>
              <a:t>Some normally joyful events that may cause “operatic sadness” are . . .</a:t>
            </a:r>
          </a:p>
          <a:p>
            <a:pPr eaLnBrk="1" hangingPunct="1">
              <a:spcBef>
                <a:spcPts val="0"/>
              </a:spcBef>
            </a:pPr>
            <a:endParaRPr lang="en-US" sz="2800" dirty="0"/>
          </a:p>
          <a:p>
            <a:pPr lvl="1" eaLnBrk="1" hangingPunct="1">
              <a:spcBef>
                <a:spcPts val="0"/>
              </a:spcBef>
            </a:pPr>
            <a:r>
              <a:rPr lang="en-US" dirty="0"/>
              <a:t>A </a:t>
            </a:r>
            <a:r>
              <a:rPr lang="en-US" b="1" dirty="0"/>
              <a:t>job promotion </a:t>
            </a:r>
            <a:r>
              <a:rPr lang="en-US" dirty="0"/>
              <a:t>that necessitates moving away from the family</a:t>
            </a:r>
          </a:p>
          <a:p>
            <a:pPr lvl="1" eaLnBrk="1" hangingPunct="1">
              <a:spcBef>
                <a:spcPts val="0"/>
              </a:spcBef>
            </a:pPr>
            <a:endParaRPr lang="en-US" sz="1600" dirty="0"/>
          </a:p>
          <a:p>
            <a:pPr lvl="1" eaLnBrk="1" hangingPunct="1">
              <a:spcBef>
                <a:spcPts val="0"/>
              </a:spcBef>
            </a:pPr>
            <a:r>
              <a:rPr lang="en-US" dirty="0"/>
              <a:t>Acceptance into a </a:t>
            </a:r>
            <a:r>
              <a:rPr lang="en-US" b="1" dirty="0"/>
              <a:t>prestigious university </a:t>
            </a:r>
            <a:r>
              <a:rPr lang="en-US" dirty="0"/>
              <a:t>in a foreign land</a:t>
            </a:r>
          </a:p>
          <a:p>
            <a:pPr lvl="1" eaLnBrk="1" hangingPunct="1">
              <a:spcBef>
                <a:spcPts val="0"/>
              </a:spcBef>
            </a:pPr>
            <a:endParaRPr lang="en-US" sz="1600" dirty="0"/>
          </a:p>
          <a:p>
            <a:pPr lvl="1" eaLnBrk="1" hangingPunct="1">
              <a:spcBef>
                <a:spcPts val="0"/>
              </a:spcBef>
            </a:pPr>
            <a:r>
              <a:rPr lang="en-US" b="1" dirty="0"/>
              <a:t>Getting married </a:t>
            </a:r>
            <a:endParaRPr lang="en-US" sz="2000" b="1" dirty="0"/>
          </a:p>
        </p:txBody>
      </p:sp>
      <p:sp>
        <p:nvSpPr>
          <p:cNvPr id="24371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3"/>
          <p:cNvSpPr>
            <a:spLocks noGrp="1" noChangeArrowheads="1"/>
          </p:cNvSpPr>
          <p:nvPr>
            <p:ph type="body" idx="1"/>
          </p:nvPr>
        </p:nvSpPr>
        <p:spPr>
          <a:xfrm>
            <a:off x="838200" y="2057400"/>
            <a:ext cx="7467600" cy="3662541"/>
          </a:xfrm>
        </p:spPr>
        <p:txBody>
          <a:bodyPr/>
          <a:lstStyle/>
          <a:p>
            <a:pPr marL="0" indent="0" algn="ctr" eaLnBrk="1" hangingPunct="1">
              <a:spcBef>
                <a:spcPts val="0"/>
              </a:spcBef>
              <a:buNone/>
            </a:pPr>
            <a:r>
              <a:rPr lang="en-US" b="1" dirty="0"/>
              <a:t>Some normally joyful events that may cause “operatic sadness” are . . .</a:t>
            </a:r>
          </a:p>
          <a:p>
            <a:pPr lvl="1" eaLnBrk="1" hangingPunct="1">
              <a:spcBef>
                <a:spcPts val="0"/>
              </a:spcBef>
              <a:buNone/>
            </a:pPr>
            <a:endParaRPr lang="en-US" dirty="0"/>
          </a:p>
          <a:p>
            <a:pPr lvl="1" eaLnBrk="1" hangingPunct="1">
              <a:spcBef>
                <a:spcPts val="0"/>
              </a:spcBef>
            </a:pPr>
            <a:r>
              <a:rPr lang="en-US" dirty="0"/>
              <a:t>Although these experiences may be sources of personal growth for the individual, they are likely to be experienced negatively if they weaken the collective sense of family</a:t>
            </a:r>
            <a:endParaRPr lang="en-US" sz="1400" dirty="0"/>
          </a:p>
        </p:txBody>
      </p:sp>
      <p:sp>
        <p:nvSpPr>
          <p:cNvPr id="24371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3"/>
          <p:cNvSpPr>
            <a:spLocks noGrp="1" noChangeArrowheads="1"/>
          </p:cNvSpPr>
          <p:nvPr>
            <p:ph type="body" idx="1"/>
          </p:nvPr>
        </p:nvSpPr>
        <p:spPr>
          <a:xfrm>
            <a:off x="914400" y="2252429"/>
            <a:ext cx="7315200" cy="3509743"/>
          </a:xfrm>
        </p:spPr>
        <p:txBody>
          <a:bodyPr/>
          <a:lstStyle/>
          <a:p>
            <a:pPr marL="0" indent="0" algn="ctr" eaLnBrk="1" hangingPunct="1">
              <a:lnSpc>
                <a:spcPct val="150000"/>
              </a:lnSpc>
              <a:spcBef>
                <a:spcPts val="0"/>
              </a:spcBef>
              <a:buNone/>
            </a:pPr>
            <a:r>
              <a:rPr lang="en-US" sz="2800" dirty="0"/>
              <a:t>Many Italians </a:t>
            </a:r>
          </a:p>
          <a:p>
            <a:pPr marL="0" indent="0" algn="ctr" eaLnBrk="1" hangingPunct="1">
              <a:lnSpc>
                <a:spcPct val="150000"/>
              </a:lnSpc>
              <a:spcBef>
                <a:spcPts val="0"/>
              </a:spcBef>
              <a:buNone/>
            </a:pPr>
            <a:r>
              <a:rPr lang="en-US" sz="2800" dirty="0"/>
              <a:t>view education and vocational training as </a:t>
            </a:r>
          </a:p>
          <a:p>
            <a:pPr marL="0" indent="0" algn="ctr" eaLnBrk="1" hangingPunct="1">
              <a:lnSpc>
                <a:spcPct val="150000"/>
              </a:lnSpc>
              <a:spcBef>
                <a:spcPts val="0"/>
              </a:spcBef>
              <a:buNone/>
            </a:pPr>
            <a:r>
              <a:rPr lang="en-US" b="1" dirty="0"/>
              <a:t>secondary to the security, affection, and sense of relatedness that the family has to offer</a:t>
            </a:r>
          </a:p>
        </p:txBody>
      </p:sp>
      <p:sp>
        <p:nvSpPr>
          <p:cNvPr id="24474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3"/>
          <p:cNvSpPr>
            <a:spLocks noGrp="1" noChangeArrowheads="1"/>
          </p:cNvSpPr>
          <p:nvPr>
            <p:ph type="body" idx="1"/>
          </p:nvPr>
        </p:nvSpPr>
        <p:spPr>
          <a:xfrm>
            <a:off x="914400" y="2064780"/>
            <a:ext cx="7315200" cy="4259820"/>
          </a:xfrm>
        </p:spPr>
        <p:txBody>
          <a:bodyPr/>
          <a:lstStyle/>
          <a:p>
            <a:pPr marL="0" indent="0" algn="ctr" eaLnBrk="1" hangingPunct="1">
              <a:lnSpc>
                <a:spcPct val="150000"/>
              </a:lnSpc>
              <a:spcBef>
                <a:spcPts val="0"/>
              </a:spcBef>
              <a:buNone/>
            </a:pPr>
            <a:r>
              <a:rPr lang="en-US" b="1" dirty="0"/>
              <a:t>Personal identity </a:t>
            </a:r>
          </a:p>
          <a:p>
            <a:pPr marL="0" indent="0" algn="ctr" eaLnBrk="1" hangingPunct="1">
              <a:lnSpc>
                <a:spcPct val="150000"/>
              </a:lnSpc>
              <a:spcBef>
                <a:spcPts val="0"/>
              </a:spcBef>
              <a:buNone/>
            </a:pPr>
            <a:r>
              <a:rPr lang="en-US" sz="2800" dirty="0">
                <a:solidFill>
                  <a:schemeClr val="accent1"/>
                </a:solidFill>
              </a:rPr>
              <a:t>tends to be derived</a:t>
            </a:r>
            <a:r>
              <a:rPr lang="en-US" dirty="0">
                <a:solidFill>
                  <a:schemeClr val="accent1"/>
                </a:solidFill>
              </a:rPr>
              <a:t> </a:t>
            </a:r>
          </a:p>
          <a:p>
            <a:pPr marL="0" indent="0" algn="ctr" eaLnBrk="1" hangingPunct="1">
              <a:lnSpc>
                <a:spcPct val="150000"/>
              </a:lnSpc>
              <a:spcBef>
                <a:spcPts val="0"/>
              </a:spcBef>
              <a:buNone/>
            </a:pPr>
            <a:r>
              <a:rPr lang="en-US" b="1" dirty="0"/>
              <a:t>primarily </a:t>
            </a:r>
          </a:p>
          <a:p>
            <a:pPr marL="0" indent="0" algn="ctr" eaLnBrk="1" hangingPunct="1">
              <a:lnSpc>
                <a:spcPct val="150000"/>
              </a:lnSpc>
              <a:spcBef>
                <a:spcPts val="0"/>
              </a:spcBef>
              <a:buNone/>
            </a:pPr>
            <a:r>
              <a:rPr lang="en-US" b="1" dirty="0"/>
              <a:t>from affiliation with the family</a:t>
            </a:r>
            <a:r>
              <a:rPr lang="en-US" dirty="0"/>
              <a:t>, </a:t>
            </a:r>
          </a:p>
          <a:p>
            <a:pPr marL="0" indent="0" algn="ctr" eaLnBrk="1" hangingPunct="1">
              <a:lnSpc>
                <a:spcPct val="150000"/>
              </a:lnSpc>
              <a:spcBef>
                <a:spcPts val="0"/>
              </a:spcBef>
              <a:buNone/>
            </a:pPr>
            <a:r>
              <a:rPr lang="en-US" sz="2800" dirty="0"/>
              <a:t>not from one’s occupation </a:t>
            </a:r>
          </a:p>
          <a:p>
            <a:pPr marL="0" indent="0" algn="ctr" eaLnBrk="1" hangingPunct="1">
              <a:lnSpc>
                <a:spcPct val="150000"/>
              </a:lnSpc>
              <a:spcBef>
                <a:spcPts val="0"/>
              </a:spcBef>
              <a:buNone/>
            </a:pPr>
            <a:r>
              <a:rPr lang="en-US" sz="2800" dirty="0"/>
              <a:t>or personal success</a:t>
            </a:r>
          </a:p>
        </p:txBody>
      </p:sp>
      <p:sp>
        <p:nvSpPr>
          <p:cNvPr id="24474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3"/>
          <p:cNvSpPr>
            <a:spLocks noGrp="1" noChangeArrowheads="1"/>
          </p:cNvSpPr>
          <p:nvPr>
            <p:ph type="body" idx="1"/>
          </p:nvPr>
        </p:nvSpPr>
        <p:spPr>
          <a:xfrm>
            <a:off x="900752" y="2104748"/>
            <a:ext cx="7315200" cy="3428824"/>
          </a:xfrm>
        </p:spPr>
        <p:txBody>
          <a:bodyPr/>
          <a:lstStyle/>
          <a:p>
            <a:pPr marL="0" indent="0" algn="ctr" eaLnBrk="1" hangingPunct="1">
              <a:lnSpc>
                <a:spcPct val="150000"/>
              </a:lnSpc>
              <a:spcBef>
                <a:spcPts val="0"/>
              </a:spcBef>
              <a:buNone/>
            </a:pPr>
            <a:r>
              <a:rPr lang="en-US" b="1" dirty="0"/>
              <a:t>Learning </a:t>
            </a:r>
          </a:p>
          <a:p>
            <a:pPr marL="0" indent="0" algn="ctr" eaLnBrk="1" hangingPunct="1">
              <a:lnSpc>
                <a:spcPct val="150000"/>
              </a:lnSpc>
              <a:spcBef>
                <a:spcPts val="0"/>
              </a:spcBef>
              <a:buNone/>
            </a:pPr>
            <a:r>
              <a:rPr lang="en-US" b="1" dirty="0"/>
              <a:t>is a threat to the family system </a:t>
            </a:r>
          </a:p>
          <a:p>
            <a:pPr marL="0" indent="0" algn="ctr" eaLnBrk="1" hangingPunct="1">
              <a:lnSpc>
                <a:spcPct val="150000"/>
              </a:lnSpc>
              <a:spcBef>
                <a:spcPts val="0"/>
              </a:spcBef>
              <a:buNone/>
            </a:pPr>
            <a:r>
              <a:rPr lang="en-US" sz="2800" dirty="0"/>
              <a:t>if it means that a young person will be unduly influenced by outside authorities and perhaps accept work abroad</a:t>
            </a:r>
          </a:p>
        </p:txBody>
      </p:sp>
      <p:sp>
        <p:nvSpPr>
          <p:cNvPr id="24678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3"/>
          <p:cNvSpPr>
            <a:spLocks noGrp="1" noChangeArrowheads="1"/>
          </p:cNvSpPr>
          <p:nvPr>
            <p:ph type="body" idx="1"/>
          </p:nvPr>
        </p:nvSpPr>
        <p:spPr>
          <a:xfrm>
            <a:off x="914400" y="2286000"/>
            <a:ext cx="7315200" cy="3416320"/>
          </a:xfrm>
        </p:spPr>
        <p:txBody>
          <a:bodyPr/>
          <a:lstStyle/>
          <a:p>
            <a:pPr marL="0" indent="0" algn="ctr" eaLnBrk="1" hangingPunct="1">
              <a:spcBef>
                <a:spcPts val="0"/>
              </a:spcBef>
              <a:buNone/>
            </a:pPr>
            <a:r>
              <a:rPr lang="en-US" b="1" dirty="0"/>
              <a:t>Family connections </a:t>
            </a:r>
          </a:p>
          <a:p>
            <a:pPr marL="0" indent="0" algn="ctr" eaLnBrk="1" hangingPunct="1">
              <a:spcBef>
                <a:spcPts val="0"/>
              </a:spcBef>
              <a:buNone/>
            </a:pPr>
            <a:r>
              <a:rPr lang="en-US" sz="2800" dirty="0"/>
              <a:t>are extremely important for handling problems and getting ahead</a:t>
            </a:r>
          </a:p>
          <a:p>
            <a:pPr algn="ctr" eaLnBrk="1" hangingPunct="1">
              <a:spcBef>
                <a:spcPts val="0"/>
              </a:spcBef>
            </a:pPr>
            <a:endParaRPr lang="en-US" sz="1600" dirty="0"/>
          </a:p>
          <a:p>
            <a:pPr marL="463550" lvl="1" indent="-231775" eaLnBrk="1" hangingPunct="1">
              <a:spcBef>
                <a:spcPts val="0"/>
              </a:spcBef>
            </a:pPr>
            <a:r>
              <a:rPr lang="en-US" sz="2400" dirty="0"/>
              <a:t> Italians, not wanting to work for outsiders, </a:t>
            </a:r>
          </a:p>
          <a:p>
            <a:pPr marL="463550" lvl="1" indent="-231775" eaLnBrk="1" hangingPunct="1">
              <a:spcBef>
                <a:spcPts val="0"/>
              </a:spcBef>
              <a:buNone/>
              <a:tabLst>
                <a:tab pos="463550" algn="l"/>
              </a:tabLst>
            </a:pPr>
            <a:r>
              <a:rPr lang="en-US" sz="2400" dirty="0"/>
              <a:t>	 often start their own family business</a:t>
            </a:r>
          </a:p>
          <a:p>
            <a:pPr marL="463550" lvl="1" indent="-231775" eaLnBrk="1" hangingPunct="1">
              <a:spcBef>
                <a:spcPts val="0"/>
              </a:spcBef>
              <a:buNone/>
              <a:tabLst>
                <a:tab pos="463550" algn="l"/>
              </a:tabLst>
            </a:pPr>
            <a:endParaRPr lang="en-US" sz="1600" dirty="0"/>
          </a:p>
          <a:p>
            <a:pPr marL="463550" lvl="1" indent="-231775" eaLnBrk="1" hangingPunct="1">
              <a:spcBef>
                <a:spcPts val="0"/>
              </a:spcBef>
              <a:tabLst>
                <a:tab pos="573088" algn="l"/>
              </a:tabLst>
            </a:pPr>
            <a:r>
              <a:rPr lang="en-US" sz="2400" dirty="0"/>
              <a:t>The business naturally adds to the solidarity of the family</a:t>
            </a:r>
          </a:p>
        </p:txBody>
      </p:sp>
      <p:sp>
        <p:nvSpPr>
          <p:cNvPr id="24781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3"/>
          <p:cNvSpPr>
            <a:spLocks noGrp="1" noChangeArrowheads="1"/>
          </p:cNvSpPr>
          <p:nvPr>
            <p:ph type="body" idx="1"/>
          </p:nvPr>
        </p:nvSpPr>
        <p:spPr>
          <a:xfrm>
            <a:off x="914400" y="2286000"/>
            <a:ext cx="7315200" cy="3600986"/>
          </a:xfrm>
        </p:spPr>
        <p:txBody>
          <a:bodyPr/>
          <a:lstStyle/>
          <a:p>
            <a:pPr marL="0" indent="0" algn="ctr" eaLnBrk="1" hangingPunct="1">
              <a:spcBef>
                <a:spcPts val="0"/>
              </a:spcBef>
              <a:buNone/>
            </a:pPr>
            <a:r>
              <a:rPr lang="en-US" b="1" dirty="0">
                <a:solidFill>
                  <a:schemeClr val="accent1"/>
                </a:solidFill>
              </a:rPr>
              <a:t>Family connections </a:t>
            </a:r>
          </a:p>
          <a:p>
            <a:pPr marL="0" indent="0" algn="ctr" eaLnBrk="1" hangingPunct="1">
              <a:spcBef>
                <a:spcPts val="0"/>
              </a:spcBef>
              <a:buNone/>
            </a:pPr>
            <a:r>
              <a:rPr lang="en-US" sz="2800" dirty="0">
                <a:solidFill>
                  <a:schemeClr val="accent1"/>
                </a:solidFill>
              </a:rPr>
              <a:t>are extremely important for handling problems and getting ahead</a:t>
            </a:r>
          </a:p>
          <a:p>
            <a:pPr algn="ctr" eaLnBrk="1" hangingPunct="1">
              <a:spcBef>
                <a:spcPts val="0"/>
              </a:spcBef>
            </a:pPr>
            <a:endParaRPr lang="en-US" sz="1600" dirty="0">
              <a:solidFill>
                <a:schemeClr val="accent1"/>
              </a:solidFill>
            </a:endParaRPr>
          </a:p>
          <a:p>
            <a:pPr marL="463550" lvl="1" indent="-231775" eaLnBrk="1" hangingPunct="1">
              <a:spcBef>
                <a:spcPts val="0"/>
              </a:spcBef>
            </a:pPr>
            <a:r>
              <a:rPr lang="en-US" sz="2400" dirty="0">
                <a:solidFill>
                  <a:schemeClr val="accent1"/>
                </a:solidFill>
              </a:rPr>
              <a:t> Italians, not wanting to work for outsiders, </a:t>
            </a:r>
          </a:p>
          <a:p>
            <a:pPr marL="463550" lvl="1" indent="-231775" eaLnBrk="1" hangingPunct="1">
              <a:spcBef>
                <a:spcPts val="0"/>
              </a:spcBef>
              <a:buNone/>
              <a:tabLst>
                <a:tab pos="463550" algn="l"/>
              </a:tabLst>
            </a:pPr>
            <a:r>
              <a:rPr lang="en-US" sz="2400" dirty="0">
                <a:solidFill>
                  <a:schemeClr val="accent1"/>
                </a:solidFill>
              </a:rPr>
              <a:t>	 often start </a:t>
            </a:r>
            <a:r>
              <a:rPr lang="en-US" b="1" dirty="0"/>
              <a:t>their own family business</a:t>
            </a:r>
            <a:endParaRPr lang="en-US" sz="2400" b="1" dirty="0"/>
          </a:p>
          <a:p>
            <a:pPr marL="463550" lvl="1" indent="-231775" eaLnBrk="1" hangingPunct="1">
              <a:spcBef>
                <a:spcPts val="0"/>
              </a:spcBef>
              <a:buNone/>
              <a:tabLst>
                <a:tab pos="463550" algn="l"/>
              </a:tabLst>
            </a:pPr>
            <a:endParaRPr lang="en-US" sz="1600" dirty="0"/>
          </a:p>
          <a:p>
            <a:pPr marL="463550" lvl="1" indent="-231775" eaLnBrk="1" hangingPunct="1">
              <a:spcBef>
                <a:spcPts val="0"/>
              </a:spcBef>
              <a:tabLst>
                <a:tab pos="573088" algn="l"/>
              </a:tabLst>
            </a:pPr>
            <a:r>
              <a:rPr lang="en-US" sz="2400" dirty="0"/>
              <a:t>The business </a:t>
            </a:r>
            <a:r>
              <a:rPr lang="en-US" b="1" dirty="0"/>
              <a:t>naturally adds to the solidarity of the family</a:t>
            </a:r>
            <a:endParaRPr lang="en-US" sz="2400" b="1" dirty="0"/>
          </a:p>
        </p:txBody>
      </p:sp>
      <p:sp>
        <p:nvSpPr>
          <p:cNvPr id="24781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685800" y="1143000"/>
            <a:ext cx="7772400" cy="4857750"/>
          </a:xfrm>
          <a:prstGeom prst="rect">
            <a:avLst/>
          </a:prstGeom>
          <a:noFill/>
          <a:ln w="9525">
            <a:noFill/>
            <a:miter lim="800000"/>
            <a:headEnd/>
            <a:tailEnd/>
          </a:ln>
        </p:spPr>
      </p:pic>
      <p:sp>
        <p:nvSpPr>
          <p:cNvPr id="6" name="Rectangle 4"/>
          <p:cNvSpPr>
            <a:spLocks noChangeArrowheads="1"/>
          </p:cNvSpPr>
          <p:nvPr/>
        </p:nvSpPr>
        <p:spPr bwMode="auto">
          <a:xfrm>
            <a:off x="3429000" y="6483388"/>
            <a:ext cx="2257425" cy="274637"/>
          </a:xfrm>
          <a:prstGeom prst="rect">
            <a:avLst/>
          </a:prstGeom>
          <a:noFill/>
          <a:ln w="9525">
            <a:noFill/>
            <a:miter lim="800000"/>
            <a:headEnd/>
            <a:tailEnd/>
          </a:ln>
        </p:spPr>
        <p:txBody>
          <a:bodyPr wrap="none">
            <a:spAutoFit/>
          </a:bodyPr>
          <a:lstStyle/>
          <a:p>
            <a:r>
              <a:rPr lang="en-US" sz="1200" b="0" i="0" dirty="0">
                <a:hlinkClick r:id="rId3"/>
              </a:rPr>
              <a:t>http://www.yarussos.com/</a:t>
            </a:r>
            <a:endParaRPr lang="en-US" sz="1200" b="0" i="0" dirty="0"/>
          </a:p>
        </p:txBody>
      </p:sp>
    </p:spTree>
  </p:cSld>
  <p:clrMapOvr>
    <a:masterClrMapping/>
  </p:clrMapOvr>
  <p:transition/>
</p:sld>
</file>

<file path=ppt/slides/slide879.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
        <p:nvSpPr>
          <p:cNvPr id="249858" name="Rectangle 4"/>
          <p:cNvSpPr>
            <a:spLocks noChangeArrowheads="1"/>
          </p:cNvSpPr>
          <p:nvPr/>
        </p:nvSpPr>
        <p:spPr bwMode="auto">
          <a:xfrm>
            <a:off x="3426465" y="6492649"/>
            <a:ext cx="2257425" cy="274637"/>
          </a:xfrm>
          <a:prstGeom prst="rect">
            <a:avLst/>
          </a:prstGeom>
          <a:noFill/>
          <a:ln w="9525">
            <a:noFill/>
            <a:miter lim="800000"/>
            <a:headEnd/>
            <a:tailEnd/>
          </a:ln>
        </p:spPr>
        <p:txBody>
          <a:bodyPr wrap="none">
            <a:spAutoFit/>
          </a:bodyPr>
          <a:lstStyle/>
          <a:p>
            <a:r>
              <a:rPr lang="en-US" sz="1200" b="0" i="0" dirty="0">
                <a:hlinkClick r:id="rId2"/>
              </a:rPr>
              <a:t>http://www.yarussos.com/</a:t>
            </a:r>
            <a:endParaRPr lang="en-US" sz="1200" b="0" i="0" dirty="0"/>
          </a:p>
        </p:txBody>
      </p:sp>
      <p:pic>
        <p:nvPicPr>
          <p:cNvPr id="249859" name="Picture 10"/>
          <p:cNvPicPr>
            <a:picLocks noChangeAspect="1" noChangeArrowheads="1"/>
          </p:cNvPicPr>
          <p:nvPr/>
        </p:nvPicPr>
        <p:blipFill>
          <a:blip r:embed="rId3" cstate="print"/>
          <a:srcRect/>
          <a:stretch>
            <a:fillRect/>
          </a:stretch>
        </p:blipFill>
        <p:spPr bwMode="auto">
          <a:xfrm>
            <a:off x="215900" y="685800"/>
            <a:ext cx="8775700" cy="5484813"/>
          </a:xfrm>
          <a:prstGeom prst="rect">
            <a:avLst/>
          </a:prstGeom>
          <a:noFill/>
          <a:ln w="9525">
            <a:noFill/>
            <a:miter lim="800000"/>
            <a:headEnd/>
            <a:tailEnd/>
          </a:ln>
        </p:spPr>
      </p:pic>
    </p:spTree>
  </p:cSld>
  <p:clrMapOvr>
    <a:masterClrMapping/>
  </p:clrMapOvr>
  <p:transition/>
</p:sld>
</file>

<file path=ppt/slides/slide8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50882" name="Rectangle 4"/>
          <p:cNvSpPr>
            <a:spLocks noChangeArrowheads="1"/>
          </p:cNvSpPr>
          <p:nvPr/>
        </p:nvSpPr>
        <p:spPr bwMode="auto">
          <a:xfrm>
            <a:off x="3440113" y="6491514"/>
            <a:ext cx="2257425" cy="274637"/>
          </a:xfrm>
          <a:prstGeom prst="rect">
            <a:avLst/>
          </a:prstGeom>
          <a:noFill/>
          <a:ln w="9525">
            <a:noFill/>
            <a:miter lim="800000"/>
            <a:headEnd/>
            <a:tailEnd/>
          </a:ln>
        </p:spPr>
        <p:txBody>
          <a:bodyPr wrap="none">
            <a:spAutoFit/>
          </a:bodyPr>
          <a:lstStyle/>
          <a:p>
            <a:r>
              <a:rPr lang="en-US" sz="1200" b="0" i="0" dirty="0">
                <a:hlinkClick r:id="rId2"/>
              </a:rPr>
              <a:t>http://www.yarussos.com/</a:t>
            </a:r>
            <a:endParaRPr lang="en-US" sz="1200" b="0" i="0" dirty="0"/>
          </a:p>
        </p:txBody>
      </p:sp>
      <p:pic>
        <p:nvPicPr>
          <p:cNvPr id="250883" name="Picture 2"/>
          <p:cNvPicPr>
            <a:picLocks noChangeAspect="1" noChangeArrowheads="1"/>
          </p:cNvPicPr>
          <p:nvPr/>
        </p:nvPicPr>
        <p:blipFill>
          <a:blip r:embed="rId3" cstate="print"/>
          <a:srcRect/>
          <a:stretch>
            <a:fillRect/>
          </a:stretch>
        </p:blipFill>
        <p:spPr bwMode="auto">
          <a:xfrm>
            <a:off x="685800" y="1355680"/>
            <a:ext cx="7772400" cy="4655007"/>
          </a:xfrm>
          <a:prstGeom prst="rect">
            <a:avLst/>
          </a:prstGeom>
          <a:noFill/>
          <a:ln w="9525">
            <a:noFill/>
            <a:miter lim="800000"/>
            <a:headEnd/>
            <a:tailEnd/>
          </a:ln>
        </p:spPr>
      </p:pic>
      <p:sp>
        <p:nvSpPr>
          <p:cNvPr id="5" name="Rectangle 4"/>
          <p:cNvSpPr>
            <a:spLocks noChangeArrowheads="1"/>
          </p:cNvSpPr>
          <p:nvPr/>
        </p:nvSpPr>
        <p:spPr bwMode="auto">
          <a:xfrm>
            <a:off x="4539016" y="2922896"/>
            <a:ext cx="2743200" cy="533400"/>
          </a:xfrm>
          <a:prstGeom prst="rect">
            <a:avLst/>
          </a:prstGeom>
          <a:noFill/>
          <a:ln w="76200" algn="ctr">
            <a:solidFill>
              <a:srgbClr val="FF0000"/>
            </a:solidFill>
            <a:round/>
            <a:headEnd/>
            <a:tailEnd/>
          </a:ln>
        </p:spPr>
        <p:txBody>
          <a:bodyPr wrap="none"/>
          <a:lstStyle/>
          <a:p>
            <a:endParaRPr lang="en-US">
              <a:solidFill>
                <a:schemeClr val="accent1"/>
              </a:solidFill>
            </a:endParaRPr>
          </a:p>
        </p:txBody>
      </p:sp>
      <p:sp>
        <p:nvSpPr>
          <p:cNvPr id="6" name="Rectangle 5"/>
          <p:cNvSpPr>
            <a:spLocks noChangeArrowheads="1"/>
          </p:cNvSpPr>
          <p:nvPr/>
        </p:nvSpPr>
        <p:spPr bwMode="auto">
          <a:xfrm>
            <a:off x="818864" y="4591336"/>
            <a:ext cx="7543800" cy="762000"/>
          </a:xfrm>
          <a:prstGeom prst="rect">
            <a:avLst/>
          </a:prstGeom>
          <a:noFill/>
          <a:ln w="76200" algn="ctr">
            <a:solidFill>
              <a:srgbClr val="FF0000"/>
            </a:solidFill>
            <a:round/>
            <a:headEnd/>
            <a:tailEnd/>
          </a:ln>
        </p:spPr>
        <p:txBody>
          <a:bodyPr wrap="none"/>
          <a:lstStyle/>
          <a:p>
            <a:endParaRPr lang="en-US">
              <a:solidFill>
                <a:schemeClr val="accent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114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t>Outsiders</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3347" name="Rectangle 3"/>
          <p:cNvSpPr>
            <a:spLocks noGrp="1" noChangeArrowheads="1"/>
          </p:cNvSpPr>
          <p:nvPr>
            <p:ph type="body" idx="1"/>
          </p:nvPr>
        </p:nvSpPr>
        <p:spPr>
          <a:xfrm>
            <a:off x="914400" y="2133600"/>
            <a:ext cx="7315200" cy="3539430"/>
          </a:xfrm>
        </p:spPr>
        <p:txBody>
          <a:bodyPr/>
          <a:lstStyle/>
          <a:p>
            <a:pPr marL="0" indent="0" algn="ctr" eaLnBrk="1" hangingPunct="1">
              <a:spcBef>
                <a:spcPts val="0"/>
              </a:spcBef>
              <a:buNone/>
            </a:pPr>
            <a:r>
              <a:rPr lang="en-US" sz="2000" dirty="0"/>
              <a:t>The characteristics of the chorus and soloist can also be applied to other aspects of Italian culture . . .</a:t>
            </a:r>
          </a:p>
          <a:p>
            <a:pPr eaLnBrk="1" hangingPunct="1">
              <a:spcBef>
                <a:spcPts val="0"/>
              </a:spcBef>
            </a:pPr>
            <a:endParaRPr lang="en-US" sz="1600" dirty="0"/>
          </a:p>
          <a:p>
            <a:pPr marL="0" lvl="1" indent="0" algn="ctr" eaLnBrk="1" hangingPunct="1">
              <a:spcBef>
                <a:spcPts val="0"/>
              </a:spcBef>
              <a:buNone/>
            </a:pPr>
            <a:r>
              <a:rPr lang="en-US" sz="3200" b="1" dirty="0"/>
              <a:t>Italians tend to be individualistic people, yet they place importance on the group</a:t>
            </a:r>
          </a:p>
          <a:p>
            <a:pPr lvl="1" eaLnBrk="1" hangingPunct="1">
              <a:spcBef>
                <a:spcPts val="0"/>
              </a:spcBef>
            </a:pPr>
            <a:endParaRPr lang="en-US" sz="1600" dirty="0"/>
          </a:p>
          <a:p>
            <a:pPr marL="463550" lvl="2" indent="-231775" eaLnBrk="1" hangingPunct="1">
              <a:spcBef>
                <a:spcPts val="0"/>
              </a:spcBef>
            </a:pPr>
            <a:r>
              <a:rPr lang="en-US" sz="3200" b="1" dirty="0"/>
              <a:t>The family </a:t>
            </a:r>
            <a:r>
              <a:rPr lang="en-US" dirty="0"/>
              <a:t>is the primary group that influences individuals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3"/>
          <p:cNvSpPr>
            <a:spLocks noGrp="1" noChangeArrowheads="1"/>
          </p:cNvSpPr>
          <p:nvPr>
            <p:ph type="body" idx="1"/>
          </p:nvPr>
        </p:nvSpPr>
        <p:spPr>
          <a:xfrm>
            <a:off x="900752" y="2121202"/>
            <a:ext cx="7315200" cy="1446550"/>
          </a:xfrm>
        </p:spPr>
        <p:txBody>
          <a:bodyPr/>
          <a:lstStyle/>
          <a:p>
            <a:pPr marL="0" lvl="1" indent="0" algn="ctr" eaLnBrk="1" hangingPunct="1">
              <a:spcBef>
                <a:spcPts val="0"/>
              </a:spcBef>
              <a:buNone/>
            </a:pPr>
            <a:r>
              <a:rPr lang="en-US" dirty="0"/>
              <a:t>Closeness within the family is strong, </a:t>
            </a:r>
          </a:p>
          <a:p>
            <a:pPr marL="0" lvl="1" indent="0" algn="ctr" eaLnBrk="1" hangingPunct="1">
              <a:spcBef>
                <a:spcPts val="0"/>
              </a:spcBef>
              <a:buNone/>
            </a:pPr>
            <a:r>
              <a:rPr lang="en-US" dirty="0"/>
              <a:t>but family members tend to be </a:t>
            </a:r>
          </a:p>
          <a:p>
            <a:pPr marL="0" lvl="1" indent="0" algn="ctr" eaLnBrk="1" hangingPunct="1">
              <a:spcBef>
                <a:spcPts val="0"/>
              </a:spcBef>
              <a:buNone/>
            </a:pPr>
            <a:r>
              <a:rPr lang="en-US" sz="3200" b="1" dirty="0"/>
              <a:t>much less trustful of those outside it</a:t>
            </a:r>
          </a:p>
        </p:txBody>
      </p:sp>
      <p:sp>
        <p:nvSpPr>
          <p:cNvPr id="25190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4053512"/>
            <a:ext cx="7315200" cy="19389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2800" b="0" i="0" u="none" strike="noStrike" kern="0" cap="none" spc="0" normalizeH="0" baseline="0" noProof="0" dirty="0">
                <a:ln>
                  <a:noFill/>
                </a:ln>
                <a:solidFill>
                  <a:schemeClr val="tx1"/>
                </a:solidFill>
                <a:effectLst/>
                <a:uLnTx/>
                <a:uFillTx/>
                <a:latin typeface="+mn-lt"/>
              </a:rPr>
              <a:t>This helps to explain why Italians, </a:t>
            </a:r>
          </a:p>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2800" b="0" i="0" u="none" strike="noStrike" kern="0" cap="none" spc="0" normalizeH="0" baseline="0" noProof="0" dirty="0">
                <a:ln>
                  <a:noFill/>
                </a:ln>
                <a:solidFill>
                  <a:schemeClr val="tx1"/>
                </a:solidFill>
                <a:effectLst/>
                <a:uLnTx/>
                <a:uFillTx/>
                <a:latin typeface="+mn-lt"/>
              </a:rPr>
              <a:t>like operatic singers, </a:t>
            </a:r>
          </a:p>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0" cap="none" spc="0" normalizeH="0" baseline="0" noProof="0" dirty="0">
                <a:ln>
                  <a:noFill/>
                </a:ln>
                <a:solidFill>
                  <a:schemeClr val="tx1"/>
                </a:solidFill>
                <a:effectLst/>
                <a:uLnTx/>
                <a:uFillTx/>
                <a:latin typeface="+mn-lt"/>
              </a:rPr>
              <a:t>are emotionally passionate toward friends and extended family</a:t>
            </a: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8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7683" name="Rectangle 3"/>
          <p:cNvSpPr>
            <a:spLocks noGrp="1" noChangeArrowheads="1"/>
          </p:cNvSpPr>
          <p:nvPr>
            <p:ph type="body" idx="1"/>
          </p:nvPr>
        </p:nvSpPr>
        <p:spPr>
          <a:xfrm>
            <a:off x="914400" y="2480370"/>
            <a:ext cx="7315200" cy="3539430"/>
          </a:xfrm>
        </p:spPr>
        <p:txBody>
          <a:bodyPr/>
          <a:lstStyle/>
          <a:p>
            <a:pPr marL="0" indent="0" algn="ctr" eaLnBrk="1" hangingPunct="1">
              <a:spcBef>
                <a:spcPts val="0"/>
              </a:spcBef>
              <a:buNone/>
            </a:pPr>
            <a:r>
              <a:rPr lang="en-US" dirty="0"/>
              <a:t>Italians also try to avoid risk and uncertainty in everyday life, </a:t>
            </a:r>
          </a:p>
          <a:p>
            <a:pPr marL="0" indent="0" algn="ctr" eaLnBrk="1" hangingPunct="1">
              <a:spcBef>
                <a:spcPts val="0"/>
              </a:spcBef>
              <a:buNone/>
            </a:pPr>
            <a:r>
              <a:rPr lang="en-US" b="1" dirty="0"/>
              <a:t>preferring friends over strangers </a:t>
            </a:r>
          </a:p>
          <a:p>
            <a:pPr marL="0" indent="0" algn="ctr" eaLnBrk="1" hangingPunct="1">
              <a:spcBef>
                <a:spcPts val="0"/>
              </a:spcBef>
              <a:buNone/>
            </a:pPr>
            <a:r>
              <a:rPr lang="en-US" b="1" dirty="0"/>
              <a:t>and familiar over new or strange situations</a:t>
            </a:r>
            <a:r>
              <a:rPr lang="en-US" dirty="0"/>
              <a:t>, </a:t>
            </a:r>
          </a:p>
          <a:p>
            <a:pPr marL="0" indent="0" algn="ctr" eaLnBrk="1" hangingPunct="1">
              <a:spcBef>
                <a:spcPts val="0"/>
              </a:spcBef>
              <a:buNone/>
            </a:pPr>
            <a:r>
              <a:rPr lang="en-US" dirty="0"/>
              <a:t>as their behavior in the piazza and externalization would confirm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3"/>
          <p:cNvSpPr>
            <a:spLocks noGrp="1" noChangeArrowheads="1"/>
          </p:cNvSpPr>
          <p:nvPr>
            <p:ph type="body" idx="1"/>
          </p:nvPr>
        </p:nvSpPr>
        <p:spPr>
          <a:xfrm>
            <a:off x="914400" y="1600200"/>
            <a:ext cx="7315200" cy="5139869"/>
          </a:xfrm>
        </p:spPr>
        <p:txBody>
          <a:bodyPr/>
          <a:lstStyle/>
          <a:p>
            <a:pPr marL="0" indent="0" algn="ctr" eaLnBrk="1" hangingPunct="1">
              <a:lnSpc>
                <a:spcPct val="90000"/>
              </a:lnSpc>
              <a:buNone/>
            </a:pPr>
            <a:r>
              <a:rPr lang="en-US" sz="2800" dirty="0"/>
              <a:t>As indicated earlier, the north of Italy has been very successful economically</a:t>
            </a:r>
          </a:p>
          <a:p>
            <a:pPr eaLnBrk="1" hangingPunct="1">
              <a:lnSpc>
                <a:spcPct val="90000"/>
              </a:lnSpc>
            </a:pPr>
            <a:endParaRPr lang="en-US" sz="1600" dirty="0"/>
          </a:p>
          <a:p>
            <a:pPr lvl="1" eaLnBrk="1" hangingPunct="1">
              <a:lnSpc>
                <a:spcPct val="90000"/>
              </a:lnSpc>
            </a:pPr>
            <a:r>
              <a:rPr lang="en-US" sz="2400" dirty="0"/>
              <a:t>Most of this success is due to the existence of small firms specializing in particular products</a:t>
            </a:r>
          </a:p>
          <a:p>
            <a:pPr lvl="1" eaLnBrk="1" hangingPunct="1">
              <a:lnSpc>
                <a:spcPct val="90000"/>
              </a:lnSpc>
            </a:pPr>
            <a:endParaRPr lang="en-US" sz="1600" dirty="0"/>
          </a:p>
          <a:p>
            <a:pPr lvl="1" eaLnBrk="1" hangingPunct="1">
              <a:lnSpc>
                <a:spcPct val="90000"/>
              </a:lnSpc>
            </a:pPr>
            <a:r>
              <a:rPr lang="en-US" sz="2400" dirty="0"/>
              <a:t>These firms both compete and cooperate with one another</a:t>
            </a:r>
          </a:p>
          <a:p>
            <a:pPr lvl="1" eaLnBrk="1" hangingPunct="1">
              <a:lnSpc>
                <a:spcPct val="90000"/>
              </a:lnSpc>
            </a:pPr>
            <a:endParaRPr lang="en-US" sz="1600" dirty="0"/>
          </a:p>
          <a:p>
            <a:pPr lvl="2" eaLnBrk="1" hangingPunct="1">
              <a:lnSpc>
                <a:spcPct val="90000"/>
              </a:lnSpc>
            </a:pPr>
            <a:r>
              <a:rPr lang="en-US" sz="2000" dirty="0"/>
              <a:t>If one firm cannot honor an order, a neighboring firm will help it produce the product so that the commitment can be kept</a:t>
            </a:r>
          </a:p>
          <a:p>
            <a:pPr lvl="2" eaLnBrk="1" hangingPunct="1">
              <a:lnSpc>
                <a:spcPct val="90000"/>
              </a:lnSpc>
            </a:pPr>
            <a:r>
              <a:rPr lang="en-US" sz="2000" dirty="0"/>
              <a:t>At the same time, firms will cut prices to move ahead of neighboring competitors</a:t>
            </a:r>
          </a:p>
          <a:p>
            <a:pPr lvl="2" eaLnBrk="1" hangingPunct="1">
              <a:lnSpc>
                <a:spcPct val="90000"/>
              </a:lnSpc>
            </a:pPr>
            <a:endParaRPr lang="en-US" sz="2000" dirty="0"/>
          </a:p>
        </p:txBody>
      </p:sp>
      <p:sp>
        <p:nvSpPr>
          <p:cNvPr id="253956" name="Rectangle 8"/>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4979" name="Rectangle 3"/>
          <p:cNvSpPr>
            <a:spLocks noGrp="1" noChangeArrowheads="1"/>
          </p:cNvSpPr>
          <p:nvPr>
            <p:ph type="body" idx="1"/>
          </p:nvPr>
        </p:nvSpPr>
        <p:spPr>
          <a:xfrm>
            <a:off x="914400" y="2256972"/>
            <a:ext cx="7315200" cy="2955746"/>
          </a:xfrm>
        </p:spPr>
        <p:txBody>
          <a:bodyPr/>
          <a:lstStyle/>
          <a:p>
            <a:pPr marL="0" indent="0" algn="ctr" eaLnBrk="1" hangingPunct="1">
              <a:lnSpc>
                <a:spcPct val="150000"/>
              </a:lnSpc>
              <a:spcBef>
                <a:spcPts val="0"/>
              </a:spcBef>
              <a:buNone/>
            </a:pPr>
            <a:r>
              <a:rPr lang="en-US" dirty="0"/>
              <a:t>These types of close business relationships echo </a:t>
            </a:r>
          </a:p>
          <a:p>
            <a:pPr marL="0" indent="0" algn="ctr" eaLnBrk="1" hangingPunct="1">
              <a:lnSpc>
                <a:spcPct val="150000"/>
              </a:lnSpc>
              <a:spcBef>
                <a:spcPts val="0"/>
              </a:spcBef>
              <a:buNone/>
            </a:pPr>
            <a:r>
              <a:rPr lang="en-US" b="1" dirty="0"/>
              <a:t>family and village patterns </a:t>
            </a:r>
          </a:p>
          <a:p>
            <a:pPr marL="0" indent="0" algn="ctr" eaLnBrk="1" hangingPunct="1">
              <a:lnSpc>
                <a:spcPct val="150000"/>
              </a:lnSpc>
              <a:spcBef>
                <a:spcPts val="0"/>
              </a:spcBef>
              <a:buNone/>
            </a:pPr>
            <a:r>
              <a:rPr lang="en-US" dirty="0"/>
              <a:t>that are also expressed in the opera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3347" name="Rectangle 3"/>
          <p:cNvSpPr>
            <a:spLocks noGrp="1" noChangeArrowheads="1"/>
          </p:cNvSpPr>
          <p:nvPr>
            <p:ph type="body" idx="1"/>
          </p:nvPr>
        </p:nvSpPr>
        <p:spPr>
          <a:xfrm>
            <a:off x="914400" y="1219200"/>
            <a:ext cx="7315200" cy="4770537"/>
          </a:xfrm>
        </p:spPr>
        <p:txBody>
          <a:bodyPr/>
          <a:lstStyle/>
          <a:p>
            <a:pPr marL="0" indent="0" algn="ctr" eaLnBrk="1" hangingPunct="1">
              <a:spcBef>
                <a:spcPts val="0"/>
              </a:spcBef>
              <a:buNone/>
            </a:pPr>
            <a:r>
              <a:rPr lang="en-US" sz="1800" dirty="0"/>
              <a:t>The characteristics of the chorus and soloist can also be </a:t>
            </a:r>
          </a:p>
          <a:p>
            <a:pPr marL="0" indent="0" algn="ctr" eaLnBrk="1" hangingPunct="1">
              <a:spcBef>
                <a:spcPts val="0"/>
              </a:spcBef>
              <a:buNone/>
            </a:pPr>
            <a:r>
              <a:rPr lang="en-US" sz="1800" dirty="0"/>
              <a:t>applied to other aspects of Italian culture . . .</a:t>
            </a:r>
          </a:p>
          <a:p>
            <a:pPr lvl="1" eaLnBrk="1" hangingPunct="1">
              <a:spcBef>
                <a:spcPts val="0"/>
              </a:spcBef>
              <a:buNone/>
            </a:pPr>
            <a:endParaRPr lang="en-US" sz="1200" dirty="0"/>
          </a:p>
          <a:p>
            <a:pPr marL="0" lvl="2" indent="0" algn="ctr" eaLnBrk="1" hangingPunct="1">
              <a:spcBef>
                <a:spcPts val="0"/>
              </a:spcBef>
              <a:buNone/>
            </a:pPr>
            <a:r>
              <a:rPr lang="en-US" sz="3200" b="1" dirty="0"/>
              <a:t>The family </a:t>
            </a:r>
            <a:r>
              <a:rPr lang="en-US" sz="3200" dirty="0"/>
              <a:t>is the primary group that influences individuals</a:t>
            </a:r>
          </a:p>
          <a:p>
            <a:pPr marL="463550" lvl="2" indent="-231775" eaLnBrk="1" hangingPunct="1">
              <a:spcBef>
                <a:spcPts val="0"/>
              </a:spcBef>
            </a:pPr>
            <a:endParaRPr lang="en-US" sz="1200" dirty="0"/>
          </a:p>
          <a:p>
            <a:pPr marL="463550" lvl="2" indent="-231775" eaLnBrk="1" hangingPunct="1">
              <a:spcBef>
                <a:spcPts val="0"/>
              </a:spcBef>
            </a:pPr>
            <a:r>
              <a:rPr lang="en-US" sz="2800" b="1" dirty="0"/>
              <a:t>Whenever important decisions are made, the individual usually consults with family </a:t>
            </a:r>
            <a:r>
              <a:rPr lang="en-US" dirty="0"/>
              <a:t>members to get their opinion and evaluation of the situation</a:t>
            </a:r>
            <a:endParaRPr lang="en-US" sz="2800" dirty="0"/>
          </a:p>
          <a:p>
            <a:pPr marL="463550" lvl="2" indent="-231775" eaLnBrk="1" hangingPunct="1">
              <a:spcBef>
                <a:spcPts val="0"/>
              </a:spcBef>
            </a:pPr>
            <a:endParaRPr lang="en-US" sz="1200" dirty="0"/>
          </a:p>
          <a:p>
            <a:pPr marL="463550" lvl="2" indent="-231775" eaLnBrk="1" hangingPunct="1">
              <a:spcBef>
                <a:spcPts val="0"/>
              </a:spcBef>
            </a:pPr>
            <a:r>
              <a:rPr lang="en-US" sz="2000" dirty="0"/>
              <a:t>Although the family’s opinion is important,</a:t>
            </a:r>
            <a:r>
              <a:rPr lang="en-US" sz="2800" dirty="0"/>
              <a:t> </a:t>
            </a:r>
            <a:r>
              <a:rPr lang="en-US" sz="2800" b="1" dirty="0"/>
              <a:t>the final evaluation is made by the individual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8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53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5395" name="Rectangle 3"/>
          <p:cNvSpPr>
            <a:spLocks noGrp="1" noChangeArrowheads="1"/>
          </p:cNvSpPr>
          <p:nvPr>
            <p:ph type="body" idx="1"/>
          </p:nvPr>
        </p:nvSpPr>
        <p:spPr>
          <a:xfrm>
            <a:off x="914400" y="2327970"/>
            <a:ext cx="7315200" cy="3539430"/>
          </a:xfrm>
        </p:spPr>
        <p:txBody>
          <a:bodyPr/>
          <a:lstStyle/>
          <a:p>
            <a:pPr marL="0" indent="0" algn="ctr" eaLnBrk="1" hangingPunct="1">
              <a:spcBef>
                <a:spcPts val="0"/>
              </a:spcBef>
              <a:buNone/>
            </a:pPr>
            <a:r>
              <a:rPr lang="en-US" sz="2800" dirty="0"/>
              <a:t>This is similar to the relationship between the chorus and soloists in the opera</a:t>
            </a:r>
          </a:p>
          <a:p>
            <a:pPr eaLnBrk="1" hangingPunct="1">
              <a:spcBef>
                <a:spcPts val="0"/>
              </a:spcBef>
            </a:pPr>
            <a:endParaRPr lang="en-US" sz="2800" dirty="0"/>
          </a:p>
          <a:p>
            <a:pPr eaLnBrk="1" hangingPunct="1">
              <a:spcBef>
                <a:spcPts val="0"/>
              </a:spcBef>
            </a:pPr>
            <a:r>
              <a:rPr lang="en-US" sz="2800" dirty="0"/>
              <a:t>The chorus frequently gives the soloist the facts and opinions about the drama unfolding on stage, yet the soloists are the ones who dramatically decide how to handle the peril or situation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8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6419" name="Rectangle 3"/>
          <p:cNvSpPr>
            <a:spLocks noGrp="1" noChangeArrowheads="1"/>
          </p:cNvSpPr>
          <p:nvPr>
            <p:ph type="body" idx="1"/>
          </p:nvPr>
        </p:nvSpPr>
        <p:spPr>
          <a:xfrm>
            <a:off x="914400" y="1545608"/>
            <a:ext cx="7315200" cy="4893647"/>
          </a:xfrm>
        </p:spPr>
        <p:txBody>
          <a:bodyPr/>
          <a:lstStyle/>
          <a:p>
            <a:pPr marL="0" indent="0" algn="ctr" eaLnBrk="1" hangingPunct="1">
              <a:spcBef>
                <a:spcPts val="0"/>
              </a:spcBef>
              <a:buNone/>
            </a:pPr>
            <a:r>
              <a:rPr lang="en-US" sz="2400" dirty="0"/>
              <a:t>The influence of the group is also felt </a:t>
            </a:r>
          </a:p>
          <a:p>
            <a:pPr marL="0" indent="0" algn="ctr" eaLnBrk="1" hangingPunct="1">
              <a:spcBef>
                <a:spcPts val="0"/>
              </a:spcBef>
              <a:buNone/>
            </a:pPr>
            <a:r>
              <a:rPr lang="en-US" sz="2400" dirty="0"/>
              <a:t>in the business environment</a:t>
            </a:r>
          </a:p>
          <a:p>
            <a:pPr eaLnBrk="1" hangingPunct="1">
              <a:spcBef>
                <a:spcPts val="0"/>
              </a:spcBef>
            </a:pPr>
            <a:endParaRPr lang="en-US" sz="1400" dirty="0"/>
          </a:p>
          <a:p>
            <a:pPr lvl="1" eaLnBrk="1" hangingPunct="1">
              <a:spcBef>
                <a:spcPts val="0"/>
              </a:spcBef>
            </a:pPr>
            <a:r>
              <a:rPr lang="en-US" b="1" dirty="0"/>
              <a:t>In business meetings people will externalize their feelings and opinions </a:t>
            </a:r>
            <a:r>
              <a:rPr lang="en-US" sz="2400" dirty="0"/>
              <a:t>about a subject</a:t>
            </a:r>
          </a:p>
          <a:p>
            <a:pPr lvl="1" eaLnBrk="1" hangingPunct="1">
              <a:spcBef>
                <a:spcPts val="0"/>
              </a:spcBef>
            </a:pPr>
            <a:endParaRPr lang="en-US" sz="1400" dirty="0"/>
          </a:p>
          <a:p>
            <a:pPr lvl="1" eaLnBrk="1" hangingPunct="1">
              <a:spcBef>
                <a:spcPts val="0"/>
              </a:spcBef>
            </a:pPr>
            <a:r>
              <a:rPr lang="en-US" b="1" dirty="0"/>
              <a:t>They will listen</a:t>
            </a:r>
            <a:r>
              <a:rPr lang="en-US" sz="2400" dirty="0"/>
              <a:t> to everyone’s ideas and freely give their own opinions</a:t>
            </a:r>
          </a:p>
          <a:p>
            <a:pPr lvl="1" eaLnBrk="1" hangingPunct="1">
              <a:spcBef>
                <a:spcPts val="0"/>
              </a:spcBef>
            </a:pPr>
            <a:endParaRPr lang="en-US" sz="1400" dirty="0"/>
          </a:p>
          <a:p>
            <a:pPr lvl="1" eaLnBrk="1" hangingPunct="1">
              <a:spcBef>
                <a:spcPts val="0"/>
              </a:spcBef>
            </a:pPr>
            <a:r>
              <a:rPr lang="en-US" sz="2400" dirty="0"/>
              <a:t>Business </a:t>
            </a:r>
            <a:r>
              <a:rPr lang="en-US" b="1" dirty="0"/>
              <a:t>meetings tend to be productive </a:t>
            </a:r>
            <a:r>
              <a:rPr lang="en-US" sz="2400" dirty="0"/>
              <a:t>in Italy due to the openness displayed by everyone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9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7443" name="Rectangle 3"/>
          <p:cNvSpPr>
            <a:spLocks noGrp="1" noChangeArrowheads="1"/>
          </p:cNvSpPr>
          <p:nvPr>
            <p:ph type="body" idx="1"/>
          </p:nvPr>
        </p:nvSpPr>
        <p:spPr>
          <a:xfrm>
            <a:off x="914400" y="3077028"/>
            <a:ext cx="7315200" cy="1754326"/>
          </a:xfrm>
        </p:spPr>
        <p:txBody>
          <a:bodyPr/>
          <a:lstStyle/>
          <a:p>
            <a:pPr eaLnBrk="1" hangingPunct="1">
              <a:spcBef>
                <a:spcPts val="0"/>
              </a:spcBef>
            </a:pPr>
            <a:r>
              <a:rPr lang="en-US" sz="2400" dirty="0"/>
              <a:t>However, like the chorus and soloist, </a:t>
            </a:r>
            <a:br>
              <a:rPr lang="en-US" sz="2400" dirty="0"/>
            </a:br>
            <a:r>
              <a:rPr lang="en-US" sz="2800" b="1" dirty="0"/>
              <a:t>the decisions coming out of a meeting are frequently made by one or two dominant or domineering people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9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7443" name="Rectangle 3"/>
          <p:cNvSpPr>
            <a:spLocks noGrp="1" noChangeArrowheads="1"/>
          </p:cNvSpPr>
          <p:nvPr>
            <p:ph type="body" idx="1"/>
          </p:nvPr>
        </p:nvSpPr>
        <p:spPr>
          <a:xfrm>
            <a:off x="914400" y="2993410"/>
            <a:ext cx="7315200" cy="2492990"/>
          </a:xfrm>
        </p:spPr>
        <p:txBody>
          <a:bodyPr/>
          <a:lstStyle/>
          <a:p>
            <a:pPr eaLnBrk="1" hangingPunct="1">
              <a:spcBef>
                <a:spcPts val="0"/>
              </a:spcBef>
            </a:pPr>
            <a:r>
              <a:rPr lang="en-US" b="1" dirty="0"/>
              <a:t>In spite of the influence of the group, Italians tend to be aggressive and materialistic individualists</a:t>
            </a:r>
            <a:r>
              <a:rPr lang="en-US" sz="2800" dirty="0"/>
              <a:t> due to their bias toward spectacle and externalization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9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8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8707" name="Rectangle 3"/>
          <p:cNvSpPr>
            <a:spLocks noGrp="1" noChangeArrowheads="1"/>
          </p:cNvSpPr>
          <p:nvPr>
            <p:ph type="body" idx="1"/>
          </p:nvPr>
        </p:nvSpPr>
        <p:spPr>
          <a:xfrm>
            <a:off x="914400" y="2057400"/>
            <a:ext cx="7315200" cy="3908762"/>
          </a:xfrm>
        </p:spPr>
        <p:txBody>
          <a:bodyPr/>
          <a:lstStyle/>
          <a:p>
            <a:pPr marL="0" indent="0" algn="ctr" eaLnBrk="1" hangingPunct="1">
              <a:spcBef>
                <a:spcPts val="0"/>
              </a:spcBef>
              <a:buNone/>
            </a:pPr>
            <a:r>
              <a:rPr lang="en-US" sz="2400" dirty="0"/>
              <a:t>And, while the family and kinship are important, </a:t>
            </a:r>
          </a:p>
          <a:p>
            <a:pPr marL="0" indent="0" algn="ctr" eaLnBrk="1" hangingPunct="1">
              <a:spcBef>
                <a:spcPts val="0"/>
              </a:spcBef>
              <a:buNone/>
            </a:pPr>
            <a:r>
              <a:rPr lang="en-US" dirty="0"/>
              <a:t>Italians tend to cluster with those countries that are more accepting of </a:t>
            </a:r>
            <a:r>
              <a:rPr lang="en-US" b="1" dirty="0"/>
              <a:t>individualism </a:t>
            </a:r>
          </a:p>
          <a:p>
            <a:pPr marL="0" indent="0" algn="ctr" eaLnBrk="1" hangingPunct="1">
              <a:spcBef>
                <a:spcPts val="0"/>
              </a:spcBef>
              <a:buNone/>
            </a:pPr>
            <a:r>
              <a:rPr lang="en-US" sz="2400" dirty="0"/>
              <a:t>and</a:t>
            </a:r>
            <a:r>
              <a:rPr lang="en-US" dirty="0"/>
              <a:t> </a:t>
            </a:r>
          </a:p>
          <a:p>
            <a:pPr marL="0" indent="0" algn="ctr" eaLnBrk="1" hangingPunct="1">
              <a:spcBef>
                <a:spcPts val="0"/>
              </a:spcBef>
              <a:buNone/>
            </a:pPr>
            <a:r>
              <a:rPr lang="en-US" b="1" dirty="0"/>
              <a:t>aggressive, materialistic behavior</a:t>
            </a:r>
            <a:r>
              <a:rPr lang="en-US" dirty="0"/>
              <a:t>, </a:t>
            </a:r>
          </a:p>
          <a:p>
            <a:pPr marL="0" indent="0" algn="ctr" eaLnBrk="1" hangingPunct="1">
              <a:spcBef>
                <a:spcPts val="0"/>
              </a:spcBef>
              <a:buNone/>
            </a:pPr>
            <a:r>
              <a:rPr lang="en-US" dirty="0"/>
              <a:t>all of which reflect </a:t>
            </a:r>
          </a:p>
          <a:p>
            <a:pPr marL="0" indent="0" algn="ctr" eaLnBrk="1" hangingPunct="1">
              <a:spcBef>
                <a:spcPts val="0"/>
              </a:spcBef>
              <a:buNone/>
            </a:pPr>
            <a:r>
              <a:rPr lang="en-US" dirty="0"/>
              <a:t>their </a:t>
            </a:r>
            <a:r>
              <a:rPr lang="en-US" b="1" dirty="0"/>
              <a:t>externalized </a:t>
            </a:r>
            <a:r>
              <a:rPr lang="en-US" dirty="0"/>
              <a:t>bias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6003" name="Rectangle 3"/>
          <p:cNvSpPr>
            <a:spLocks noGrp="1" noChangeArrowheads="1"/>
          </p:cNvSpPr>
          <p:nvPr>
            <p:ph type="body" idx="1"/>
          </p:nvPr>
        </p:nvSpPr>
        <p:spPr>
          <a:xfrm>
            <a:off x="914400" y="2116550"/>
            <a:ext cx="7315200" cy="4284250"/>
          </a:xfrm>
        </p:spPr>
        <p:txBody>
          <a:bodyPr/>
          <a:lstStyle/>
          <a:p>
            <a:pPr marL="0" indent="0" algn="ctr" eaLnBrk="1" hangingPunct="1">
              <a:lnSpc>
                <a:spcPct val="90000"/>
              </a:lnSpc>
              <a:buNone/>
            </a:pPr>
            <a:r>
              <a:rPr lang="en-US" dirty="0"/>
              <a:t>“For Italians, and especially men, sex is seen as the essential life force.”</a:t>
            </a:r>
          </a:p>
          <a:p>
            <a:pPr eaLnBrk="1" hangingPunct="1">
              <a:lnSpc>
                <a:spcPct val="90000"/>
              </a:lnSpc>
            </a:pPr>
            <a:endParaRPr lang="en-US" sz="1200" dirty="0"/>
          </a:p>
          <a:p>
            <a:pPr lvl="1" eaLnBrk="1" hangingPunct="1">
              <a:lnSpc>
                <a:spcPct val="90000"/>
              </a:lnSpc>
            </a:pPr>
            <a:r>
              <a:rPr lang="en-US" dirty="0"/>
              <a:t>Although </a:t>
            </a:r>
            <a:r>
              <a:rPr lang="en-US" sz="3200" b="1" dirty="0"/>
              <a:t>honor</a:t>
            </a:r>
            <a:r>
              <a:rPr lang="en-US" sz="3200" dirty="0"/>
              <a:t> </a:t>
            </a:r>
            <a:r>
              <a:rPr lang="en-US" dirty="0"/>
              <a:t>is a quality that all strive to have, </a:t>
            </a:r>
            <a:r>
              <a:rPr lang="en-US" sz="3200" b="1" dirty="0"/>
              <a:t>virility and potency </a:t>
            </a:r>
            <a:r>
              <a:rPr lang="en-US" dirty="0"/>
              <a:t>are still the basis upon which many men are judged</a:t>
            </a:r>
          </a:p>
          <a:p>
            <a:pPr lvl="1" eaLnBrk="1" hangingPunct="1">
              <a:lnSpc>
                <a:spcPct val="90000"/>
              </a:lnSpc>
            </a:pPr>
            <a:endParaRPr lang="en-US" sz="1050" dirty="0"/>
          </a:p>
          <a:p>
            <a:pPr lvl="2" eaLnBrk="1" hangingPunct="1">
              <a:lnSpc>
                <a:spcPct val="90000"/>
              </a:lnSpc>
            </a:pPr>
            <a:r>
              <a:rPr lang="en-US" dirty="0"/>
              <a:t>An adulterous wife, for example, is considered to be a direct reflection of her husband’s manliness</a:t>
            </a: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7027" name="Rectangle 3"/>
          <p:cNvSpPr>
            <a:spLocks noGrp="1" noChangeArrowheads="1"/>
          </p:cNvSpPr>
          <p:nvPr>
            <p:ph type="body" idx="1"/>
          </p:nvPr>
        </p:nvSpPr>
        <p:spPr>
          <a:xfrm>
            <a:off x="914400" y="2967097"/>
            <a:ext cx="7315200" cy="2062103"/>
          </a:xfrm>
        </p:spPr>
        <p:txBody>
          <a:bodyPr/>
          <a:lstStyle/>
          <a:p>
            <a:pPr marL="0" indent="0" algn="ctr" eaLnBrk="1" hangingPunct="1">
              <a:spcBef>
                <a:spcPts val="0"/>
              </a:spcBef>
              <a:buNone/>
            </a:pPr>
            <a:r>
              <a:rPr lang="en-US" dirty="0"/>
              <a:t>“The ideal man is not necessarily intelligent or well off </a:t>
            </a:r>
          </a:p>
          <a:p>
            <a:pPr marL="0" indent="0" algn="ctr" eaLnBrk="1" hangingPunct="1">
              <a:spcBef>
                <a:spcPts val="0"/>
              </a:spcBef>
              <a:buNone/>
            </a:pPr>
            <a:r>
              <a:rPr lang="en-US" dirty="0"/>
              <a:t>but rather of good character </a:t>
            </a:r>
          </a:p>
          <a:p>
            <a:pPr marL="0" indent="0" algn="ctr" eaLnBrk="1" hangingPunct="1">
              <a:spcBef>
                <a:spcPts val="0"/>
              </a:spcBef>
              <a:buNone/>
            </a:pPr>
            <a:r>
              <a:rPr lang="en-US" dirty="0"/>
              <a:t>and physically and sexually strong.”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8051" name="Rectangle 3"/>
          <p:cNvSpPr>
            <a:spLocks noGrp="1" noChangeArrowheads="1"/>
          </p:cNvSpPr>
          <p:nvPr>
            <p:ph type="body" idx="1"/>
          </p:nvPr>
        </p:nvSpPr>
        <p:spPr>
          <a:xfrm>
            <a:off x="900752" y="2955442"/>
            <a:ext cx="7315200" cy="2308324"/>
          </a:xfrm>
        </p:spPr>
        <p:txBody>
          <a:bodyPr/>
          <a:lstStyle/>
          <a:p>
            <a:pPr marL="0" indent="0" algn="ctr" eaLnBrk="1" hangingPunct="1">
              <a:spcBef>
                <a:spcPts val="0"/>
              </a:spcBef>
              <a:buNone/>
            </a:pPr>
            <a:r>
              <a:rPr lang="en-US" dirty="0"/>
              <a:t>Most Italians do not put much faith in what others say</a:t>
            </a:r>
          </a:p>
          <a:p>
            <a:pPr eaLnBrk="1" hangingPunct="1">
              <a:spcBef>
                <a:spcPts val="0"/>
              </a:spcBef>
            </a:pPr>
            <a:endParaRPr lang="en-US" sz="1600" dirty="0"/>
          </a:p>
          <a:p>
            <a:pPr lvl="1" eaLnBrk="1" hangingPunct="1">
              <a:spcBef>
                <a:spcPts val="0"/>
              </a:spcBef>
            </a:pPr>
            <a:r>
              <a:rPr lang="en-US" sz="3200" b="1" dirty="0"/>
              <a:t>Everyone is considered to be an outsider </a:t>
            </a:r>
            <a:r>
              <a:rPr lang="en-US" dirty="0"/>
              <a:t>except members of the family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33507" name="Rectangle 3"/>
          <p:cNvSpPr>
            <a:spLocks noGrp="1" noChangeArrowheads="1"/>
          </p:cNvSpPr>
          <p:nvPr>
            <p:ph type="body" idx="1"/>
          </p:nvPr>
        </p:nvSpPr>
        <p:spPr>
          <a:xfrm>
            <a:off x="914400" y="2506640"/>
            <a:ext cx="7315200" cy="2739211"/>
          </a:xfrm>
        </p:spPr>
        <p:txBody>
          <a:bodyPr/>
          <a:lstStyle/>
          <a:p>
            <a:pPr marL="0" indent="0" algn="ctr" eaLnBrk="1" hangingPunct="1">
              <a:spcBef>
                <a:spcPts val="0"/>
              </a:spcBef>
              <a:buNone/>
            </a:pPr>
            <a:r>
              <a:rPr lang="en-US" dirty="0"/>
              <a:t>This overall fearful, suspicious attitude may be partially due to a quality upon which Italians place a high value . . .</a:t>
            </a:r>
          </a:p>
          <a:p>
            <a:pPr algn="ctr" eaLnBrk="1" hangingPunct="1">
              <a:spcBef>
                <a:spcPts val="0"/>
              </a:spcBef>
            </a:pPr>
            <a:endParaRPr lang="en-US" dirty="0"/>
          </a:p>
          <a:p>
            <a:pPr algn="ctr" eaLnBrk="1" hangingPunct="1">
              <a:spcBef>
                <a:spcPts val="0"/>
              </a:spcBef>
              <a:buFontTx/>
              <a:buNone/>
            </a:pPr>
            <a:r>
              <a:rPr lang="en-US" sz="4400" b="1" dirty="0"/>
              <a:t>cleverness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35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0099" name="Rectangle 3"/>
          <p:cNvSpPr>
            <a:spLocks noGrp="1" noChangeArrowheads="1"/>
          </p:cNvSpPr>
          <p:nvPr>
            <p:ph type="body" idx="1"/>
          </p:nvPr>
        </p:nvSpPr>
        <p:spPr>
          <a:xfrm>
            <a:off x="914400" y="2143796"/>
            <a:ext cx="7315200" cy="4131900"/>
          </a:xfrm>
        </p:spPr>
        <p:txBody>
          <a:bodyPr/>
          <a:lstStyle/>
          <a:p>
            <a:pPr marL="0" indent="0" algn="ctr" eaLnBrk="1" hangingPunct="1">
              <a:spcBef>
                <a:spcPts val="0"/>
              </a:spcBef>
              <a:buNone/>
            </a:pPr>
            <a:r>
              <a:rPr lang="en-US" sz="2400" dirty="0"/>
              <a:t>Because of the constant change and struggle in the country, those who can survive through </a:t>
            </a:r>
          </a:p>
          <a:p>
            <a:pPr marL="0" indent="0" algn="ctr" eaLnBrk="1" hangingPunct="1">
              <a:spcBef>
                <a:spcPts val="0"/>
              </a:spcBef>
              <a:buNone/>
            </a:pPr>
            <a:r>
              <a:rPr lang="en-US" b="1" dirty="0"/>
              <a:t>enterprise, cunning, imagination, and intelligence </a:t>
            </a:r>
          </a:p>
          <a:p>
            <a:pPr marL="0" indent="0" algn="ctr" eaLnBrk="1" hangingPunct="1">
              <a:spcBef>
                <a:spcPts val="0"/>
              </a:spcBef>
              <a:buNone/>
            </a:pPr>
            <a:r>
              <a:rPr lang="en-US" dirty="0"/>
              <a:t>are held in high esteem by others around them</a:t>
            </a:r>
          </a:p>
          <a:p>
            <a:pPr eaLnBrk="1" hangingPunct="1">
              <a:spcBef>
                <a:spcPts val="0"/>
              </a:spcBef>
            </a:pPr>
            <a:endParaRPr lang="en-US" sz="1050" dirty="0"/>
          </a:p>
          <a:p>
            <a:pPr lvl="1" eaLnBrk="1" hangingPunct="1">
              <a:spcBef>
                <a:spcPts val="0"/>
              </a:spcBef>
            </a:pPr>
            <a:r>
              <a:rPr lang="en-US" sz="2400" dirty="0"/>
              <a:t>In other words, those who can create </a:t>
            </a:r>
            <a:br>
              <a:rPr lang="en-US" sz="2400" dirty="0"/>
            </a:br>
            <a:r>
              <a:rPr lang="en-US" b="1" dirty="0"/>
              <a:t>the most imaginative show </a:t>
            </a:r>
            <a:r>
              <a:rPr lang="en-US" sz="2400" dirty="0"/>
              <a:t>are admired </a:t>
            </a:r>
            <a:r>
              <a:rPr lang="en-US" sz="2400" dirty="0">
                <a:solidFill>
                  <a:schemeClr val="accent1"/>
                </a:solidFill>
              </a:rPr>
              <a:t>by many Italians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1123" name="Rectangle 3"/>
          <p:cNvSpPr>
            <a:spLocks noGrp="1" noChangeArrowheads="1"/>
          </p:cNvSpPr>
          <p:nvPr>
            <p:ph type="body" idx="1"/>
          </p:nvPr>
        </p:nvSpPr>
        <p:spPr>
          <a:xfrm>
            <a:off x="914400" y="2160896"/>
            <a:ext cx="7315200" cy="3914918"/>
          </a:xfrm>
        </p:spPr>
        <p:txBody>
          <a:bodyPr/>
          <a:lstStyle/>
          <a:p>
            <a:pPr eaLnBrk="1" hangingPunct="1">
              <a:lnSpc>
                <a:spcPct val="90000"/>
              </a:lnSpc>
              <a:spcBef>
                <a:spcPts val="0"/>
              </a:spcBef>
            </a:pPr>
            <a:r>
              <a:rPr lang="en-US" b="1" dirty="0"/>
              <a:t>Minor deceptions</a:t>
            </a:r>
            <a:r>
              <a:rPr lang="en-US" sz="2800" dirty="0"/>
              <a:t>, cleverly and subtly executed, are acceptable even if not necessary</a:t>
            </a:r>
          </a:p>
          <a:p>
            <a:pPr eaLnBrk="1" hangingPunct="1">
              <a:lnSpc>
                <a:spcPct val="90000"/>
              </a:lnSpc>
              <a:spcBef>
                <a:spcPts val="0"/>
              </a:spcBef>
            </a:pPr>
            <a:endParaRPr lang="en-US" sz="2000" dirty="0"/>
          </a:p>
          <a:p>
            <a:pPr eaLnBrk="1" hangingPunct="1">
              <a:lnSpc>
                <a:spcPct val="90000"/>
              </a:lnSpc>
              <a:spcBef>
                <a:spcPts val="0"/>
              </a:spcBef>
            </a:pPr>
            <a:r>
              <a:rPr lang="en-US" sz="2800" dirty="0"/>
              <a:t>Because everyone is trying to outsmart everyone else, the population as a whole is placed </a:t>
            </a:r>
            <a:r>
              <a:rPr lang="en-US" b="1" dirty="0"/>
              <a:t>on the defensive</a:t>
            </a:r>
            <a:endParaRPr lang="en-US" sz="2800" b="1" dirty="0"/>
          </a:p>
          <a:p>
            <a:pPr eaLnBrk="1" hangingPunct="1">
              <a:lnSpc>
                <a:spcPct val="90000"/>
              </a:lnSpc>
              <a:spcBef>
                <a:spcPts val="0"/>
              </a:spcBef>
            </a:pPr>
            <a:endParaRPr lang="en-US" sz="2000" dirty="0"/>
          </a:p>
          <a:p>
            <a:pPr eaLnBrk="1" hangingPunct="1">
              <a:lnSpc>
                <a:spcPct val="90000"/>
              </a:lnSpc>
              <a:spcBef>
                <a:spcPts val="0"/>
              </a:spcBef>
            </a:pPr>
            <a:r>
              <a:rPr lang="en-US" b="1" dirty="0"/>
              <a:t>Visitors to Italy often comment</a:t>
            </a:r>
            <a:r>
              <a:rPr lang="en-US" sz="2800" dirty="0"/>
              <a:t> </a:t>
            </a:r>
            <a:br>
              <a:rPr lang="en-US" sz="2800" dirty="0"/>
            </a:br>
            <a:r>
              <a:rPr lang="en-US" sz="2800" dirty="0"/>
              <a:t>on this feature of Italian life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2147" name="Rectangle 3"/>
          <p:cNvSpPr>
            <a:spLocks noGrp="1" noChangeArrowheads="1"/>
          </p:cNvSpPr>
          <p:nvPr>
            <p:ph type="body" idx="1"/>
          </p:nvPr>
        </p:nvSpPr>
        <p:spPr>
          <a:xfrm>
            <a:off x="914400" y="2188192"/>
            <a:ext cx="7315200" cy="3416320"/>
          </a:xfrm>
        </p:spPr>
        <p:txBody>
          <a:bodyPr/>
          <a:lstStyle/>
          <a:p>
            <a:pPr marL="0" indent="0" algn="ctr" eaLnBrk="1" hangingPunct="1">
              <a:spcBef>
                <a:spcPts val="0"/>
              </a:spcBef>
              <a:buNone/>
            </a:pPr>
            <a:r>
              <a:rPr lang="en-US" sz="2800" dirty="0"/>
              <a:t>Whereas the family is the group that, above all else, dramatically influences the individual, </a:t>
            </a:r>
          </a:p>
          <a:p>
            <a:pPr marL="0" indent="0" algn="ctr" eaLnBrk="1" hangingPunct="1">
              <a:spcBef>
                <a:spcPts val="0"/>
              </a:spcBef>
              <a:buNone/>
            </a:pPr>
            <a:r>
              <a:rPr lang="en-US" dirty="0"/>
              <a:t>another important group, </a:t>
            </a:r>
          </a:p>
          <a:p>
            <a:pPr marL="0" indent="0" algn="ctr" eaLnBrk="1" hangingPunct="1">
              <a:spcBef>
                <a:spcPts val="0"/>
              </a:spcBef>
              <a:buNone/>
            </a:pPr>
            <a:r>
              <a:rPr lang="en-US" sz="3600" b="1" dirty="0"/>
              <a:t>the political party</a:t>
            </a:r>
            <a:r>
              <a:rPr lang="en-US" dirty="0"/>
              <a:t>, </a:t>
            </a:r>
          </a:p>
          <a:p>
            <a:pPr marL="0" indent="0" algn="ctr" eaLnBrk="1" hangingPunct="1">
              <a:spcBef>
                <a:spcPts val="0"/>
              </a:spcBef>
              <a:buNone/>
            </a:pPr>
            <a:r>
              <a:rPr lang="en-US" dirty="0"/>
              <a:t>can be the difference between employment and unemployment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3171" name="Rectangle 3"/>
          <p:cNvSpPr>
            <a:spLocks noGrp="1" noChangeArrowheads="1"/>
          </p:cNvSpPr>
          <p:nvPr>
            <p:ph type="body" idx="1"/>
          </p:nvPr>
        </p:nvSpPr>
        <p:spPr>
          <a:xfrm>
            <a:off x="914400" y="2971800"/>
            <a:ext cx="7315200" cy="2554545"/>
          </a:xfrm>
        </p:spPr>
        <p:txBody>
          <a:bodyPr/>
          <a:lstStyle/>
          <a:p>
            <a:pPr marL="0" indent="0" algn="ctr" eaLnBrk="1" hangingPunct="1">
              <a:spcBef>
                <a:spcPts val="0"/>
              </a:spcBef>
              <a:buNone/>
            </a:pPr>
            <a:r>
              <a:rPr lang="en-US" dirty="0"/>
              <a:t>Italians </a:t>
            </a:r>
            <a:r>
              <a:rPr lang="en-US" b="1" dirty="0"/>
              <a:t>move from group to group</a:t>
            </a:r>
            <a:r>
              <a:rPr lang="en-US" dirty="0"/>
              <a:t>, feeling little remorse when doing so because </a:t>
            </a:r>
          </a:p>
          <a:p>
            <a:pPr marL="0" indent="0" algn="ctr" eaLnBrk="1" hangingPunct="1">
              <a:spcBef>
                <a:spcPts val="0"/>
              </a:spcBef>
              <a:buNone/>
            </a:pPr>
            <a:r>
              <a:rPr lang="en-US" b="1" dirty="0"/>
              <a:t>they tend to be skeptical of all groups besides the family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4195" name="Rectangle 3"/>
          <p:cNvSpPr>
            <a:spLocks noGrp="1" noChangeArrowheads="1"/>
          </p:cNvSpPr>
          <p:nvPr>
            <p:ph type="body" idx="1"/>
          </p:nvPr>
        </p:nvSpPr>
        <p:spPr>
          <a:xfrm>
            <a:off x="914400" y="2147290"/>
            <a:ext cx="7315200" cy="3970318"/>
          </a:xfrm>
        </p:spPr>
        <p:txBody>
          <a:bodyPr/>
          <a:lstStyle/>
          <a:p>
            <a:pPr marL="0" indent="0" algn="ctr" eaLnBrk="1" hangingPunct="1">
              <a:spcBef>
                <a:spcPts val="0"/>
              </a:spcBef>
              <a:buNone/>
            </a:pPr>
            <a:r>
              <a:rPr lang="en-US" sz="2400" dirty="0">
                <a:solidFill>
                  <a:schemeClr val="accent1"/>
                </a:solidFill>
              </a:rPr>
              <a:t>Members of groups often create </a:t>
            </a:r>
          </a:p>
          <a:p>
            <a:pPr marL="0" indent="0" algn="ctr" eaLnBrk="1" hangingPunct="1">
              <a:spcBef>
                <a:spcPts val="0"/>
              </a:spcBef>
              <a:buNone/>
            </a:pPr>
            <a:r>
              <a:rPr lang="en-US" b="1" dirty="0"/>
              <a:t>powerful coalitions </a:t>
            </a:r>
          </a:p>
          <a:p>
            <a:pPr marL="0" indent="0" algn="ctr" eaLnBrk="1" hangingPunct="1">
              <a:spcBef>
                <a:spcPts val="0"/>
              </a:spcBef>
              <a:buNone/>
            </a:pPr>
            <a:r>
              <a:rPr lang="en-US" sz="2800" dirty="0">
                <a:solidFill>
                  <a:schemeClr val="accent1"/>
                </a:solidFill>
              </a:rPr>
              <a:t>that are </a:t>
            </a:r>
          </a:p>
          <a:p>
            <a:pPr marL="0" indent="0" algn="ctr" eaLnBrk="1" hangingPunct="1">
              <a:spcBef>
                <a:spcPts val="0"/>
              </a:spcBef>
              <a:buNone/>
            </a:pPr>
            <a:r>
              <a:rPr lang="en-US" dirty="0"/>
              <a:t>used for gaining power and influence</a:t>
            </a:r>
          </a:p>
          <a:p>
            <a:pPr eaLnBrk="1" hangingPunct="1">
              <a:spcBef>
                <a:spcPts val="0"/>
              </a:spcBef>
            </a:pPr>
            <a:endParaRPr lang="en-US" sz="1600" dirty="0"/>
          </a:p>
          <a:p>
            <a:pPr lvl="1" eaLnBrk="1" hangingPunct="1">
              <a:spcBef>
                <a:spcPts val="0"/>
              </a:spcBef>
            </a:pPr>
            <a:r>
              <a:rPr lang="en-US" dirty="0"/>
              <a:t>These subcultures, groups, and parties allow for intergroup bargaining and dealing to gain coordination and cooperation between all involved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6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6659" name="Rectangle 3"/>
          <p:cNvSpPr>
            <a:spLocks noGrp="1" noChangeArrowheads="1"/>
          </p:cNvSpPr>
          <p:nvPr>
            <p:ph type="body" idx="1"/>
          </p:nvPr>
        </p:nvSpPr>
        <p:spPr>
          <a:xfrm>
            <a:off x="914400" y="1630263"/>
            <a:ext cx="7315200" cy="4770537"/>
          </a:xfrm>
        </p:spPr>
        <p:txBody>
          <a:bodyPr/>
          <a:lstStyle/>
          <a:p>
            <a:pPr marL="0" indent="0" algn="ctr" eaLnBrk="1" hangingPunct="1">
              <a:spcBef>
                <a:spcPts val="0"/>
              </a:spcBef>
              <a:buNone/>
            </a:pPr>
            <a:r>
              <a:rPr lang="en-US" sz="2400" dirty="0"/>
              <a:t>In </a:t>
            </a:r>
            <a:r>
              <a:rPr lang="en-US" sz="2400" dirty="0" err="1"/>
              <a:t>Geert</a:t>
            </a:r>
            <a:r>
              <a:rPr lang="en-US" sz="2400" dirty="0"/>
              <a:t> </a:t>
            </a:r>
            <a:r>
              <a:rPr lang="en-US" sz="2400" dirty="0" err="1"/>
              <a:t>Hofstede’s</a:t>
            </a:r>
            <a:r>
              <a:rPr lang="en-US" sz="2400" dirty="0"/>
              <a:t> study </a:t>
            </a:r>
          </a:p>
          <a:p>
            <a:pPr marL="0" indent="0" algn="ctr" eaLnBrk="1" hangingPunct="1">
              <a:spcBef>
                <a:spcPts val="0"/>
              </a:spcBef>
              <a:buNone/>
            </a:pPr>
            <a:r>
              <a:rPr lang="en-US" sz="2400" dirty="0"/>
              <a:t>of the cultural values of 53 countries, </a:t>
            </a:r>
          </a:p>
          <a:p>
            <a:pPr marL="0" indent="0" algn="ctr" eaLnBrk="1" hangingPunct="1">
              <a:spcBef>
                <a:spcPts val="0"/>
              </a:spcBef>
              <a:buNone/>
            </a:pPr>
            <a:r>
              <a:rPr lang="en-US" dirty="0"/>
              <a:t>Italians cluster with those countries emphasizing a </a:t>
            </a:r>
            <a:r>
              <a:rPr lang="en-US" b="1" dirty="0">
                <a:solidFill>
                  <a:srgbClr val="C00000"/>
                </a:solidFill>
              </a:rPr>
              <a:t>large power distance</a:t>
            </a:r>
            <a:r>
              <a:rPr lang="en-US" b="1" dirty="0"/>
              <a:t> </a:t>
            </a:r>
            <a:r>
              <a:rPr lang="en-US" dirty="0"/>
              <a:t>between groups in society, </a:t>
            </a:r>
          </a:p>
          <a:p>
            <a:pPr marL="0" indent="0" algn="ctr" eaLnBrk="1" hangingPunct="1">
              <a:spcBef>
                <a:spcPts val="0"/>
              </a:spcBef>
              <a:buNone/>
            </a:pPr>
            <a:r>
              <a:rPr lang="en-US" dirty="0"/>
              <a:t>that is, they tend to accept the fact that some groups are and perhaps should be more powerful than others, </a:t>
            </a:r>
          </a:p>
          <a:p>
            <a:pPr marL="0" indent="0" algn="ctr" eaLnBrk="1" hangingPunct="1">
              <a:spcBef>
                <a:spcPts val="0"/>
              </a:spcBef>
              <a:buNone/>
            </a:pPr>
            <a:r>
              <a:rPr lang="en-US" dirty="0"/>
              <a:t>and they act accordingly </a:t>
            </a:r>
          </a:p>
          <a:p>
            <a:pPr marL="0" indent="0" algn="ctr" eaLnBrk="1" hangingPunct="1">
              <a:spcBef>
                <a:spcPts val="0"/>
              </a:spcBef>
              <a:buNone/>
            </a:pPr>
            <a:r>
              <a:rPr lang="en-US" sz="1600" dirty="0"/>
              <a:t>(1991)</a:t>
            </a:r>
            <a:r>
              <a:rPr lang="en-US" dirty="0"/>
              <a:t>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5219" name="Rectangle 3"/>
          <p:cNvSpPr>
            <a:spLocks noGrp="1" noChangeArrowheads="1"/>
          </p:cNvSpPr>
          <p:nvPr>
            <p:ph type="body" idx="1"/>
          </p:nvPr>
        </p:nvSpPr>
        <p:spPr>
          <a:xfrm>
            <a:off x="914400" y="2133600"/>
            <a:ext cx="7315200" cy="3970318"/>
          </a:xfrm>
        </p:spPr>
        <p:txBody>
          <a:bodyPr/>
          <a:lstStyle/>
          <a:p>
            <a:pPr marL="0" indent="0" algn="ctr" eaLnBrk="1" hangingPunct="1">
              <a:spcBef>
                <a:spcPts val="0"/>
              </a:spcBef>
              <a:buNone/>
            </a:pPr>
            <a:r>
              <a:rPr lang="en-US" sz="2800" dirty="0"/>
              <a:t>Italy has a political system that since World War II has been based on </a:t>
            </a:r>
          </a:p>
          <a:p>
            <a:pPr marL="0" indent="0" algn="ctr" eaLnBrk="1" hangingPunct="1">
              <a:spcBef>
                <a:spcPts val="0"/>
              </a:spcBef>
              <a:buNone/>
            </a:pPr>
            <a:r>
              <a:rPr lang="en-US" b="1" dirty="0"/>
              <a:t>proportional representation from many minor political parties</a:t>
            </a:r>
          </a:p>
          <a:p>
            <a:pPr marL="0" indent="0" eaLnBrk="1" hangingPunct="1">
              <a:spcBef>
                <a:spcPts val="0"/>
              </a:spcBef>
              <a:buNone/>
            </a:pPr>
            <a:endParaRPr lang="en-US" sz="1600" dirty="0"/>
          </a:p>
          <a:p>
            <a:pPr marL="0" lvl="1" indent="0" eaLnBrk="1" hangingPunct="1">
              <a:spcBef>
                <a:spcPts val="0"/>
              </a:spcBef>
              <a:buNone/>
            </a:pPr>
            <a:r>
              <a:rPr lang="en-US" sz="2400" dirty="0"/>
              <a:t>There are more than </a:t>
            </a:r>
            <a:r>
              <a:rPr lang="en-US" b="1" dirty="0"/>
              <a:t>40 parties </a:t>
            </a:r>
            <a:r>
              <a:rPr lang="en-US" sz="2400" dirty="0"/>
              <a:t>in the Chamber of Deputies</a:t>
            </a:r>
          </a:p>
          <a:p>
            <a:pPr marL="0" lvl="1" indent="0" eaLnBrk="1" hangingPunct="1">
              <a:spcBef>
                <a:spcPts val="0"/>
              </a:spcBef>
              <a:buNone/>
            </a:pPr>
            <a:endParaRPr lang="en-US" sz="1600" dirty="0"/>
          </a:p>
          <a:p>
            <a:pPr marL="0" lvl="1" indent="0" eaLnBrk="1" hangingPunct="1">
              <a:spcBef>
                <a:spcPts val="0"/>
              </a:spcBef>
              <a:buNone/>
            </a:pPr>
            <a:r>
              <a:rPr lang="en-US" sz="2400" dirty="0"/>
              <a:t>This system was put in place </a:t>
            </a:r>
            <a:r>
              <a:rPr lang="en-US" sz="2400" b="1" dirty="0"/>
              <a:t>to guard against the rise of one-party rule</a:t>
            </a:r>
            <a:r>
              <a:rPr lang="en-US" sz="2400" dirty="0"/>
              <a:t>, as happened under Fascism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6243" name="Rectangle 3"/>
          <p:cNvSpPr>
            <a:spLocks noGrp="1" noChangeArrowheads="1"/>
          </p:cNvSpPr>
          <p:nvPr>
            <p:ph type="body" idx="1"/>
          </p:nvPr>
        </p:nvSpPr>
        <p:spPr>
          <a:xfrm>
            <a:off x="914400" y="2147248"/>
            <a:ext cx="7315200" cy="3921073"/>
          </a:xfrm>
        </p:spPr>
        <p:txBody>
          <a:bodyPr/>
          <a:lstStyle/>
          <a:p>
            <a:pPr marL="0" indent="0" algn="ctr" eaLnBrk="1" hangingPunct="1">
              <a:lnSpc>
                <a:spcPct val="80000"/>
              </a:lnSpc>
              <a:buNone/>
            </a:pPr>
            <a:endParaRPr lang="en-US" sz="2800" dirty="0"/>
          </a:p>
          <a:p>
            <a:pPr marL="0" indent="0" algn="ctr" eaLnBrk="1" hangingPunct="1">
              <a:lnSpc>
                <a:spcPct val="80000"/>
              </a:lnSpc>
              <a:buNone/>
            </a:pPr>
            <a:r>
              <a:rPr lang="en-US" dirty="0"/>
              <a:t>the political system tends </a:t>
            </a:r>
          </a:p>
          <a:p>
            <a:pPr marL="0" indent="0" algn="ctr" eaLnBrk="1" hangingPunct="1">
              <a:lnSpc>
                <a:spcPct val="80000"/>
              </a:lnSpc>
              <a:buNone/>
            </a:pPr>
            <a:r>
              <a:rPr lang="en-US" dirty="0"/>
              <a:t>to be extremely inefficient</a:t>
            </a:r>
          </a:p>
          <a:p>
            <a:pPr marL="0" indent="0" algn="ctr" eaLnBrk="1" hangingPunct="1">
              <a:lnSpc>
                <a:spcPct val="80000"/>
              </a:lnSpc>
              <a:buNone/>
            </a:pPr>
            <a:endParaRPr lang="en-US" sz="1600" dirty="0"/>
          </a:p>
          <a:p>
            <a:pPr marL="0" lvl="1" indent="0" algn="ctr" eaLnBrk="1" hangingPunct="1">
              <a:lnSpc>
                <a:spcPct val="80000"/>
              </a:lnSpc>
              <a:buNone/>
            </a:pPr>
            <a:r>
              <a:rPr lang="en-US" sz="2400" dirty="0"/>
              <a:t>because of the changes of government</a:t>
            </a:r>
          </a:p>
          <a:p>
            <a:pPr marL="0" lvl="1" indent="0" algn="ctr" eaLnBrk="1" hangingPunct="1">
              <a:lnSpc>
                <a:spcPct val="80000"/>
              </a:lnSpc>
              <a:buNone/>
            </a:pPr>
            <a:endParaRPr lang="en-US" sz="1600" dirty="0"/>
          </a:p>
          <a:p>
            <a:pPr marL="0" lvl="1" indent="0" algn="ctr" eaLnBrk="1" hangingPunct="1">
              <a:lnSpc>
                <a:spcPct val="80000"/>
              </a:lnSpc>
              <a:buNone/>
            </a:pPr>
            <a:r>
              <a:rPr lang="en-US" sz="2400" dirty="0"/>
              <a:t>and </a:t>
            </a:r>
            <a:r>
              <a:rPr lang="en-US" b="1" dirty="0"/>
              <a:t>the system “tends to be corrupt”</a:t>
            </a:r>
            <a:endParaRPr lang="en-US" sz="2400" b="1" dirty="0"/>
          </a:p>
          <a:p>
            <a:pPr marL="0" lvl="1" indent="0" algn="ctr" eaLnBrk="1" hangingPunct="1">
              <a:lnSpc>
                <a:spcPct val="80000"/>
              </a:lnSpc>
              <a:buNone/>
            </a:pPr>
            <a:endParaRPr lang="en-US" sz="1200" dirty="0"/>
          </a:p>
          <a:p>
            <a:pPr marL="0" lvl="2" indent="0" algn="ctr" eaLnBrk="1" hangingPunct="1">
              <a:buNone/>
            </a:pPr>
            <a:r>
              <a:rPr lang="en-US" sz="3200" b="1" dirty="0"/>
              <a:t>“kickbacks” </a:t>
            </a:r>
            <a:r>
              <a:rPr lang="en-US" sz="2000" dirty="0"/>
              <a:t>are “a regular business practice” </a:t>
            </a:r>
          </a:p>
          <a:p>
            <a:pPr marL="0" lvl="2" indent="0" algn="ctr" eaLnBrk="1" hangingPunct="1">
              <a:buNone/>
            </a:pPr>
            <a:r>
              <a:rPr lang="en-US" sz="2000" dirty="0"/>
              <a:t>that is estimated to add 15% to 20% to the final price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7267" name="Rectangle 3"/>
          <p:cNvSpPr>
            <a:spLocks noGrp="1" noChangeArrowheads="1"/>
          </p:cNvSpPr>
          <p:nvPr>
            <p:ph type="body" idx="1"/>
          </p:nvPr>
        </p:nvSpPr>
        <p:spPr>
          <a:xfrm>
            <a:off x="914400" y="2587839"/>
            <a:ext cx="7315200" cy="3416320"/>
          </a:xfrm>
        </p:spPr>
        <p:txBody>
          <a:bodyPr/>
          <a:lstStyle/>
          <a:p>
            <a:pPr marL="0" indent="0" algn="ctr" eaLnBrk="1" hangingPunct="1">
              <a:spcBef>
                <a:spcPts val="0"/>
              </a:spcBef>
              <a:buNone/>
            </a:pPr>
            <a:r>
              <a:rPr lang="en-US" sz="2800" dirty="0"/>
              <a:t>“Italians of many persuasions would like to see the emergence of a genuine two-party system that is normally associated with much less corruption.”</a:t>
            </a:r>
          </a:p>
          <a:p>
            <a:pPr marL="0" indent="0" algn="ctr" eaLnBrk="1" hangingPunct="1">
              <a:spcBef>
                <a:spcPts val="0"/>
              </a:spcBef>
              <a:buNone/>
            </a:pPr>
            <a:endParaRPr lang="en-US" sz="1600" dirty="0"/>
          </a:p>
          <a:p>
            <a:pPr marL="0" lvl="1" indent="0" algn="ctr" eaLnBrk="1" hangingPunct="1">
              <a:spcBef>
                <a:spcPts val="0"/>
              </a:spcBef>
              <a:buNone/>
            </a:pPr>
            <a:r>
              <a:rPr lang="en-US" sz="2400" dirty="0"/>
              <a:t>Still, the </a:t>
            </a:r>
            <a:r>
              <a:rPr lang="en-US" sz="3200" b="1" dirty="0"/>
              <a:t>sense of family and coalition behavior </a:t>
            </a:r>
            <a:r>
              <a:rPr lang="en-US" sz="2400" dirty="0"/>
              <a:t>is so strong in Italy that we can expect many of the behaviors mentioned to persist.”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8291" name="Rectangle 3"/>
          <p:cNvSpPr>
            <a:spLocks noGrp="1" noChangeArrowheads="1"/>
          </p:cNvSpPr>
          <p:nvPr>
            <p:ph type="body" idx="1"/>
          </p:nvPr>
        </p:nvSpPr>
        <p:spPr>
          <a:xfrm>
            <a:off x="914400" y="2582882"/>
            <a:ext cx="7315200" cy="3748719"/>
          </a:xfrm>
        </p:spPr>
        <p:txBody>
          <a:bodyPr/>
          <a:lstStyle/>
          <a:p>
            <a:pPr marL="0" indent="0" algn="ctr" eaLnBrk="1" hangingPunct="1">
              <a:lnSpc>
                <a:spcPct val="90000"/>
              </a:lnSpc>
              <a:spcBef>
                <a:spcPts val="0"/>
              </a:spcBef>
              <a:buNone/>
            </a:pPr>
            <a:r>
              <a:rPr lang="en-US" sz="2800" dirty="0"/>
              <a:t>Externalization also influences the </a:t>
            </a:r>
            <a:r>
              <a:rPr lang="en-US" sz="3600" b="1" dirty="0"/>
              <a:t>management style of Italians</a:t>
            </a:r>
            <a:endParaRPr lang="en-US" b="1" dirty="0"/>
          </a:p>
          <a:p>
            <a:pPr marL="0" indent="0" algn="ctr" eaLnBrk="1" hangingPunct="1">
              <a:lnSpc>
                <a:spcPct val="90000"/>
              </a:lnSpc>
              <a:spcBef>
                <a:spcPts val="0"/>
              </a:spcBef>
              <a:buNone/>
            </a:pPr>
            <a:endParaRPr lang="en-US" sz="1600" dirty="0"/>
          </a:p>
          <a:p>
            <a:pPr marL="0" lvl="1" indent="0" algn="ctr" eaLnBrk="1" hangingPunct="1">
              <a:lnSpc>
                <a:spcPct val="90000"/>
              </a:lnSpc>
              <a:spcBef>
                <a:spcPts val="0"/>
              </a:spcBef>
              <a:buNone/>
            </a:pPr>
            <a:r>
              <a:rPr lang="en-US" sz="2400" dirty="0"/>
              <a:t>There is </a:t>
            </a:r>
            <a:r>
              <a:rPr lang="en-US" b="1" dirty="0"/>
              <a:t>little delegation of authority</a:t>
            </a:r>
            <a:r>
              <a:rPr lang="en-US" sz="2400" dirty="0"/>
              <a:t> </a:t>
            </a:r>
          </a:p>
          <a:p>
            <a:pPr marL="0" lvl="1" indent="0" algn="ctr" eaLnBrk="1" hangingPunct="1">
              <a:lnSpc>
                <a:spcPct val="90000"/>
              </a:lnSpc>
              <a:spcBef>
                <a:spcPts val="0"/>
              </a:spcBef>
              <a:buNone/>
            </a:pPr>
            <a:r>
              <a:rPr lang="en-US" b="1" dirty="0"/>
              <a:t>or effective communication between the different levels of management </a:t>
            </a:r>
          </a:p>
          <a:p>
            <a:pPr marL="0" lvl="1" indent="0" algn="ctr" eaLnBrk="1" hangingPunct="1">
              <a:lnSpc>
                <a:spcPct val="90000"/>
              </a:lnSpc>
              <a:spcBef>
                <a:spcPts val="0"/>
              </a:spcBef>
              <a:buNone/>
            </a:pPr>
            <a:r>
              <a:rPr lang="en-US" sz="2400" dirty="0"/>
              <a:t>in most Italian firms</a:t>
            </a:r>
          </a:p>
          <a:p>
            <a:pPr marL="0" lvl="1" indent="0" algn="ctr" eaLnBrk="1" hangingPunct="1">
              <a:lnSpc>
                <a:spcPct val="90000"/>
              </a:lnSpc>
              <a:spcBef>
                <a:spcPts val="0"/>
              </a:spcBef>
              <a:buNone/>
            </a:pPr>
            <a:endParaRPr lang="en-US" sz="1600" dirty="0"/>
          </a:p>
          <a:p>
            <a:pPr marL="0" lvl="1" indent="0" algn="ctr" eaLnBrk="1" hangingPunct="1">
              <a:lnSpc>
                <a:spcPct val="90000"/>
              </a:lnSpc>
              <a:spcBef>
                <a:spcPts val="0"/>
              </a:spcBef>
              <a:buNone/>
            </a:pPr>
            <a:r>
              <a:rPr lang="en-US" b="1" dirty="0"/>
              <a:t>Employees have little say </a:t>
            </a:r>
            <a:r>
              <a:rPr lang="en-US" sz="2400" dirty="0"/>
              <a:t>about decisions concerning the company or about their own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3357027"/>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Immigrants</a:t>
            </a:r>
            <a:endParaRPr lang="en-US" sz="36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9315" name="Rectangle 3"/>
          <p:cNvSpPr>
            <a:spLocks noGrp="1" noChangeArrowheads="1"/>
          </p:cNvSpPr>
          <p:nvPr>
            <p:ph type="body" idx="1"/>
          </p:nvPr>
        </p:nvSpPr>
        <p:spPr>
          <a:xfrm>
            <a:off x="914400" y="2129656"/>
            <a:ext cx="7315200" cy="3908762"/>
          </a:xfrm>
        </p:spPr>
        <p:txBody>
          <a:bodyPr/>
          <a:lstStyle/>
          <a:p>
            <a:pPr marL="0" indent="0" algn="ctr" eaLnBrk="1" hangingPunct="1">
              <a:spcBef>
                <a:spcPts val="0"/>
              </a:spcBef>
              <a:buNone/>
            </a:pPr>
            <a:r>
              <a:rPr lang="en-US" sz="2800" dirty="0"/>
              <a:t>“One final example of externalization is somewhat disturbing, in that </a:t>
            </a:r>
          </a:p>
          <a:p>
            <a:pPr marL="0" indent="0" algn="ctr" eaLnBrk="1" hangingPunct="1">
              <a:spcBef>
                <a:spcPts val="0"/>
              </a:spcBef>
              <a:buNone/>
            </a:pPr>
            <a:r>
              <a:rPr lang="en-US" sz="3600" b="1" dirty="0"/>
              <a:t>Italy is experiencing difficulty integrating the large number of legal and illegal immigrants </a:t>
            </a:r>
          </a:p>
          <a:p>
            <a:pPr marL="0" indent="0" algn="ctr" eaLnBrk="1" hangingPunct="1">
              <a:spcBef>
                <a:spcPts val="0"/>
              </a:spcBef>
              <a:buNone/>
            </a:pPr>
            <a:r>
              <a:rPr lang="en-US" sz="2800" dirty="0"/>
              <a:t>flooding into their country, </a:t>
            </a:r>
          </a:p>
          <a:p>
            <a:pPr marL="0" indent="0" algn="ctr" eaLnBrk="1" hangingPunct="1">
              <a:spcBef>
                <a:spcPts val="0"/>
              </a:spcBef>
              <a:buNone/>
            </a:pPr>
            <a:r>
              <a:rPr lang="en-US" sz="2800" dirty="0"/>
              <a:t>particularly those from the African nations of Morocco, Nigeria, Senegal, and Tunisia.”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0339" name="Rectangle 3"/>
          <p:cNvSpPr>
            <a:spLocks noGrp="1" noChangeArrowheads="1"/>
          </p:cNvSpPr>
          <p:nvPr>
            <p:ph type="body" idx="1"/>
          </p:nvPr>
        </p:nvSpPr>
        <p:spPr>
          <a:xfrm>
            <a:off x="914400" y="2416792"/>
            <a:ext cx="7315200" cy="3736407"/>
          </a:xfrm>
        </p:spPr>
        <p:txBody>
          <a:bodyPr/>
          <a:lstStyle/>
          <a:p>
            <a:pPr eaLnBrk="1" hangingPunct="1">
              <a:lnSpc>
                <a:spcPct val="80000"/>
              </a:lnSpc>
              <a:spcBef>
                <a:spcPts val="0"/>
              </a:spcBef>
            </a:pPr>
            <a:r>
              <a:rPr lang="en-US" sz="2800" dirty="0"/>
              <a:t>The </a:t>
            </a:r>
            <a:r>
              <a:rPr lang="en-US" sz="2800" b="1" dirty="0"/>
              <a:t>poorest Italians </a:t>
            </a:r>
            <a:r>
              <a:rPr lang="en-US" sz="2800" dirty="0"/>
              <a:t>are most affected in that they </a:t>
            </a:r>
            <a:r>
              <a:rPr lang="en-US" sz="2800" b="1" dirty="0"/>
              <a:t>feel that these immigrants are taking jobs away </a:t>
            </a:r>
            <a:r>
              <a:rPr lang="en-US" sz="2400" dirty="0"/>
              <a:t>from them.</a:t>
            </a:r>
            <a:endParaRPr lang="en-US" sz="2800" dirty="0"/>
          </a:p>
          <a:p>
            <a:pPr eaLnBrk="1" hangingPunct="1">
              <a:lnSpc>
                <a:spcPct val="80000"/>
              </a:lnSpc>
              <a:spcBef>
                <a:spcPts val="0"/>
              </a:spcBef>
            </a:pPr>
            <a:endParaRPr lang="en-US" sz="2800" dirty="0"/>
          </a:p>
          <a:p>
            <a:pPr eaLnBrk="1" hangingPunct="1">
              <a:lnSpc>
                <a:spcPct val="80000"/>
              </a:lnSpc>
              <a:spcBef>
                <a:spcPts val="0"/>
              </a:spcBef>
            </a:pPr>
            <a:r>
              <a:rPr lang="en-US" sz="2400" dirty="0"/>
              <a:t>Many Italians are upset by a trend of </a:t>
            </a:r>
            <a:r>
              <a:rPr lang="en-US" sz="2800" b="1" dirty="0"/>
              <a:t>increasing “disturbing incidents” of violence against the immigrants</a:t>
            </a:r>
          </a:p>
          <a:p>
            <a:pPr eaLnBrk="1" hangingPunct="1">
              <a:lnSpc>
                <a:spcPct val="80000"/>
              </a:lnSpc>
              <a:spcBef>
                <a:spcPts val="0"/>
              </a:spcBef>
            </a:pPr>
            <a:endParaRPr lang="en-US" sz="2800" dirty="0"/>
          </a:p>
          <a:p>
            <a:pPr lvl="1" eaLnBrk="1" hangingPunct="1">
              <a:lnSpc>
                <a:spcPct val="80000"/>
              </a:lnSpc>
              <a:spcBef>
                <a:spcPts val="0"/>
              </a:spcBef>
            </a:pPr>
            <a:r>
              <a:rPr lang="en-US" sz="2400" dirty="0"/>
              <a:t>They have </a:t>
            </a:r>
            <a:r>
              <a:rPr lang="en-US" sz="2400" b="1" dirty="0"/>
              <a:t>“externalized” the problem </a:t>
            </a:r>
            <a:r>
              <a:rPr lang="en-US" sz="2400" dirty="0"/>
              <a:t>dramatically in newspapers, on television, and in the traditional piazza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https://www.nytimes.com/2019/05/22/world/europe/italy-palermo-immigrants-salvino.html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 name="Picture 10"/>
          <p:cNvPicPr>
            <a:picLocks noChangeAspect="1"/>
          </p:cNvPicPr>
          <p:nvPr/>
        </p:nvPicPr>
        <p:blipFill>
          <a:blip r:embed="rId3"/>
          <a:stretch>
            <a:fillRect/>
          </a:stretch>
        </p:blipFill>
        <p:spPr>
          <a:xfrm>
            <a:off x="834144" y="228600"/>
            <a:ext cx="7471656" cy="6400800"/>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3" name="Rectangle 12"/>
          <p:cNvSpPr/>
          <p:nvPr/>
        </p:nvSpPr>
        <p:spPr>
          <a:xfrm>
            <a:off x="7455009" y="983255"/>
            <a:ext cx="1069524"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22 May 2019 </a:t>
            </a:r>
          </a:p>
        </p:txBody>
      </p:sp>
    </p:spTree>
    <p:extLst>
      <p:ext uri="{BB962C8B-B14F-4D97-AF65-F5344CB8AC3E}">
        <p14:creationId xmlns:p14="http://schemas.microsoft.com/office/powerpoint/2010/main" val="1131094905"/>
      </p:ext>
    </p:extLst>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234285"/>
            <a:ext cx="7641449" cy="6400800"/>
          </a:xfrm>
          <a:prstGeom prst="rect">
            <a:avLst/>
          </a:prstGeom>
        </p:spPr>
      </p:pic>
      <p:sp>
        <p:nvSpPr>
          <p:cNvPr id="7" name="Rectangle 6"/>
          <p:cNvSpPr/>
          <p:nvPr/>
        </p:nvSpPr>
        <p:spPr>
          <a:xfrm>
            <a:off x="7500695" y="983255"/>
            <a:ext cx="978153"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9 Aug 2019 </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0" name="Rectangle 9"/>
          <p:cNvSpPr/>
          <p:nvPr/>
        </p:nvSpPr>
        <p:spPr>
          <a:xfrm>
            <a:off x="228600" y="6606209"/>
            <a:ext cx="8686800" cy="215444"/>
          </a:xfrm>
          <a:prstGeom prst="rect">
            <a:avLst/>
          </a:prstGeom>
        </p:spPr>
        <p:txBody>
          <a:bodyPr wrap="square">
            <a:spAutoFit/>
          </a:bodyPr>
          <a:lstStyle/>
          <a:p>
            <a:pPr lvl="0"/>
            <a:r>
              <a:rPr lang="en-US" sz="800" b="0" i="0" dirty="0">
                <a:solidFill>
                  <a:srgbClr val="000000"/>
                </a:solidFill>
                <a:hlinkClick r:id="rId4"/>
              </a:rPr>
              <a:t>https://www.nytimes.com/2019/08/09/business/italy-economy-debt.html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306046357"/>
      </p:ext>
    </p:extLst>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551842"/>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http://news.bbc.co.uk/2/hi/europe/8450083.stm</a:t>
            </a:r>
            <a:endParaRPr lang="en-US" sz="800" b="0" i="0" dirty="0">
              <a:solidFill>
                <a:srgbClr val="000000"/>
              </a:solidFill>
            </a:endParaRPr>
          </a:p>
        </p:txBody>
      </p:sp>
      <p:pic>
        <p:nvPicPr>
          <p:cNvPr id="4100" name="Picture 4"/>
          <p:cNvPicPr>
            <a:picLocks noChangeAspect="1" noChangeArrowheads="1"/>
          </p:cNvPicPr>
          <p:nvPr/>
        </p:nvPicPr>
        <p:blipFill>
          <a:blip r:embed="rId3" cstate="print"/>
          <a:srcRect/>
          <a:stretch>
            <a:fillRect/>
          </a:stretch>
        </p:blipFill>
        <p:spPr bwMode="auto">
          <a:xfrm>
            <a:off x="685800" y="1137312"/>
            <a:ext cx="7772400" cy="4857750"/>
          </a:xfrm>
          <a:prstGeom prst="rect">
            <a:avLst/>
          </a:prstGeom>
          <a:noFill/>
          <a:ln w="9525">
            <a:noFill/>
            <a:miter lim="800000"/>
            <a:headEnd/>
            <a:tailEnd/>
          </a:ln>
        </p:spPr>
      </p:pic>
    </p:spTree>
  </p:cSld>
  <p:clrMapOvr>
    <a:masterClrMapping/>
  </p:clrMapOvr>
  <p:transition/>
</p:sld>
</file>

<file path=ppt/slides/slide9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613528"/>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http://news.bbc.co.uk/2/hi/europe/8504591.stm</a:t>
            </a:r>
            <a:endParaRPr lang="en-US" sz="800" b="0" i="0" dirty="0">
              <a:solidFill>
                <a:srgbClr val="000000"/>
              </a:solidFill>
            </a:endParaRPr>
          </a:p>
        </p:txBody>
      </p:sp>
      <p:pic>
        <p:nvPicPr>
          <p:cNvPr id="3074" name="Picture 2"/>
          <p:cNvPicPr>
            <a:picLocks noChangeAspect="1" noChangeArrowheads="1"/>
          </p:cNvPicPr>
          <p:nvPr/>
        </p:nvPicPr>
        <p:blipFill>
          <a:blip r:embed="rId3" cstate="print"/>
          <a:srcRect/>
          <a:stretch>
            <a:fillRect/>
          </a:stretch>
        </p:blipFill>
        <p:spPr bwMode="auto">
          <a:xfrm>
            <a:off x="672152" y="1148402"/>
            <a:ext cx="7772400" cy="4857750"/>
          </a:xfrm>
          <a:prstGeom prst="rect">
            <a:avLst/>
          </a:prstGeom>
          <a:noFill/>
          <a:ln w="9525">
            <a:noFill/>
            <a:miter lim="800000"/>
            <a:headEnd/>
            <a:tailEnd/>
          </a:ln>
        </p:spPr>
      </p:pic>
    </p:spTree>
  </p:cSld>
  <p:clrMapOvr>
    <a:masterClrMapping/>
  </p:clrMapOvr>
  <p:transition/>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1363" name="Rectangle 3"/>
          <p:cNvSpPr>
            <a:spLocks noGrp="1" noChangeArrowheads="1"/>
          </p:cNvSpPr>
          <p:nvPr>
            <p:ph type="body" idx="1"/>
          </p:nvPr>
        </p:nvSpPr>
        <p:spPr>
          <a:xfrm>
            <a:off x="914400" y="2119952"/>
            <a:ext cx="7315200" cy="4154984"/>
          </a:xfrm>
        </p:spPr>
        <p:txBody>
          <a:bodyPr/>
          <a:lstStyle/>
          <a:p>
            <a:pPr marL="0" indent="0" algn="ctr" eaLnBrk="1" hangingPunct="1">
              <a:spcBef>
                <a:spcPts val="0"/>
              </a:spcBef>
              <a:buNone/>
            </a:pPr>
            <a:r>
              <a:rPr lang="en-US" sz="2800" dirty="0"/>
              <a:t>“Although such outbreaks of violence are common in many societies, these </a:t>
            </a:r>
          </a:p>
          <a:p>
            <a:pPr marL="0" indent="0" algn="ctr" eaLnBrk="1" hangingPunct="1">
              <a:spcBef>
                <a:spcPts val="0"/>
              </a:spcBef>
              <a:buNone/>
            </a:pPr>
            <a:r>
              <a:rPr lang="en-US" sz="3600" b="1" dirty="0"/>
              <a:t>Italians are confronting the problem in an open manner involving everyone in the society</a:t>
            </a:r>
            <a:r>
              <a:rPr lang="en-US" dirty="0"/>
              <a:t>, </a:t>
            </a:r>
          </a:p>
          <a:p>
            <a:pPr marL="0" indent="0" algn="ctr" eaLnBrk="1" hangingPunct="1">
              <a:spcBef>
                <a:spcPts val="0"/>
              </a:spcBef>
              <a:buNone/>
            </a:pPr>
            <a:r>
              <a:rPr lang="en-US" dirty="0"/>
              <a:t>and solutions are gradually being implemented.”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551842"/>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http://news.bbc.co.uk/2/hi/europe/8450657.stm</a:t>
            </a:r>
            <a:endParaRPr lang="en-US" sz="800" b="0" i="0" dirty="0">
              <a:solidFill>
                <a:srgbClr val="000000"/>
              </a:solidFill>
            </a:endParaRPr>
          </a:p>
        </p:txBody>
      </p:sp>
      <p:pic>
        <p:nvPicPr>
          <p:cNvPr id="4098" name="Picture 2"/>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
        <p:nvSpPr>
          <p:cNvPr id="2" name="Rectangle 1"/>
          <p:cNvSpPr/>
          <p:nvPr/>
        </p:nvSpPr>
        <p:spPr>
          <a:xfrm>
            <a:off x="2406375" y="5257800"/>
            <a:ext cx="4324902" cy="954107"/>
          </a:xfrm>
          <a:prstGeom prst="rect">
            <a:avLst/>
          </a:prstGeom>
          <a:solidFill>
            <a:srgbClr val="FFFFFF"/>
          </a:solidFill>
          <a:ln w="76200">
            <a:solidFill>
              <a:srgbClr val="C00000"/>
            </a:solidFill>
          </a:ln>
        </p:spPr>
        <p:txBody>
          <a:bodyPr wrap="none" lIns="228600" tIns="228600" rIns="228600" bIns="228600">
            <a:spAutoFit/>
          </a:bodyPr>
          <a:lstStyle/>
          <a:p>
            <a:r>
              <a:rPr lang="en-US" i="0" dirty="0">
                <a:solidFill>
                  <a:srgbClr val="C00000"/>
                </a:solidFill>
              </a:rPr>
              <a:t>10 January 2010</a:t>
            </a:r>
          </a:p>
        </p:txBody>
      </p:sp>
    </p:spTree>
  </p:cSld>
  <p:clrMapOvr>
    <a:masterClrMapping/>
  </p:clrMapOvr>
  <p:transition/>
</p:sld>
</file>

<file path=ppt/slides/slide9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0949" y="333828"/>
            <a:ext cx="716793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3171648" y="6551842"/>
            <a:ext cx="279435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http://www.bbc.com/news/world-africa-32366035</a:t>
            </a:r>
            <a:endParaRPr lang="en-US" sz="800" b="0" i="0" dirty="0">
              <a:solidFill>
                <a:srgbClr val="000000"/>
              </a:solidFill>
            </a:endParaRPr>
          </a:p>
        </p:txBody>
      </p:sp>
      <p:sp>
        <p:nvSpPr>
          <p:cNvPr id="8" name="Rectangle 7"/>
          <p:cNvSpPr/>
          <p:nvPr/>
        </p:nvSpPr>
        <p:spPr>
          <a:xfrm>
            <a:off x="2775870" y="5257800"/>
            <a:ext cx="3585918" cy="954107"/>
          </a:xfrm>
          <a:prstGeom prst="rect">
            <a:avLst/>
          </a:prstGeom>
          <a:solidFill>
            <a:srgbClr val="FFFFFF"/>
          </a:solidFill>
          <a:ln w="76200">
            <a:solidFill>
              <a:srgbClr val="C00000"/>
            </a:solidFill>
          </a:ln>
        </p:spPr>
        <p:txBody>
          <a:bodyPr wrap="none" lIns="228600" tIns="228600" rIns="228600" bIns="228600">
            <a:spAutoFit/>
          </a:bodyPr>
          <a:lstStyle/>
          <a:p>
            <a:r>
              <a:rPr lang="en-US" i="0" dirty="0">
                <a:solidFill>
                  <a:srgbClr val="C00000"/>
                </a:solidFill>
              </a:rPr>
              <a:t>19 April 2015</a:t>
            </a:r>
          </a:p>
        </p:txBody>
      </p:sp>
    </p:spTree>
    <p:extLst>
      <p:ext uri="{BB962C8B-B14F-4D97-AF65-F5344CB8AC3E}">
        <p14:creationId xmlns:p14="http://schemas.microsoft.com/office/powerpoint/2010/main" val="892246290"/>
      </p:ext>
    </p:extLst>
  </p:cSld>
  <p:clrMapOvr>
    <a:masterClrMapping/>
  </p:clrMapOvr>
  <p:transition/>
</p:sld>
</file>

<file path=ppt/slides/slide9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8642" y="76200"/>
            <a:ext cx="644375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3134780" y="6551842"/>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http://www.bbc.com/news/world-europe-34162844</a:t>
            </a:r>
            <a:endParaRPr lang="en-US" sz="800" b="0" i="0" dirty="0">
              <a:solidFill>
                <a:srgbClr val="000000"/>
              </a:solidFill>
            </a:endParaRPr>
          </a:p>
        </p:txBody>
      </p:sp>
      <p:sp>
        <p:nvSpPr>
          <p:cNvPr id="6" name="Rectangle 5"/>
          <p:cNvSpPr/>
          <p:nvPr/>
        </p:nvSpPr>
        <p:spPr>
          <a:xfrm>
            <a:off x="2213214" y="5257800"/>
            <a:ext cx="4711226" cy="954107"/>
          </a:xfrm>
          <a:prstGeom prst="rect">
            <a:avLst/>
          </a:prstGeom>
          <a:solidFill>
            <a:srgbClr val="FFFFFF"/>
          </a:solidFill>
          <a:ln w="76200">
            <a:solidFill>
              <a:srgbClr val="C00000"/>
            </a:solidFill>
          </a:ln>
        </p:spPr>
        <p:txBody>
          <a:bodyPr wrap="none" lIns="228600" tIns="228600" rIns="228600" bIns="228600">
            <a:spAutoFit/>
          </a:bodyPr>
          <a:lstStyle/>
          <a:p>
            <a:r>
              <a:rPr lang="en-US" i="0" dirty="0">
                <a:solidFill>
                  <a:srgbClr val="C00000"/>
                </a:solidFill>
              </a:rPr>
              <a:t>6 September 2015</a:t>
            </a:r>
          </a:p>
        </p:txBody>
      </p:sp>
    </p:spTree>
    <p:extLst>
      <p:ext uri="{BB962C8B-B14F-4D97-AF65-F5344CB8AC3E}">
        <p14:creationId xmlns:p14="http://schemas.microsoft.com/office/powerpoint/2010/main" val="1794567894"/>
      </p:ext>
    </p:extLst>
  </p:cSld>
  <p:clrMapOvr>
    <a:masterClrMapping/>
  </p:clrMapOvr>
  <p:transition/>
</p:sld>
</file>

<file path=ppt/slides/slide9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451271-7F96-43A3-8EC6-3E3427FFC731}"/>
              </a:ext>
            </a:extLst>
          </p:cNvPr>
          <p:cNvPicPr>
            <a:picLocks noChangeAspect="1"/>
          </p:cNvPicPr>
          <p:nvPr/>
        </p:nvPicPr>
        <p:blipFill>
          <a:blip r:embed="rId2"/>
          <a:stretch>
            <a:fillRect/>
          </a:stretch>
        </p:blipFill>
        <p:spPr>
          <a:xfrm>
            <a:off x="2069743" y="316739"/>
            <a:ext cx="5029200" cy="6224521"/>
          </a:xfrm>
          <a:prstGeom prst="rect">
            <a:avLst/>
          </a:prstGeom>
        </p:spPr>
      </p:pic>
      <p:sp>
        <p:nvSpPr>
          <p:cNvPr id="8" name="Rectangle 7">
            <a:extLst>
              <a:ext uri="{FF2B5EF4-FFF2-40B4-BE49-F238E27FC236}">
                <a16:creationId xmlns:a16="http://schemas.microsoft.com/office/drawing/2014/main" id="{43921796-167E-4903-B7F1-7FE67AE244FF}"/>
              </a:ext>
            </a:extLst>
          </p:cNvPr>
          <p:cNvSpPr>
            <a:spLocks noChangeArrowheads="1"/>
          </p:cNvSpPr>
          <p:nvPr/>
        </p:nvSpPr>
        <p:spPr bwMode="auto">
          <a:xfrm>
            <a:off x="914400" y="6629400"/>
            <a:ext cx="7339886" cy="215444"/>
          </a:xfrm>
          <a:prstGeom prst="rect">
            <a:avLst/>
          </a:prstGeom>
          <a:noFill/>
          <a:ln w="9525">
            <a:noFill/>
            <a:miter lim="800000"/>
            <a:headEnd/>
            <a:tailEnd/>
          </a:ln>
        </p:spPr>
        <p:txBody>
          <a:bodyPr wrap="square">
            <a:spAutoFit/>
          </a:bodyPr>
          <a:lstStyle/>
          <a:p>
            <a:r>
              <a:rPr lang="en-US" sz="800" b="0" i="0" dirty="0" err="1">
                <a:solidFill>
                  <a:srgbClr val="000000"/>
                </a:solidFill>
                <a:hlinkClick r:id="rId3"/>
              </a:rPr>
              <a:t>Spirce</a:t>
            </a:r>
            <a:endParaRPr lang="en-US" sz="800" b="0" i="0" dirty="0">
              <a:solidFill>
                <a:srgbClr val="000000"/>
              </a:solidFill>
            </a:endParaRPr>
          </a:p>
        </p:txBody>
      </p:sp>
      <p:sp>
        <p:nvSpPr>
          <p:cNvPr id="9" name="Rectangle 8">
            <a:extLst>
              <a:ext uri="{FF2B5EF4-FFF2-40B4-BE49-F238E27FC236}">
                <a16:creationId xmlns:a16="http://schemas.microsoft.com/office/drawing/2014/main" id="{BA2F1886-BE41-407D-8A0B-74C8C01FC041}"/>
              </a:ext>
            </a:extLst>
          </p:cNvPr>
          <p:cNvSpPr/>
          <p:nvPr/>
        </p:nvSpPr>
        <p:spPr>
          <a:xfrm>
            <a:off x="2067341" y="5257800"/>
            <a:ext cx="5002973" cy="954107"/>
          </a:xfrm>
          <a:prstGeom prst="rect">
            <a:avLst/>
          </a:prstGeom>
          <a:solidFill>
            <a:srgbClr val="FFFFFF"/>
          </a:solidFill>
          <a:ln w="76200">
            <a:solidFill>
              <a:srgbClr val="C00000"/>
            </a:solidFill>
          </a:ln>
        </p:spPr>
        <p:txBody>
          <a:bodyPr wrap="none" lIns="228600" tIns="228600" rIns="228600" bIns="228600">
            <a:spAutoFit/>
          </a:bodyPr>
          <a:lstStyle/>
          <a:p>
            <a:r>
              <a:rPr lang="en-US" i="0" dirty="0">
                <a:solidFill>
                  <a:srgbClr val="C00000"/>
                </a:solidFill>
              </a:rPr>
              <a:t>29 September 2019</a:t>
            </a:r>
          </a:p>
        </p:txBody>
      </p:sp>
      <p:pic>
        <p:nvPicPr>
          <p:cNvPr id="10" name="Picture 9">
            <a:extLst>
              <a:ext uri="{FF2B5EF4-FFF2-40B4-BE49-F238E27FC236}">
                <a16:creationId xmlns:a16="http://schemas.microsoft.com/office/drawing/2014/main" id="{177F979A-BC6A-471A-8C54-89CA452C7E8A}"/>
              </a:ext>
            </a:extLst>
          </p:cNvPr>
          <p:cNvPicPr>
            <a:picLocks noChangeAspect="1"/>
          </p:cNvPicPr>
          <p:nvPr/>
        </p:nvPicPr>
        <p:blipFill>
          <a:blip r:embed="rId4"/>
          <a:stretch>
            <a:fillRect/>
          </a:stretch>
        </p:blipFill>
        <p:spPr>
          <a:xfrm>
            <a:off x="5124650" y="1603513"/>
            <a:ext cx="1828800" cy="606287"/>
          </a:xfrm>
          <a:prstGeom prst="rect">
            <a:avLst/>
          </a:prstGeom>
        </p:spPr>
      </p:pic>
    </p:spTree>
    <p:extLst>
      <p:ext uri="{BB962C8B-B14F-4D97-AF65-F5344CB8AC3E}">
        <p14:creationId xmlns:p14="http://schemas.microsoft.com/office/powerpoint/2010/main" val="3959323012"/>
      </p:ext>
    </p:extLst>
  </p:cSld>
  <p:clrMapOvr>
    <a:masterClrMapping/>
  </p:clrMapOvr>
  <p:transition/>
</p:sld>
</file>

<file path=ppt/slides/slide9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921796-167E-4903-B7F1-7FE67AE244FF}"/>
              </a:ext>
            </a:extLst>
          </p:cNvPr>
          <p:cNvSpPr>
            <a:spLocks noChangeArrowheads="1"/>
          </p:cNvSpPr>
          <p:nvPr/>
        </p:nvSpPr>
        <p:spPr bwMode="auto">
          <a:xfrm>
            <a:off x="914400" y="6629400"/>
            <a:ext cx="7339886" cy="215444"/>
          </a:xfrm>
          <a:prstGeom prst="rect">
            <a:avLst/>
          </a:prstGeom>
          <a:noFill/>
          <a:ln w="9525">
            <a:noFill/>
            <a:miter lim="800000"/>
            <a:headEnd/>
            <a:tailEnd/>
          </a:ln>
        </p:spPr>
        <p:txBody>
          <a:bodyPr wrap="square">
            <a:spAutoFit/>
          </a:bodyPr>
          <a:lstStyle/>
          <a:p>
            <a:r>
              <a:rPr lang="en-US" sz="800" b="0" i="0" dirty="0">
                <a:solidFill>
                  <a:srgbClr val="000000"/>
                </a:solidFill>
                <a:hlinkClick r:id="rId2"/>
              </a:rPr>
              <a:t>https://www.indiatoday.in/world/story/vatican-urges-world-welcome-afghan-refugees-taliban-takeover-1843600-2021-08-21</a:t>
            </a:r>
            <a:endParaRPr lang="en-US" sz="800" b="0" i="0" dirty="0">
              <a:solidFill>
                <a:srgbClr val="000000"/>
              </a:solidFill>
            </a:endParaRPr>
          </a:p>
        </p:txBody>
      </p:sp>
      <p:pic>
        <p:nvPicPr>
          <p:cNvPr id="4" name="Picture 3">
            <a:extLst>
              <a:ext uri="{FF2B5EF4-FFF2-40B4-BE49-F238E27FC236}">
                <a16:creationId xmlns:a16="http://schemas.microsoft.com/office/drawing/2014/main" id="{8826FC7B-295A-4E8A-A61B-75B63318B4D2}"/>
              </a:ext>
            </a:extLst>
          </p:cNvPr>
          <p:cNvPicPr>
            <a:picLocks noChangeAspect="1"/>
          </p:cNvPicPr>
          <p:nvPr/>
        </p:nvPicPr>
        <p:blipFill>
          <a:blip r:embed="rId3"/>
          <a:stretch>
            <a:fillRect/>
          </a:stretch>
        </p:blipFill>
        <p:spPr>
          <a:xfrm>
            <a:off x="914400" y="609600"/>
            <a:ext cx="7315200" cy="1565989"/>
          </a:xfrm>
          <a:prstGeom prst="rect">
            <a:avLst/>
          </a:prstGeom>
        </p:spPr>
      </p:pic>
      <p:pic>
        <p:nvPicPr>
          <p:cNvPr id="6" name="Picture 5">
            <a:extLst>
              <a:ext uri="{FF2B5EF4-FFF2-40B4-BE49-F238E27FC236}">
                <a16:creationId xmlns:a16="http://schemas.microsoft.com/office/drawing/2014/main" id="{73624954-14BD-447C-8601-660A99A3FEBE}"/>
              </a:ext>
            </a:extLst>
          </p:cNvPr>
          <p:cNvPicPr>
            <a:picLocks noChangeAspect="1"/>
          </p:cNvPicPr>
          <p:nvPr/>
        </p:nvPicPr>
        <p:blipFill>
          <a:blip r:embed="rId4"/>
          <a:stretch>
            <a:fillRect/>
          </a:stretch>
        </p:blipFill>
        <p:spPr>
          <a:xfrm>
            <a:off x="926743" y="2209800"/>
            <a:ext cx="7315200" cy="4389119"/>
          </a:xfrm>
          <a:prstGeom prst="rect">
            <a:avLst/>
          </a:prstGeom>
        </p:spPr>
      </p:pic>
      <p:sp>
        <p:nvSpPr>
          <p:cNvPr id="11" name="Rectangle 10">
            <a:extLst>
              <a:ext uri="{FF2B5EF4-FFF2-40B4-BE49-F238E27FC236}">
                <a16:creationId xmlns:a16="http://schemas.microsoft.com/office/drawing/2014/main" id="{7C5DDA75-0960-4435-97E1-AFE0D16817B8}"/>
              </a:ext>
            </a:extLst>
          </p:cNvPr>
          <p:cNvSpPr/>
          <p:nvPr/>
        </p:nvSpPr>
        <p:spPr>
          <a:xfrm>
            <a:off x="2511374" y="5257800"/>
            <a:ext cx="4114909" cy="954107"/>
          </a:xfrm>
          <a:prstGeom prst="rect">
            <a:avLst/>
          </a:prstGeom>
          <a:solidFill>
            <a:srgbClr val="FFFFFF"/>
          </a:solidFill>
          <a:ln w="76200">
            <a:solidFill>
              <a:srgbClr val="C00000"/>
            </a:solidFill>
          </a:ln>
        </p:spPr>
        <p:txBody>
          <a:bodyPr wrap="none" lIns="228600" tIns="228600" rIns="228600" bIns="228600">
            <a:spAutoFit/>
          </a:bodyPr>
          <a:lstStyle/>
          <a:p>
            <a:r>
              <a:rPr lang="en-US" i="0" dirty="0">
                <a:solidFill>
                  <a:srgbClr val="C00000"/>
                </a:solidFill>
              </a:rPr>
              <a:t>21 August 2021</a:t>
            </a:r>
          </a:p>
        </p:txBody>
      </p:sp>
      <p:pic>
        <p:nvPicPr>
          <p:cNvPr id="12" name="Picture 11">
            <a:extLst>
              <a:ext uri="{FF2B5EF4-FFF2-40B4-BE49-F238E27FC236}">
                <a16:creationId xmlns:a16="http://schemas.microsoft.com/office/drawing/2014/main" id="{A6824698-F4AF-4DE2-8DF4-4A9B712637FB}"/>
              </a:ext>
            </a:extLst>
          </p:cNvPr>
          <p:cNvPicPr>
            <a:picLocks noChangeAspect="1"/>
          </p:cNvPicPr>
          <p:nvPr/>
        </p:nvPicPr>
        <p:blipFill>
          <a:blip r:embed="rId5"/>
          <a:stretch>
            <a:fillRect/>
          </a:stretch>
        </p:blipFill>
        <p:spPr>
          <a:xfrm>
            <a:off x="7620000" y="914400"/>
            <a:ext cx="1435174" cy="685835"/>
          </a:xfrm>
          <a:prstGeom prst="rect">
            <a:avLst/>
          </a:prstGeom>
        </p:spPr>
      </p:pic>
    </p:spTree>
    <p:extLst>
      <p:ext uri="{BB962C8B-B14F-4D97-AF65-F5344CB8AC3E}">
        <p14:creationId xmlns:p14="http://schemas.microsoft.com/office/powerpoint/2010/main" val="2711031526"/>
      </p:ext>
    </p:extLst>
  </p:cSld>
  <p:clrMapOvr>
    <a:masterClrMapping/>
  </p:clrMapOvr>
  <p:transition/>
</p:sld>
</file>

<file path=ppt/slides/slide920.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500952" y="6542646"/>
            <a:ext cx="4137025" cy="215444"/>
          </a:xfrm>
          <a:prstGeom prst="rect">
            <a:avLst/>
          </a:prstGeom>
          <a:noFill/>
          <a:ln w="28575">
            <a:noFill/>
            <a:miter lim="800000"/>
            <a:headEnd/>
            <a:tailEnd/>
          </a:ln>
        </p:spPr>
        <p:txBody>
          <a:bodyPr anchor="ctr">
            <a:spAutoFit/>
          </a:bodyPr>
          <a:lstStyle/>
          <a:p>
            <a:pPr fontAlgn="auto">
              <a:spcBef>
                <a:spcPts val="0"/>
              </a:spcBef>
              <a:spcAft>
                <a:spcPts val="0"/>
              </a:spcAft>
              <a:defRPr/>
            </a:pPr>
            <a:r>
              <a:rPr lang="en-US" sz="800" b="0" i="0" kern="0" dirty="0">
                <a:solidFill>
                  <a:srgbClr val="FFFFFF"/>
                </a:solidFill>
                <a:latin typeface="Arial" pitchFamily="34" charset="0"/>
                <a:cs typeface="Arial" pitchFamily="34" charset="0"/>
                <a:hlinkClick r:id="rId2"/>
              </a:rPr>
              <a:t>http://news.bbc.co.uk/2/hi/europe/7500605.stm</a:t>
            </a:r>
            <a:endParaRPr lang="en-US" sz="800" b="0" i="0" kern="0" dirty="0">
              <a:solidFill>
                <a:srgbClr val="FFFFFF"/>
              </a:solidFill>
              <a:latin typeface="Arial" pitchFamily="34" charset="0"/>
              <a:cs typeface="Arial" pitchFamily="34" charset="0"/>
            </a:endParaRPr>
          </a:p>
        </p:txBody>
      </p:sp>
      <p:pic>
        <p:nvPicPr>
          <p:cNvPr id="3075" name="Picture 3"/>
          <p:cNvPicPr>
            <a:picLocks noChangeAspect="1" noChangeArrowheads="1"/>
          </p:cNvPicPr>
          <p:nvPr/>
        </p:nvPicPr>
        <p:blipFill>
          <a:blip r:embed="rId3" cstate="print"/>
          <a:srcRect/>
          <a:stretch>
            <a:fillRect/>
          </a:stretch>
        </p:blipFill>
        <p:spPr bwMode="auto">
          <a:xfrm>
            <a:off x="762000" y="361950"/>
            <a:ext cx="7589838" cy="6115050"/>
          </a:xfrm>
          <a:prstGeom prst="rect">
            <a:avLst/>
          </a:prstGeom>
          <a:noFill/>
          <a:ln w="9525">
            <a:noFill/>
            <a:miter lim="800000"/>
            <a:headEnd/>
            <a:tailEnd/>
          </a:ln>
        </p:spPr>
      </p:pic>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2387" name="Rectangle 3"/>
          <p:cNvSpPr>
            <a:spLocks noGrp="1" noChangeArrowheads="1"/>
          </p:cNvSpPr>
          <p:nvPr>
            <p:ph type="body" idx="1"/>
          </p:nvPr>
        </p:nvSpPr>
        <p:spPr>
          <a:xfrm>
            <a:off x="914400" y="2860344"/>
            <a:ext cx="7315200" cy="2677656"/>
          </a:xfrm>
        </p:spPr>
        <p:txBody>
          <a:bodyPr/>
          <a:lstStyle/>
          <a:p>
            <a:pPr marL="0" indent="0" algn="ctr" eaLnBrk="1" hangingPunct="1">
              <a:spcBef>
                <a:spcPts val="0"/>
              </a:spcBef>
              <a:buNone/>
            </a:pPr>
            <a:r>
              <a:rPr lang="en-US" dirty="0"/>
              <a:t>“Externalization </a:t>
            </a:r>
          </a:p>
          <a:p>
            <a:pPr marL="0" indent="0" algn="ctr" eaLnBrk="1" hangingPunct="1">
              <a:spcBef>
                <a:spcPts val="0"/>
              </a:spcBef>
              <a:buNone/>
            </a:pPr>
            <a:r>
              <a:rPr lang="en-US" dirty="0"/>
              <a:t>is directly related to the </a:t>
            </a:r>
          </a:p>
          <a:p>
            <a:pPr marL="0" indent="0" algn="ctr" eaLnBrk="1" hangingPunct="1">
              <a:spcBef>
                <a:spcPts val="0"/>
              </a:spcBef>
              <a:buNone/>
            </a:pPr>
            <a:r>
              <a:rPr lang="en-US" sz="3600" b="1" dirty="0"/>
              <a:t>mixing and balancing of diverse elements </a:t>
            </a:r>
          </a:p>
          <a:p>
            <a:pPr marL="0" indent="0" algn="ctr" eaLnBrk="1" hangingPunct="1">
              <a:spcBef>
                <a:spcPts val="0"/>
              </a:spcBef>
              <a:buNone/>
            </a:pPr>
            <a:r>
              <a:rPr lang="en-US" dirty="0"/>
              <a:t>in both the opera and Italian society.”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3411" name="Rectangle 3"/>
          <p:cNvSpPr>
            <a:spLocks noGrp="1" noChangeArrowheads="1"/>
          </p:cNvSpPr>
          <p:nvPr>
            <p:ph type="body" idx="1"/>
          </p:nvPr>
        </p:nvSpPr>
        <p:spPr>
          <a:xfrm>
            <a:off x="914400" y="2371904"/>
            <a:ext cx="7315200" cy="3724096"/>
          </a:xfrm>
        </p:spPr>
        <p:txBody>
          <a:bodyPr/>
          <a:lstStyle/>
          <a:p>
            <a:pPr marL="0" indent="0" algn="ctr" eaLnBrk="1" hangingPunct="1">
              <a:spcBef>
                <a:spcPts val="0"/>
              </a:spcBef>
              <a:buNone/>
            </a:pPr>
            <a:r>
              <a:rPr lang="en-US" dirty="0"/>
              <a:t>Because </a:t>
            </a:r>
            <a:r>
              <a:rPr lang="en-US" sz="3600" b="1" dirty="0"/>
              <a:t>the entire community or audience</a:t>
            </a:r>
            <a:r>
              <a:rPr lang="en-US" dirty="0"/>
              <a:t> is involved in the unfolding of the drama, several issues and factors come into play that involve </a:t>
            </a:r>
            <a:r>
              <a:rPr lang="en-US" sz="3600" b="1" dirty="0"/>
              <a:t>numerous individuals</a:t>
            </a:r>
            <a:endParaRPr lang="en-US" b="1" dirty="0"/>
          </a:p>
          <a:p>
            <a:pPr marL="0" indent="0" algn="ctr" eaLnBrk="1" hangingPunct="1">
              <a:spcBef>
                <a:spcPts val="0"/>
              </a:spcBef>
              <a:buNone/>
            </a:pPr>
            <a:endParaRPr lang="en-US" sz="1600" dirty="0"/>
          </a:p>
          <a:p>
            <a:pPr marL="0" lvl="1" indent="0" algn="ctr" eaLnBrk="1" hangingPunct="1">
              <a:spcBef>
                <a:spcPts val="0"/>
              </a:spcBef>
              <a:buNone/>
            </a:pPr>
            <a:r>
              <a:rPr lang="en-US" sz="2400" dirty="0"/>
              <a:t>It is not an accident that the Italians have not specialized in one-person stage shows or dramas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4435" name="Rectangle 3"/>
          <p:cNvSpPr>
            <a:spLocks noGrp="1" noChangeArrowheads="1"/>
          </p:cNvSpPr>
          <p:nvPr>
            <p:ph type="body" idx="1"/>
          </p:nvPr>
        </p:nvSpPr>
        <p:spPr>
          <a:xfrm>
            <a:off x="914400" y="2686336"/>
            <a:ext cx="7315200" cy="2554545"/>
          </a:xfrm>
        </p:spPr>
        <p:txBody>
          <a:bodyPr/>
          <a:lstStyle/>
          <a:p>
            <a:pPr marL="0" indent="0" algn="ctr" eaLnBrk="1" hangingPunct="1">
              <a:spcBef>
                <a:spcPts val="0"/>
              </a:spcBef>
              <a:buNone/>
            </a:pPr>
            <a:r>
              <a:rPr lang="en-US" sz="2400" dirty="0"/>
              <a:t>Thus, Italy, while </a:t>
            </a:r>
          </a:p>
          <a:p>
            <a:pPr marL="0" indent="0" algn="ctr" eaLnBrk="1" hangingPunct="1">
              <a:spcBef>
                <a:spcPts val="0"/>
              </a:spcBef>
              <a:buNone/>
            </a:pPr>
            <a:r>
              <a:rPr lang="en-US" sz="2800" dirty="0"/>
              <a:t>primarily stressing individualism, is</a:t>
            </a:r>
          </a:p>
          <a:p>
            <a:pPr marL="0" indent="0" algn="ctr" eaLnBrk="1" hangingPunct="1">
              <a:spcBef>
                <a:spcPts val="0"/>
              </a:spcBef>
              <a:buNone/>
            </a:pPr>
            <a:r>
              <a:rPr lang="en-US" sz="3600" b="1" dirty="0"/>
              <a:t>oriented toward </a:t>
            </a:r>
          </a:p>
          <a:p>
            <a:pPr marL="0" indent="0" algn="ctr" eaLnBrk="1" hangingPunct="1">
              <a:spcBef>
                <a:spcPts val="0"/>
              </a:spcBef>
              <a:buNone/>
            </a:pPr>
            <a:r>
              <a:rPr lang="en-US" sz="3600" b="1" dirty="0"/>
              <a:t>specific aspects </a:t>
            </a:r>
          </a:p>
          <a:p>
            <a:pPr marL="0" indent="0" algn="ctr" eaLnBrk="1" hangingPunct="1">
              <a:spcBef>
                <a:spcPts val="0"/>
              </a:spcBef>
              <a:buNone/>
            </a:pPr>
            <a:r>
              <a:rPr lang="en-US" sz="3600" b="1" dirty="0"/>
              <a:t>of </a:t>
            </a:r>
            <a:r>
              <a:rPr lang="en-US" sz="3600" b="1" dirty="0" err="1"/>
              <a:t>groupism</a:t>
            </a:r>
            <a:r>
              <a:rPr lang="en-US" sz="3600" b="1" dirty="0"/>
              <a:t> or collectivism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4435" name="Rectangle 3"/>
          <p:cNvSpPr>
            <a:spLocks noGrp="1" noChangeArrowheads="1"/>
          </p:cNvSpPr>
          <p:nvPr>
            <p:ph type="body" idx="1"/>
          </p:nvPr>
        </p:nvSpPr>
        <p:spPr>
          <a:xfrm>
            <a:off x="914400" y="3163418"/>
            <a:ext cx="7315200" cy="1865126"/>
          </a:xfrm>
        </p:spPr>
        <p:txBody>
          <a:bodyPr/>
          <a:lstStyle/>
          <a:p>
            <a:pPr marL="0" indent="0" algn="ctr" eaLnBrk="1" hangingPunct="1">
              <a:lnSpc>
                <a:spcPct val="90000"/>
              </a:lnSpc>
              <a:spcBef>
                <a:spcPts val="0"/>
              </a:spcBef>
              <a:buNone/>
            </a:pPr>
            <a:r>
              <a:rPr lang="en-US" sz="2800" dirty="0"/>
              <a:t>Even though individuals might not give the country as a whole much consideration, </a:t>
            </a:r>
            <a:endParaRPr lang="en-US" dirty="0"/>
          </a:p>
          <a:p>
            <a:pPr marL="0" indent="0" algn="ctr" eaLnBrk="1" hangingPunct="1">
              <a:lnSpc>
                <a:spcPct val="90000"/>
              </a:lnSpc>
              <a:spcBef>
                <a:spcPts val="0"/>
              </a:spcBef>
              <a:buNone/>
            </a:pPr>
            <a:r>
              <a:rPr lang="en-US" sz="3600" b="1" dirty="0"/>
              <a:t>they place great importance </a:t>
            </a:r>
          </a:p>
          <a:p>
            <a:pPr marL="0" indent="0" algn="ctr" eaLnBrk="1" hangingPunct="1">
              <a:lnSpc>
                <a:spcPct val="90000"/>
              </a:lnSpc>
              <a:spcBef>
                <a:spcPts val="0"/>
              </a:spcBef>
              <a:buNone/>
            </a:pPr>
            <a:r>
              <a:rPr lang="en-US" sz="3600" b="1" dirty="0"/>
              <a:t>on local and regional affiliation</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10" name="Text Box 5"/>
          <p:cNvSpPr txBox="1">
            <a:spLocks noChangeArrowheads="1"/>
          </p:cNvSpPr>
          <p:nvPr/>
        </p:nvSpPr>
        <p:spPr bwMode="auto">
          <a:xfrm>
            <a:off x="914400" y="1905000"/>
            <a:ext cx="7315200" cy="365023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r>
              <a:rPr lang="en-US" sz="2800" i="0" dirty="0"/>
              <a:t>The importance of both the chorus and the soloists, </a:t>
            </a:r>
          </a:p>
          <a:p>
            <a:pPr eaLnBrk="1" hangingPunct="1"/>
            <a:r>
              <a:rPr lang="en-US" sz="2800" i="0" dirty="0"/>
              <a:t>which reflects the unity of Italian culture (chorus) </a:t>
            </a:r>
          </a:p>
          <a:p>
            <a:pPr eaLnBrk="1" hangingPunct="1"/>
            <a:r>
              <a:rPr lang="en-US" sz="2800" i="0" dirty="0"/>
              <a:t>but also regional variations, particularly between the north and south</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6483" name="Rectangle 3"/>
          <p:cNvSpPr>
            <a:spLocks noGrp="1" noChangeArrowheads="1"/>
          </p:cNvSpPr>
          <p:nvPr>
            <p:ph type="body" idx="1"/>
          </p:nvPr>
        </p:nvSpPr>
        <p:spPr>
          <a:xfrm>
            <a:off x="914400" y="2098235"/>
            <a:ext cx="7315200" cy="4191917"/>
          </a:xfrm>
        </p:spPr>
        <p:txBody>
          <a:bodyPr/>
          <a:lstStyle/>
          <a:p>
            <a:pPr marL="0" indent="0" algn="ctr" eaLnBrk="1" hangingPunct="1">
              <a:lnSpc>
                <a:spcPct val="90000"/>
              </a:lnSpc>
              <a:spcBef>
                <a:spcPts val="0"/>
              </a:spcBef>
              <a:buNone/>
            </a:pPr>
            <a:r>
              <a:rPr lang="en-US" dirty="0"/>
              <a:t>When Italians created the opera around 1600, </a:t>
            </a:r>
            <a:r>
              <a:rPr lang="en-US" sz="3600" b="1" dirty="0"/>
              <a:t>there were no soloists</a:t>
            </a:r>
            <a:endParaRPr lang="en-US" b="1" dirty="0"/>
          </a:p>
          <a:p>
            <a:pPr eaLnBrk="1" hangingPunct="1">
              <a:lnSpc>
                <a:spcPct val="90000"/>
              </a:lnSpc>
              <a:spcBef>
                <a:spcPts val="0"/>
              </a:spcBef>
            </a:pPr>
            <a:endParaRPr lang="en-US" sz="1600" dirty="0"/>
          </a:p>
          <a:p>
            <a:pPr lvl="1" eaLnBrk="1" hangingPunct="1">
              <a:lnSpc>
                <a:spcPct val="90000"/>
              </a:lnSpc>
              <a:spcBef>
                <a:spcPts val="0"/>
              </a:spcBef>
            </a:pPr>
            <a:r>
              <a:rPr lang="en-US" dirty="0"/>
              <a:t>The first great Italian composer, Claudio Monteverdi, basically used different parts of the chorus to express the ideas and emotions</a:t>
            </a:r>
          </a:p>
          <a:p>
            <a:pPr lvl="1" eaLnBrk="1" hangingPunct="1">
              <a:lnSpc>
                <a:spcPct val="90000"/>
              </a:lnSpc>
              <a:spcBef>
                <a:spcPts val="0"/>
              </a:spcBef>
            </a:pPr>
            <a:endParaRPr lang="en-US" sz="1600" dirty="0"/>
          </a:p>
          <a:p>
            <a:pPr lvl="1" eaLnBrk="1" hangingPunct="1">
              <a:lnSpc>
                <a:spcPct val="90000"/>
              </a:lnSpc>
              <a:spcBef>
                <a:spcPts val="0"/>
              </a:spcBef>
            </a:pPr>
            <a:r>
              <a:rPr lang="en-US" dirty="0"/>
              <a:t>However, singers vied with one another for the spotlight and gradually soloists became prominent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7507" name="Rectangle 3"/>
          <p:cNvSpPr>
            <a:spLocks noGrp="1" noChangeArrowheads="1"/>
          </p:cNvSpPr>
          <p:nvPr>
            <p:ph type="body" idx="1"/>
          </p:nvPr>
        </p:nvSpPr>
        <p:spPr>
          <a:xfrm>
            <a:off x="914400" y="2545898"/>
            <a:ext cx="7315200" cy="3354765"/>
          </a:xfrm>
        </p:spPr>
        <p:txBody>
          <a:bodyPr/>
          <a:lstStyle/>
          <a:p>
            <a:pPr marL="0" indent="0" algn="ctr" eaLnBrk="1" hangingPunct="1">
              <a:spcBef>
                <a:spcPts val="0"/>
              </a:spcBef>
              <a:buNone/>
            </a:pPr>
            <a:r>
              <a:rPr lang="en-US" b="1" dirty="0"/>
              <a:t>“The tension and balance between </a:t>
            </a:r>
          </a:p>
          <a:p>
            <a:pPr marL="0" indent="0" algn="ctr" eaLnBrk="1" hangingPunct="1">
              <a:spcBef>
                <a:spcPts val="0"/>
              </a:spcBef>
              <a:buNone/>
            </a:pPr>
            <a:r>
              <a:rPr lang="en-US" b="1" dirty="0"/>
              <a:t>the chorus and soloists </a:t>
            </a:r>
          </a:p>
          <a:p>
            <a:pPr marL="0" indent="0" algn="ctr" eaLnBrk="1" hangingPunct="1">
              <a:spcBef>
                <a:spcPts val="0"/>
              </a:spcBef>
              <a:buNone/>
            </a:pPr>
            <a:r>
              <a:rPr lang="en-US" sz="2800" dirty="0">
                <a:solidFill>
                  <a:schemeClr val="accent1">
                    <a:lumMod val="90000"/>
                  </a:schemeClr>
                </a:solidFill>
              </a:rPr>
              <a:t>epitomize the struggles between </a:t>
            </a:r>
          </a:p>
          <a:p>
            <a:pPr marL="0" indent="0" algn="ctr" eaLnBrk="1" hangingPunct="1">
              <a:spcBef>
                <a:spcPts val="0"/>
              </a:spcBef>
              <a:buNone/>
            </a:pPr>
            <a:r>
              <a:rPr lang="en-US" b="1" dirty="0"/>
              <a:t>the northern and southern regions</a:t>
            </a:r>
            <a:r>
              <a:rPr lang="en-US" dirty="0"/>
              <a:t>, </a:t>
            </a:r>
          </a:p>
          <a:p>
            <a:pPr marL="0" indent="0" algn="ctr" eaLnBrk="1" hangingPunct="1">
              <a:spcBef>
                <a:spcPts val="0"/>
              </a:spcBef>
              <a:buNone/>
            </a:pPr>
            <a:r>
              <a:rPr lang="en-US" sz="2800" dirty="0">
                <a:solidFill>
                  <a:schemeClr val="accent1">
                    <a:lumMod val="90000"/>
                  </a:schemeClr>
                </a:solidFill>
              </a:rPr>
              <a:t>in that </a:t>
            </a:r>
            <a:r>
              <a:rPr lang="en-US" sz="2800" dirty="0">
                <a:solidFill>
                  <a:srgbClr val="000000"/>
                </a:solidFill>
              </a:rPr>
              <a:t>each region retains certain </a:t>
            </a:r>
          </a:p>
          <a:p>
            <a:pPr marL="0" indent="0" algn="ctr" eaLnBrk="1" hangingPunct="1">
              <a:spcBef>
                <a:spcPts val="0"/>
              </a:spcBef>
              <a:buNone/>
            </a:pPr>
            <a:r>
              <a:rPr lang="en-US" b="1" dirty="0"/>
              <a:t>easily perceptible characteristics </a:t>
            </a:r>
          </a:p>
          <a:p>
            <a:pPr marL="0" indent="0" algn="ctr" eaLnBrk="1" hangingPunct="1">
              <a:spcBef>
                <a:spcPts val="0"/>
              </a:spcBef>
              <a:buNone/>
            </a:pPr>
            <a:r>
              <a:rPr lang="en-US" sz="2800" dirty="0">
                <a:solidFill>
                  <a:schemeClr val="accent1">
                    <a:lumMod val="90000"/>
                  </a:schemeClr>
                </a:solidFill>
              </a:rPr>
              <a:t>among its inhabitants.”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14400" y="3858291"/>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t>Home </a:t>
            </a:r>
            <a:r>
              <a:rPr lang="en-US" sz="6000" i="0" dirty="0" err="1"/>
              <a:t>Townism</a:t>
            </a:r>
            <a:endParaRPr lang="en-US" sz="60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8531" name="Rectangle 3"/>
          <p:cNvSpPr>
            <a:spLocks noGrp="1" noChangeArrowheads="1"/>
          </p:cNvSpPr>
          <p:nvPr>
            <p:ph type="body" idx="1"/>
          </p:nvPr>
        </p:nvSpPr>
        <p:spPr>
          <a:xfrm>
            <a:off x="914400" y="2981742"/>
            <a:ext cx="7315200" cy="2246769"/>
          </a:xfrm>
        </p:spPr>
        <p:txBody>
          <a:bodyPr/>
          <a:lstStyle/>
          <a:p>
            <a:pPr marL="0" indent="0" algn="ctr" eaLnBrk="1" hangingPunct="1">
              <a:spcBef>
                <a:spcPts val="0"/>
              </a:spcBef>
              <a:buNone/>
            </a:pPr>
            <a:r>
              <a:rPr lang="en-US" dirty="0"/>
              <a:t>Most Italians define themselves by </a:t>
            </a:r>
          </a:p>
          <a:p>
            <a:pPr marL="0" indent="0" algn="ctr" eaLnBrk="1" hangingPunct="1">
              <a:spcBef>
                <a:spcPts val="0"/>
              </a:spcBef>
              <a:buNone/>
            </a:pPr>
            <a:r>
              <a:rPr lang="en-US" sz="3600" b="1" dirty="0"/>
              <a:t>the town where they were born</a:t>
            </a:r>
            <a:r>
              <a:rPr lang="en-US" dirty="0"/>
              <a:t>, </a:t>
            </a:r>
          </a:p>
          <a:p>
            <a:pPr marL="0" indent="0" algn="ctr" eaLnBrk="1" hangingPunct="1">
              <a:spcBef>
                <a:spcPts val="0"/>
              </a:spcBef>
              <a:buNone/>
            </a:pPr>
            <a:r>
              <a:rPr lang="en-US" dirty="0"/>
              <a:t>and there is a sharp contrast between </a:t>
            </a:r>
            <a:r>
              <a:rPr lang="en-US" sz="3600" b="1" dirty="0"/>
              <a:t>northern</a:t>
            </a:r>
            <a:r>
              <a:rPr lang="en-US" sz="3600" dirty="0"/>
              <a:t> </a:t>
            </a:r>
            <a:r>
              <a:rPr lang="en-US" dirty="0"/>
              <a:t>and </a:t>
            </a:r>
            <a:r>
              <a:rPr lang="en-US" sz="3600" b="1" dirty="0"/>
              <a:t>southern</a:t>
            </a:r>
            <a:r>
              <a:rPr lang="en-US" sz="3600" dirty="0"/>
              <a:t> </a:t>
            </a:r>
            <a:r>
              <a:rPr lang="en-US" dirty="0"/>
              <a:t>Italy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9555" name="Rectangle 3"/>
          <p:cNvSpPr>
            <a:spLocks noGrp="1" noChangeArrowheads="1"/>
          </p:cNvSpPr>
          <p:nvPr>
            <p:ph type="body" idx="1"/>
          </p:nvPr>
        </p:nvSpPr>
        <p:spPr>
          <a:xfrm>
            <a:off x="914400" y="2340592"/>
            <a:ext cx="7315200" cy="3360920"/>
          </a:xfrm>
        </p:spPr>
        <p:txBody>
          <a:bodyPr/>
          <a:lstStyle/>
          <a:p>
            <a:pPr marL="0" indent="0" algn="ctr" eaLnBrk="1" hangingPunct="1">
              <a:lnSpc>
                <a:spcPct val="90000"/>
              </a:lnSpc>
              <a:spcBef>
                <a:spcPts val="0"/>
              </a:spcBef>
              <a:buNone/>
              <a:tabLst>
                <a:tab pos="0" algn="l"/>
              </a:tabLst>
            </a:pPr>
            <a:r>
              <a:rPr lang="en-US" sz="2800" dirty="0"/>
              <a:t>“These regional differences are similar to the chorus and soloists in operas”</a:t>
            </a:r>
          </a:p>
          <a:p>
            <a:pPr lvl="1" eaLnBrk="1" hangingPunct="1">
              <a:lnSpc>
                <a:spcPct val="90000"/>
              </a:lnSpc>
              <a:spcBef>
                <a:spcPts val="0"/>
              </a:spcBef>
            </a:pPr>
            <a:endParaRPr lang="en-US" dirty="0"/>
          </a:p>
          <a:p>
            <a:pPr lvl="1" eaLnBrk="1" hangingPunct="1">
              <a:lnSpc>
                <a:spcPct val="90000"/>
              </a:lnSpc>
              <a:spcBef>
                <a:spcPts val="0"/>
              </a:spcBef>
            </a:pPr>
            <a:r>
              <a:rPr lang="en-US" sz="3200" b="1" dirty="0"/>
              <a:t>Soloists</a:t>
            </a:r>
            <a:r>
              <a:rPr lang="en-US" sz="3200" dirty="0"/>
              <a:t> </a:t>
            </a:r>
            <a:r>
              <a:rPr lang="en-US" sz="2400" dirty="0"/>
              <a:t>represent the </a:t>
            </a:r>
            <a:br>
              <a:rPr lang="en-US" sz="2400" dirty="0"/>
            </a:br>
            <a:r>
              <a:rPr lang="en-US" sz="3200" b="1" dirty="0"/>
              <a:t>regional differences </a:t>
            </a:r>
            <a:r>
              <a:rPr lang="en-US" sz="2400" dirty="0"/>
              <a:t>in the culture</a:t>
            </a:r>
          </a:p>
          <a:p>
            <a:pPr lvl="1" eaLnBrk="1" hangingPunct="1">
              <a:lnSpc>
                <a:spcPct val="90000"/>
              </a:lnSpc>
              <a:spcBef>
                <a:spcPts val="0"/>
              </a:spcBef>
            </a:pPr>
            <a:endParaRPr lang="en-US" sz="2400" dirty="0"/>
          </a:p>
          <a:p>
            <a:pPr lvl="1" eaLnBrk="1" hangingPunct="1">
              <a:lnSpc>
                <a:spcPct val="90000"/>
              </a:lnSpc>
              <a:spcBef>
                <a:spcPts val="0"/>
              </a:spcBef>
            </a:pPr>
            <a:r>
              <a:rPr lang="en-US" sz="3200" b="1" dirty="0"/>
              <a:t>The chorus</a:t>
            </a:r>
            <a:r>
              <a:rPr lang="en-US" sz="3200" dirty="0"/>
              <a:t> </a:t>
            </a:r>
            <a:r>
              <a:rPr lang="en-US" sz="2400" dirty="0"/>
              <a:t>is the embodiment of the </a:t>
            </a:r>
            <a:r>
              <a:rPr lang="en-US" sz="3200" b="1" dirty="0"/>
              <a:t>overall Italian culture</a:t>
            </a: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9555" name="Rectangle 3"/>
          <p:cNvSpPr>
            <a:spLocks noGrp="1" noChangeArrowheads="1"/>
          </p:cNvSpPr>
          <p:nvPr>
            <p:ph type="body" idx="1"/>
          </p:nvPr>
        </p:nvSpPr>
        <p:spPr>
          <a:xfrm>
            <a:off x="914400" y="2340592"/>
            <a:ext cx="7315200" cy="3360920"/>
          </a:xfrm>
        </p:spPr>
        <p:txBody>
          <a:bodyPr/>
          <a:lstStyle/>
          <a:p>
            <a:pPr marL="0" indent="0" algn="ctr" eaLnBrk="1" hangingPunct="1">
              <a:lnSpc>
                <a:spcPct val="90000"/>
              </a:lnSpc>
              <a:spcBef>
                <a:spcPts val="0"/>
              </a:spcBef>
              <a:buNone/>
              <a:tabLst>
                <a:tab pos="0" algn="l"/>
              </a:tabLst>
            </a:pPr>
            <a:r>
              <a:rPr lang="en-US" sz="2800" dirty="0">
                <a:solidFill>
                  <a:schemeClr val="accent1"/>
                </a:solidFill>
              </a:rPr>
              <a:t>“These regional differences are similar to the chorus and soloists in operas”</a:t>
            </a:r>
          </a:p>
          <a:p>
            <a:pPr lvl="1" eaLnBrk="1" hangingPunct="1">
              <a:lnSpc>
                <a:spcPct val="90000"/>
              </a:lnSpc>
              <a:spcBef>
                <a:spcPts val="0"/>
              </a:spcBef>
            </a:pPr>
            <a:endParaRPr lang="en-US" dirty="0"/>
          </a:p>
          <a:p>
            <a:pPr lvl="1" eaLnBrk="1" hangingPunct="1">
              <a:lnSpc>
                <a:spcPct val="90000"/>
              </a:lnSpc>
              <a:spcBef>
                <a:spcPts val="0"/>
              </a:spcBef>
            </a:pPr>
            <a:r>
              <a:rPr lang="en-US" sz="3200" b="1" dirty="0"/>
              <a:t>Soloists</a:t>
            </a:r>
            <a:r>
              <a:rPr lang="en-US" sz="3200" dirty="0"/>
              <a:t> </a:t>
            </a:r>
            <a:r>
              <a:rPr lang="en-US" sz="2400" dirty="0">
                <a:solidFill>
                  <a:schemeClr val="accent1"/>
                </a:solidFill>
              </a:rPr>
              <a:t>represent the </a:t>
            </a:r>
            <a:br>
              <a:rPr lang="en-US" sz="2400" dirty="0"/>
            </a:br>
            <a:r>
              <a:rPr lang="en-US" sz="3200" b="1" dirty="0"/>
              <a:t>regional differences </a:t>
            </a:r>
            <a:r>
              <a:rPr lang="en-US" sz="2400" dirty="0">
                <a:solidFill>
                  <a:schemeClr val="accent1"/>
                </a:solidFill>
              </a:rPr>
              <a:t>in the culture</a:t>
            </a:r>
          </a:p>
          <a:p>
            <a:pPr lvl="1" eaLnBrk="1" hangingPunct="1">
              <a:lnSpc>
                <a:spcPct val="90000"/>
              </a:lnSpc>
              <a:spcBef>
                <a:spcPts val="0"/>
              </a:spcBef>
            </a:pPr>
            <a:endParaRPr lang="en-US" sz="2400" dirty="0"/>
          </a:p>
          <a:p>
            <a:pPr lvl="1" eaLnBrk="1" hangingPunct="1">
              <a:lnSpc>
                <a:spcPct val="90000"/>
              </a:lnSpc>
              <a:spcBef>
                <a:spcPts val="0"/>
              </a:spcBef>
            </a:pPr>
            <a:r>
              <a:rPr lang="en-US" sz="3200" b="1" dirty="0"/>
              <a:t>The chorus</a:t>
            </a:r>
            <a:r>
              <a:rPr lang="en-US" sz="3200" dirty="0"/>
              <a:t> </a:t>
            </a:r>
            <a:r>
              <a:rPr lang="en-US" sz="2400" dirty="0">
                <a:solidFill>
                  <a:schemeClr val="accent1"/>
                </a:solidFill>
              </a:rPr>
              <a:t>is the embodiment of the </a:t>
            </a:r>
            <a:r>
              <a:rPr lang="en-US" sz="3200" b="1" dirty="0"/>
              <a:t>overall Italian culture</a:t>
            </a: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1603" name="Rectangle 3"/>
          <p:cNvSpPr>
            <a:spLocks noGrp="1" noChangeArrowheads="1"/>
          </p:cNvSpPr>
          <p:nvPr>
            <p:ph type="body" idx="1"/>
          </p:nvPr>
        </p:nvSpPr>
        <p:spPr>
          <a:xfrm>
            <a:off x="914400" y="1981200"/>
            <a:ext cx="7315200" cy="3908762"/>
          </a:xfrm>
        </p:spPr>
        <p:txBody>
          <a:bodyPr/>
          <a:lstStyle/>
          <a:p>
            <a:pPr marL="0" indent="0" algn="ctr" eaLnBrk="1" hangingPunct="1">
              <a:spcBef>
                <a:spcPts val="0"/>
              </a:spcBef>
              <a:buNone/>
            </a:pPr>
            <a:r>
              <a:rPr lang="en-US" dirty="0"/>
              <a:t>The Italian word that expresses the idea of belonging first to a town, then to a region, and finally to a nation is </a:t>
            </a:r>
            <a:r>
              <a:rPr lang="en-US" b="1" i="1" dirty="0" err="1"/>
              <a:t>campanilismo</a:t>
            </a:r>
            <a:r>
              <a:rPr lang="en-US" dirty="0"/>
              <a:t>, </a:t>
            </a:r>
          </a:p>
          <a:p>
            <a:pPr marL="0" indent="0" algn="ctr" eaLnBrk="1" hangingPunct="1">
              <a:spcBef>
                <a:spcPts val="0"/>
              </a:spcBef>
              <a:buNone/>
            </a:pPr>
            <a:r>
              <a:rPr lang="en-US" dirty="0"/>
              <a:t>which means “bell tower”</a:t>
            </a:r>
          </a:p>
          <a:p>
            <a:pPr eaLnBrk="1" hangingPunct="1">
              <a:spcBef>
                <a:spcPts val="0"/>
              </a:spcBef>
            </a:pPr>
            <a:endParaRPr lang="en-US" sz="1600" dirty="0"/>
          </a:p>
          <a:p>
            <a:pPr lvl="1" eaLnBrk="1" hangingPunct="1">
              <a:spcBef>
                <a:spcPts val="0"/>
              </a:spcBef>
            </a:pPr>
            <a:r>
              <a:rPr lang="en-US" sz="2400" dirty="0"/>
              <a:t>It refers to the fact that people do not want to travel so far as to be out of sight of the piazza church steeple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1603" name="Rectangle 3"/>
          <p:cNvSpPr>
            <a:spLocks noGrp="1" noChangeArrowheads="1"/>
          </p:cNvSpPr>
          <p:nvPr>
            <p:ph type="body" idx="1"/>
          </p:nvPr>
        </p:nvSpPr>
        <p:spPr>
          <a:xfrm>
            <a:off x="914400" y="1981200"/>
            <a:ext cx="7315200" cy="3970318"/>
          </a:xfrm>
        </p:spPr>
        <p:txBody>
          <a:bodyPr/>
          <a:lstStyle/>
          <a:p>
            <a:pPr marL="0" indent="0" algn="ctr" eaLnBrk="1" hangingPunct="1">
              <a:spcBef>
                <a:spcPts val="0"/>
              </a:spcBef>
              <a:buNone/>
            </a:pPr>
            <a:r>
              <a:rPr lang="en-US" dirty="0">
                <a:solidFill>
                  <a:schemeClr val="accent1"/>
                </a:solidFill>
              </a:rPr>
              <a:t>The Italian word that expresses the idea of belonging first to a town, then to a region, and finally to a nation is </a:t>
            </a:r>
            <a:r>
              <a:rPr lang="en-US" sz="3600" b="1" i="1" dirty="0" err="1"/>
              <a:t>campanilismo</a:t>
            </a:r>
            <a:r>
              <a:rPr lang="en-US" dirty="0"/>
              <a:t>, </a:t>
            </a:r>
          </a:p>
          <a:p>
            <a:pPr marL="0" indent="0" algn="ctr" eaLnBrk="1" hangingPunct="1">
              <a:spcBef>
                <a:spcPts val="0"/>
              </a:spcBef>
              <a:buNone/>
            </a:pPr>
            <a:r>
              <a:rPr lang="en-US" dirty="0"/>
              <a:t>which means “bell tower” </a:t>
            </a:r>
            <a:r>
              <a:rPr lang="en-US" i="1" dirty="0"/>
              <a:t>-</a:t>
            </a:r>
            <a:r>
              <a:rPr lang="en-US" i="1" dirty="0" err="1"/>
              <a:t>ismo</a:t>
            </a:r>
            <a:endParaRPr lang="en-US" i="1" dirty="0"/>
          </a:p>
          <a:p>
            <a:pPr eaLnBrk="1" hangingPunct="1">
              <a:spcBef>
                <a:spcPts val="0"/>
              </a:spcBef>
            </a:pPr>
            <a:endParaRPr lang="en-US" sz="1600" dirty="0"/>
          </a:p>
          <a:p>
            <a:pPr lvl="1" eaLnBrk="1" hangingPunct="1">
              <a:spcBef>
                <a:spcPts val="0"/>
              </a:spcBef>
            </a:pPr>
            <a:r>
              <a:rPr lang="en-US" sz="2400" dirty="0"/>
              <a:t>It refers to the fact that people do not want to travel so far as to be out of sight of the piazza church steeple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http://en.wikipedia.org/wiki/Leaning_Tower_of_Pisa</a:t>
            </a:r>
            <a:endParaRPr lang="en-US" sz="800" b="0" i="0" dirty="0">
              <a:solidFill>
                <a:srgbClr val="FFFFFF"/>
              </a:solidFill>
            </a:endParaRPr>
          </a:p>
        </p:txBody>
      </p:sp>
      <p:pic>
        <p:nvPicPr>
          <p:cNvPr id="13314" name="Picture 2"/>
          <p:cNvPicPr>
            <a:picLocks noChangeAspect="1" noChangeArrowheads="1"/>
          </p:cNvPicPr>
          <p:nvPr/>
        </p:nvPicPr>
        <p:blipFill>
          <a:blip r:embed="rId3" cstate="print"/>
          <a:srcRect/>
          <a:stretch>
            <a:fillRect/>
          </a:stretch>
        </p:blipFill>
        <p:spPr bwMode="auto">
          <a:xfrm>
            <a:off x="900791" y="0"/>
            <a:ext cx="4629151" cy="6172200"/>
          </a:xfrm>
          <a:prstGeom prst="rect">
            <a:avLst/>
          </a:prstGeom>
          <a:noFill/>
          <a:ln w="9525">
            <a:noFill/>
            <a:miter lim="800000"/>
            <a:headEnd/>
            <a:tailEnd/>
          </a:ln>
        </p:spPr>
      </p:pic>
      <p:sp>
        <p:nvSpPr>
          <p:cNvPr id="10" name="Rectangle 9"/>
          <p:cNvSpPr/>
          <p:nvPr/>
        </p:nvSpPr>
        <p:spPr>
          <a:xfrm>
            <a:off x="5978856" y="3518836"/>
            <a:ext cx="2667000" cy="2369880"/>
          </a:xfrm>
          <a:prstGeom prst="rect">
            <a:avLst/>
          </a:prstGeom>
        </p:spPr>
        <p:txBody>
          <a:bodyPr wrap="square">
            <a:spAutoFit/>
          </a:bodyPr>
          <a:lstStyle/>
          <a:p>
            <a:r>
              <a:rPr lang="en-US" sz="2000" i="0" dirty="0">
                <a:solidFill>
                  <a:srgbClr val="FFFFFF"/>
                </a:solidFill>
              </a:rPr>
              <a:t>“Leaning Tower”</a:t>
            </a:r>
          </a:p>
          <a:p>
            <a:endParaRPr lang="en-US" sz="2000" b="0" dirty="0"/>
          </a:p>
          <a:p>
            <a:r>
              <a:rPr lang="en-US" sz="2000" b="0" dirty="0"/>
              <a:t> </a:t>
            </a:r>
            <a:r>
              <a:rPr lang="en-US" sz="2000" b="0" dirty="0">
                <a:solidFill>
                  <a:srgbClr val="FFFFFF"/>
                </a:solidFill>
              </a:rPr>
              <a:t>campanile</a:t>
            </a:r>
            <a:r>
              <a:rPr lang="en-US" sz="2000" b="0" i="0" dirty="0">
                <a:solidFill>
                  <a:srgbClr val="FFFFFF"/>
                </a:solidFill>
              </a:rPr>
              <a:t>, or freestanding bell tower, of the cathedral of the Italian city of Pisa </a:t>
            </a:r>
          </a:p>
        </p:txBody>
      </p:sp>
    </p:spTree>
  </p:cSld>
  <p:clrMapOvr>
    <a:masterClrMapping/>
  </p:clrMapOvr>
  <p:transition/>
</p:sld>
</file>

<file path=ppt/slides/slide9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http://en.wikipedia.org/wiki/St_Mark%27s_Campanile</a:t>
            </a:r>
            <a:endParaRPr lang="en-US" sz="800" b="0" i="0" dirty="0">
              <a:solidFill>
                <a:srgbClr val="FFFFFF"/>
              </a:solidFill>
            </a:endParaRPr>
          </a:p>
        </p:txBody>
      </p:sp>
      <p:sp>
        <p:nvSpPr>
          <p:cNvPr id="10" name="Rectangle 9"/>
          <p:cNvSpPr/>
          <p:nvPr/>
        </p:nvSpPr>
        <p:spPr>
          <a:xfrm>
            <a:off x="5029200" y="4119027"/>
            <a:ext cx="3886200" cy="1138773"/>
          </a:xfrm>
          <a:prstGeom prst="rect">
            <a:avLst/>
          </a:prstGeom>
        </p:spPr>
        <p:txBody>
          <a:bodyPr wrap="square">
            <a:spAutoFit/>
          </a:bodyPr>
          <a:lstStyle/>
          <a:p>
            <a:r>
              <a:rPr lang="en-US" sz="2000" dirty="0">
                <a:solidFill>
                  <a:srgbClr val="FFFFFF"/>
                </a:solidFill>
              </a:rPr>
              <a:t>Campanile </a:t>
            </a:r>
          </a:p>
          <a:p>
            <a:r>
              <a:rPr lang="en-US" sz="2000" i="0" dirty="0">
                <a:solidFill>
                  <a:srgbClr val="FFFFFF"/>
                </a:solidFill>
              </a:rPr>
              <a:t>of </a:t>
            </a:r>
          </a:p>
          <a:p>
            <a:r>
              <a:rPr lang="en-US" sz="2000" i="0" dirty="0">
                <a:solidFill>
                  <a:srgbClr val="FFFFFF"/>
                </a:solidFill>
              </a:rPr>
              <a:t>St. Mark's Basilica</a:t>
            </a:r>
          </a:p>
        </p:txBody>
      </p:sp>
      <p:sp>
        <p:nvSpPr>
          <p:cNvPr id="11" name="Rectangle 10"/>
          <p:cNvSpPr/>
          <p:nvPr/>
        </p:nvSpPr>
        <p:spPr>
          <a:xfrm>
            <a:off x="5105400" y="5391090"/>
            <a:ext cx="3886200" cy="400110"/>
          </a:xfrm>
          <a:prstGeom prst="rect">
            <a:avLst/>
          </a:prstGeom>
        </p:spPr>
        <p:txBody>
          <a:bodyPr wrap="square">
            <a:spAutoFit/>
          </a:bodyPr>
          <a:lstStyle/>
          <a:p>
            <a:r>
              <a:rPr lang="en-US" sz="2000" i="0" dirty="0">
                <a:solidFill>
                  <a:srgbClr val="FFFFFF"/>
                </a:solidFill>
              </a:rPr>
              <a:t>Venice</a:t>
            </a:r>
            <a:endParaRPr lang="en-US" sz="2800" i="0" dirty="0">
              <a:solidFill>
                <a:srgbClr val="FFFFFF"/>
              </a:solidFill>
            </a:endParaRPr>
          </a:p>
        </p:txBody>
      </p:sp>
      <p:pic>
        <p:nvPicPr>
          <p:cNvPr id="14340" name="Picture 4"/>
          <p:cNvPicPr>
            <a:picLocks noChangeAspect="1" noChangeArrowheads="1"/>
          </p:cNvPicPr>
          <p:nvPr/>
        </p:nvPicPr>
        <p:blipFill>
          <a:blip r:embed="rId3" cstate="print"/>
          <a:srcRect/>
          <a:stretch>
            <a:fillRect/>
          </a:stretch>
        </p:blipFill>
        <p:spPr bwMode="auto">
          <a:xfrm>
            <a:off x="762000" y="-3630"/>
            <a:ext cx="4629150" cy="6172200"/>
          </a:xfrm>
          <a:prstGeom prst="rect">
            <a:avLst/>
          </a:prstGeom>
          <a:noFill/>
          <a:ln w="9525">
            <a:noFill/>
            <a:miter lim="800000"/>
            <a:headEnd/>
            <a:tailEnd/>
          </a:ln>
        </p:spPr>
      </p:pic>
    </p:spTree>
  </p:cSld>
  <p:clrMapOvr>
    <a:masterClrMapping/>
  </p:clrMapOvr>
  <p:transition/>
</p:sld>
</file>

<file path=ppt/slides/slide9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3650" name="Rectangle 2"/>
          <p:cNvSpPr>
            <a:spLocks noChangeArrowheads="1"/>
          </p:cNvSpPr>
          <p:nvPr/>
        </p:nvSpPr>
        <p:spPr bwMode="auto">
          <a:xfrm>
            <a:off x="2079995" y="6551842"/>
            <a:ext cx="4979247" cy="215444"/>
          </a:xfrm>
          <a:prstGeom prst="rect">
            <a:avLst/>
          </a:prstGeom>
          <a:noFill/>
          <a:ln w="9525">
            <a:noFill/>
            <a:miter lim="800000"/>
            <a:headEnd/>
            <a:tailEnd/>
          </a:ln>
        </p:spPr>
        <p:txBody>
          <a:bodyPr wrap="none">
            <a:spAutoFit/>
          </a:bodyPr>
          <a:lstStyle/>
          <a:p>
            <a:r>
              <a:rPr lang="en-US" sz="800" b="0" i="0" dirty="0">
                <a:hlinkClick r:id="rId2"/>
              </a:rPr>
              <a:t>http://www.pictureninja.com/pages/italy/tuscany/image-bell-tower-florentine-cathedral.htm</a:t>
            </a:r>
            <a:endParaRPr lang="en-US" sz="800" b="0" i="0" dirty="0"/>
          </a:p>
        </p:txBody>
      </p:sp>
      <p:pic>
        <p:nvPicPr>
          <p:cNvPr id="283651" name="Picture 4"/>
          <p:cNvPicPr>
            <a:picLocks noChangeAspect="1" noChangeArrowheads="1"/>
          </p:cNvPicPr>
          <p:nvPr/>
        </p:nvPicPr>
        <p:blipFill>
          <a:blip r:embed="rId3" cstate="print"/>
          <a:srcRect/>
          <a:stretch>
            <a:fillRect/>
          </a:stretch>
        </p:blipFill>
        <p:spPr bwMode="auto">
          <a:xfrm>
            <a:off x="2428875" y="228600"/>
            <a:ext cx="4286250" cy="5715000"/>
          </a:xfrm>
          <a:prstGeom prst="rect">
            <a:avLst/>
          </a:prstGeom>
          <a:noFill/>
          <a:ln w="9525">
            <a:noFill/>
            <a:miter lim="800000"/>
            <a:headEnd/>
            <a:tailEnd/>
          </a:ln>
        </p:spPr>
      </p:pic>
      <p:sp>
        <p:nvSpPr>
          <p:cNvPr id="283652" name="Rectangle 5"/>
          <p:cNvSpPr>
            <a:spLocks noChangeArrowheads="1"/>
          </p:cNvSpPr>
          <p:nvPr/>
        </p:nvSpPr>
        <p:spPr bwMode="auto">
          <a:xfrm>
            <a:off x="1349375" y="6121400"/>
            <a:ext cx="6753225" cy="630238"/>
          </a:xfrm>
          <a:prstGeom prst="rect">
            <a:avLst/>
          </a:prstGeom>
          <a:noFill/>
          <a:ln w="9525">
            <a:noFill/>
            <a:miter lim="800000"/>
            <a:headEnd/>
            <a:tailEnd/>
          </a:ln>
        </p:spPr>
        <p:txBody>
          <a:bodyPr wrap="none">
            <a:spAutoFit/>
          </a:bodyPr>
          <a:lstStyle/>
          <a:p>
            <a:r>
              <a:rPr lang="en-US" sz="1600" b="0" i="0" dirty="0">
                <a:solidFill>
                  <a:schemeClr val="bg1"/>
                </a:solidFill>
              </a:rPr>
              <a:t>Bell tower of the Florence Cathedra from </a:t>
            </a:r>
            <a:r>
              <a:rPr lang="en-US" sz="1600" i="0" dirty="0">
                <a:hlinkClick r:id="rId4"/>
              </a:rPr>
              <a:t>Brunelleschi's Dome</a:t>
            </a:r>
            <a:endParaRPr lang="en-US" sz="1600" i="0" dirty="0"/>
          </a:p>
          <a:p>
            <a:r>
              <a:rPr lang="en-US" sz="1600" b="0" i="0" dirty="0">
                <a:solidFill>
                  <a:schemeClr val="bg1"/>
                </a:solidFill>
              </a:rPr>
              <a:t>l</a:t>
            </a:r>
            <a:r>
              <a:rPr lang="en-US" sz="1600" i="0" dirty="0">
                <a:solidFill>
                  <a:schemeClr val="bg1"/>
                </a:solidFill>
              </a:rPr>
              <a:t> </a:t>
            </a:r>
          </a:p>
        </p:txBody>
      </p:sp>
    </p:spTree>
  </p:cSld>
  <p:clrMapOvr>
    <a:masterClrMapping/>
  </p:clrMapOvr>
  <p:transition/>
</p:sld>
</file>

<file path=ppt/slides/slide9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2786940" y="6545263"/>
            <a:ext cx="3560590" cy="215444"/>
          </a:xfrm>
          <a:prstGeom prst="rect">
            <a:avLst/>
          </a:prstGeom>
          <a:noFill/>
          <a:ln w="9525">
            <a:noFill/>
            <a:miter lim="800000"/>
            <a:headEnd/>
            <a:tailEnd/>
          </a:ln>
        </p:spPr>
        <p:txBody>
          <a:bodyPr wrap="none">
            <a:spAutoFit/>
          </a:bodyPr>
          <a:lstStyle/>
          <a:p>
            <a:r>
              <a:rPr lang="en-US" sz="800" b="0" i="0" dirty="0">
                <a:hlinkClick r:id="rId2"/>
              </a:rPr>
              <a:t>http://www.sights-and-culture.com/Italy/Florence-city-view.html</a:t>
            </a:r>
            <a:endParaRPr lang="en-US" sz="800" b="0" i="0" dirty="0"/>
          </a:p>
        </p:txBody>
      </p:sp>
      <p:sp>
        <p:nvSpPr>
          <p:cNvPr id="284675" name="Rectangle 4"/>
          <p:cNvSpPr>
            <a:spLocks noChangeArrowheads="1"/>
          </p:cNvSpPr>
          <p:nvPr/>
        </p:nvSpPr>
        <p:spPr bwMode="auto">
          <a:xfrm>
            <a:off x="1052513" y="6121400"/>
            <a:ext cx="7086600" cy="336550"/>
          </a:xfrm>
          <a:prstGeom prst="rect">
            <a:avLst/>
          </a:prstGeom>
          <a:noFill/>
          <a:ln w="9525">
            <a:noFill/>
            <a:miter lim="800000"/>
            <a:headEnd/>
            <a:tailEnd/>
          </a:ln>
        </p:spPr>
        <p:txBody>
          <a:bodyPr wrap="none">
            <a:spAutoFit/>
          </a:bodyPr>
          <a:lstStyle/>
          <a:p>
            <a:r>
              <a:rPr lang="en-US" sz="1600" b="0">
                <a:solidFill>
                  <a:schemeClr val="bg1"/>
                </a:solidFill>
              </a:rPr>
              <a:t>Florence, with cathedral Santa Maria del Fiore and Palazzo Vecchio</a:t>
            </a:r>
            <a:r>
              <a:rPr lang="en-US" sz="1600" i="0">
                <a:solidFill>
                  <a:schemeClr val="bg1"/>
                </a:solidFill>
              </a:rPr>
              <a:t> </a:t>
            </a:r>
          </a:p>
        </p:txBody>
      </p:sp>
      <p:pic>
        <p:nvPicPr>
          <p:cNvPr id="284676" name="Picture 5"/>
          <p:cNvPicPr>
            <a:picLocks noChangeAspect="1" noChangeArrowheads="1"/>
          </p:cNvPicPr>
          <p:nvPr/>
        </p:nvPicPr>
        <p:blipFill>
          <a:blip r:embed="rId3" cstate="print"/>
          <a:srcRect/>
          <a:stretch>
            <a:fillRect/>
          </a:stretch>
        </p:blipFill>
        <p:spPr bwMode="auto">
          <a:xfrm>
            <a:off x="685800" y="685800"/>
            <a:ext cx="7772400" cy="4973638"/>
          </a:xfrm>
          <a:prstGeom prst="rect">
            <a:avLst/>
          </a:prstGeom>
          <a:noFill/>
          <a:ln w="9525">
            <a:noFill/>
            <a:miter lim="800000"/>
            <a:headEnd/>
            <a:tailEnd/>
          </a:ln>
        </p:spPr>
      </p:pic>
    </p:spTree>
  </p:cSld>
  <p:clrMapOvr>
    <a:masterClrMapping/>
  </p:clrMapOvr>
  <p:transition/>
</p:sld>
</file>

<file path=ppt/slides/slide9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5698" name="Rectangle 2"/>
          <p:cNvSpPr>
            <a:spLocks noChangeArrowheads="1"/>
          </p:cNvSpPr>
          <p:nvPr/>
        </p:nvSpPr>
        <p:spPr bwMode="auto">
          <a:xfrm>
            <a:off x="3761452" y="6545263"/>
            <a:ext cx="1635383" cy="215444"/>
          </a:xfrm>
          <a:prstGeom prst="rect">
            <a:avLst/>
          </a:prstGeom>
          <a:noFill/>
          <a:ln w="9525">
            <a:noFill/>
            <a:miter lim="800000"/>
            <a:headEnd/>
            <a:tailEnd/>
          </a:ln>
        </p:spPr>
        <p:txBody>
          <a:bodyPr wrap="none">
            <a:spAutoFit/>
          </a:bodyPr>
          <a:lstStyle/>
          <a:p>
            <a:r>
              <a:rPr lang="en-US" sz="800" b="0" i="0" dirty="0">
                <a:hlinkClick r:id="rId2"/>
              </a:rPr>
              <a:t>Minnesota Historical Society</a:t>
            </a:r>
            <a:endParaRPr lang="en-US" sz="800" b="0" i="0" dirty="0"/>
          </a:p>
        </p:txBody>
      </p:sp>
      <p:sp>
        <p:nvSpPr>
          <p:cNvPr id="285699" name="Rectangle 4"/>
          <p:cNvSpPr>
            <a:spLocks noChangeArrowheads="1"/>
          </p:cNvSpPr>
          <p:nvPr/>
        </p:nvSpPr>
        <p:spPr bwMode="auto">
          <a:xfrm>
            <a:off x="2908300" y="5562600"/>
            <a:ext cx="3276600" cy="874713"/>
          </a:xfrm>
          <a:prstGeom prst="rect">
            <a:avLst/>
          </a:prstGeom>
          <a:noFill/>
          <a:ln w="9525">
            <a:noFill/>
            <a:miter lim="800000"/>
            <a:headEnd/>
            <a:tailEnd/>
          </a:ln>
        </p:spPr>
        <p:txBody>
          <a:bodyPr wrap="none">
            <a:spAutoFit/>
          </a:bodyPr>
          <a:lstStyle/>
          <a:p>
            <a:r>
              <a:rPr lang="en-US" sz="1600" i="0">
                <a:solidFill>
                  <a:schemeClr val="bg1"/>
                </a:solidFill>
              </a:rPr>
              <a:t>Catholic Church at Winsted</a:t>
            </a:r>
          </a:p>
          <a:p>
            <a:br>
              <a:rPr lang="en-US" sz="1600" i="0">
                <a:solidFill>
                  <a:schemeClr val="bg1"/>
                </a:solidFill>
              </a:rPr>
            </a:br>
            <a:r>
              <a:rPr lang="en-US" sz="800" i="0">
                <a:solidFill>
                  <a:schemeClr val="bg1"/>
                </a:solidFill>
              </a:rPr>
              <a:t>Photograph Collection, Postcard 1907 </a:t>
            </a:r>
            <a:br>
              <a:rPr lang="en-US" sz="800" i="0">
                <a:solidFill>
                  <a:schemeClr val="bg1"/>
                </a:solidFill>
              </a:rPr>
            </a:br>
            <a:r>
              <a:rPr lang="en-US" sz="800" i="0">
                <a:solidFill>
                  <a:schemeClr val="bg1"/>
                </a:solidFill>
              </a:rPr>
              <a:t>Location no. MM1.9 WN r2 </a:t>
            </a:r>
            <a:endParaRPr lang="en-US" i="0">
              <a:solidFill>
                <a:schemeClr val="bg1"/>
              </a:solidFill>
            </a:endParaRPr>
          </a:p>
        </p:txBody>
      </p:sp>
      <p:pic>
        <p:nvPicPr>
          <p:cNvPr id="285700" name="Picture 5"/>
          <p:cNvPicPr>
            <a:picLocks noChangeAspect="1" noChangeArrowheads="1"/>
          </p:cNvPicPr>
          <p:nvPr/>
        </p:nvPicPr>
        <p:blipFill>
          <a:blip r:embed="rId3" cstate="print"/>
          <a:srcRect/>
          <a:stretch>
            <a:fillRect/>
          </a:stretch>
        </p:blipFill>
        <p:spPr bwMode="auto">
          <a:xfrm>
            <a:off x="1081088" y="2605088"/>
            <a:ext cx="3333750" cy="1704975"/>
          </a:xfrm>
          <a:prstGeom prst="rect">
            <a:avLst/>
          </a:prstGeom>
          <a:noFill/>
          <a:ln w="9525">
            <a:noFill/>
            <a:miter lim="800000"/>
            <a:headEnd/>
            <a:tailEnd/>
          </a:ln>
        </p:spPr>
      </p:pic>
      <p:pic>
        <p:nvPicPr>
          <p:cNvPr id="285701" name="Picture 7"/>
          <p:cNvPicPr>
            <a:picLocks noChangeAspect="1" noChangeArrowheads="1"/>
          </p:cNvPicPr>
          <p:nvPr/>
        </p:nvPicPr>
        <p:blipFill>
          <a:blip r:embed="rId4" cstate="print"/>
          <a:srcRect/>
          <a:stretch>
            <a:fillRect/>
          </a:stretch>
        </p:blipFill>
        <p:spPr bwMode="auto">
          <a:xfrm>
            <a:off x="5686425" y="685800"/>
            <a:ext cx="2847975" cy="4572000"/>
          </a:xfrm>
          <a:prstGeom prst="rect">
            <a:avLst/>
          </a:prstGeom>
          <a:noFill/>
          <a:ln w="9525">
            <a:noFill/>
            <a:miter lim="800000"/>
            <a:headEnd/>
            <a:tailEnd/>
          </a:ln>
        </p:spPr>
      </p:pic>
    </p:spTree>
  </p:cSld>
  <p:clrMapOvr>
    <a:masterClrMapping/>
  </p:clrMapOvr>
  <p:transition/>
</p:sld>
</file>

<file path=ppt/slides/slide9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0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0515" name="Rectangle 3"/>
          <p:cNvSpPr>
            <a:spLocks noGrp="1" noChangeArrowheads="1"/>
          </p:cNvSpPr>
          <p:nvPr>
            <p:ph type="body" idx="1"/>
          </p:nvPr>
        </p:nvSpPr>
        <p:spPr>
          <a:xfrm>
            <a:off x="914400" y="2058412"/>
            <a:ext cx="7315200" cy="3046988"/>
          </a:xfrm>
        </p:spPr>
        <p:txBody>
          <a:bodyPr/>
          <a:lstStyle/>
          <a:p>
            <a:pPr eaLnBrk="1" hangingPunct="1">
              <a:spcBef>
                <a:spcPts val="0"/>
              </a:spcBef>
            </a:pPr>
            <a:r>
              <a:rPr lang="en-US" dirty="0"/>
              <a:t>In the opera there is inherent inequity in the amount of fame given to each of the soloists</a:t>
            </a:r>
          </a:p>
          <a:p>
            <a:pPr eaLnBrk="1" hangingPunct="1">
              <a:spcBef>
                <a:spcPts val="0"/>
              </a:spcBef>
            </a:pPr>
            <a:endParaRPr lang="en-US" dirty="0"/>
          </a:p>
          <a:p>
            <a:pPr eaLnBrk="1" hangingPunct="1">
              <a:spcBef>
                <a:spcPts val="0"/>
              </a:spcBef>
            </a:pPr>
            <a:r>
              <a:rPr lang="en-US" dirty="0"/>
              <a:t>The same is true in the Italian economy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6723" name="Rectangle 3"/>
          <p:cNvSpPr>
            <a:spLocks noGrp="1" noChangeArrowheads="1"/>
          </p:cNvSpPr>
          <p:nvPr>
            <p:ph type="body" idx="1"/>
          </p:nvPr>
        </p:nvSpPr>
        <p:spPr>
          <a:xfrm>
            <a:off x="914400" y="2057400"/>
            <a:ext cx="7315200" cy="4278094"/>
          </a:xfrm>
        </p:spPr>
        <p:txBody>
          <a:bodyPr/>
          <a:lstStyle/>
          <a:p>
            <a:pPr eaLnBrk="1" hangingPunct="1">
              <a:spcBef>
                <a:spcPts val="0"/>
              </a:spcBef>
            </a:pPr>
            <a:r>
              <a:rPr lang="en-US" dirty="0"/>
              <a:t>Because of industrialization, northern Italians have had the benefit of a thriving economy and a relatively prosperous existence</a:t>
            </a:r>
          </a:p>
          <a:p>
            <a:pPr eaLnBrk="1" hangingPunct="1">
              <a:spcBef>
                <a:spcPts val="0"/>
              </a:spcBef>
            </a:pPr>
            <a:endParaRPr lang="en-US" sz="1600" dirty="0"/>
          </a:p>
          <a:p>
            <a:pPr eaLnBrk="1" hangingPunct="1">
              <a:spcBef>
                <a:spcPts val="0"/>
              </a:spcBef>
            </a:pPr>
            <a:r>
              <a:rPr lang="en-US" dirty="0"/>
              <a:t>In contrast, southern Italians, who have relied on farming for their livelihood, have tended to be poorer and less educated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1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1539" name="Rectangle 3"/>
          <p:cNvSpPr>
            <a:spLocks noGrp="1" noChangeArrowheads="1"/>
          </p:cNvSpPr>
          <p:nvPr>
            <p:ph type="body" idx="1"/>
          </p:nvPr>
        </p:nvSpPr>
        <p:spPr>
          <a:xfrm>
            <a:off x="914400" y="1600200"/>
            <a:ext cx="7315200" cy="4585871"/>
          </a:xfrm>
        </p:spPr>
        <p:txBody>
          <a:bodyPr/>
          <a:lstStyle/>
          <a:p>
            <a:pPr eaLnBrk="1" hangingPunct="1">
              <a:spcBef>
                <a:spcPts val="0"/>
              </a:spcBef>
            </a:pPr>
            <a:r>
              <a:rPr lang="en-US" sz="2800" dirty="0"/>
              <a:t>Today poverty still exists in some areas, particularly in the south</a:t>
            </a:r>
          </a:p>
          <a:p>
            <a:pPr eaLnBrk="1" hangingPunct="1">
              <a:spcBef>
                <a:spcPts val="0"/>
              </a:spcBef>
            </a:pPr>
            <a:endParaRPr lang="en-US" sz="2800" dirty="0"/>
          </a:p>
          <a:p>
            <a:pPr eaLnBrk="1" hangingPunct="1">
              <a:spcBef>
                <a:spcPts val="0"/>
              </a:spcBef>
            </a:pPr>
            <a:r>
              <a:rPr lang="en-US" sz="2800" dirty="0"/>
              <a:t>Italian industry has become increasingly successful, but success is not shared equally by everyone</a:t>
            </a:r>
          </a:p>
          <a:p>
            <a:pPr eaLnBrk="1" hangingPunct="1">
              <a:spcBef>
                <a:spcPts val="0"/>
              </a:spcBef>
            </a:pPr>
            <a:endParaRPr lang="en-US" sz="2800" dirty="0"/>
          </a:p>
          <a:p>
            <a:pPr lvl="1" eaLnBrk="1" hangingPunct="1">
              <a:spcBef>
                <a:spcPts val="0"/>
              </a:spcBef>
            </a:pPr>
            <a:r>
              <a:rPr lang="en-US" sz="2400" dirty="0"/>
              <a:t>Because northern companies believe there is a difference in the northern and southern work ethic, they are reluctant to locate branches in the south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2563" name="Rectangle 3"/>
          <p:cNvSpPr>
            <a:spLocks noGrp="1" noChangeArrowheads="1"/>
          </p:cNvSpPr>
          <p:nvPr>
            <p:ph type="body" idx="1"/>
          </p:nvPr>
        </p:nvSpPr>
        <p:spPr>
          <a:xfrm>
            <a:off x="914400" y="2461020"/>
            <a:ext cx="7315200" cy="3046988"/>
          </a:xfrm>
        </p:spPr>
        <p:txBody>
          <a:bodyPr/>
          <a:lstStyle/>
          <a:p>
            <a:pPr eaLnBrk="1" hangingPunct="1">
              <a:spcBef>
                <a:spcPts val="0"/>
              </a:spcBef>
            </a:pPr>
            <a:r>
              <a:rPr lang="en-US" dirty="0"/>
              <a:t>The large migration of workers from the south to the north has left behind people who are not willing to give up customs and traditions that have been followed since early European civilization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7747" name="Rectangle 3"/>
          <p:cNvSpPr>
            <a:spLocks noGrp="1" noChangeArrowheads="1"/>
          </p:cNvSpPr>
          <p:nvPr>
            <p:ph type="body" idx="1"/>
          </p:nvPr>
        </p:nvSpPr>
        <p:spPr>
          <a:xfrm>
            <a:off x="914400" y="1536984"/>
            <a:ext cx="7315200" cy="4678204"/>
          </a:xfrm>
        </p:spPr>
        <p:txBody>
          <a:bodyPr/>
          <a:lstStyle/>
          <a:p>
            <a:pPr marL="0" indent="0" algn="ctr" eaLnBrk="1" hangingPunct="1">
              <a:spcBef>
                <a:spcPts val="0"/>
              </a:spcBef>
              <a:buNone/>
            </a:pPr>
            <a:r>
              <a:rPr lang="en-US" sz="2400" dirty="0">
                <a:solidFill>
                  <a:schemeClr val="accent1">
                    <a:lumMod val="90000"/>
                  </a:schemeClr>
                </a:solidFill>
              </a:rPr>
              <a:t>“The people from the [northern and southern] regions are similar in that </a:t>
            </a:r>
          </a:p>
          <a:p>
            <a:pPr marL="0" indent="0" algn="ctr" eaLnBrk="1" hangingPunct="1">
              <a:spcBef>
                <a:spcPts val="0"/>
              </a:spcBef>
              <a:buNone/>
            </a:pPr>
            <a:r>
              <a:rPr lang="en-US" sz="2800" dirty="0"/>
              <a:t>they love life and enjoy </a:t>
            </a:r>
          </a:p>
          <a:p>
            <a:pPr marL="0" indent="0" algn="ctr" eaLnBrk="1" hangingPunct="1">
              <a:spcBef>
                <a:spcPts val="0"/>
              </a:spcBef>
              <a:buNone/>
            </a:pPr>
            <a:r>
              <a:rPr lang="en-US" sz="2800" dirty="0"/>
              <a:t>creating the illusion of a show.”</a:t>
            </a:r>
          </a:p>
          <a:p>
            <a:pPr marL="0" indent="0" algn="ctr" eaLnBrk="1" hangingPunct="1">
              <a:spcBef>
                <a:spcPts val="0"/>
              </a:spcBef>
              <a:buNone/>
            </a:pPr>
            <a:endParaRPr lang="en-US" sz="1800" dirty="0">
              <a:solidFill>
                <a:schemeClr val="accent1">
                  <a:lumMod val="90000"/>
                </a:schemeClr>
              </a:solidFill>
            </a:endParaRPr>
          </a:p>
          <a:p>
            <a:pPr marL="0" indent="0" algn="ctr" eaLnBrk="1" hangingPunct="1">
              <a:spcBef>
                <a:spcPts val="0"/>
              </a:spcBef>
              <a:buNone/>
            </a:pPr>
            <a:r>
              <a:rPr lang="en-US" sz="2400" dirty="0">
                <a:solidFill>
                  <a:schemeClr val="accent1">
                    <a:lumMod val="90000"/>
                  </a:schemeClr>
                </a:solidFill>
              </a:rPr>
              <a:t>“However, the difference between the people from these two regions is that </a:t>
            </a:r>
          </a:p>
          <a:p>
            <a:pPr marL="0" indent="0" algn="ctr" eaLnBrk="1" hangingPunct="1">
              <a:spcBef>
                <a:spcPts val="0"/>
              </a:spcBef>
              <a:buNone/>
            </a:pPr>
            <a:r>
              <a:rPr lang="en-US" b="1" dirty="0"/>
              <a:t>southerners tend </a:t>
            </a:r>
          </a:p>
          <a:p>
            <a:pPr marL="0" indent="0" algn="ctr" eaLnBrk="1" hangingPunct="1">
              <a:spcBef>
                <a:spcPts val="0"/>
              </a:spcBef>
              <a:buNone/>
            </a:pPr>
            <a:r>
              <a:rPr lang="en-US" b="1" dirty="0"/>
              <a:t>to cling to past ways of living </a:t>
            </a:r>
          </a:p>
          <a:p>
            <a:pPr marL="0" indent="0" algn="ctr" eaLnBrk="1" hangingPunct="1">
              <a:spcBef>
                <a:spcPts val="0"/>
              </a:spcBef>
              <a:buNone/>
            </a:pPr>
            <a:r>
              <a:rPr lang="en-US" b="1" dirty="0"/>
              <a:t>whereas many northerners look toward the future</a:t>
            </a:r>
            <a:r>
              <a:rPr lang="en-US" sz="2400" dirty="0">
                <a:solidFill>
                  <a:schemeClr val="accent1">
                    <a:lumMod val="90000"/>
                  </a:schemeClr>
                </a:solidFill>
              </a:rPr>
              <a:t>.”</a:t>
            </a:r>
            <a:endParaRPr lang="en-US" dirty="0">
              <a:solidFill>
                <a:schemeClr val="accent1">
                  <a:lumMod val="90000"/>
                </a:schemeClr>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8771" name="Rectangle 3"/>
          <p:cNvSpPr>
            <a:spLocks noGrp="1" noChangeArrowheads="1"/>
          </p:cNvSpPr>
          <p:nvPr>
            <p:ph type="body" idx="1"/>
          </p:nvPr>
        </p:nvSpPr>
        <p:spPr>
          <a:xfrm>
            <a:off x="914400" y="1489531"/>
            <a:ext cx="7315200" cy="4893647"/>
          </a:xfrm>
        </p:spPr>
        <p:txBody>
          <a:bodyPr/>
          <a:lstStyle/>
          <a:p>
            <a:pPr marL="0" indent="0" algn="ctr" eaLnBrk="1" hangingPunct="1">
              <a:spcBef>
                <a:spcPts val="0"/>
              </a:spcBef>
              <a:buNone/>
            </a:pPr>
            <a:r>
              <a:rPr lang="en-US" sz="2800" dirty="0"/>
              <a:t>To most </a:t>
            </a:r>
          </a:p>
          <a:p>
            <a:pPr marL="0" indent="0" algn="ctr" eaLnBrk="1" hangingPunct="1">
              <a:spcBef>
                <a:spcPts val="0"/>
              </a:spcBef>
              <a:buNone/>
            </a:pPr>
            <a:r>
              <a:rPr lang="en-US" sz="3600" b="1" dirty="0"/>
              <a:t>northerners</a:t>
            </a:r>
            <a:r>
              <a:rPr lang="en-US" dirty="0"/>
              <a:t>, </a:t>
            </a:r>
          </a:p>
          <a:p>
            <a:pPr marL="0" indent="0" algn="ctr" eaLnBrk="1" hangingPunct="1">
              <a:spcBef>
                <a:spcPts val="0"/>
              </a:spcBef>
              <a:buNone/>
            </a:pPr>
            <a:r>
              <a:rPr lang="en-US" sz="3600" b="1" dirty="0"/>
              <a:t>wealth</a:t>
            </a:r>
            <a:endParaRPr lang="en-US" sz="3600" dirty="0"/>
          </a:p>
          <a:p>
            <a:pPr marL="0" indent="0" algn="ctr" eaLnBrk="1" hangingPunct="1">
              <a:spcBef>
                <a:spcPts val="0"/>
              </a:spcBef>
              <a:buNone/>
            </a:pPr>
            <a:r>
              <a:rPr lang="en-US" sz="2800" dirty="0"/>
              <a:t>is the way to ensure the lasting defense and prosperity of the family and close friends</a:t>
            </a:r>
          </a:p>
          <a:p>
            <a:pPr eaLnBrk="1" hangingPunct="1">
              <a:spcBef>
                <a:spcPts val="0"/>
              </a:spcBef>
            </a:pPr>
            <a:endParaRPr lang="en-US" sz="1200" dirty="0"/>
          </a:p>
          <a:p>
            <a:pPr lvl="1" eaLnBrk="1" hangingPunct="1">
              <a:spcBef>
                <a:spcPts val="0"/>
              </a:spcBef>
            </a:pPr>
            <a:r>
              <a:rPr lang="en-US" sz="2400" dirty="0"/>
              <a:t>“The northerner is perpetually trying to acquire wealth in its various forms”</a:t>
            </a:r>
          </a:p>
          <a:p>
            <a:pPr lvl="1" eaLnBrk="1" hangingPunct="1">
              <a:spcBef>
                <a:spcPts val="0"/>
              </a:spcBef>
            </a:pPr>
            <a:endParaRPr lang="en-US" sz="1600" dirty="0"/>
          </a:p>
          <a:p>
            <a:pPr lvl="2" eaLnBrk="1" hangingPunct="1">
              <a:spcBef>
                <a:spcPts val="0"/>
              </a:spcBef>
            </a:pPr>
            <a:r>
              <a:rPr lang="en-US" sz="2000" dirty="0"/>
              <a:t>S/he wants a job, a good job, and then a better job</a:t>
            </a:r>
          </a:p>
          <a:p>
            <a:pPr lvl="2" eaLnBrk="1" hangingPunct="1">
              <a:spcBef>
                <a:spcPts val="0"/>
              </a:spcBef>
            </a:pPr>
            <a:r>
              <a:rPr lang="en-US" sz="2000" dirty="0"/>
              <a:t>S/he also wants the scientific and technical knowledge that will ensure better paid employment and advancement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9795" name="Rectangle 3"/>
          <p:cNvSpPr>
            <a:spLocks noGrp="1" noChangeArrowheads="1"/>
          </p:cNvSpPr>
          <p:nvPr>
            <p:ph type="body" idx="1"/>
          </p:nvPr>
        </p:nvSpPr>
        <p:spPr>
          <a:xfrm>
            <a:off x="914400" y="1371600"/>
            <a:ext cx="7315200" cy="4893647"/>
          </a:xfrm>
        </p:spPr>
        <p:txBody>
          <a:bodyPr/>
          <a:lstStyle/>
          <a:p>
            <a:pPr marL="0" indent="0" algn="ctr" eaLnBrk="1" hangingPunct="1">
              <a:lnSpc>
                <a:spcPct val="80000"/>
              </a:lnSpc>
              <a:buNone/>
            </a:pPr>
            <a:r>
              <a:rPr lang="en-US" sz="2800" dirty="0"/>
              <a:t>many </a:t>
            </a:r>
          </a:p>
          <a:p>
            <a:pPr marL="0" indent="0" algn="ctr" eaLnBrk="1" hangingPunct="1">
              <a:lnSpc>
                <a:spcPct val="80000"/>
              </a:lnSpc>
              <a:buNone/>
            </a:pPr>
            <a:r>
              <a:rPr lang="en-US" sz="3600" b="1" dirty="0"/>
              <a:t>southerners</a:t>
            </a:r>
            <a:r>
              <a:rPr lang="en-US" sz="2800" dirty="0"/>
              <a:t>, </a:t>
            </a:r>
          </a:p>
          <a:p>
            <a:pPr marL="0" indent="0" algn="ctr" eaLnBrk="1" hangingPunct="1">
              <a:lnSpc>
                <a:spcPct val="80000"/>
              </a:lnSpc>
              <a:buNone/>
            </a:pPr>
            <a:r>
              <a:rPr lang="en-US" sz="2000" dirty="0">
                <a:solidFill>
                  <a:schemeClr val="accent1">
                    <a:lumMod val="90000"/>
                  </a:schemeClr>
                </a:solidFill>
              </a:rPr>
              <a:t>on the other hand, </a:t>
            </a:r>
          </a:p>
          <a:p>
            <a:pPr marL="0" indent="0" algn="ctr" eaLnBrk="1" hangingPunct="1">
              <a:lnSpc>
                <a:spcPct val="80000"/>
              </a:lnSpc>
              <a:buNone/>
            </a:pPr>
            <a:r>
              <a:rPr lang="en-US" sz="2800" dirty="0"/>
              <a:t>want above all </a:t>
            </a:r>
          </a:p>
          <a:p>
            <a:pPr marL="0" indent="0" algn="ctr" eaLnBrk="1" hangingPunct="1">
              <a:lnSpc>
                <a:spcPct val="80000"/>
              </a:lnSpc>
              <a:buNone/>
            </a:pPr>
            <a:r>
              <a:rPr lang="en-US" sz="3600" b="1" dirty="0"/>
              <a:t>to be obeyed, admired, </a:t>
            </a:r>
          </a:p>
          <a:p>
            <a:pPr marL="0" indent="0" algn="ctr" eaLnBrk="1" hangingPunct="1">
              <a:lnSpc>
                <a:spcPct val="80000"/>
              </a:lnSpc>
              <a:buNone/>
            </a:pPr>
            <a:r>
              <a:rPr lang="en-US" sz="3600" b="1" dirty="0"/>
              <a:t>respected, and envied</a:t>
            </a:r>
          </a:p>
          <a:p>
            <a:pPr eaLnBrk="1" hangingPunct="1">
              <a:lnSpc>
                <a:spcPct val="80000"/>
              </a:lnSpc>
            </a:pPr>
            <a:endParaRPr lang="en-US" sz="1600" dirty="0"/>
          </a:p>
          <a:p>
            <a:pPr eaLnBrk="1" hangingPunct="1">
              <a:lnSpc>
                <a:spcPct val="80000"/>
              </a:lnSpc>
            </a:pPr>
            <a:r>
              <a:rPr lang="en-US" sz="2400" dirty="0"/>
              <a:t>They want wealth too, but frequently </a:t>
            </a:r>
            <a:br>
              <a:rPr lang="en-US" sz="2400" dirty="0"/>
            </a:br>
            <a:r>
              <a:rPr lang="en-US" sz="2400" dirty="0"/>
              <a:t>as an instrument to influence people</a:t>
            </a:r>
          </a:p>
          <a:p>
            <a:pPr eaLnBrk="1" hangingPunct="1">
              <a:lnSpc>
                <a:spcPct val="80000"/>
              </a:lnSpc>
            </a:pPr>
            <a:endParaRPr lang="en-US" sz="1200" dirty="0"/>
          </a:p>
          <a:p>
            <a:pPr eaLnBrk="1" hangingPunct="1">
              <a:lnSpc>
                <a:spcPct val="80000"/>
              </a:lnSpc>
            </a:pPr>
            <a:r>
              <a:rPr lang="en-US" sz="2400" dirty="0"/>
              <a:t>Southerners are preoccupied with </a:t>
            </a:r>
            <a:br>
              <a:rPr lang="en-US" sz="2400" dirty="0"/>
            </a:br>
            <a:r>
              <a:rPr lang="en-US" sz="2400" b="1" dirty="0"/>
              <a:t>commanding the respect of the audience </a:t>
            </a:r>
            <a:r>
              <a:rPr lang="en-US" sz="2400" dirty="0"/>
              <a:t>throughout the many operas of life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0819" name="Rectangle 3"/>
          <p:cNvSpPr>
            <a:spLocks noGrp="1" noChangeArrowheads="1"/>
          </p:cNvSpPr>
          <p:nvPr>
            <p:ph type="body" idx="1"/>
          </p:nvPr>
        </p:nvSpPr>
        <p:spPr>
          <a:xfrm>
            <a:off x="914400" y="2160787"/>
            <a:ext cx="7315200" cy="4025717"/>
          </a:xfrm>
        </p:spPr>
        <p:txBody>
          <a:bodyPr/>
          <a:lstStyle/>
          <a:p>
            <a:pPr marL="0" indent="0" algn="ctr" eaLnBrk="1" hangingPunct="1">
              <a:lnSpc>
                <a:spcPct val="90000"/>
              </a:lnSpc>
              <a:spcBef>
                <a:spcPts val="0"/>
              </a:spcBef>
              <a:buNone/>
            </a:pPr>
            <a:r>
              <a:rPr lang="en-US" b="1" dirty="0"/>
              <a:t>many southerners</a:t>
            </a:r>
            <a:r>
              <a:rPr lang="en-US" sz="2400" dirty="0"/>
              <a:t>, </a:t>
            </a:r>
          </a:p>
          <a:p>
            <a:pPr marL="0" indent="0" algn="ctr" eaLnBrk="1" hangingPunct="1">
              <a:lnSpc>
                <a:spcPct val="90000"/>
              </a:lnSpc>
              <a:spcBef>
                <a:spcPts val="0"/>
              </a:spcBef>
              <a:buNone/>
            </a:pPr>
            <a:r>
              <a:rPr lang="en-US" sz="2400" dirty="0"/>
              <a:t>be they wealthy or poor, </a:t>
            </a:r>
          </a:p>
          <a:p>
            <a:pPr marL="0" indent="0" algn="ctr" eaLnBrk="1" hangingPunct="1">
              <a:lnSpc>
                <a:spcPct val="90000"/>
              </a:lnSpc>
              <a:spcBef>
                <a:spcPts val="0"/>
              </a:spcBef>
              <a:buNone/>
            </a:pPr>
            <a:r>
              <a:rPr lang="en-US" b="1" dirty="0"/>
              <a:t>want the gratitude of powerful friends and relatives, </a:t>
            </a:r>
          </a:p>
          <a:p>
            <a:pPr marL="0" indent="0" algn="ctr" eaLnBrk="1" hangingPunct="1">
              <a:lnSpc>
                <a:spcPct val="90000"/>
              </a:lnSpc>
              <a:spcBef>
                <a:spcPts val="0"/>
              </a:spcBef>
              <a:buNone/>
            </a:pPr>
            <a:r>
              <a:rPr lang="en-US" b="1" dirty="0"/>
              <a:t>the fear of their enemies, </a:t>
            </a:r>
          </a:p>
          <a:p>
            <a:pPr marL="0" indent="0" algn="ctr" eaLnBrk="1" hangingPunct="1">
              <a:lnSpc>
                <a:spcPct val="90000"/>
              </a:lnSpc>
              <a:spcBef>
                <a:spcPts val="0"/>
              </a:spcBef>
              <a:buNone/>
            </a:pPr>
            <a:r>
              <a:rPr lang="en-US" b="1" dirty="0"/>
              <a:t>and the respect of everybody</a:t>
            </a:r>
          </a:p>
          <a:p>
            <a:pPr eaLnBrk="1" hangingPunct="1">
              <a:lnSpc>
                <a:spcPct val="90000"/>
              </a:lnSpc>
              <a:spcBef>
                <a:spcPts val="0"/>
              </a:spcBef>
            </a:pPr>
            <a:endParaRPr lang="en-US" sz="1600" dirty="0"/>
          </a:p>
          <a:p>
            <a:pPr eaLnBrk="1" hangingPunct="1">
              <a:lnSpc>
                <a:spcPct val="90000"/>
              </a:lnSpc>
              <a:spcBef>
                <a:spcPts val="0"/>
              </a:spcBef>
            </a:pPr>
            <a:r>
              <a:rPr lang="en-US" sz="2800" dirty="0"/>
              <a:t>Southerners seek wealth as a means of commanding obedience and respect from others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1843" name="Rectangle 3"/>
          <p:cNvSpPr>
            <a:spLocks noGrp="1" noChangeArrowheads="1"/>
          </p:cNvSpPr>
          <p:nvPr>
            <p:ph type="body" idx="1"/>
          </p:nvPr>
        </p:nvSpPr>
        <p:spPr>
          <a:xfrm>
            <a:off x="914400" y="1761018"/>
            <a:ext cx="7315200" cy="4610493"/>
          </a:xfrm>
        </p:spPr>
        <p:txBody>
          <a:bodyPr/>
          <a:lstStyle/>
          <a:p>
            <a:pPr marL="0" indent="0" algn="ctr" eaLnBrk="1" hangingPunct="1">
              <a:lnSpc>
                <a:spcPct val="80000"/>
              </a:lnSpc>
              <a:buNone/>
            </a:pPr>
            <a:r>
              <a:rPr lang="en-US" sz="2800" dirty="0"/>
              <a:t>i</a:t>
            </a:r>
            <a:r>
              <a:rPr lang="en-US" dirty="0"/>
              <a:t>n the </a:t>
            </a:r>
            <a:r>
              <a:rPr lang="en-US" b="1" dirty="0"/>
              <a:t>south</a:t>
            </a:r>
            <a:r>
              <a:rPr lang="en-US" dirty="0"/>
              <a:t> the culture centers around </a:t>
            </a:r>
            <a:r>
              <a:rPr lang="en-US" sz="4000" b="1" dirty="0"/>
              <a:t>death</a:t>
            </a:r>
            <a:endParaRPr lang="en-US" b="1" dirty="0"/>
          </a:p>
          <a:p>
            <a:pPr marL="231775" indent="-231775" eaLnBrk="1" hangingPunct="1">
              <a:lnSpc>
                <a:spcPct val="80000"/>
              </a:lnSpc>
            </a:pPr>
            <a:endParaRPr lang="en-US" sz="1600" dirty="0"/>
          </a:p>
          <a:p>
            <a:pPr marL="231775" lvl="1" indent="-231775" eaLnBrk="1" hangingPunct="1">
              <a:lnSpc>
                <a:spcPct val="80000"/>
              </a:lnSpc>
            </a:pPr>
            <a:r>
              <a:rPr lang="en-US" sz="2000" dirty="0"/>
              <a:t>The Italians worry that the operatic drama of life will fall apart when a family member dies</a:t>
            </a:r>
          </a:p>
          <a:p>
            <a:pPr marL="231775" lvl="1" indent="-231775" eaLnBrk="1" hangingPunct="1">
              <a:lnSpc>
                <a:spcPct val="80000"/>
              </a:lnSpc>
            </a:pPr>
            <a:endParaRPr lang="en-US" sz="2000" dirty="0"/>
          </a:p>
          <a:p>
            <a:pPr marL="231775" lvl="1" indent="-231775" eaLnBrk="1" hangingPunct="1">
              <a:lnSpc>
                <a:spcPct val="80000"/>
              </a:lnSpc>
            </a:pPr>
            <a:r>
              <a:rPr lang="en-US" sz="2000" dirty="0"/>
              <a:t>The experience of dying  and the fear of not being able to react properly to such an event has forced southerners to create a complex strategy to enable them to face and conquer death</a:t>
            </a:r>
          </a:p>
          <a:p>
            <a:pPr marL="231775" lvl="1" indent="-231775" eaLnBrk="1" hangingPunct="1">
              <a:lnSpc>
                <a:spcPct val="80000"/>
              </a:lnSpc>
            </a:pPr>
            <a:endParaRPr lang="en-US" sz="2000" dirty="0"/>
          </a:p>
          <a:p>
            <a:pPr marL="231775" lvl="1" indent="-231775" eaLnBrk="1" hangingPunct="1">
              <a:lnSpc>
                <a:spcPct val="80000"/>
              </a:lnSpc>
            </a:pPr>
            <a:r>
              <a:rPr lang="en-US" sz="2000" dirty="0"/>
              <a:t>The purpose of these </a:t>
            </a:r>
            <a:r>
              <a:rPr lang="en-US" b="1" dirty="0"/>
              <a:t>rituals</a:t>
            </a:r>
            <a:r>
              <a:rPr lang="en-US" dirty="0"/>
              <a:t> </a:t>
            </a:r>
            <a:r>
              <a:rPr lang="en-US" sz="2000" dirty="0"/>
              <a:t>is to re-establish contact between the living and the dead, because according to southern beliefs, the family includes both the living and the dead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2867" name="Rectangle 3"/>
          <p:cNvSpPr>
            <a:spLocks noGrp="1" noChangeArrowheads="1"/>
          </p:cNvSpPr>
          <p:nvPr>
            <p:ph type="body" idx="1"/>
          </p:nvPr>
        </p:nvSpPr>
        <p:spPr>
          <a:xfrm>
            <a:off x="914400" y="2098344"/>
            <a:ext cx="7315200" cy="3600986"/>
          </a:xfrm>
        </p:spPr>
        <p:txBody>
          <a:bodyPr/>
          <a:lstStyle/>
          <a:p>
            <a:pPr marL="0" indent="0" algn="ctr" eaLnBrk="1" hangingPunct="1">
              <a:spcBef>
                <a:spcPts val="0"/>
              </a:spcBef>
              <a:buNone/>
            </a:pPr>
            <a:r>
              <a:rPr lang="en-US" sz="2800" dirty="0"/>
              <a:t>Each family member has reciprocal rights and duties, and people tend to attach great value to these obligations</a:t>
            </a:r>
          </a:p>
          <a:p>
            <a:pPr eaLnBrk="1" hangingPunct="1">
              <a:spcBef>
                <a:spcPts val="0"/>
              </a:spcBef>
            </a:pPr>
            <a:endParaRPr lang="en-US" dirty="0"/>
          </a:p>
          <a:p>
            <a:pPr lvl="1" eaLnBrk="1" hangingPunct="1">
              <a:spcBef>
                <a:spcPts val="0"/>
              </a:spcBef>
            </a:pPr>
            <a:r>
              <a:rPr lang="en-US" b="1" dirty="0"/>
              <a:t>The dead </a:t>
            </a:r>
            <a:r>
              <a:rPr lang="en-US" dirty="0"/>
              <a:t>have to protect </a:t>
            </a:r>
            <a:r>
              <a:rPr lang="en-US" b="1" dirty="0"/>
              <a:t>the living</a:t>
            </a:r>
          </a:p>
          <a:p>
            <a:pPr lvl="1" eaLnBrk="1" hangingPunct="1">
              <a:spcBef>
                <a:spcPts val="0"/>
              </a:spcBef>
            </a:pPr>
            <a:endParaRPr lang="en-US" dirty="0"/>
          </a:p>
          <a:p>
            <a:pPr lvl="1" eaLnBrk="1" hangingPunct="1">
              <a:spcBef>
                <a:spcPts val="0"/>
              </a:spcBef>
            </a:pPr>
            <a:r>
              <a:rPr lang="en-US" b="1" dirty="0"/>
              <a:t>The living </a:t>
            </a:r>
            <a:r>
              <a:rPr lang="en-US" dirty="0"/>
              <a:t>have to keep alive the memory of </a:t>
            </a:r>
            <a:r>
              <a:rPr lang="en-US" b="1" dirty="0"/>
              <a:t>the dead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3891" name="Rectangle 3"/>
          <p:cNvSpPr>
            <a:spLocks noGrp="1" noChangeArrowheads="1"/>
          </p:cNvSpPr>
          <p:nvPr>
            <p:ph type="body" idx="1"/>
          </p:nvPr>
        </p:nvSpPr>
        <p:spPr>
          <a:xfrm>
            <a:off x="914400" y="2514600"/>
            <a:ext cx="7315200" cy="2597827"/>
          </a:xfrm>
        </p:spPr>
        <p:txBody>
          <a:bodyPr/>
          <a:lstStyle/>
          <a:p>
            <a:pPr marL="0" indent="0" algn="ctr" eaLnBrk="1" hangingPunct="1">
              <a:lnSpc>
                <a:spcPct val="150000"/>
              </a:lnSpc>
              <a:spcBef>
                <a:spcPts val="0"/>
              </a:spcBef>
              <a:buNone/>
            </a:pPr>
            <a:r>
              <a:rPr lang="en-US" sz="2800" dirty="0"/>
              <a:t>This distinction between north and south can be found easily in Italian operas that tend to depict the characteristics </a:t>
            </a:r>
          </a:p>
          <a:p>
            <a:pPr marL="0" indent="0" algn="ctr" eaLnBrk="1" hangingPunct="1">
              <a:lnSpc>
                <a:spcPct val="150000"/>
              </a:lnSpc>
              <a:spcBef>
                <a:spcPts val="0"/>
              </a:spcBef>
              <a:buNone/>
            </a:pPr>
            <a:r>
              <a:rPr lang="en-US" sz="2800" dirty="0"/>
              <a:t>of one region or the other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http://en.wikipedia.org/wiki/Tosca</a:t>
            </a:r>
            <a:endParaRPr lang="en-US" sz="800" b="0" i="0" dirty="0">
              <a:solidFill>
                <a:srgbClr val="000000"/>
              </a:solidFill>
            </a:endParaRPr>
          </a:p>
        </p:txBody>
      </p:sp>
      <p:pic>
        <p:nvPicPr>
          <p:cNvPr id="8194" name="Picture 2"/>
          <p:cNvPicPr>
            <a:picLocks noChangeAspect="1" noChangeArrowheads="1"/>
          </p:cNvPicPr>
          <p:nvPr/>
        </p:nvPicPr>
        <p:blipFill>
          <a:blip r:embed="rId3" cstate="print"/>
          <a:srcRect/>
          <a:stretch>
            <a:fillRect/>
          </a:stretch>
        </p:blipFill>
        <p:spPr bwMode="auto">
          <a:xfrm>
            <a:off x="734703" y="381000"/>
            <a:ext cx="3924895" cy="5519383"/>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srcRect/>
          <a:stretch>
            <a:fillRect/>
          </a:stretch>
        </p:blipFill>
        <p:spPr bwMode="auto">
          <a:xfrm>
            <a:off x="4710752" y="609600"/>
            <a:ext cx="3260109" cy="5015552"/>
          </a:xfrm>
          <a:prstGeom prst="rect">
            <a:avLst/>
          </a:prstGeom>
          <a:noFill/>
          <a:ln w="9525">
            <a:noFill/>
            <a:miter lim="800000"/>
            <a:headEnd/>
            <a:tailEnd/>
          </a:ln>
        </p:spPr>
      </p:pic>
      <p:sp>
        <p:nvSpPr>
          <p:cNvPr id="6" name="Rectangle 5"/>
          <p:cNvSpPr/>
          <p:nvPr/>
        </p:nvSpPr>
        <p:spPr>
          <a:xfrm>
            <a:off x="5257800" y="4386894"/>
            <a:ext cx="2355132" cy="1175706"/>
          </a:xfrm>
          <a:prstGeom prst="rect">
            <a:avLst/>
          </a:prstGeom>
        </p:spPr>
        <p:txBody>
          <a:bodyPr wrap="none">
            <a:spAutoFit/>
          </a:bodyPr>
          <a:lstStyle/>
          <a:p>
            <a:r>
              <a:rPr lang="it-IT" b="0" dirty="0">
                <a:solidFill>
                  <a:srgbClr val="FFFFFF"/>
                </a:solidFill>
              </a:rPr>
              <a:t>Cavalleria </a:t>
            </a:r>
          </a:p>
          <a:p>
            <a:r>
              <a:rPr lang="it-IT" b="0" dirty="0">
                <a:solidFill>
                  <a:srgbClr val="FFFFFF"/>
                </a:solidFill>
              </a:rPr>
              <a:t>Rusticana</a:t>
            </a:r>
            <a:endParaRPr lang="en-US" dirty="0"/>
          </a:p>
        </p:txBody>
      </p:sp>
      <p:sp>
        <p:nvSpPr>
          <p:cNvPr id="7" name="Rectangle 6"/>
          <p:cNvSpPr/>
          <p:nvPr/>
        </p:nvSpPr>
        <p:spPr>
          <a:xfrm>
            <a:off x="5628459" y="5704768"/>
            <a:ext cx="1529586" cy="584775"/>
          </a:xfrm>
          <a:prstGeom prst="rect">
            <a:avLst/>
          </a:prstGeom>
        </p:spPr>
        <p:txBody>
          <a:bodyPr wrap="none">
            <a:spAutoFit/>
          </a:bodyPr>
          <a:lstStyle/>
          <a:p>
            <a:r>
              <a:rPr lang="it-IT" i="0" dirty="0">
                <a:solidFill>
                  <a:srgbClr val="000000"/>
                </a:solidFill>
              </a:rPr>
              <a:t>South</a:t>
            </a:r>
            <a:endParaRPr lang="en-US" i="0" dirty="0">
              <a:solidFill>
                <a:srgbClr val="000000"/>
              </a:solidFill>
            </a:endParaRPr>
          </a:p>
        </p:txBody>
      </p:sp>
      <p:sp>
        <p:nvSpPr>
          <p:cNvPr id="8" name="Rectangle 7"/>
          <p:cNvSpPr/>
          <p:nvPr/>
        </p:nvSpPr>
        <p:spPr>
          <a:xfrm>
            <a:off x="1994848" y="5701352"/>
            <a:ext cx="1497526" cy="584775"/>
          </a:xfrm>
          <a:prstGeom prst="rect">
            <a:avLst/>
          </a:prstGeom>
        </p:spPr>
        <p:txBody>
          <a:bodyPr wrap="none">
            <a:spAutoFit/>
          </a:bodyPr>
          <a:lstStyle/>
          <a:p>
            <a:r>
              <a:rPr lang="it-IT" i="0" dirty="0">
                <a:solidFill>
                  <a:srgbClr val="000000"/>
                </a:solidFill>
              </a:rPr>
              <a:t>North</a:t>
            </a:r>
            <a:endParaRPr lang="en-US" i="0" dirty="0">
              <a:solidFill>
                <a:srgbClr val="000000"/>
              </a:solidFill>
            </a:endParaRPr>
          </a:p>
        </p:txBody>
      </p:sp>
    </p:spTree>
  </p:cSld>
  <p:clrMapOvr>
    <a:masterClrMapping/>
  </p:clrMapOvr>
  <p:transition/>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4915" name="Rectangle 3"/>
          <p:cNvSpPr>
            <a:spLocks noGrp="1" noChangeArrowheads="1"/>
          </p:cNvSpPr>
          <p:nvPr>
            <p:ph type="body" idx="1"/>
          </p:nvPr>
        </p:nvSpPr>
        <p:spPr>
          <a:xfrm>
            <a:off x="914400" y="2242242"/>
            <a:ext cx="7315200" cy="3323987"/>
          </a:xfrm>
        </p:spPr>
        <p:txBody>
          <a:bodyPr/>
          <a:lstStyle/>
          <a:p>
            <a:pPr marL="0" indent="0" algn="ctr" eaLnBrk="1" hangingPunct="1">
              <a:lnSpc>
                <a:spcPct val="150000"/>
              </a:lnSpc>
              <a:spcBef>
                <a:spcPts val="0"/>
              </a:spcBef>
              <a:buNone/>
            </a:pPr>
            <a:r>
              <a:rPr lang="en-US" sz="2800" dirty="0"/>
              <a:t>for e.g. . . . </a:t>
            </a:r>
          </a:p>
          <a:p>
            <a:pPr marL="0" indent="0" algn="ctr" eaLnBrk="1" hangingPunct="1">
              <a:lnSpc>
                <a:spcPct val="150000"/>
              </a:lnSpc>
              <a:spcBef>
                <a:spcPts val="0"/>
              </a:spcBef>
              <a:buNone/>
            </a:pPr>
            <a:r>
              <a:rPr lang="en-US" sz="2800" b="1" i="1" dirty="0" err="1"/>
              <a:t>Cavalleria</a:t>
            </a:r>
            <a:r>
              <a:rPr lang="en-US" sz="2800" b="1" i="1" dirty="0"/>
              <a:t> </a:t>
            </a:r>
            <a:r>
              <a:rPr lang="en-US" sz="2800" b="1" i="1" dirty="0" err="1"/>
              <a:t>Rusticana</a:t>
            </a:r>
            <a:r>
              <a:rPr lang="en-US" sz="2800" dirty="0"/>
              <a:t>, by Pietro Mascagni, represents a classic southern opera with its emphasis on humble, folk, suspicion, and revenge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205325"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http://en.wikipedia.org/wiki/Cavalleria_rusticana</a:t>
            </a:r>
            <a:endParaRPr lang="en-US" sz="800" b="0" i="0" dirty="0">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457200" y="952500"/>
            <a:ext cx="8229600" cy="5143500"/>
          </a:xfrm>
          <a:prstGeom prst="rect">
            <a:avLst/>
          </a:prstGeom>
          <a:noFill/>
          <a:ln w="9525">
            <a:noFill/>
            <a:miter lim="800000"/>
            <a:headEnd/>
            <a:tailEnd/>
          </a:ln>
        </p:spPr>
      </p:pic>
    </p:spTree>
  </p:cSld>
  <p:clrMapOvr>
    <a:masterClrMapping/>
  </p:clrMapOvr>
  <p:transition/>
</p:sld>
</file>

<file path=ppt/slides/slide95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200400" y="6549570"/>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http://en.wikipedia.org/wiki/Cavalleria_rusticana</a:t>
            </a:r>
            <a:endParaRPr lang="en-US" sz="800" b="0" i="0" dirty="0">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457200" y="943428"/>
            <a:ext cx="8229600" cy="5143500"/>
          </a:xfrm>
          <a:prstGeom prst="rect">
            <a:avLst/>
          </a:prstGeom>
          <a:noFill/>
          <a:ln w="9525">
            <a:noFill/>
            <a:miter lim="800000"/>
            <a:headEnd/>
            <a:tailEnd/>
          </a:ln>
        </p:spPr>
      </p:pic>
    </p:spTree>
  </p:cSld>
  <p:clrMapOvr>
    <a:masterClrMapping/>
  </p:clrMapOvr>
  <p:transition/>
</p:sld>
</file>

<file path=ppt/slides/slide954.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205325" y="6551842"/>
            <a:ext cx="2723823"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http://en.wikipedia.org/wiki/Cavalleria_rusticana</a:t>
            </a:r>
            <a:endParaRPr lang="en-US" sz="800" b="0" i="0" dirty="0">
              <a:solidFill>
                <a:srgbClr val="000000"/>
              </a:solidFill>
            </a:endParaRPr>
          </a:p>
        </p:txBody>
      </p:sp>
      <p:pic>
        <p:nvPicPr>
          <p:cNvPr id="2050" name="Picture 2"/>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
        <p:nvSpPr>
          <p:cNvPr id="5" name="Rectangle 4"/>
          <p:cNvSpPr/>
          <p:nvPr/>
        </p:nvSpPr>
        <p:spPr>
          <a:xfrm>
            <a:off x="6128086" y="4749225"/>
            <a:ext cx="2558714" cy="584775"/>
          </a:xfrm>
          <a:prstGeom prst="rect">
            <a:avLst/>
          </a:prstGeom>
        </p:spPr>
        <p:txBody>
          <a:bodyPr wrap="none">
            <a:spAutoFit/>
          </a:bodyPr>
          <a:lstStyle/>
          <a:p>
            <a:r>
              <a:rPr lang="en-US" i="0" dirty="0">
                <a:solidFill>
                  <a:srgbClr val="FF0000"/>
                </a:solidFill>
              </a:rPr>
              <a:t>the </a:t>
            </a:r>
            <a:r>
              <a:rPr lang="en-US" dirty="0">
                <a:solidFill>
                  <a:srgbClr val="FF0000"/>
                </a:solidFill>
              </a:rPr>
              <a:t>Piazza</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2843848" y="6551842"/>
            <a:ext cx="344677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http://www.culturevulture.net/Opera/cavalleriahgo_10-08.htm</a:t>
            </a:r>
            <a:endParaRPr lang="en-US" sz="800" b="0" i="0" dirty="0">
              <a:solidFill>
                <a:srgbClr val="000000"/>
              </a:solidFill>
            </a:endParaRPr>
          </a:p>
        </p:txBody>
      </p:sp>
      <p:sp>
        <p:nvSpPr>
          <p:cNvPr id="8" name="Rectangle 2"/>
          <p:cNvSpPr>
            <a:spLocks noChangeArrowheads="1"/>
          </p:cNvSpPr>
          <p:nvPr/>
        </p:nvSpPr>
        <p:spPr bwMode="auto">
          <a:xfrm>
            <a:off x="733751" y="5791200"/>
            <a:ext cx="7648249" cy="307777"/>
          </a:xfrm>
          <a:prstGeom prst="rect">
            <a:avLst/>
          </a:prstGeom>
          <a:noFill/>
          <a:ln w="9525">
            <a:noFill/>
            <a:miter lim="800000"/>
            <a:headEnd/>
            <a:tailEnd/>
          </a:ln>
        </p:spPr>
        <p:txBody>
          <a:bodyPr wrap="none">
            <a:spAutoFit/>
          </a:bodyPr>
          <a:lstStyle/>
          <a:p>
            <a:r>
              <a:rPr lang="en-US" sz="1400" b="0" i="0" dirty="0">
                <a:solidFill>
                  <a:srgbClr val="FFFFFF"/>
                </a:solidFill>
              </a:rPr>
              <a:t>An, of course, even in a small village they manage to get lots of people on stage.</a:t>
            </a:r>
          </a:p>
        </p:txBody>
      </p:sp>
      <p:pic>
        <p:nvPicPr>
          <p:cNvPr id="3077" name="Picture 5"/>
          <p:cNvPicPr>
            <a:picLocks noChangeAspect="1" noChangeArrowheads="1"/>
          </p:cNvPicPr>
          <p:nvPr/>
        </p:nvPicPr>
        <p:blipFill>
          <a:blip r:embed="rId3" cstate="print"/>
          <a:srcRect/>
          <a:stretch>
            <a:fillRect/>
          </a:stretch>
        </p:blipFill>
        <p:spPr bwMode="auto">
          <a:xfrm>
            <a:off x="685800" y="508002"/>
            <a:ext cx="7772400" cy="5181600"/>
          </a:xfrm>
          <a:prstGeom prst="rect">
            <a:avLst/>
          </a:prstGeom>
          <a:noFill/>
          <a:ln w="9525">
            <a:noFill/>
            <a:miter lim="800000"/>
            <a:headEnd/>
            <a:tailEnd/>
          </a:ln>
        </p:spPr>
      </p:pic>
      <p:sp>
        <p:nvSpPr>
          <p:cNvPr id="10" name="Rectangle 2"/>
          <p:cNvSpPr>
            <a:spLocks noChangeArrowheads="1"/>
          </p:cNvSpPr>
          <p:nvPr/>
        </p:nvSpPr>
        <p:spPr bwMode="auto">
          <a:xfrm>
            <a:off x="1632344" y="6093023"/>
            <a:ext cx="5878533" cy="307777"/>
          </a:xfrm>
          <a:prstGeom prst="rect">
            <a:avLst/>
          </a:prstGeom>
          <a:noFill/>
          <a:ln w="9525">
            <a:noFill/>
            <a:miter lim="800000"/>
            <a:headEnd/>
            <a:tailEnd/>
          </a:ln>
        </p:spPr>
        <p:txBody>
          <a:bodyPr wrap="none">
            <a:spAutoFit/>
          </a:bodyPr>
          <a:lstStyle/>
          <a:p>
            <a:r>
              <a:rPr lang="it-IT" sz="1400" b="0" i="0" dirty="0">
                <a:solidFill>
                  <a:srgbClr val="FFFFFF"/>
                </a:solidFill>
              </a:rPr>
              <a:t>Maria Markina and Brandon Jovanovich in </a:t>
            </a:r>
            <a:r>
              <a:rPr lang="it-IT" sz="1400" b="0" dirty="0">
                <a:solidFill>
                  <a:srgbClr val="FFFFFF"/>
                </a:solidFill>
              </a:rPr>
              <a:t>Cavalleria Rusticana</a:t>
            </a:r>
            <a:r>
              <a:rPr lang="it-IT" sz="1400" b="0" i="0" dirty="0">
                <a:solidFill>
                  <a:srgbClr val="FFFFFF"/>
                </a:solidFill>
              </a:rPr>
              <a:t>.</a:t>
            </a:r>
            <a:endParaRPr lang="en-US" sz="1400" b="0" i="0" dirty="0">
              <a:solidFill>
                <a:srgbClr val="FFFFFF"/>
              </a:solidFill>
            </a:endParaRPr>
          </a:p>
        </p:txBody>
      </p:sp>
    </p:spTree>
  </p:cSld>
  <p:clrMapOvr>
    <a:masterClrMapping/>
  </p:clrMapOvr>
  <p:transition/>
</p:sld>
</file>

<file path=ppt/slides/slide95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2843848" y="6551842"/>
            <a:ext cx="344677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http://www.culturevulture.net/Opera/cavalleriahgo_10-08.htm</a:t>
            </a:r>
            <a:endParaRPr lang="en-US" sz="800" b="0" i="0" dirty="0">
              <a:solidFill>
                <a:srgbClr val="000000"/>
              </a:solidFill>
            </a:endParaRPr>
          </a:p>
        </p:txBody>
      </p:sp>
      <p:sp>
        <p:nvSpPr>
          <p:cNvPr id="8" name="Rectangle 2"/>
          <p:cNvSpPr>
            <a:spLocks noChangeArrowheads="1"/>
          </p:cNvSpPr>
          <p:nvPr/>
        </p:nvSpPr>
        <p:spPr bwMode="auto">
          <a:xfrm>
            <a:off x="733751" y="5791200"/>
            <a:ext cx="7648249" cy="307777"/>
          </a:xfrm>
          <a:prstGeom prst="rect">
            <a:avLst/>
          </a:prstGeom>
          <a:noFill/>
          <a:ln w="9525">
            <a:noFill/>
            <a:miter lim="800000"/>
            <a:headEnd/>
            <a:tailEnd/>
          </a:ln>
        </p:spPr>
        <p:txBody>
          <a:bodyPr wrap="none">
            <a:spAutoFit/>
          </a:bodyPr>
          <a:lstStyle/>
          <a:p>
            <a:r>
              <a:rPr lang="en-US" sz="1400" b="0" i="0" dirty="0">
                <a:solidFill>
                  <a:srgbClr val="FFFFFF"/>
                </a:solidFill>
              </a:rPr>
              <a:t>An, of course, even in a small village they manage to get lots of people on stage.</a:t>
            </a:r>
          </a:p>
        </p:txBody>
      </p:sp>
      <p:sp>
        <p:nvSpPr>
          <p:cNvPr id="10" name="Rectangle 2"/>
          <p:cNvSpPr>
            <a:spLocks noChangeArrowheads="1"/>
          </p:cNvSpPr>
          <p:nvPr/>
        </p:nvSpPr>
        <p:spPr bwMode="auto">
          <a:xfrm>
            <a:off x="1632344" y="6093023"/>
            <a:ext cx="5878533" cy="307777"/>
          </a:xfrm>
          <a:prstGeom prst="rect">
            <a:avLst/>
          </a:prstGeom>
          <a:noFill/>
          <a:ln w="9525">
            <a:noFill/>
            <a:miter lim="800000"/>
            <a:headEnd/>
            <a:tailEnd/>
          </a:ln>
        </p:spPr>
        <p:txBody>
          <a:bodyPr wrap="none">
            <a:spAutoFit/>
          </a:bodyPr>
          <a:lstStyle/>
          <a:p>
            <a:r>
              <a:rPr lang="it-IT" sz="1400" b="0" i="0" dirty="0">
                <a:solidFill>
                  <a:srgbClr val="FFFFFF"/>
                </a:solidFill>
              </a:rPr>
              <a:t>Maria Markina and Brandon Jovanovich in </a:t>
            </a:r>
            <a:r>
              <a:rPr lang="it-IT" sz="1400" b="0" dirty="0">
                <a:solidFill>
                  <a:srgbClr val="FFFFFF"/>
                </a:solidFill>
              </a:rPr>
              <a:t>Cavalleria Rusticana</a:t>
            </a:r>
            <a:r>
              <a:rPr lang="it-IT" sz="1400" b="0" i="0" dirty="0">
                <a:solidFill>
                  <a:srgbClr val="FFFFFF"/>
                </a:solidFill>
              </a:rPr>
              <a:t>.</a:t>
            </a:r>
            <a:endParaRPr lang="en-US" sz="1400" b="0" i="0" dirty="0">
              <a:solidFill>
                <a:srgbClr val="FFFFFF"/>
              </a:solidFill>
            </a:endParaRPr>
          </a:p>
        </p:txBody>
      </p:sp>
      <p:pic>
        <p:nvPicPr>
          <p:cNvPr id="4098" name="Picture 2"/>
          <p:cNvPicPr>
            <a:picLocks noChangeAspect="1" noChangeArrowheads="1"/>
          </p:cNvPicPr>
          <p:nvPr/>
        </p:nvPicPr>
        <p:blipFill>
          <a:blip r:embed="rId3" cstate="print"/>
          <a:srcRect/>
          <a:stretch>
            <a:fillRect/>
          </a:stretch>
        </p:blipFill>
        <p:spPr bwMode="auto">
          <a:xfrm>
            <a:off x="685800" y="1306284"/>
            <a:ext cx="7772400" cy="4368089"/>
          </a:xfrm>
          <a:prstGeom prst="rect">
            <a:avLst/>
          </a:prstGeom>
          <a:noFill/>
          <a:ln w="9525">
            <a:noFill/>
            <a:miter lim="800000"/>
            <a:headEnd/>
            <a:tailEnd/>
          </a:ln>
        </p:spPr>
      </p:pic>
    </p:spTree>
  </p:cSld>
  <p:clrMapOvr>
    <a:masterClrMapping/>
  </p:clrMapOvr>
  <p:transition/>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5939" name="Rectangle 3"/>
          <p:cNvSpPr>
            <a:spLocks noGrp="1" noChangeArrowheads="1"/>
          </p:cNvSpPr>
          <p:nvPr>
            <p:ph type="body" idx="1"/>
          </p:nvPr>
        </p:nvSpPr>
        <p:spPr>
          <a:xfrm>
            <a:off x="914400" y="2104032"/>
            <a:ext cx="7315200" cy="3970318"/>
          </a:xfrm>
        </p:spPr>
        <p:txBody>
          <a:bodyPr/>
          <a:lstStyle/>
          <a:p>
            <a:pPr marL="0" indent="0" algn="ctr" eaLnBrk="1" hangingPunct="1">
              <a:buNone/>
            </a:pPr>
            <a:r>
              <a:rPr lang="en-US" sz="2800" dirty="0"/>
              <a:t>In contrast, Giuseppe Verdi’s </a:t>
            </a:r>
          </a:p>
          <a:p>
            <a:pPr marL="0" indent="0" algn="ctr" eaLnBrk="1" hangingPunct="1">
              <a:buNone/>
            </a:pPr>
            <a:r>
              <a:rPr lang="en-US" sz="2800" b="1" i="1" dirty="0"/>
              <a:t>Tosca</a:t>
            </a:r>
            <a:r>
              <a:rPr lang="en-US" sz="2800" dirty="0"/>
              <a:t> emphasizes the north, </a:t>
            </a:r>
          </a:p>
          <a:p>
            <a:pPr marL="0" indent="0" algn="ctr" eaLnBrk="1" hangingPunct="1">
              <a:buNone/>
            </a:pPr>
            <a:r>
              <a:rPr lang="en-US" sz="2800" dirty="0"/>
              <a:t>as it takes place in elegant urban settings in which important personages display more subtle and complex feelings, </a:t>
            </a:r>
          </a:p>
          <a:p>
            <a:pPr marL="0" indent="0" algn="ctr" eaLnBrk="1" hangingPunct="1">
              <a:buNone/>
            </a:pPr>
            <a:r>
              <a:rPr lang="en-US" sz="2800" dirty="0"/>
              <a:t>although no less passionate </a:t>
            </a:r>
          </a:p>
          <a:p>
            <a:pPr marL="0" indent="0" algn="ctr" eaLnBrk="1" hangingPunct="1">
              <a:buNone/>
            </a:pPr>
            <a:r>
              <a:rPr lang="en-US" sz="2800" dirty="0"/>
              <a:t>(and perhaps even more so) </a:t>
            </a:r>
          </a:p>
          <a:p>
            <a:pPr marL="0" indent="0" algn="ctr" eaLnBrk="1" hangingPunct="1">
              <a:buNone/>
            </a:pPr>
            <a:r>
              <a:rPr lang="en-US" sz="2800" dirty="0"/>
              <a:t>than those found among the southerners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http://en.wikipedia.org/wiki/Tosca</a:t>
            </a:r>
            <a:endParaRPr lang="en-US" sz="800" b="0" i="0" dirty="0">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Tree>
  </p:cSld>
  <p:clrMapOvr>
    <a:masterClrMapping/>
  </p:clrMapOvr>
  <p:transition/>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14400" y="3858291"/>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t>Quiz . . .</a:t>
            </a:r>
            <a:endParaRPr lang="en-US" sz="60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p:cNvSpPr/>
          <p:nvPr/>
        </p:nvSpPr>
        <p:spPr>
          <a:xfrm>
            <a:off x="2569191" y="5271448"/>
            <a:ext cx="4004622" cy="584775"/>
          </a:xfrm>
          <a:prstGeom prst="rect">
            <a:avLst/>
          </a:prstGeom>
        </p:spPr>
        <p:txBody>
          <a:bodyPr wrap="none">
            <a:spAutoFit/>
          </a:bodyPr>
          <a:lstStyle/>
          <a:p>
            <a:r>
              <a:rPr lang="en-US" kern="0" dirty="0">
                <a:ln w="12700">
                  <a:solidFill>
                    <a:schemeClr val="accent1"/>
                  </a:solidFill>
                </a:ln>
                <a:solidFill>
                  <a:srgbClr val="000000"/>
                </a:solidFill>
                <a:effectLst>
                  <a:outerShdw blurRad="50800" dist="38100" algn="l" rotWithShape="0">
                    <a:prstClr val="black">
                      <a:alpha val="40000"/>
                    </a:prstClr>
                  </a:outerShdw>
                </a:effectLst>
              </a:rPr>
              <a:t>North or South?</a:t>
            </a:r>
            <a:endParaRPr lang="en-US" i="0" dirty="0">
              <a:solidFill>
                <a:srgbClr val="000000"/>
              </a:solidFill>
            </a:endParaRPr>
          </a:p>
        </p:txBody>
      </p:sp>
    </p:spTree>
  </p:cSld>
  <p:clrMapOvr>
    <a:masterClrMapping/>
  </p:clrMapOvr>
  <p:transition/>
</p:sld>
</file>

<file path=ppt/slides/slide9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3200"/>
            <a:ext cx="197201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http://en.wikipedia.org/wiki/Tosca</a:t>
            </a:r>
            <a:endParaRPr lang="en-US" sz="800" b="0" i="0" dirty="0">
              <a:solidFill>
                <a:srgbClr val="000000"/>
              </a:solidFill>
            </a:endParaRPr>
          </a:p>
        </p:txBody>
      </p:sp>
      <p:pic>
        <p:nvPicPr>
          <p:cNvPr id="10243" name="Picture 3"/>
          <p:cNvPicPr>
            <a:picLocks noChangeAspect="1" noChangeArrowheads="1"/>
          </p:cNvPicPr>
          <p:nvPr/>
        </p:nvPicPr>
        <p:blipFill>
          <a:blip r:embed="rId3" cstate="print"/>
          <a:srcRect/>
          <a:stretch>
            <a:fillRect/>
          </a:stretch>
        </p:blipFill>
        <p:spPr bwMode="auto">
          <a:xfrm>
            <a:off x="2971800" y="627797"/>
            <a:ext cx="2541254" cy="5571699"/>
          </a:xfrm>
          <a:prstGeom prst="rect">
            <a:avLst/>
          </a:prstGeom>
          <a:noFill/>
          <a:ln w="9525">
            <a:noFill/>
            <a:miter lim="800000"/>
            <a:headEnd/>
            <a:tailEnd/>
          </a:ln>
        </p:spPr>
      </p:pic>
      <p:pic>
        <p:nvPicPr>
          <p:cNvPr id="10244" name="Picture 4"/>
          <p:cNvPicPr>
            <a:picLocks noChangeAspect="1" noChangeArrowheads="1"/>
          </p:cNvPicPr>
          <p:nvPr/>
        </p:nvPicPr>
        <p:blipFill>
          <a:blip r:embed="rId4" cstate="print"/>
          <a:srcRect/>
          <a:stretch>
            <a:fillRect/>
          </a:stretch>
        </p:blipFill>
        <p:spPr bwMode="auto">
          <a:xfrm>
            <a:off x="5437496" y="664192"/>
            <a:ext cx="3557016" cy="5486400"/>
          </a:xfrm>
          <a:prstGeom prst="rect">
            <a:avLst/>
          </a:prstGeom>
          <a:noFill/>
          <a:ln w="9525">
            <a:noFill/>
            <a:miter lim="800000"/>
            <a:headEnd/>
            <a:tailEnd/>
          </a:ln>
        </p:spPr>
      </p:pic>
      <p:pic>
        <p:nvPicPr>
          <p:cNvPr id="7" name="Picture 2"/>
          <p:cNvPicPr>
            <a:picLocks noChangeAspect="1" noChangeArrowheads="1"/>
          </p:cNvPicPr>
          <p:nvPr/>
        </p:nvPicPr>
        <p:blipFill>
          <a:blip r:embed="rId5" cstate="print"/>
          <a:srcRect/>
          <a:stretch>
            <a:fillRect/>
          </a:stretch>
        </p:blipFill>
        <p:spPr bwMode="auto">
          <a:xfrm>
            <a:off x="138752" y="685800"/>
            <a:ext cx="2924385" cy="5486400"/>
          </a:xfrm>
          <a:prstGeom prst="rect">
            <a:avLst/>
          </a:prstGeom>
          <a:noFill/>
          <a:ln w="9525">
            <a:noFill/>
            <a:miter lim="800000"/>
            <a:headEnd/>
            <a:tailEnd/>
          </a:ln>
        </p:spPr>
      </p:pic>
      <p:sp>
        <p:nvSpPr>
          <p:cNvPr id="11" name="Rectangle 10"/>
          <p:cNvSpPr/>
          <p:nvPr/>
        </p:nvSpPr>
        <p:spPr>
          <a:xfrm>
            <a:off x="2569191" y="5271448"/>
            <a:ext cx="4004622" cy="584775"/>
          </a:xfrm>
          <a:prstGeom prst="rect">
            <a:avLst/>
          </a:prstGeom>
        </p:spPr>
        <p:txBody>
          <a:bodyPr wrap="none">
            <a:spAutoFit/>
          </a:bodyPr>
          <a:lstStyle/>
          <a:p>
            <a:r>
              <a:rPr lang="en-US" kern="0" dirty="0">
                <a:ln w="12700">
                  <a:solidFill>
                    <a:schemeClr val="accent1"/>
                  </a:solidFill>
                </a:ln>
                <a:solidFill>
                  <a:srgbClr val="000000"/>
                </a:solidFill>
                <a:effectLst>
                  <a:outerShdw blurRad="50800" dist="38100" algn="l" rotWithShape="0">
                    <a:prstClr val="black">
                      <a:alpha val="40000"/>
                    </a:prstClr>
                  </a:outerShdw>
                </a:effectLst>
              </a:rPr>
              <a:t>North or South?</a:t>
            </a:r>
            <a:endParaRPr lang="en-US" i="0" dirty="0">
              <a:solidFill>
                <a:srgbClr val="000000"/>
              </a:solidFill>
            </a:endParaRPr>
          </a:p>
        </p:txBody>
      </p:sp>
    </p:spTree>
  </p:cSld>
  <p:clrMapOvr>
    <a:masterClrMapping/>
  </p:clrMapOvr>
  <p:transition/>
</p:sld>
</file>

<file path=ppt/slides/slide96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95287" y="-21608"/>
            <a:ext cx="8945217" cy="6858000"/>
          </a:xfrm>
          <a:prstGeom prst="rect">
            <a:avLst/>
          </a:prstGeom>
          <a:noFill/>
          <a:ln w="9525">
            <a:noFill/>
            <a:miter lim="800000"/>
            <a:headEnd/>
            <a:tailEnd/>
          </a:ln>
        </p:spPr>
      </p:pic>
      <p:sp>
        <p:nvSpPr>
          <p:cNvPr id="6"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http://en.wikipedia.org/wiki/Tosca</a:t>
            </a:r>
            <a:endParaRPr lang="en-US" sz="800" b="0" i="0" dirty="0">
              <a:solidFill>
                <a:srgbClr val="000000"/>
              </a:solidFill>
            </a:endParaRPr>
          </a:p>
        </p:txBody>
      </p:sp>
      <p:sp>
        <p:nvSpPr>
          <p:cNvPr id="5" name="Rectangle 4"/>
          <p:cNvSpPr/>
          <p:nvPr/>
        </p:nvSpPr>
        <p:spPr>
          <a:xfrm>
            <a:off x="2569191" y="5271448"/>
            <a:ext cx="4004622" cy="584775"/>
          </a:xfrm>
          <a:prstGeom prst="rect">
            <a:avLst/>
          </a:prstGeom>
        </p:spPr>
        <p:txBody>
          <a:bodyPr wrap="none">
            <a:spAutoFit/>
          </a:bodyPr>
          <a:lstStyle/>
          <a:p>
            <a:r>
              <a:rPr lang="en-US" kern="0" dirty="0">
                <a:ln w="12700">
                  <a:solidFill>
                    <a:schemeClr val="accent1"/>
                  </a:solidFill>
                </a:ln>
                <a:solidFill>
                  <a:srgbClr val="000000"/>
                </a:solidFill>
                <a:effectLst>
                  <a:outerShdw blurRad="50800" dist="38100" algn="l" rotWithShape="0">
                    <a:prstClr val="black">
                      <a:alpha val="40000"/>
                    </a:prstClr>
                  </a:outerShdw>
                </a:effectLst>
              </a:rPr>
              <a:t>North or South?</a:t>
            </a:r>
            <a:endParaRPr lang="en-US" i="0" dirty="0">
              <a:solidFill>
                <a:srgbClr val="000000"/>
              </a:solidFill>
            </a:endParaRPr>
          </a:p>
        </p:txBody>
      </p:sp>
    </p:spTree>
  </p:cSld>
  <p:clrMapOvr>
    <a:masterClrMapping/>
  </p:clrMapOvr>
  <p:transition/>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00752" y="4367241"/>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education</a:t>
            </a:r>
            <a:endParaRPr lang="en-US" sz="36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6963" name="Rectangle 3"/>
          <p:cNvSpPr>
            <a:spLocks noGrp="1" noChangeArrowheads="1"/>
          </p:cNvSpPr>
          <p:nvPr>
            <p:ph type="body" idx="1"/>
          </p:nvPr>
        </p:nvSpPr>
        <p:spPr>
          <a:xfrm>
            <a:off x="914400" y="1738952"/>
            <a:ext cx="7315200" cy="4622804"/>
          </a:xfrm>
        </p:spPr>
        <p:txBody>
          <a:bodyPr/>
          <a:lstStyle/>
          <a:p>
            <a:pPr marL="0" indent="0" algn="ctr" eaLnBrk="1" hangingPunct="1">
              <a:lnSpc>
                <a:spcPct val="80000"/>
              </a:lnSpc>
              <a:spcBef>
                <a:spcPts val="0"/>
              </a:spcBef>
              <a:buNone/>
            </a:pPr>
            <a:r>
              <a:rPr lang="en-US" sz="4000" b="1" dirty="0"/>
              <a:t>Education </a:t>
            </a:r>
          </a:p>
          <a:p>
            <a:pPr marL="0" indent="0" algn="ctr" eaLnBrk="1" hangingPunct="1">
              <a:lnSpc>
                <a:spcPct val="80000"/>
              </a:lnSpc>
              <a:spcBef>
                <a:spcPts val="0"/>
              </a:spcBef>
              <a:buNone/>
            </a:pPr>
            <a:r>
              <a:rPr lang="en-US" sz="2400" dirty="0"/>
              <a:t>has been a major mechanism for bringing about </a:t>
            </a:r>
          </a:p>
          <a:p>
            <a:pPr marL="0" indent="0" algn="ctr" eaLnBrk="1" hangingPunct="1">
              <a:lnSpc>
                <a:spcPct val="80000"/>
              </a:lnSpc>
              <a:spcBef>
                <a:spcPts val="0"/>
              </a:spcBef>
              <a:buNone/>
            </a:pPr>
            <a:r>
              <a:rPr lang="en-US" sz="3600" b="1" dirty="0"/>
              <a:t>the modernization of Italy</a:t>
            </a:r>
          </a:p>
          <a:p>
            <a:pPr marL="0" indent="0" algn="ctr" eaLnBrk="1" hangingPunct="1">
              <a:lnSpc>
                <a:spcPct val="80000"/>
              </a:lnSpc>
              <a:spcBef>
                <a:spcPts val="0"/>
              </a:spcBef>
              <a:buNone/>
            </a:pPr>
            <a:r>
              <a:rPr lang="en-US" sz="2400" dirty="0"/>
              <a:t>and</a:t>
            </a:r>
          </a:p>
          <a:p>
            <a:pPr marL="0" indent="0" algn="ctr" eaLnBrk="1" hangingPunct="1">
              <a:lnSpc>
                <a:spcPct val="80000"/>
              </a:lnSpc>
              <a:spcBef>
                <a:spcPts val="0"/>
              </a:spcBef>
              <a:buNone/>
            </a:pPr>
            <a:r>
              <a:rPr lang="en-US" sz="3600" b="1" dirty="0"/>
              <a:t>minimizing the regional differences</a:t>
            </a:r>
            <a:endParaRPr lang="en-US" b="1" dirty="0"/>
          </a:p>
          <a:p>
            <a:pPr eaLnBrk="1" hangingPunct="1">
              <a:lnSpc>
                <a:spcPct val="80000"/>
              </a:lnSpc>
              <a:spcBef>
                <a:spcPts val="0"/>
              </a:spcBef>
            </a:pPr>
            <a:endParaRPr lang="en-US" sz="1600" dirty="0"/>
          </a:p>
          <a:p>
            <a:pPr lvl="1" eaLnBrk="1" hangingPunct="1">
              <a:lnSpc>
                <a:spcPct val="80000"/>
              </a:lnSpc>
              <a:spcBef>
                <a:spcPts val="0"/>
              </a:spcBef>
            </a:pPr>
            <a:r>
              <a:rPr lang="en-US" sz="2400" dirty="0">
                <a:solidFill>
                  <a:schemeClr val="accent1">
                    <a:lumMod val="90000"/>
                  </a:schemeClr>
                </a:solidFill>
              </a:rPr>
              <a:t>By </a:t>
            </a:r>
            <a:r>
              <a:rPr lang="en-US" sz="2400" dirty="0"/>
              <a:t>diffusing the national culture </a:t>
            </a:r>
            <a:r>
              <a:rPr lang="en-US" sz="2400" dirty="0">
                <a:solidFill>
                  <a:schemeClr val="accent1">
                    <a:lumMod val="90000"/>
                  </a:schemeClr>
                </a:solidFill>
              </a:rPr>
              <a:t>through the </a:t>
            </a:r>
            <a:r>
              <a:rPr lang="en-US" b="1" dirty="0"/>
              <a:t>teaching of one Italian language </a:t>
            </a:r>
            <a:r>
              <a:rPr lang="en-US" sz="2400" dirty="0"/>
              <a:t>and by raising literacy levels</a:t>
            </a:r>
            <a:r>
              <a:rPr lang="en-US" sz="2400" dirty="0">
                <a:solidFill>
                  <a:schemeClr val="accent1">
                    <a:lumMod val="90000"/>
                  </a:schemeClr>
                </a:solidFill>
              </a:rPr>
              <a:t>, Italians have stressed </a:t>
            </a:r>
            <a:r>
              <a:rPr lang="en-US" b="1" dirty="0"/>
              <a:t>cultural unity </a:t>
            </a:r>
            <a:r>
              <a:rPr lang="en-US" sz="2400" dirty="0"/>
              <a:t>and </a:t>
            </a:r>
            <a:r>
              <a:rPr lang="en-US" b="1" dirty="0"/>
              <a:t>deemphasized regionalism</a:t>
            </a:r>
            <a:r>
              <a:rPr lang="en-US" sz="2400" dirty="0"/>
              <a:t> </a:t>
            </a:r>
            <a:r>
              <a:rPr lang="en-US" sz="2400" dirty="0">
                <a:solidFill>
                  <a:schemeClr val="accent1">
                    <a:lumMod val="90000"/>
                  </a:schemeClr>
                </a:solidFill>
              </a:rPr>
              <a:t>to a greater degree than in the past</a:t>
            </a:r>
            <a:endParaRPr lang="en-US" sz="24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3587" name="Rectangle 3"/>
          <p:cNvSpPr>
            <a:spLocks noGrp="1" noChangeArrowheads="1"/>
          </p:cNvSpPr>
          <p:nvPr>
            <p:ph type="body" idx="1"/>
          </p:nvPr>
        </p:nvSpPr>
        <p:spPr>
          <a:xfrm>
            <a:off x="914400" y="1667499"/>
            <a:ext cx="7315200" cy="4401205"/>
          </a:xfrm>
        </p:spPr>
        <p:txBody>
          <a:bodyPr/>
          <a:lstStyle/>
          <a:p>
            <a:pPr eaLnBrk="1" hangingPunct="1">
              <a:spcBef>
                <a:spcPts val="0"/>
              </a:spcBef>
            </a:pPr>
            <a:r>
              <a:rPr lang="en-US" sz="2800" dirty="0"/>
              <a:t>Although the Italian culture consists of many regional subcultures, the modernization of Italy has begun to unify these subcultures</a:t>
            </a:r>
          </a:p>
          <a:p>
            <a:pPr eaLnBrk="1" hangingPunct="1">
              <a:spcBef>
                <a:spcPts val="0"/>
              </a:spcBef>
            </a:pPr>
            <a:endParaRPr lang="en-US" sz="2800" dirty="0"/>
          </a:p>
          <a:p>
            <a:pPr eaLnBrk="1" hangingPunct="1">
              <a:spcBef>
                <a:spcPts val="0"/>
              </a:spcBef>
            </a:pPr>
            <a:r>
              <a:rPr lang="en-US" sz="2800" dirty="0"/>
              <a:t>The Italian culture is continuously changing to one where the melody of the regional soloists blends together into a harmonic chorus, “as political reforms confirm”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00752" y="4367241"/>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business</a:t>
            </a:r>
            <a:endParaRPr lang="en-US" sz="36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7987" name="Rectangle 3"/>
          <p:cNvSpPr>
            <a:spLocks noGrp="1" noChangeArrowheads="1"/>
          </p:cNvSpPr>
          <p:nvPr>
            <p:ph type="body" idx="1"/>
          </p:nvPr>
        </p:nvSpPr>
        <p:spPr>
          <a:xfrm>
            <a:off x="914400" y="2743200"/>
            <a:ext cx="7315200" cy="2308324"/>
          </a:xfrm>
        </p:spPr>
        <p:txBody>
          <a:bodyPr/>
          <a:lstStyle/>
          <a:p>
            <a:pPr marL="0" indent="0" algn="ctr" eaLnBrk="1" hangingPunct="1">
              <a:spcBef>
                <a:spcPts val="0"/>
              </a:spcBef>
              <a:buNone/>
            </a:pPr>
            <a:r>
              <a:rPr lang="en-US" sz="2400" dirty="0"/>
              <a:t>Although many of the differences </a:t>
            </a:r>
          </a:p>
          <a:p>
            <a:pPr marL="0" indent="0" algn="ctr" eaLnBrk="1" hangingPunct="1">
              <a:spcBef>
                <a:spcPts val="0"/>
              </a:spcBef>
              <a:buNone/>
            </a:pPr>
            <a:r>
              <a:rPr lang="en-US" sz="2400" dirty="0"/>
              <a:t>between “the Two </a:t>
            </a:r>
            <a:r>
              <a:rPr lang="en-US" sz="2400" dirty="0" err="1"/>
              <a:t>Italies</a:t>
            </a:r>
            <a:r>
              <a:rPr lang="en-US" sz="2400" dirty="0"/>
              <a:t>” </a:t>
            </a:r>
          </a:p>
          <a:p>
            <a:pPr marL="0" indent="0" algn="ctr" eaLnBrk="1" hangingPunct="1">
              <a:spcBef>
                <a:spcPts val="0"/>
              </a:spcBef>
              <a:buNone/>
            </a:pPr>
            <a:r>
              <a:rPr lang="en-US" sz="2400" dirty="0"/>
              <a:t>have been defused and minimized through time </a:t>
            </a:r>
          </a:p>
          <a:p>
            <a:pPr marL="0" indent="0" algn="ctr" eaLnBrk="1" hangingPunct="1">
              <a:spcBef>
                <a:spcPts val="0"/>
              </a:spcBef>
              <a:buNone/>
            </a:pPr>
            <a:r>
              <a:rPr lang="en-US" sz="3600" b="1" dirty="0"/>
              <a:t>business dealings differ in the two regions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9011" name="Rectangle 3"/>
          <p:cNvSpPr>
            <a:spLocks noGrp="1" noChangeArrowheads="1"/>
          </p:cNvSpPr>
          <p:nvPr>
            <p:ph type="body" idx="1"/>
          </p:nvPr>
        </p:nvSpPr>
        <p:spPr>
          <a:xfrm>
            <a:off x="914400" y="1315018"/>
            <a:ext cx="7315200" cy="4862870"/>
          </a:xfrm>
        </p:spPr>
        <p:txBody>
          <a:bodyPr/>
          <a:lstStyle/>
          <a:p>
            <a:pPr marL="0" indent="0" algn="ctr" eaLnBrk="1" hangingPunct="1">
              <a:spcBef>
                <a:spcPts val="0"/>
              </a:spcBef>
              <a:buNone/>
            </a:pPr>
            <a:r>
              <a:rPr lang="en-US" sz="2400" dirty="0">
                <a:solidFill>
                  <a:schemeClr val="accent1">
                    <a:lumMod val="90000"/>
                  </a:schemeClr>
                </a:solidFill>
              </a:rPr>
              <a:t>Working with people from </a:t>
            </a:r>
          </a:p>
          <a:p>
            <a:pPr marL="0" indent="0" algn="ctr" eaLnBrk="1" hangingPunct="1">
              <a:spcBef>
                <a:spcPts val="0"/>
              </a:spcBef>
              <a:buNone/>
            </a:pPr>
            <a:r>
              <a:rPr lang="en-US" b="1" dirty="0"/>
              <a:t>northern Italy</a:t>
            </a:r>
            <a:endParaRPr lang="en-US" sz="2800" dirty="0">
              <a:solidFill>
                <a:schemeClr val="accent1">
                  <a:lumMod val="90000"/>
                </a:schemeClr>
              </a:solidFill>
            </a:endParaRPr>
          </a:p>
          <a:p>
            <a:pPr marL="0" indent="0" algn="ctr" eaLnBrk="1" hangingPunct="1">
              <a:spcBef>
                <a:spcPts val="0"/>
              </a:spcBef>
              <a:buNone/>
            </a:pPr>
            <a:r>
              <a:rPr lang="en-US" sz="2400" dirty="0">
                <a:solidFill>
                  <a:schemeClr val="accent1">
                    <a:lumMod val="90000"/>
                  </a:schemeClr>
                </a:solidFill>
              </a:rPr>
              <a:t>a low-context subculture that </a:t>
            </a:r>
          </a:p>
          <a:p>
            <a:pPr marL="0" indent="0" algn="ctr" eaLnBrk="1" hangingPunct="1">
              <a:spcBef>
                <a:spcPts val="0"/>
              </a:spcBef>
              <a:buNone/>
            </a:pPr>
            <a:r>
              <a:rPr lang="en-US" sz="2800" dirty="0"/>
              <a:t>emphasizes written rules and agreements, is </a:t>
            </a:r>
            <a:br>
              <a:rPr lang="en-US" sz="2800" dirty="0"/>
            </a:br>
            <a:r>
              <a:rPr lang="en-US" b="1" dirty="0"/>
              <a:t>much like dealing with the Americans or Germans</a:t>
            </a:r>
            <a:endParaRPr lang="en-US" sz="2800" b="1" dirty="0"/>
          </a:p>
          <a:p>
            <a:pPr eaLnBrk="1" hangingPunct="1">
              <a:spcBef>
                <a:spcPts val="0"/>
              </a:spcBef>
            </a:pPr>
            <a:endParaRPr lang="en-US" sz="1400" dirty="0"/>
          </a:p>
          <a:p>
            <a:pPr lvl="1" eaLnBrk="1" hangingPunct="1">
              <a:spcBef>
                <a:spcPts val="0"/>
              </a:spcBef>
            </a:pPr>
            <a:r>
              <a:rPr lang="en-US" sz="2000" dirty="0">
                <a:solidFill>
                  <a:schemeClr val="accent1">
                    <a:lumMod val="90000"/>
                  </a:schemeClr>
                </a:solidFill>
              </a:rPr>
              <a:t>Negotiating effectively with northern Italians essentially means communicating with them in A</a:t>
            </a:r>
            <a:br>
              <a:rPr lang="en-US" sz="2000" dirty="0"/>
            </a:br>
            <a:r>
              <a:rPr lang="en-US" sz="2400" b="1" dirty="0"/>
              <a:t>straightforward, sophisticated manner</a:t>
            </a:r>
            <a:endParaRPr lang="en-US" sz="2000" b="1" dirty="0"/>
          </a:p>
          <a:p>
            <a:pPr lvl="1" eaLnBrk="1" hangingPunct="1">
              <a:spcBef>
                <a:spcPts val="0"/>
              </a:spcBef>
            </a:pPr>
            <a:endParaRPr lang="en-US" sz="1600" dirty="0"/>
          </a:p>
          <a:p>
            <a:pPr lvl="1" eaLnBrk="1" hangingPunct="1">
              <a:spcBef>
                <a:spcPts val="0"/>
              </a:spcBef>
            </a:pPr>
            <a:r>
              <a:rPr lang="en-US" sz="2400" b="1" dirty="0"/>
              <a:t>social talk should be kept to a minimum </a:t>
            </a:r>
            <a:br>
              <a:rPr lang="en-US" sz="2400" b="1" dirty="0"/>
            </a:br>
            <a:r>
              <a:rPr lang="en-US" sz="2000" dirty="0">
                <a:solidFill>
                  <a:schemeClr val="accent1">
                    <a:lumMod val="90000"/>
                  </a:schemeClr>
                </a:solidFill>
              </a:rPr>
              <a:t>in order to get down to business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0035" name="Rectangle 3"/>
          <p:cNvSpPr>
            <a:spLocks noGrp="1" noChangeArrowheads="1"/>
          </p:cNvSpPr>
          <p:nvPr>
            <p:ph type="body" idx="1"/>
          </p:nvPr>
        </p:nvSpPr>
        <p:spPr>
          <a:xfrm>
            <a:off x="914400" y="1314736"/>
            <a:ext cx="7315200" cy="5386090"/>
          </a:xfrm>
        </p:spPr>
        <p:txBody>
          <a:bodyPr/>
          <a:lstStyle/>
          <a:p>
            <a:pPr marL="0" indent="0" algn="ctr" eaLnBrk="1" hangingPunct="1">
              <a:spcBef>
                <a:spcPts val="0"/>
              </a:spcBef>
              <a:buNone/>
            </a:pPr>
            <a:r>
              <a:rPr lang="en-US" sz="2400" dirty="0">
                <a:solidFill>
                  <a:schemeClr val="accent1">
                    <a:lumMod val="90000"/>
                  </a:schemeClr>
                </a:solidFill>
              </a:rPr>
              <a:t>When negotiating with people from </a:t>
            </a:r>
          </a:p>
          <a:p>
            <a:pPr marL="0" indent="0" algn="ctr" eaLnBrk="1" hangingPunct="1">
              <a:spcBef>
                <a:spcPts val="0"/>
              </a:spcBef>
              <a:buNone/>
            </a:pPr>
            <a:r>
              <a:rPr lang="en-US" b="1" dirty="0"/>
              <a:t>southern Italy</a:t>
            </a:r>
            <a:endParaRPr lang="en-US" sz="2800" dirty="0"/>
          </a:p>
          <a:p>
            <a:pPr marL="0" indent="0" algn="ctr" eaLnBrk="1" hangingPunct="1">
              <a:spcBef>
                <a:spcPts val="0"/>
              </a:spcBef>
              <a:buNone/>
            </a:pPr>
            <a:r>
              <a:rPr lang="en-US" sz="2400" dirty="0">
                <a:solidFill>
                  <a:schemeClr val="accent1">
                    <a:lumMod val="90000"/>
                  </a:schemeClr>
                </a:solidFill>
              </a:rPr>
              <a:t>a high-context subculture in which </a:t>
            </a:r>
            <a:br>
              <a:rPr lang="en-US" sz="2800" dirty="0"/>
            </a:br>
            <a:r>
              <a:rPr lang="en-US" b="1" dirty="0"/>
              <a:t>oral communication and subtle nuances are stressed</a:t>
            </a:r>
            <a:r>
              <a:rPr lang="en-US" sz="2800" dirty="0"/>
              <a:t>,</a:t>
            </a:r>
          </a:p>
          <a:p>
            <a:pPr marL="0" indent="0" algn="ctr" eaLnBrk="1" hangingPunct="1">
              <a:spcBef>
                <a:spcPts val="0"/>
              </a:spcBef>
              <a:buNone/>
            </a:pPr>
            <a:r>
              <a:rPr lang="en-US" sz="2800" dirty="0"/>
              <a:t> a visitor must spend time </a:t>
            </a:r>
          </a:p>
          <a:p>
            <a:pPr marL="0" indent="0" algn="ctr" eaLnBrk="1" hangingPunct="1">
              <a:spcBef>
                <a:spcPts val="0"/>
              </a:spcBef>
              <a:buNone/>
            </a:pPr>
            <a:r>
              <a:rPr lang="en-US" b="1" dirty="0"/>
              <a:t>establishing rapport </a:t>
            </a:r>
          </a:p>
          <a:p>
            <a:pPr marL="0" indent="0" algn="ctr" eaLnBrk="1" hangingPunct="1">
              <a:spcBef>
                <a:spcPts val="0"/>
              </a:spcBef>
              <a:buNone/>
            </a:pPr>
            <a:r>
              <a:rPr lang="en-US" sz="2400" dirty="0">
                <a:solidFill>
                  <a:schemeClr val="accent1">
                    <a:lumMod val="90000"/>
                  </a:schemeClr>
                </a:solidFill>
              </a:rPr>
              <a:t>with his or her counterparts</a:t>
            </a:r>
          </a:p>
          <a:p>
            <a:pPr eaLnBrk="1" hangingPunct="1">
              <a:spcBef>
                <a:spcPts val="0"/>
              </a:spcBef>
            </a:pPr>
            <a:endParaRPr lang="en-US" sz="1600" dirty="0"/>
          </a:p>
          <a:p>
            <a:pPr marL="463550" lvl="1" indent="-231775" eaLnBrk="1" hangingPunct="1">
              <a:spcBef>
                <a:spcPts val="0"/>
              </a:spcBef>
            </a:pPr>
            <a:r>
              <a:rPr lang="en-US" sz="2400" b="1" dirty="0"/>
              <a:t>long-term relationship </a:t>
            </a:r>
            <a:r>
              <a:rPr lang="en-US" sz="2400" dirty="0">
                <a:solidFill>
                  <a:schemeClr val="accent1">
                    <a:lumMod val="90000"/>
                  </a:schemeClr>
                </a:solidFill>
              </a:rPr>
              <a:t>are important to southern Italians, and</a:t>
            </a:r>
            <a:r>
              <a:rPr lang="en-US" sz="2000" dirty="0">
                <a:solidFill>
                  <a:schemeClr val="accent1">
                    <a:lumMod val="90000"/>
                  </a:schemeClr>
                </a:solidFill>
              </a:rPr>
              <a:t> </a:t>
            </a:r>
            <a:r>
              <a:rPr lang="en-US" sz="2400" b="1" dirty="0"/>
              <a:t>trust</a:t>
            </a:r>
            <a:r>
              <a:rPr lang="en-US" dirty="0"/>
              <a:t> </a:t>
            </a:r>
            <a:r>
              <a:rPr lang="en-US" sz="2400" dirty="0">
                <a:solidFill>
                  <a:schemeClr val="accent1">
                    <a:lumMod val="90000"/>
                  </a:schemeClr>
                </a:solidFill>
              </a:rPr>
              <a:t>must be built up before business dealings can become truly effective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1059" name="Rectangle 3"/>
          <p:cNvSpPr>
            <a:spLocks noGrp="1" noChangeArrowheads="1"/>
          </p:cNvSpPr>
          <p:nvPr>
            <p:ph type="body" idx="1"/>
          </p:nvPr>
        </p:nvSpPr>
        <p:spPr>
          <a:xfrm>
            <a:off x="914400" y="1509638"/>
            <a:ext cx="7315200" cy="4801314"/>
          </a:xfrm>
        </p:spPr>
        <p:txBody>
          <a:bodyPr/>
          <a:lstStyle/>
          <a:p>
            <a:pPr marL="0" indent="0" algn="ctr" eaLnBrk="1" hangingPunct="1">
              <a:spcBef>
                <a:spcPts val="0"/>
              </a:spcBef>
              <a:buNone/>
            </a:pPr>
            <a:r>
              <a:rPr lang="en-US" sz="2400" dirty="0"/>
              <a:t>In spite of these subtle differences, </a:t>
            </a:r>
          </a:p>
          <a:p>
            <a:pPr marL="0" indent="0" algn="ctr" eaLnBrk="1" hangingPunct="1">
              <a:spcBef>
                <a:spcPts val="0"/>
              </a:spcBef>
              <a:buNone/>
            </a:pPr>
            <a:r>
              <a:rPr lang="en-US" b="1" dirty="0"/>
              <a:t>most Italians use </a:t>
            </a:r>
          </a:p>
          <a:p>
            <a:pPr marL="0" indent="0" algn="ctr" eaLnBrk="1" hangingPunct="1">
              <a:spcBef>
                <a:spcPts val="0"/>
              </a:spcBef>
              <a:buNone/>
            </a:pPr>
            <a:r>
              <a:rPr lang="en-US" b="1" dirty="0"/>
              <a:t>a collaborative style of negotiating </a:t>
            </a:r>
          </a:p>
          <a:p>
            <a:pPr marL="0" indent="0" algn="ctr" eaLnBrk="1" hangingPunct="1">
              <a:spcBef>
                <a:spcPts val="0"/>
              </a:spcBef>
              <a:buNone/>
            </a:pPr>
            <a:r>
              <a:rPr lang="en-US" b="1" dirty="0"/>
              <a:t>in that they will continue a dialogue until everyone’s needs are met</a:t>
            </a:r>
          </a:p>
          <a:p>
            <a:pPr eaLnBrk="1" hangingPunct="1">
              <a:spcBef>
                <a:spcPts val="0"/>
              </a:spcBef>
            </a:pPr>
            <a:endParaRPr lang="en-US" sz="1200" dirty="0"/>
          </a:p>
          <a:p>
            <a:pPr lvl="1" eaLnBrk="1" hangingPunct="1">
              <a:spcBef>
                <a:spcPts val="0"/>
              </a:spcBef>
            </a:pPr>
            <a:r>
              <a:rPr lang="en-US" sz="2400" dirty="0"/>
              <a:t>Part of this style is due to the </a:t>
            </a:r>
            <a:br>
              <a:rPr lang="en-US" sz="2400" dirty="0"/>
            </a:br>
            <a:r>
              <a:rPr lang="en-US" b="1" dirty="0"/>
              <a:t>emotional nature</a:t>
            </a:r>
            <a:r>
              <a:rPr lang="en-US" sz="2400" b="1" dirty="0"/>
              <a:t> </a:t>
            </a:r>
            <a:r>
              <a:rPr lang="en-US" sz="2400" dirty="0"/>
              <a:t>of many Italians</a:t>
            </a:r>
            <a:endParaRPr lang="en-US" sz="2000" dirty="0"/>
          </a:p>
          <a:p>
            <a:pPr lvl="1" eaLnBrk="1" hangingPunct="1">
              <a:spcBef>
                <a:spcPts val="0"/>
              </a:spcBef>
              <a:buNone/>
            </a:pPr>
            <a:endParaRPr lang="en-US" sz="1200" dirty="0"/>
          </a:p>
          <a:p>
            <a:pPr lvl="1" eaLnBrk="1" hangingPunct="1">
              <a:spcBef>
                <a:spcPts val="0"/>
              </a:spcBef>
            </a:pPr>
            <a:r>
              <a:rPr lang="en-US" sz="2400" dirty="0"/>
              <a:t>The  emotional nature of such Italians enables them to </a:t>
            </a:r>
            <a:r>
              <a:rPr lang="en-US" b="1" dirty="0"/>
              <a:t>see past the words spoken to the emotions felt </a:t>
            </a:r>
            <a:endParaRPr lang="en-US" sz="20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1059" name="Rectangle 3"/>
          <p:cNvSpPr>
            <a:spLocks noGrp="1" noChangeArrowheads="1"/>
          </p:cNvSpPr>
          <p:nvPr>
            <p:ph type="body" idx="1"/>
          </p:nvPr>
        </p:nvSpPr>
        <p:spPr>
          <a:xfrm>
            <a:off x="914400" y="1509638"/>
            <a:ext cx="7315200" cy="3600986"/>
          </a:xfrm>
        </p:spPr>
        <p:txBody>
          <a:bodyPr/>
          <a:lstStyle/>
          <a:p>
            <a:pPr marL="0" indent="0" algn="ctr" eaLnBrk="1" hangingPunct="1">
              <a:spcBef>
                <a:spcPts val="0"/>
              </a:spcBef>
              <a:buNone/>
            </a:pPr>
            <a:r>
              <a:rPr lang="en-US" sz="2400" dirty="0">
                <a:solidFill>
                  <a:schemeClr val="accent1"/>
                </a:solidFill>
              </a:rPr>
              <a:t>In spite of these subtle differences, </a:t>
            </a:r>
          </a:p>
          <a:p>
            <a:pPr marL="0" indent="0" algn="ctr" eaLnBrk="1" hangingPunct="1">
              <a:spcBef>
                <a:spcPts val="0"/>
              </a:spcBef>
              <a:buNone/>
            </a:pPr>
            <a:r>
              <a:rPr lang="en-US" b="1" dirty="0">
                <a:solidFill>
                  <a:schemeClr val="accent1"/>
                </a:solidFill>
              </a:rPr>
              <a:t>most Italians use </a:t>
            </a:r>
          </a:p>
          <a:p>
            <a:pPr marL="0" indent="0" algn="ctr" eaLnBrk="1" hangingPunct="1">
              <a:spcBef>
                <a:spcPts val="0"/>
              </a:spcBef>
              <a:buNone/>
            </a:pPr>
            <a:r>
              <a:rPr lang="en-US" b="1" dirty="0">
                <a:solidFill>
                  <a:schemeClr val="accent1"/>
                </a:solidFill>
              </a:rPr>
              <a:t>a collaborative style of negotiating </a:t>
            </a:r>
          </a:p>
          <a:p>
            <a:pPr marL="0" indent="0" algn="ctr" eaLnBrk="1" hangingPunct="1">
              <a:spcBef>
                <a:spcPts val="0"/>
              </a:spcBef>
              <a:buNone/>
            </a:pPr>
            <a:r>
              <a:rPr lang="en-US" b="1" dirty="0">
                <a:solidFill>
                  <a:schemeClr val="accent1"/>
                </a:solidFill>
              </a:rPr>
              <a:t>in that they will continue a dialogue until everyone’s needs are met</a:t>
            </a:r>
          </a:p>
          <a:p>
            <a:pPr eaLnBrk="1" hangingPunct="1">
              <a:spcBef>
                <a:spcPts val="0"/>
              </a:spcBef>
            </a:pPr>
            <a:endParaRPr lang="en-US" sz="1200" dirty="0"/>
          </a:p>
          <a:p>
            <a:pPr lvl="1" eaLnBrk="1" hangingPunct="1">
              <a:spcBef>
                <a:spcPts val="0"/>
              </a:spcBef>
            </a:pPr>
            <a:r>
              <a:rPr lang="en-US" sz="3200" b="1" dirty="0"/>
              <a:t>communication involves much more than words</a:t>
            </a: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2083" name="Rectangle 3"/>
          <p:cNvSpPr>
            <a:spLocks noGrp="1" noChangeArrowheads="1"/>
          </p:cNvSpPr>
          <p:nvPr>
            <p:ph type="body" idx="1"/>
          </p:nvPr>
        </p:nvSpPr>
        <p:spPr>
          <a:xfrm>
            <a:off x="914400" y="1820840"/>
            <a:ext cx="7315200" cy="4339650"/>
          </a:xfrm>
        </p:spPr>
        <p:txBody>
          <a:bodyPr/>
          <a:lstStyle/>
          <a:p>
            <a:pPr eaLnBrk="1" hangingPunct="1">
              <a:spcBef>
                <a:spcPts val="0"/>
              </a:spcBef>
            </a:pPr>
            <a:r>
              <a:rPr lang="en-US" sz="2800" dirty="0"/>
              <a:t>This insight helps them </a:t>
            </a:r>
            <a:r>
              <a:rPr lang="en-US" b="1" dirty="0"/>
              <a:t>empathize and understand the needs</a:t>
            </a:r>
            <a:r>
              <a:rPr lang="en-US" sz="2800" dirty="0"/>
              <a:t> </a:t>
            </a:r>
            <a:r>
              <a:rPr lang="en-US" sz="2800" dirty="0">
                <a:solidFill>
                  <a:schemeClr val="accent1"/>
                </a:solidFill>
              </a:rPr>
              <a:t>of those with whom they negotiate</a:t>
            </a:r>
          </a:p>
          <a:p>
            <a:pPr eaLnBrk="1" hangingPunct="1">
              <a:spcBef>
                <a:spcPts val="0"/>
              </a:spcBef>
            </a:pPr>
            <a:endParaRPr lang="en-US" sz="1600" dirty="0"/>
          </a:p>
          <a:p>
            <a:pPr eaLnBrk="1" hangingPunct="1">
              <a:spcBef>
                <a:spcPts val="0"/>
              </a:spcBef>
            </a:pPr>
            <a:r>
              <a:rPr lang="en-US" sz="2800" dirty="0">
                <a:solidFill>
                  <a:schemeClr val="accent1"/>
                </a:solidFill>
              </a:rPr>
              <a:t>Such aggressive yet emotional Italians </a:t>
            </a:r>
            <a:r>
              <a:rPr lang="en-US" b="1" dirty="0"/>
              <a:t>want to please everyone, including themselves</a:t>
            </a:r>
            <a:endParaRPr lang="en-US" sz="2800" b="1" dirty="0"/>
          </a:p>
          <a:p>
            <a:pPr eaLnBrk="1" hangingPunct="1">
              <a:spcBef>
                <a:spcPts val="0"/>
              </a:spcBef>
            </a:pPr>
            <a:endParaRPr lang="en-US" sz="1600" dirty="0"/>
          </a:p>
          <a:p>
            <a:pPr eaLnBrk="1" hangingPunct="1">
              <a:spcBef>
                <a:spcPts val="0"/>
              </a:spcBef>
            </a:pPr>
            <a:r>
              <a:rPr lang="en-US" sz="2800" dirty="0">
                <a:solidFill>
                  <a:schemeClr val="accent1"/>
                </a:solidFill>
              </a:rPr>
              <a:t>Therefore, </a:t>
            </a:r>
            <a:r>
              <a:rPr lang="en-US" sz="2800" dirty="0"/>
              <a:t>the </a:t>
            </a:r>
            <a:r>
              <a:rPr lang="en-US" b="1" dirty="0"/>
              <a:t>collaborative style </a:t>
            </a:r>
            <a:r>
              <a:rPr lang="en-US" sz="2800" dirty="0"/>
              <a:t>of negotiating is common throughout Italy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3107" name="Rectangle 3"/>
          <p:cNvSpPr>
            <a:spLocks noGrp="1" noChangeArrowheads="1"/>
          </p:cNvSpPr>
          <p:nvPr>
            <p:ph type="body" idx="1"/>
          </p:nvPr>
        </p:nvSpPr>
        <p:spPr>
          <a:xfrm>
            <a:off x="914400" y="1613848"/>
            <a:ext cx="7315200" cy="4693593"/>
          </a:xfrm>
        </p:spPr>
        <p:txBody>
          <a:bodyPr/>
          <a:lstStyle/>
          <a:p>
            <a:pPr marL="0" indent="0" algn="ctr" eaLnBrk="1" hangingPunct="1">
              <a:spcBef>
                <a:spcPts val="0"/>
              </a:spcBef>
              <a:buNone/>
            </a:pPr>
            <a:r>
              <a:rPr lang="en-US" sz="2800" dirty="0">
                <a:solidFill>
                  <a:schemeClr val="accent1"/>
                </a:solidFill>
              </a:rPr>
              <a:t>Similar to the operative importance of both </a:t>
            </a:r>
            <a:r>
              <a:rPr lang="en-US" sz="2800" dirty="0"/>
              <a:t>the </a:t>
            </a:r>
            <a:r>
              <a:rPr lang="en-US" b="1" dirty="0"/>
              <a:t>chorus and soloists</a:t>
            </a:r>
            <a:r>
              <a:rPr lang="en-US" sz="2800" dirty="0"/>
              <a:t>, </a:t>
            </a:r>
          </a:p>
          <a:p>
            <a:pPr marL="0" indent="0" algn="ctr" eaLnBrk="1" hangingPunct="1">
              <a:spcBef>
                <a:spcPts val="0"/>
              </a:spcBef>
              <a:buNone/>
            </a:pPr>
            <a:r>
              <a:rPr lang="en-US" sz="2800" dirty="0"/>
              <a:t>the </a:t>
            </a:r>
            <a:r>
              <a:rPr lang="en-US" b="1" dirty="0"/>
              <a:t>regional Italian differences</a:t>
            </a:r>
            <a:r>
              <a:rPr lang="en-US" sz="2800" dirty="0"/>
              <a:t>, </a:t>
            </a:r>
            <a:r>
              <a:rPr lang="en-US" sz="2800" dirty="0">
                <a:solidFill>
                  <a:schemeClr val="accent1"/>
                </a:solidFill>
              </a:rPr>
              <a:t>combined with the overall Italian culture, </a:t>
            </a:r>
          </a:p>
          <a:p>
            <a:pPr marL="0" indent="0" algn="ctr" eaLnBrk="1" hangingPunct="1">
              <a:spcBef>
                <a:spcPts val="0"/>
              </a:spcBef>
              <a:buNone/>
            </a:pPr>
            <a:r>
              <a:rPr lang="en-US" b="1" dirty="0"/>
              <a:t>helped Italy gain economic strength </a:t>
            </a:r>
          </a:p>
          <a:p>
            <a:pPr marL="0" indent="0" algn="ctr" eaLnBrk="1" hangingPunct="1">
              <a:spcBef>
                <a:spcPts val="0"/>
              </a:spcBef>
              <a:buNone/>
            </a:pPr>
            <a:r>
              <a:rPr lang="en-US" sz="2800" dirty="0"/>
              <a:t>during the 1970s and 1980s</a:t>
            </a:r>
          </a:p>
          <a:p>
            <a:pPr eaLnBrk="1" hangingPunct="1">
              <a:spcBef>
                <a:spcPts val="0"/>
              </a:spcBef>
            </a:pPr>
            <a:endParaRPr lang="en-US" sz="1100" dirty="0"/>
          </a:p>
          <a:p>
            <a:pPr lvl="1" eaLnBrk="1" hangingPunct="1">
              <a:spcBef>
                <a:spcPts val="0"/>
              </a:spcBef>
            </a:pPr>
            <a:r>
              <a:rPr lang="en-US" sz="2400" dirty="0"/>
              <a:t>As noted, this strength of Italy lies in the proliferation of </a:t>
            </a:r>
            <a:r>
              <a:rPr lang="en-US" b="1" dirty="0"/>
              <a:t>small-scale commercial and industrial enterprises, which are usually family run</a:t>
            </a:r>
            <a:endParaRPr lang="en-US" sz="2400" b="1" dirty="0"/>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4131" name="Rectangle 3"/>
          <p:cNvSpPr>
            <a:spLocks noGrp="1" noChangeArrowheads="1"/>
          </p:cNvSpPr>
          <p:nvPr>
            <p:ph type="body" idx="1"/>
          </p:nvPr>
        </p:nvSpPr>
        <p:spPr>
          <a:xfrm>
            <a:off x="914400" y="1676400"/>
            <a:ext cx="7315200" cy="4832092"/>
          </a:xfrm>
        </p:spPr>
        <p:txBody>
          <a:bodyPr/>
          <a:lstStyle/>
          <a:p>
            <a:pPr marL="0" indent="0" algn="ctr" eaLnBrk="1" hangingPunct="1">
              <a:spcBef>
                <a:spcPts val="0"/>
              </a:spcBef>
              <a:buNone/>
            </a:pPr>
            <a:r>
              <a:rPr lang="en-US" sz="2400" dirty="0"/>
              <a:t>People whose families used to be </a:t>
            </a:r>
          </a:p>
          <a:p>
            <a:pPr marL="0" indent="0" algn="ctr" eaLnBrk="1" hangingPunct="1">
              <a:spcBef>
                <a:spcPts val="0"/>
              </a:spcBef>
              <a:buNone/>
            </a:pPr>
            <a:r>
              <a:rPr lang="en-US" b="1" dirty="0"/>
              <a:t>southern farmers brought their deep-rooted traditions to the north</a:t>
            </a:r>
          </a:p>
          <a:p>
            <a:pPr eaLnBrk="1" hangingPunct="1">
              <a:spcBef>
                <a:spcPts val="0"/>
              </a:spcBef>
            </a:pPr>
            <a:endParaRPr lang="en-US" sz="1600" dirty="0"/>
          </a:p>
          <a:p>
            <a:pPr marL="463550" lvl="1" indent="-231775" eaLnBrk="1" hangingPunct="1">
              <a:spcBef>
                <a:spcPts val="0"/>
              </a:spcBef>
            </a:pPr>
            <a:r>
              <a:rPr lang="en-US" sz="2000" dirty="0"/>
              <a:t>Some of these traditions and skills enabled many southerners to move their families from farming into the commercial market</a:t>
            </a:r>
          </a:p>
          <a:p>
            <a:pPr marL="463550" lvl="1" indent="-231775" eaLnBrk="1" hangingPunct="1">
              <a:spcBef>
                <a:spcPts val="0"/>
              </a:spcBef>
            </a:pPr>
            <a:endParaRPr lang="en-US" sz="1600" dirty="0"/>
          </a:p>
          <a:p>
            <a:pPr marL="463550" lvl="1" indent="-231775" eaLnBrk="1" hangingPunct="1">
              <a:spcBef>
                <a:spcPts val="0"/>
              </a:spcBef>
            </a:pPr>
            <a:r>
              <a:rPr lang="en-US" sz="2000" dirty="0">
                <a:solidFill>
                  <a:schemeClr val="accent1"/>
                </a:solidFill>
              </a:rPr>
              <a:t>The tradition of </a:t>
            </a:r>
            <a:r>
              <a:rPr lang="en-US" sz="2400" b="1" dirty="0"/>
              <a:t>keeping ownership within the family</a:t>
            </a:r>
            <a:r>
              <a:rPr lang="en-US" sz="2000" dirty="0"/>
              <a:t> </a:t>
            </a:r>
            <a:r>
              <a:rPr lang="en-US" sz="2000" dirty="0">
                <a:solidFill>
                  <a:schemeClr val="accent1"/>
                </a:solidFill>
              </a:rPr>
              <a:t>combined with the </a:t>
            </a:r>
            <a:r>
              <a:rPr lang="en-US" sz="2400" b="1" dirty="0"/>
              <a:t>skill of managing a diverse product mix</a:t>
            </a:r>
            <a:r>
              <a:rPr lang="en-US" sz="2000" dirty="0"/>
              <a:t> </a:t>
            </a:r>
            <a:r>
              <a:rPr lang="en-US" sz="2000" dirty="0">
                <a:solidFill>
                  <a:schemeClr val="accent1"/>
                </a:solidFill>
              </a:rPr>
              <a:t>and</a:t>
            </a:r>
            <a:r>
              <a:rPr lang="en-US" sz="2000" dirty="0"/>
              <a:t> </a:t>
            </a:r>
            <a:r>
              <a:rPr lang="en-US" sz="2400" b="1" dirty="0"/>
              <a:t>willingness to work long hours</a:t>
            </a:r>
            <a:r>
              <a:rPr lang="en-US" sz="2000" dirty="0">
                <a:solidFill>
                  <a:schemeClr val="accent1"/>
                </a:solidFill>
              </a:rPr>
              <a:t>, makes the new entrepreneurs able to compete effectively with their European neighbors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00752" y="4367241"/>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public debt</a:t>
            </a:r>
            <a:endParaRPr lang="en-US" sz="36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3009303"/>
            <a:ext cx="7315200" cy="1508105"/>
          </a:xfrm>
        </p:spPr>
        <p:txBody>
          <a:bodyPr/>
          <a:lstStyle/>
          <a:p>
            <a:pPr marL="0" indent="0" algn="ctr" eaLnBrk="1" hangingPunct="1">
              <a:spcBef>
                <a:spcPts val="0"/>
              </a:spcBef>
              <a:buNone/>
            </a:pPr>
            <a:r>
              <a:rPr lang="en-US" sz="2800" dirty="0"/>
              <a:t>However, Italy is facing major economic problems, and </a:t>
            </a:r>
          </a:p>
          <a:p>
            <a:pPr marL="0" indent="0" algn="ctr" eaLnBrk="1" hangingPunct="1">
              <a:spcBef>
                <a:spcPts val="0"/>
              </a:spcBef>
              <a:buNone/>
            </a:pPr>
            <a:r>
              <a:rPr lang="en-US" sz="3600" b="1" dirty="0"/>
              <a:t>its public debt is still large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r>
              <a:rPr lang="en-US" sz="800" i="0" dirty="0">
                <a:solidFill>
                  <a:srgbClr val="FFFFFF"/>
                </a:solidFill>
                <a:hlinkClick r:id="rId3"/>
              </a:rPr>
              <a:t>https://en.wikipedia.org/wiki/PIGS_%28economics%29</a:t>
            </a:r>
            <a:endParaRPr lang="en-US" sz="800" i="0" dirty="0">
              <a:solidFill>
                <a:srgbClr val="FFFFFF"/>
              </a:solidFill>
            </a:endParaRPr>
          </a:p>
        </p:txBody>
      </p:sp>
      <p:pic>
        <p:nvPicPr>
          <p:cNvPr id="6146" name="Picture 2" descr="File:Piiggs balance sheet 2009.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434303"/>
            <a:ext cx="8229600" cy="6028183"/>
          </a:xfrm>
          <a:prstGeom prst="rect">
            <a:avLst/>
          </a:prstGeom>
          <a:noFill/>
          <a:ln w="76200">
            <a:no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914400" y="5638800"/>
            <a:ext cx="2514600" cy="215444"/>
          </a:xfrm>
          <a:prstGeom prst="rect">
            <a:avLst/>
          </a:prstGeom>
        </p:spPr>
        <p:txBody>
          <a:bodyPr wrap="square">
            <a:spAutoFit/>
          </a:bodyPr>
          <a:lstStyle/>
          <a:p>
            <a:r>
              <a:rPr lang="en-US" sz="800" i="0" dirty="0">
                <a:solidFill>
                  <a:srgbClr val="000000"/>
                </a:solidFill>
              </a:rPr>
              <a:t>Author: </a:t>
            </a:r>
            <a:r>
              <a:rPr lang="en-US" sz="800" i="0" dirty="0" err="1">
                <a:solidFill>
                  <a:srgbClr val="000000"/>
                </a:solidFill>
              </a:rPr>
              <a:t>Rannpháirtí</a:t>
            </a:r>
            <a:r>
              <a:rPr lang="en-US" sz="800" i="0" dirty="0">
                <a:solidFill>
                  <a:srgbClr val="000000"/>
                </a:solidFill>
              </a:rPr>
              <a:t> </a:t>
            </a:r>
            <a:r>
              <a:rPr lang="en-US" sz="800" i="0" dirty="0" err="1">
                <a:solidFill>
                  <a:srgbClr val="000000"/>
                </a:solidFill>
              </a:rPr>
              <a:t>anaithnid</a:t>
            </a:r>
            <a:endParaRPr lang="en-US" sz="800" i="0" dirty="0">
              <a:solidFill>
                <a:srgbClr val="000000"/>
              </a:solidFill>
            </a:endParaRPr>
          </a:p>
        </p:txBody>
      </p:sp>
      <p:sp>
        <p:nvSpPr>
          <p:cNvPr id="6" name="Rectangle 5"/>
          <p:cNvSpPr/>
          <p:nvPr/>
        </p:nvSpPr>
        <p:spPr>
          <a:xfrm>
            <a:off x="576942" y="1567542"/>
            <a:ext cx="7957458" cy="500526"/>
          </a:xfrm>
          <a:prstGeom prst="rect">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3641355" y="5962365"/>
            <a:ext cx="2353045" cy="554549"/>
          </a:xfrm>
          <a:custGeom>
            <a:avLst/>
            <a:gdLst>
              <a:gd name="connsiteX0" fmla="*/ 611331 w 2353045"/>
              <a:gd name="connsiteY0" fmla="*/ 511006 h 554549"/>
              <a:gd name="connsiteX1" fmla="*/ 1235445 w 2353045"/>
              <a:gd name="connsiteY1" fmla="*/ 525521 h 554549"/>
              <a:gd name="connsiteX2" fmla="*/ 1351559 w 2353045"/>
              <a:gd name="connsiteY2" fmla="*/ 554549 h 554549"/>
              <a:gd name="connsiteX3" fmla="*/ 1627331 w 2353045"/>
              <a:gd name="connsiteY3" fmla="*/ 540035 h 554549"/>
              <a:gd name="connsiteX4" fmla="*/ 1743445 w 2353045"/>
              <a:gd name="connsiteY4" fmla="*/ 525521 h 554549"/>
              <a:gd name="connsiteX5" fmla="*/ 1990188 w 2353045"/>
              <a:gd name="connsiteY5" fmla="*/ 511006 h 554549"/>
              <a:gd name="connsiteX6" fmla="*/ 2178874 w 2353045"/>
              <a:gd name="connsiteY6" fmla="*/ 496492 h 554549"/>
              <a:gd name="connsiteX7" fmla="*/ 2251445 w 2353045"/>
              <a:gd name="connsiteY7" fmla="*/ 438435 h 554549"/>
              <a:gd name="connsiteX8" fmla="*/ 2338531 w 2353045"/>
              <a:gd name="connsiteY8" fmla="*/ 351349 h 554549"/>
              <a:gd name="connsiteX9" fmla="*/ 2353045 w 2353045"/>
              <a:gd name="connsiteY9" fmla="*/ 307806 h 554549"/>
              <a:gd name="connsiteX10" fmla="*/ 2338531 w 2353045"/>
              <a:gd name="connsiteY10" fmla="*/ 162664 h 554549"/>
              <a:gd name="connsiteX11" fmla="*/ 2265959 w 2353045"/>
              <a:gd name="connsiteY11" fmla="*/ 90092 h 554549"/>
              <a:gd name="connsiteX12" fmla="*/ 2120816 w 2353045"/>
              <a:gd name="connsiteY12" fmla="*/ 32035 h 554549"/>
              <a:gd name="connsiteX13" fmla="*/ 2077274 w 2353045"/>
              <a:gd name="connsiteY13" fmla="*/ 17521 h 554549"/>
              <a:gd name="connsiteX14" fmla="*/ 1961159 w 2353045"/>
              <a:gd name="connsiteY14" fmla="*/ 3006 h 554549"/>
              <a:gd name="connsiteX15" fmla="*/ 1308016 w 2353045"/>
              <a:gd name="connsiteY15" fmla="*/ 17521 h 554549"/>
              <a:gd name="connsiteX16" fmla="*/ 204931 w 2353045"/>
              <a:gd name="connsiteY16" fmla="*/ 17521 h 554549"/>
              <a:gd name="connsiteX17" fmla="*/ 117845 w 2353045"/>
              <a:gd name="connsiteY17" fmla="*/ 46549 h 554549"/>
              <a:gd name="connsiteX18" fmla="*/ 30759 w 2353045"/>
              <a:gd name="connsiteY18" fmla="*/ 90092 h 554549"/>
              <a:gd name="connsiteX19" fmla="*/ 1731 w 2353045"/>
              <a:gd name="connsiteY19" fmla="*/ 177178 h 554549"/>
              <a:gd name="connsiteX20" fmla="*/ 59788 w 2353045"/>
              <a:gd name="connsiteY20" fmla="*/ 423921 h 554549"/>
              <a:gd name="connsiteX21" fmla="*/ 103331 w 2353045"/>
              <a:gd name="connsiteY21" fmla="*/ 438435 h 554549"/>
              <a:gd name="connsiteX22" fmla="*/ 146874 w 2353045"/>
              <a:gd name="connsiteY22" fmla="*/ 467464 h 554549"/>
              <a:gd name="connsiteX23" fmla="*/ 422645 w 2353045"/>
              <a:gd name="connsiteY23" fmla="*/ 511006 h 554549"/>
              <a:gd name="connsiteX24" fmla="*/ 683902 w 2353045"/>
              <a:gd name="connsiteY24" fmla="*/ 511006 h 554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53045" h="554549">
                <a:moveTo>
                  <a:pt x="611331" y="511006"/>
                </a:moveTo>
                <a:cubicBezTo>
                  <a:pt x="819369" y="515844"/>
                  <a:pt x="1027710" y="513301"/>
                  <a:pt x="1235445" y="525521"/>
                </a:cubicBezTo>
                <a:cubicBezTo>
                  <a:pt x="1275272" y="527864"/>
                  <a:pt x="1351559" y="554549"/>
                  <a:pt x="1351559" y="554549"/>
                </a:cubicBezTo>
                <a:cubicBezTo>
                  <a:pt x="1443483" y="549711"/>
                  <a:pt x="1535531" y="546835"/>
                  <a:pt x="1627331" y="540035"/>
                </a:cubicBezTo>
                <a:cubicBezTo>
                  <a:pt x="1666230" y="537154"/>
                  <a:pt x="1704563" y="528632"/>
                  <a:pt x="1743445" y="525521"/>
                </a:cubicBezTo>
                <a:cubicBezTo>
                  <a:pt x="1825572" y="518951"/>
                  <a:pt x="1907981" y="516487"/>
                  <a:pt x="1990188" y="511006"/>
                </a:cubicBezTo>
                <a:cubicBezTo>
                  <a:pt x="2053129" y="506810"/>
                  <a:pt x="2115979" y="501330"/>
                  <a:pt x="2178874" y="496492"/>
                </a:cubicBezTo>
                <a:cubicBezTo>
                  <a:pt x="2254550" y="471267"/>
                  <a:pt x="2196160" y="500631"/>
                  <a:pt x="2251445" y="438435"/>
                </a:cubicBezTo>
                <a:cubicBezTo>
                  <a:pt x="2278719" y="407752"/>
                  <a:pt x="2338531" y="351349"/>
                  <a:pt x="2338531" y="351349"/>
                </a:cubicBezTo>
                <a:cubicBezTo>
                  <a:pt x="2343369" y="336835"/>
                  <a:pt x="2353045" y="323105"/>
                  <a:pt x="2353045" y="307806"/>
                </a:cubicBezTo>
                <a:cubicBezTo>
                  <a:pt x="2353045" y="259184"/>
                  <a:pt x="2349464" y="210041"/>
                  <a:pt x="2338531" y="162664"/>
                </a:cubicBezTo>
                <a:cubicBezTo>
                  <a:pt x="2330447" y="127634"/>
                  <a:pt x="2293395" y="105770"/>
                  <a:pt x="2265959" y="90092"/>
                </a:cubicBezTo>
                <a:cubicBezTo>
                  <a:pt x="2206164" y="55924"/>
                  <a:pt x="2192180" y="55823"/>
                  <a:pt x="2120816" y="32035"/>
                </a:cubicBezTo>
                <a:cubicBezTo>
                  <a:pt x="2106302" y="27197"/>
                  <a:pt x="2092455" y="19419"/>
                  <a:pt x="2077274" y="17521"/>
                </a:cubicBezTo>
                <a:lnTo>
                  <a:pt x="1961159" y="3006"/>
                </a:lnTo>
                <a:cubicBezTo>
                  <a:pt x="1743445" y="7844"/>
                  <a:pt x="1525784" y="17521"/>
                  <a:pt x="1308016" y="17521"/>
                </a:cubicBezTo>
                <a:cubicBezTo>
                  <a:pt x="121702" y="17521"/>
                  <a:pt x="756834" y="-21903"/>
                  <a:pt x="204931" y="17521"/>
                </a:cubicBezTo>
                <a:cubicBezTo>
                  <a:pt x="175902" y="27197"/>
                  <a:pt x="143305" y="29576"/>
                  <a:pt x="117845" y="46549"/>
                </a:cubicBezTo>
                <a:cubicBezTo>
                  <a:pt x="61572" y="84065"/>
                  <a:pt x="90851" y="70062"/>
                  <a:pt x="30759" y="90092"/>
                </a:cubicBezTo>
                <a:cubicBezTo>
                  <a:pt x="21083" y="119121"/>
                  <a:pt x="-449" y="146657"/>
                  <a:pt x="1731" y="177178"/>
                </a:cubicBezTo>
                <a:cubicBezTo>
                  <a:pt x="10135" y="294836"/>
                  <a:pt x="-29483" y="364408"/>
                  <a:pt x="59788" y="423921"/>
                </a:cubicBezTo>
                <a:cubicBezTo>
                  <a:pt x="72518" y="432408"/>
                  <a:pt x="88817" y="433597"/>
                  <a:pt x="103331" y="438435"/>
                </a:cubicBezTo>
                <a:cubicBezTo>
                  <a:pt x="117845" y="448111"/>
                  <a:pt x="130933" y="460379"/>
                  <a:pt x="146874" y="467464"/>
                </a:cubicBezTo>
                <a:cubicBezTo>
                  <a:pt x="242674" y="510042"/>
                  <a:pt x="308858" y="507336"/>
                  <a:pt x="422645" y="511006"/>
                </a:cubicBezTo>
                <a:cubicBezTo>
                  <a:pt x="509685" y="513814"/>
                  <a:pt x="596816" y="511006"/>
                  <a:pt x="683902" y="511006"/>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2063070"/>
      </p:ext>
    </p:extLst>
  </p:cSld>
  <p:clrMapOvr>
    <a:masterClrMapping/>
  </p:clrMapOvr>
  <p:transition/>
</p:sld>
</file>

<file path=ppt/slides/slide97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19400" y="6551842"/>
            <a:ext cx="3419526" cy="215444"/>
          </a:xfrm>
          <a:prstGeom prst="rect">
            <a:avLst/>
          </a:prstGeom>
          <a:noFill/>
          <a:ln w="9525">
            <a:noFill/>
            <a:miter lim="800000"/>
            <a:headEnd/>
            <a:tailEnd/>
          </a:ln>
        </p:spPr>
        <p:txBody>
          <a:bodyPr wrap="none">
            <a:spAutoFit/>
          </a:bodyPr>
          <a:lstStyle/>
          <a:p>
            <a:r>
              <a:rPr lang="en-US" sz="800" b="0" i="0" dirty="0">
                <a:hlinkClick r:id="rId2"/>
              </a:rPr>
              <a:t>http://en.wikipedia.org/wiki/List_of_countries_by_public_debt</a:t>
            </a:r>
            <a:endParaRPr lang="en-US" sz="800" b="0" i="0" dirty="0"/>
          </a:p>
        </p:txBody>
      </p:sp>
      <p:pic>
        <p:nvPicPr>
          <p:cNvPr id="1026" name="Picture 2"/>
          <p:cNvPicPr>
            <a:picLocks noChangeAspect="1" noChangeArrowheads="1"/>
          </p:cNvPicPr>
          <p:nvPr/>
        </p:nvPicPr>
        <p:blipFill>
          <a:blip r:embed="rId3" cstate="print"/>
          <a:srcRect/>
          <a:stretch>
            <a:fillRect/>
          </a:stretch>
        </p:blipFill>
        <p:spPr bwMode="auto">
          <a:xfrm>
            <a:off x="672152" y="1148402"/>
            <a:ext cx="7772400" cy="4857750"/>
          </a:xfrm>
          <a:prstGeom prst="rect">
            <a:avLst/>
          </a:prstGeom>
          <a:noFill/>
          <a:ln w="9525">
            <a:noFill/>
            <a:miter lim="800000"/>
            <a:headEnd/>
            <a:tailEnd/>
          </a:ln>
        </p:spPr>
      </p:pic>
    </p:spTree>
  </p:cSld>
  <p:clrMapOvr>
    <a:masterClrMapping/>
  </p:clrMapOvr>
  <p:transition/>
</p:sld>
</file>

<file path=ppt/slides/slide9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50482" y="6551842"/>
            <a:ext cx="3419526" cy="215444"/>
          </a:xfrm>
          <a:prstGeom prst="rect">
            <a:avLst/>
          </a:prstGeom>
          <a:noFill/>
          <a:ln w="9525">
            <a:noFill/>
            <a:miter lim="800000"/>
            <a:headEnd/>
            <a:tailEnd/>
          </a:ln>
        </p:spPr>
        <p:txBody>
          <a:bodyPr wrap="none">
            <a:spAutoFit/>
          </a:bodyPr>
          <a:lstStyle/>
          <a:p>
            <a:r>
              <a:rPr lang="en-US" sz="800" b="0" i="0" dirty="0">
                <a:hlinkClick r:id="rId2"/>
              </a:rPr>
              <a:t>http://en.wikipedia.org/wiki/List_of_countries_by_public_debt</a:t>
            </a:r>
            <a:endParaRPr lang="en-US" sz="800" b="0" i="0" dirty="0"/>
          </a:p>
        </p:txBody>
      </p:sp>
      <p:pic>
        <p:nvPicPr>
          <p:cNvPr id="6146" name="Picture 2"/>
          <p:cNvPicPr>
            <a:picLocks noChangeAspect="1" noChangeArrowheads="1"/>
          </p:cNvPicPr>
          <p:nvPr/>
        </p:nvPicPr>
        <p:blipFill>
          <a:blip r:embed="rId3" cstate="print"/>
          <a:srcRect/>
          <a:stretch>
            <a:fillRect/>
          </a:stretch>
        </p:blipFill>
        <p:spPr bwMode="auto">
          <a:xfrm>
            <a:off x="685800" y="1143000"/>
            <a:ext cx="7772400" cy="4857750"/>
          </a:xfrm>
          <a:prstGeom prst="rect">
            <a:avLst/>
          </a:prstGeom>
          <a:noFill/>
          <a:ln w="9525">
            <a:noFill/>
            <a:miter lim="800000"/>
            <a:headEnd/>
            <a:tailEnd/>
          </a:ln>
        </p:spPr>
      </p:pic>
      <p:sp>
        <p:nvSpPr>
          <p:cNvPr id="4" name="Left Arrow 3"/>
          <p:cNvSpPr/>
          <p:nvPr/>
        </p:nvSpPr>
        <p:spPr bwMode="auto">
          <a:xfrm>
            <a:off x="2909248" y="5576248"/>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5" name="Left Arrow 4"/>
          <p:cNvSpPr/>
          <p:nvPr/>
        </p:nvSpPr>
        <p:spPr bwMode="auto">
          <a:xfrm>
            <a:off x="2909248" y="2549856"/>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6" name="Left Arrow 5"/>
          <p:cNvSpPr/>
          <p:nvPr/>
        </p:nvSpPr>
        <p:spPr bwMode="auto">
          <a:xfrm>
            <a:off x="2914936" y="1738952"/>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7" name="Rectangle 6"/>
          <p:cNvSpPr/>
          <p:nvPr/>
        </p:nvSpPr>
        <p:spPr>
          <a:xfrm>
            <a:off x="4904096" y="1600200"/>
            <a:ext cx="904415" cy="523220"/>
          </a:xfrm>
          <a:prstGeom prst="rect">
            <a:avLst/>
          </a:prstGeom>
        </p:spPr>
        <p:txBody>
          <a:bodyPr wrap="none">
            <a:spAutoFit/>
          </a:bodyPr>
          <a:lstStyle/>
          <a:p>
            <a:r>
              <a:rPr lang="en-US" sz="2800" i="0" kern="0" dirty="0">
                <a:solidFill>
                  <a:srgbClr val="000000"/>
                </a:solidFill>
                <a:latin typeface="Arial"/>
              </a:rPr>
              <a:t>Italy</a:t>
            </a:r>
            <a:endParaRPr lang="en-US" sz="2400" dirty="0"/>
          </a:p>
        </p:txBody>
      </p:sp>
      <p:sp>
        <p:nvSpPr>
          <p:cNvPr id="8" name="Rectangle 7"/>
          <p:cNvSpPr/>
          <p:nvPr/>
        </p:nvSpPr>
        <p:spPr>
          <a:xfrm>
            <a:off x="4901957" y="2413324"/>
            <a:ext cx="1643399" cy="523220"/>
          </a:xfrm>
          <a:prstGeom prst="rect">
            <a:avLst/>
          </a:prstGeom>
        </p:spPr>
        <p:txBody>
          <a:bodyPr wrap="none">
            <a:spAutoFit/>
          </a:bodyPr>
          <a:lstStyle/>
          <a:p>
            <a:r>
              <a:rPr lang="en-US" sz="2800" i="0" kern="0" dirty="0">
                <a:solidFill>
                  <a:srgbClr val="000000"/>
                </a:solidFill>
                <a:latin typeface="Arial"/>
              </a:rPr>
              <a:t>Hungary</a:t>
            </a:r>
            <a:endParaRPr lang="en-US" sz="2400" dirty="0"/>
          </a:p>
        </p:txBody>
      </p:sp>
      <p:sp>
        <p:nvSpPr>
          <p:cNvPr id="9" name="Rectangle 8"/>
          <p:cNvSpPr/>
          <p:nvPr/>
        </p:nvSpPr>
        <p:spPr>
          <a:xfrm>
            <a:off x="4908028" y="5437496"/>
            <a:ext cx="2483372" cy="523220"/>
          </a:xfrm>
          <a:prstGeom prst="rect">
            <a:avLst/>
          </a:prstGeom>
        </p:spPr>
        <p:txBody>
          <a:bodyPr wrap="none">
            <a:spAutoFit/>
          </a:bodyPr>
          <a:lstStyle/>
          <a:p>
            <a:r>
              <a:rPr lang="en-US" sz="2800" i="0" kern="0" dirty="0">
                <a:solidFill>
                  <a:srgbClr val="000000"/>
                </a:solidFill>
                <a:latin typeface="Arial"/>
              </a:rPr>
              <a:t>United States</a:t>
            </a:r>
            <a:endParaRPr lang="en-US" sz="2400" dirty="0"/>
          </a:p>
        </p:txBody>
      </p:sp>
      <p:sp>
        <p:nvSpPr>
          <p:cNvPr id="10" name="Left Arrow 9"/>
          <p:cNvSpPr/>
          <p:nvPr/>
        </p:nvSpPr>
        <p:spPr bwMode="auto">
          <a:xfrm>
            <a:off x="2917208" y="1246496"/>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1" name="Rectangle 10"/>
          <p:cNvSpPr/>
          <p:nvPr/>
        </p:nvSpPr>
        <p:spPr>
          <a:xfrm>
            <a:off x="4881187" y="1112236"/>
            <a:ext cx="1941557" cy="523220"/>
          </a:xfrm>
          <a:prstGeom prst="rect">
            <a:avLst/>
          </a:prstGeom>
        </p:spPr>
        <p:txBody>
          <a:bodyPr wrap="none">
            <a:spAutoFit/>
          </a:bodyPr>
          <a:lstStyle/>
          <a:p>
            <a:r>
              <a:rPr lang="en-US" sz="2800" i="0" kern="0" dirty="0">
                <a:solidFill>
                  <a:srgbClr val="000000"/>
                </a:solidFill>
                <a:latin typeface="Arial"/>
              </a:rPr>
              <a:t>Zimbabwe</a:t>
            </a:r>
            <a:endParaRPr lang="en-US" sz="2400" dirty="0"/>
          </a:p>
        </p:txBody>
      </p:sp>
      <p:sp>
        <p:nvSpPr>
          <p:cNvPr id="12" name="Rectangle 11"/>
          <p:cNvSpPr/>
          <p:nvPr/>
        </p:nvSpPr>
        <p:spPr>
          <a:xfrm>
            <a:off x="914400" y="6019800"/>
            <a:ext cx="1202572" cy="523220"/>
          </a:xfrm>
          <a:prstGeom prst="rect">
            <a:avLst/>
          </a:prstGeom>
        </p:spPr>
        <p:txBody>
          <a:bodyPr wrap="none">
            <a:spAutoFit/>
          </a:bodyPr>
          <a:lstStyle/>
          <a:p>
            <a:pPr>
              <a:spcBef>
                <a:spcPts val="0"/>
              </a:spcBef>
            </a:pPr>
            <a:r>
              <a:rPr lang="en-US" sz="2800" i="0" kern="0" dirty="0">
                <a:solidFill>
                  <a:srgbClr val="FFFFFF"/>
                </a:solidFill>
                <a:latin typeface="Arial"/>
              </a:rPr>
              <a:t>Oman</a:t>
            </a:r>
            <a:endParaRPr lang="en-US" sz="1600" b="0" dirty="0">
              <a:solidFill>
                <a:srgbClr val="FFFFFF"/>
              </a:solidFill>
            </a:endParaRPr>
          </a:p>
        </p:txBody>
      </p:sp>
      <p:sp>
        <p:nvSpPr>
          <p:cNvPr id="13" name="Left Arrow 12"/>
          <p:cNvSpPr/>
          <p:nvPr/>
        </p:nvSpPr>
        <p:spPr bwMode="auto">
          <a:xfrm rot="16200000">
            <a:off x="1974376" y="6241576"/>
            <a:ext cx="547048" cy="228599"/>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9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50482" y="6551842"/>
            <a:ext cx="3419526" cy="215444"/>
          </a:xfrm>
          <a:prstGeom prst="rect">
            <a:avLst/>
          </a:prstGeom>
          <a:noFill/>
          <a:ln w="9525">
            <a:noFill/>
            <a:miter lim="800000"/>
            <a:headEnd/>
            <a:tailEnd/>
          </a:ln>
        </p:spPr>
        <p:txBody>
          <a:bodyPr wrap="none">
            <a:spAutoFit/>
          </a:bodyPr>
          <a:lstStyle/>
          <a:p>
            <a:r>
              <a:rPr lang="en-US" sz="800" b="0" i="0" dirty="0">
                <a:hlinkClick r:id="rId2"/>
              </a:rPr>
              <a:t>http://en.wikipedia.org/wiki/List_of_countries_by_public_debt</a:t>
            </a:r>
            <a:endParaRPr lang="en-US" sz="800" b="0" i="0" dirty="0"/>
          </a:p>
        </p:txBody>
      </p:sp>
      <p:pic>
        <p:nvPicPr>
          <p:cNvPr id="5122" name="Picture 2"/>
          <p:cNvPicPr>
            <a:picLocks noChangeAspect="1" noChangeArrowheads="1"/>
          </p:cNvPicPr>
          <p:nvPr/>
        </p:nvPicPr>
        <p:blipFill>
          <a:blip r:embed="rId3" cstate="print"/>
          <a:srcRect/>
          <a:stretch>
            <a:fillRect/>
          </a:stretch>
        </p:blipFill>
        <p:spPr bwMode="auto">
          <a:xfrm>
            <a:off x="672152" y="1134754"/>
            <a:ext cx="7772400" cy="4857750"/>
          </a:xfrm>
          <a:prstGeom prst="rect">
            <a:avLst/>
          </a:prstGeom>
          <a:noFill/>
          <a:ln w="9525">
            <a:noFill/>
            <a:miter lim="800000"/>
            <a:headEnd/>
            <a:tailEnd/>
          </a:ln>
        </p:spPr>
      </p:pic>
      <p:sp>
        <p:nvSpPr>
          <p:cNvPr id="4" name="Left Arrow 3"/>
          <p:cNvSpPr/>
          <p:nvPr/>
        </p:nvSpPr>
        <p:spPr bwMode="auto">
          <a:xfrm>
            <a:off x="5799160" y="3173104"/>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5" name="Left Arrow 4"/>
          <p:cNvSpPr/>
          <p:nvPr/>
        </p:nvSpPr>
        <p:spPr bwMode="auto">
          <a:xfrm>
            <a:off x="5791200" y="1600200"/>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6" name="Left Arrow 5"/>
          <p:cNvSpPr/>
          <p:nvPr/>
        </p:nvSpPr>
        <p:spPr bwMode="auto">
          <a:xfrm>
            <a:off x="5791200" y="5638800"/>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98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50482" y="6551842"/>
            <a:ext cx="3419526" cy="215444"/>
          </a:xfrm>
          <a:prstGeom prst="rect">
            <a:avLst/>
          </a:prstGeom>
          <a:noFill/>
          <a:ln w="9525">
            <a:noFill/>
            <a:miter lim="800000"/>
            <a:headEnd/>
            <a:tailEnd/>
          </a:ln>
        </p:spPr>
        <p:txBody>
          <a:bodyPr wrap="none">
            <a:spAutoFit/>
          </a:bodyPr>
          <a:lstStyle/>
          <a:p>
            <a:r>
              <a:rPr lang="en-US" sz="800" b="0" i="0" dirty="0">
                <a:hlinkClick r:id="rId2"/>
              </a:rPr>
              <a:t>http://en.wikipedia.org/wiki/List_of_countries_by_public_debt</a:t>
            </a:r>
            <a:endParaRPr lang="en-US" sz="800" b="0" i="0" dirty="0"/>
          </a:p>
        </p:txBody>
      </p:sp>
      <p:pic>
        <p:nvPicPr>
          <p:cNvPr id="2050" name="Picture 2"/>
          <p:cNvPicPr>
            <a:picLocks noChangeAspect="1" noChangeArrowheads="1"/>
          </p:cNvPicPr>
          <p:nvPr/>
        </p:nvPicPr>
        <p:blipFill>
          <a:blip r:embed="rId3" cstate="print"/>
          <a:srcRect/>
          <a:stretch>
            <a:fillRect/>
          </a:stretch>
        </p:blipFill>
        <p:spPr bwMode="auto">
          <a:xfrm>
            <a:off x="672152" y="1134754"/>
            <a:ext cx="7772400" cy="4857750"/>
          </a:xfrm>
          <a:prstGeom prst="rect">
            <a:avLst/>
          </a:prstGeom>
          <a:noFill/>
          <a:ln w="9525">
            <a:noFill/>
            <a:miter lim="800000"/>
            <a:headEnd/>
            <a:tailEnd/>
          </a:ln>
        </p:spPr>
      </p:pic>
      <p:sp>
        <p:nvSpPr>
          <p:cNvPr id="5" name="Rectangle 4"/>
          <p:cNvSpPr/>
          <p:nvPr/>
        </p:nvSpPr>
        <p:spPr>
          <a:xfrm>
            <a:off x="2634342" y="6106180"/>
            <a:ext cx="5431536" cy="523220"/>
          </a:xfrm>
          <a:prstGeom prst="rect">
            <a:avLst/>
          </a:prstGeom>
          <a:solidFill>
            <a:srgbClr val="FFFFFF"/>
          </a:solidFill>
          <a:ln w="76200">
            <a:solidFill>
              <a:srgbClr val="C00000"/>
            </a:solidFill>
          </a:ln>
        </p:spPr>
        <p:txBody>
          <a:bodyPr wrap="none">
            <a:noAutofit/>
          </a:bodyPr>
          <a:lstStyle/>
          <a:p>
            <a:pPr algn="l"/>
            <a:r>
              <a:rPr lang="en-US" sz="2400" i="0" kern="0" dirty="0">
                <a:solidFill>
                  <a:srgbClr val="000000"/>
                </a:solidFill>
                <a:latin typeface="Arial"/>
              </a:rPr>
              <a:t>Oman       2.40 </a:t>
            </a:r>
            <a:r>
              <a:rPr lang="en-US" sz="2000" b="0" i="0" kern="0" dirty="0">
                <a:solidFill>
                  <a:srgbClr val="000000"/>
                </a:solidFill>
                <a:latin typeface="Arial"/>
              </a:rPr>
              <a:t>(Lowest) </a:t>
            </a:r>
            <a:endParaRPr lang="en-US" sz="2000" b="0" dirty="0"/>
          </a:p>
        </p:txBody>
      </p:sp>
      <p:sp>
        <p:nvSpPr>
          <p:cNvPr id="6" name="Rectangle 5"/>
          <p:cNvSpPr/>
          <p:nvPr/>
        </p:nvSpPr>
        <p:spPr>
          <a:xfrm>
            <a:off x="2634342" y="4114800"/>
            <a:ext cx="5435051" cy="455024"/>
          </a:xfrm>
          <a:prstGeom prst="rect">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42149" y="2045062"/>
            <a:ext cx="5435051" cy="455024"/>
          </a:xfrm>
          <a:prstGeom prst="rect">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98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50482" y="6551842"/>
            <a:ext cx="3419526" cy="215444"/>
          </a:xfrm>
          <a:prstGeom prst="rect">
            <a:avLst/>
          </a:prstGeom>
          <a:noFill/>
          <a:ln w="9525">
            <a:noFill/>
            <a:miter lim="800000"/>
            <a:headEnd/>
            <a:tailEnd/>
          </a:ln>
        </p:spPr>
        <p:txBody>
          <a:bodyPr wrap="none">
            <a:spAutoFit/>
          </a:bodyPr>
          <a:lstStyle/>
          <a:p>
            <a:r>
              <a:rPr lang="en-US" sz="800" b="0" i="0" dirty="0">
                <a:hlinkClick r:id="rId2"/>
              </a:rPr>
              <a:t>http://en.wikipedia.org/wiki/List_of_countries_by_public_debt</a:t>
            </a:r>
            <a:endParaRPr lang="en-US" sz="800" b="0" i="0" dirty="0"/>
          </a:p>
        </p:txBody>
      </p:sp>
      <p:pic>
        <p:nvPicPr>
          <p:cNvPr id="7170" name="Picture 2"/>
          <p:cNvPicPr>
            <a:picLocks noChangeAspect="1" noChangeArrowheads="1"/>
          </p:cNvPicPr>
          <p:nvPr/>
        </p:nvPicPr>
        <p:blipFill>
          <a:blip r:embed="rId3" cstate="print"/>
          <a:srcRect/>
          <a:stretch>
            <a:fillRect/>
          </a:stretch>
        </p:blipFill>
        <p:spPr bwMode="auto">
          <a:xfrm>
            <a:off x="685800" y="1143000"/>
            <a:ext cx="7772400" cy="4857750"/>
          </a:xfrm>
          <a:prstGeom prst="rect">
            <a:avLst/>
          </a:prstGeom>
          <a:noFill/>
          <a:ln w="9525">
            <a:noFill/>
            <a:miter lim="800000"/>
            <a:headEnd/>
            <a:tailEnd/>
          </a:ln>
        </p:spPr>
      </p:pic>
      <p:sp>
        <p:nvSpPr>
          <p:cNvPr id="4" name="Left Arrow 3"/>
          <p:cNvSpPr/>
          <p:nvPr/>
        </p:nvSpPr>
        <p:spPr bwMode="auto">
          <a:xfrm>
            <a:off x="5257800" y="5423848"/>
            <a:ext cx="1905000"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5" name="Rectangle 4"/>
          <p:cNvSpPr/>
          <p:nvPr/>
        </p:nvSpPr>
        <p:spPr>
          <a:xfrm>
            <a:off x="649907" y="4936389"/>
            <a:ext cx="1774845" cy="800219"/>
          </a:xfrm>
          <a:prstGeom prst="rect">
            <a:avLst/>
          </a:prstGeom>
        </p:spPr>
        <p:txBody>
          <a:bodyPr wrap="none">
            <a:spAutoFit/>
          </a:bodyPr>
          <a:lstStyle/>
          <a:p>
            <a:pPr>
              <a:spcBef>
                <a:spcPts val="0"/>
              </a:spcBef>
            </a:pPr>
            <a:r>
              <a:rPr lang="en-US" sz="1800" b="0" i="0" kern="0" dirty="0">
                <a:solidFill>
                  <a:srgbClr val="000000"/>
                </a:solidFill>
                <a:latin typeface="Arial"/>
              </a:rPr>
              <a:t>(least indebted)</a:t>
            </a:r>
            <a:endParaRPr lang="en-US" sz="1800" b="0" dirty="0"/>
          </a:p>
          <a:p>
            <a:pPr>
              <a:spcBef>
                <a:spcPts val="0"/>
              </a:spcBef>
            </a:pPr>
            <a:r>
              <a:rPr lang="en-US" sz="2800" i="0" kern="0" dirty="0">
                <a:solidFill>
                  <a:srgbClr val="000000"/>
                </a:solidFill>
                <a:latin typeface="Arial"/>
              </a:rPr>
              <a:t>Oman</a:t>
            </a:r>
            <a:endParaRPr lang="en-US" sz="1600" b="0" dirty="0"/>
          </a:p>
        </p:txBody>
      </p:sp>
    </p:spTree>
  </p:cSld>
  <p:clrMapOvr>
    <a:masterClrMapping/>
  </p:clrMapOvr>
  <p:transition/>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3033344"/>
            <a:ext cx="7315200" cy="1938992"/>
          </a:xfrm>
        </p:spPr>
        <p:txBody>
          <a:bodyPr/>
          <a:lstStyle/>
          <a:p>
            <a:pPr marL="0" indent="0" algn="ctr" eaLnBrk="1" hangingPunct="1">
              <a:spcBef>
                <a:spcPts val="0"/>
              </a:spcBef>
              <a:buNone/>
            </a:pPr>
            <a:r>
              <a:rPr lang="en-US" sz="2800" dirty="0"/>
              <a:t>Some governments </a:t>
            </a:r>
          </a:p>
          <a:p>
            <a:pPr marL="0" indent="0" algn="ctr" eaLnBrk="1" hangingPunct="1">
              <a:spcBef>
                <a:spcPts val="0"/>
              </a:spcBef>
              <a:buNone/>
            </a:pPr>
            <a:r>
              <a:rPr lang="en-US" sz="2800" dirty="0"/>
              <a:t>in villages and even large towns </a:t>
            </a:r>
          </a:p>
          <a:p>
            <a:pPr marL="0" indent="0" algn="ctr" eaLnBrk="1" hangingPunct="1">
              <a:spcBef>
                <a:spcPts val="0"/>
              </a:spcBef>
              <a:buNone/>
            </a:pPr>
            <a:r>
              <a:rPr lang="en-US" b="1" dirty="0"/>
              <a:t>do not have the money to manage critical services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06178"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793604" name="Oval 4"/>
          <p:cNvSpPr>
            <a:spLocks noChangeArrowheads="1"/>
          </p:cNvSpPr>
          <p:nvPr/>
        </p:nvSpPr>
        <p:spPr bwMode="auto">
          <a:xfrm rot="232075">
            <a:off x="4310063" y="3395663"/>
            <a:ext cx="762000" cy="457200"/>
          </a:xfrm>
          <a:prstGeom prst="ellipse">
            <a:avLst/>
          </a:prstGeom>
          <a:noFill/>
          <a:ln w="76200">
            <a:solidFill>
              <a:srgbClr val="C00000"/>
            </a:solidFill>
            <a:round/>
            <a:headEnd/>
            <a:tailEnd/>
          </a:ln>
        </p:spPr>
        <p:txBody>
          <a:bodyPr wrap="none" anchor="ctr"/>
          <a:lstStyle/>
          <a:p>
            <a:endParaRPr lang="en-US" dirty="0">
              <a:solidFill>
                <a:srgbClr val="FF0000"/>
              </a:solidFill>
            </a:endParaRPr>
          </a:p>
        </p:txBody>
      </p:sp>
    </p:spTree>
  </p:cSld>
  <p:clrMapOvr>
    <a:masterClrMapping/>
  </p:clrMapOvr>
  <p:transition/>
</p:sld>
</file>

<file path=ppt/slides/slide98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r>
              <a:rPr lang="en-US" sz="800" b="0" i="0" dirty="0">
                <a:hlinkClick r:id="rId2"/>
              </a:rPr>
              <a:t>http://news.bbc.co.uk/2/hi/europe/6287228.stm</a:t>
            </a:r>
            <a:endParaRPr lang="en-US" sz="800" b="0" i="0" dirty="0"/>
          </a:p>
        </p:txBody>
      </p:sp>
      <p:pic>
        <p:nvPicPr>
          <p:cNvPr id="307203" name="Picture 7"/>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
        <p:nvSpPr>
          <p:cNvPr id="567304" name="Oval 8"/>
          <p:cNvSpPr>
            <a:spLocks noChangeArrowheads="1"/>
          </p:cNvSpPr>
          <p:nvPr/>
        </p:nvSpPr>
        <p:spPr bwMode="auto">
          <a:xfrm>
            <a:off x="2492706" y="1857828"/>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8226" name="Rectangle 2"/>
          <p:cNvSpPr>
            <a:spLocks noChangeArrowheads="1"/>
          </p:cNvSpPr>
          <p:nvPr/>
        </p:nvSpPr>
        <p:spPr bwMode="auto">
          <a:xfrm>
            <a:off x="3205326" y="6551842"/>
            <a:ext cx="2723823" cy="215444"/>
          </a:xfrm>
          <a:prstGeom prst="rect">
            <a:avLst/>
          </a:prstGeom>
          <a:noFill/>
          <a:ln w="9525">
            <a:noFill/>
            <a:miter lim="800000"/>
            <a:headEnd/>
            <a:tailEnd/>
          </a:ln>
        </p:spPr>
        <p:txBody>
          <a:bodyPr wrap="none">
            <a:spAutoFit/>
          </a:bodyPr>
          <a:lstStyle/>
          <a:p>
            <a:r>
              <a:rPr lang="en-US" sz="800" b="0" i="0" dirty="0">
                <a:solidFill>
                  <a:srgbClr val="008080"/>
                </a:solidFill>
              </a:rPr>
              <a:t>http://</a:t>
            </a:r>
            <a:r>
              <a:rPr lang="en-US" sz="800" b="0" i="0" dirty="0">
                <a:solidFill>
                  <a:srgbClr val="008080"/>
                </a:solidFill>
                <a:hlinkClick r:id="rId2"/>
              </a:rPr>
              <a:t>news.bbc.co.uk/2/hi/europe/3017009.stm</a:t>
            </a:r>
            <a:endParaRPr lang="en-US" sz="800" b="0" i="0" dirty="0">
              <a:solidFill>
                <a:srgbClr val="008080"/>
              </a:solidFill>
            </a:endParaRPr>
          </a:p>
        </p:txBody>
      </p:sp>
      <p:pic>
        <p:nvPicPr>
          <p:cNvPr id="308227" name="Picture 4"/>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
        <p:nvSpPr>
          <p:cNvPr id="796677" name="Oval 5"/>
          <p:cNvSpPr>
            <a:spLocks noChangeArrowheads="1"/>
          </p:cNvSpPr>
          <p:nvPr/>
        </p:nvSpPr>
        <p:spPr bwMode="auto">
          <a:xfrm>
            <a:off x="2477426" y="1324428"/>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8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9250" name="Rectangle 2"/>
          <p:cNvSpPr>
            <a:spLocks noChangeArrowheads="1"/>
          </p:cNvSpPr>
          <p:nvPr/>
        </p:nvSpPr>
        <p:spPr bwMode="auto">
          <a:xfrm>
            <a:off x="2255693" y="6551842"/>
            <a:ext cx="4624984" cy="215444"/>
          </a:xfrm>
          <a:prstGeom prst="rect">
            <a:avLst/>
          </a:prstGeom>
          <a:noFill/>
          <a:ln w="9525">
            <a:noFill/>
            <a:miter lim="800000"/>
            <a:headEnd/>
            <a:tailEnd/>
          </a:ln>
        </p:spPr>
        <p:txBody>
          <a:bodyPr wrap="none">
            <a:spAutoFit/>
          </a:bodyPr>
          <a:lstStyle/>
          <a:p>
            <a:r>
              <a:rPr lang="en-US" sz="800" b="0" i="0" dirty="0">
                <a:hlinkClick r:id="rId2"/>
              </a:rPr>
              <a:t>http://news.bbc.co.uk/2/hi/programmes/from_our_own_correspondent/6727215.stm</a:t>
            </a:r>
            <a:endParaRPr lang="en-US" sz="800" b="0" i="0" dirty="0"/>
          </a:p>
        </p:txBody>
      </p:sp>
      <p:pic>
        <p:nvPicPr>
          <p:cNvPr id="309251" name="Picture 4"/>
          <p:cNvPicPr>
            <a:picLocks noChangeAspect="1" noChangeArrowheads="1"/>
          </p:cNvPicPr>
          <p:nvPr/>
        </p:nvPicPr>
        <p:blipFill>
          <a:blip r:embed="rId3" cstate="print"/>
          <a:srcRect/>
          <a:stretch>
            <a:fillRect/>
          </a:stretch>
        </p:blipFill>
        <p:spPr bwMode="auto">
          <a:xfrm>
            <a:off x="457200" y="923472"/>
            <a:ext cx="8229600" cy="5143500"/>
          </a:xfrm>
          <a:prstGeom prst="rect">
            <a:avLst/>
          </a:prstGeom>
          <a:noFill/>
          <a:ln w="9525">
            <a:noFill/>
            <a:miter lim="800000"/>
            <a:headEnd/>
            <a:tailEnd/>
          </a:ln>
        </p:spPr>
      </p:pic>
      <p:sp>
        <p:nvSpPr>
          <p:cNvPr id="791557" name="Oval 5"/>
          <p:cNvSpPr>
            <a:spLocks noChangeArrowheads="1"/>
          </p:cNvSpPr>
          <p:nvPr/>
        </p:nvSpPr>
        <p:spPr bwMode="auto">
          <a:xfrm>
            <a:off x="2506640" y="1364346"/>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8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0274" name="Rectangle 2"/>
          <p:cNvSpPr>
            <a:spLocks noChangeArrowheads="1"/>
          </p:cNvSpPr>
          <p:nvPr/>
        </p:nvSpPr>
        <p:spPr bwMode="auto">
          <a:xfrm>
            <a:off x="3193418" y="6545263"/>
            <a:ext cx="2723823" cy="215444"/>
          </a:xfrm>
          <a:prstGeom prst="rect">
            <a:avLst/>
          </a:prstGeom>
          <a:noFill/>
          <a:ln w="9525">
            <a:noFill/>
            <a:miter lim="800000"/>
            <a:headEnd/>
            <a:tailEnd/>
          </a:ln>
        </p:spPr>
        <p:txBody>
          <a:bodyPr wrap="none">
            <a:spAutoFit/>
          </a:bodyPr>
          <a:lstStyle/>
          <a:p>
            <a:r>
              <a:rPr lang="en-US" sz="800" b="0" i="0" dirty="0">
                <a:hlinkClick r:id="rId2"/>
              </a:rPr>
              <a:t>http://news.bbc.co.uk/2/hi/europe/7174987.stm</a:t>
            </a:r>
            <a:endParaRPr lang="en-US" sz="800" b="0" i="0" dirty="0"/>
          </a:p>
        </p:txBody>
      </p:sp>
      <p:pic>
        <p:nvPicPr>
          <p:cNvPr id="310275" name="Picture 2"/>
          <p:cNvPicPr>
            <a:picLocks noChangeAspect="1" noChangeArrowheads="1"/>
          </p:cNvPicPr>
          <p:nvPr/>
        </p:nvPicPr>
        <p:blipFill>
          <a:blip r:embed="rId3" cstate="print"/>
          <a:srcRect/>
          <a:stretch>
            <a:fillRect/>
          </a:stretch>
        </p:blipFill>
        <p:spPr bwMode="auto">
          <a:xfrm>
            <a:off x="1420813" y="457200"/>
            <a:ext cx="6351587" cy="5943600"/>
          </a:xfrm>
          <a:prstGeom prst="rect">
            <a:avLst/>
          </a:prstGeom>
          <a:noFill/>
          <a:ln w="9525">
            <a:noFill/>
            <a:miter lim="800000"/>
            <a:headEnd/>
            <a:tailEnd/>
          </a:ln>
        </p:spPr>
      </p:pic>
      <p:sp>
        <p:nvSpPr>
          <p:cNvPr id="6" name="Oval 5"/>
          <p:cNvSpPr>
            <a:spLocks noChangeArrowheads="1"/>
          </p:cNvSpPr>
          <p:nvPr/>
        </p:nvSpPr>
        <p:spPr bwMode="auto">
          <a:xfrm>
            <a:off x="3625850" y="1079500"/>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0274" name="Rectangle 2"/>
          <p:cNvSpPr>
            <a:spLocks noChangeArrowheads="1"/>
          </p:cNvSpPr>
          <p:nvPr/>
        </p:nvSpPr>
        <p:spPr bwMode="auto">
          <a:xfrm>
            <a:off x="3193418" y="6545263"/>
            <a:ext cx="2723824" cy="215444"/>
          </a:xfrm>
          <a:prstGeom prst="rect">
            <a:avLst/>
          </a:prstGeom>
          <a:noFill/>
          <a:ln w="9525">
            <a:noFill/>
            <a:miter lim="800000"/>
            <a:headEnd/>
            <a:tailEnd/>
          </a:ln>
        </p:spPr>
        <p:txBody>
          <a:bodyPr wrap="none">
            <a:spAutoFit/>
          </a:bodyPr>
          <a:lstStyle/>
          <a:p>
            <a:r>
              <a:rPr lang="en-US" sz="800" b="0" i="0" dirty="0">
                <a:hlinkClick r:id="rId2"/>
              </a:rPr>
              <a:t>http://news.bbc.co.uk/2/hi/europe/7423245.stm</a:t>
            </a:r>
            <a:endParaRPr lang="en-US" sz="800" b="0" i="0" dirty="0"/>
          </a:p>
        </p:txBody>
      </p:sp>
      <p:pic>
        <p:nvPicPr>
          <p:cNvPr id="3074" name="Picture 2"/>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
        <p:nvSpPr>
          <p:cNvPr id="7" name="Oval 6"/>
          <p:cNvSpPr>
            <a:spLocks noChangeArrowheads="1"/>
          </p:cNvSpPr>
          <p:nvPr/>
        </p:nvSpPr>
        <p:spPr bwMode="auto">
          <a:xfrm>
            <a:off x="4053114" y="1966686"/>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1298" name="Rectangle 2"/>
          <p:cNvSpPr>
            <a:spLocks noChangeArrowheads="1"/>
          </p:cNvSpPr>
          <p:nvPr/>
        </p:nvSpPr>
        <p:spPr bwMode="auto">
          <a:xfrm>
            <a:off x="2265149" y="6545263"/>
            <a:ext cx="4607352" cy="215444"/>
          </a:xfrm>
          <a:prstGeom prst="rect">
            <a:avLst/>
          </a:prstGeom>
          <a:noFill/>
          <a:ln w="9525">
            <a:noFill/>
            <a:miter lim="800000"/>
            <a:headEnd/>
            <a:tailEnd/>
          </a:ln>
        </p:spPr>
        <p:txBody>
          <a:bodyPr wrap="none">
            <a:spAutoFit/>
          </a:bodyPr>
          <a:lstStyle/>
          <a:p>
            <a:r>
              <a:rPr lang="en-US" sz="800" b="0" i="0" dirty="0">
                <a:hlinkClick r:id="rId2"/>
              </a:rPr>
              <a:t>http://news.bbc.co.uk/cbbcnews/hi/newsid_7230000/newsid_7233300/7233359.stm</a:t>
            </a:r>
            <a:endParaRPr lang="en-US" sz="800" b="0" i="0" dirty="0"/>
          </a:p>
        </p:txBody>
      </p:sp>
      <p:pic>
        <p:nvPicPr>
          <p:cNvPr id="311299" name="Picture 2"/>
          <p:cNvPicPr>
            <a:picLocks noChangeAspect="1" noChangeArrowheads="1"/>
          </p:cNvPicPr>
          <p:nvPr/>
        </p:nvPicPr>
        <p:blipFill>
          <a:blip r:embed="rId3" cstate="print"/>
          <a:srcRect/>
          <a:stretch>
            <a:fillRect/>
          </a:stretch>
        </p:blipFill>
        <p:spPr bwMode="auto">
          <a:xfrm>
            <a:off x="685799" y="457200"/>
            <a:ext cx="7772400" cy="5949676"/>
          </a:xfrm>
          <a:prstGeom prst="rect">
            <a:avLst/>
          </a:prstGeom>
          <a:noFill/>
          <a:ln w="9525">
            <a:noFill/>
            <a:miter lim="800000"/>
            <a:headEnd/>
            <a:tailEnd/>
          </a:ln>
        </p:spPr>
      </p:pic>
      <p:sp>
        <p:nvSpPr>
          <p:cNvPr id="6" name="Oval 5"/>
          <p:cNvSpPr>
            <a:spLocks noChangeArrowheads="1"/>
          </p:cNvSpPr>
          <p:nvPr/>
        </p:nvSpPr>
        <p:spPr bwMode="auto">
          <a:xfrm>
            <a:off x="1676400" y="1714500"/>
            <a:ext cx="4953000" cy="584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146" name="Rectangle 2"/>
          <p:cNvSpPr>
            <a:spLocks noChangeArrowheads="1"/>
          </p:cNvSpPr>
          <p:nvPr/>
        </p:nvSpPr>
        <p:spPr bwMode="auto">
          <a:xfrm>
            <a:off x="2449310" y="6551842"/>
            <a:ext cx="4245073"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3"/>
              </a:rPr>
              <a:t>www.cbsnews.com/stories/2008/06/27/ap/entertainment/main4215219.shtml</a:t>
            </a:r>
            <a:endParaRPr lang="en-US" sz="800" b="0" i="0" kern="1200" dirty="0">
              <a:solidFill>
                <a:srgbClr val="000000"/>
              </a:solidFill>
              <a:latin typeface="Verdana" pitchFamily="34" charset="0"/>
              <a:ea typeface="+mn-ea"/>
              <a:cs typeface="+mn-cs"/>
            </a:endParaRPr>
          </a:p>
        </p:txBody>
      </p:sp>
      <p:pic>
        <p:nvPicPr>
          <p:cNvPr id="6147" name="Picture 2"/>
          <p:cNvPicPr>
            <a:picLocks noChangeAspect="1" noChangeArrowheads="1"/>
          </p:cNvPicPr>
          <p:nvPr/>
        </p:nvPicPr>
        <p:blipFill>
          <a:blip r:embed="rId4" cstate="print"/>
          <a:srcRect/>
          <a:stretch>
            <a:fillRect/>
          </a:stretch>
        </p:blipFill>
        <p:spPr bwMode="auto">
          <a:xfrm>
            <a:off x="457200" y="443753"/>
            <a:ext cx="8229600" cy="5728447"/>
          </a:xfrm>
          <a:prstGeom prst="rect">
            <a:avLst/>
          </a:prstGeom>
          <a:noFill/>
          <a:ln w="9525">
            <a:noFill/>
            <a:miter lim="800000"/>
            <a:headEnd/>
            <a:tailEnd/>
          </a:ln>
        </p:spPr>
      </p:pic>
    </p:spTree>
  </p:cSld>
  <p:clrMapOvr>
    <a:masterClrMapping/>
  </p:clrMapOvr>
  <p:transition/>
</p:sld>
</file>

<file path=ppt/slides/slide9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171" name="Picture 2"/>
          <p:cNvPicPr>
            <a:picLocks noChangeAspect="1" noChangeArrowheads="1"/>
          </p:cNvPicPr>
          <p:nvPr/>
        </p:nvPicPr>
        <p:blipFill>
          <a:blip r:embed="rId3" cstate="print"/>
          <a:srcRect/>
          <a:stretch>
            <a:fillRect/>
          </a:stretch>
        </p:blipFill>
        <p:spPr bwMode="auto">
          <a:xfrm>
            <a:off x="457200" y="452157"/>
            <a:ext cx="8229600" cy="5720043"/>
          </a:xfrm>
          <a:prstGeom prst="rect">
            <a:avLst/>
          </a:prstGeom>
          <a:noFill/>
          <a:ln w="9525">
            <a:noFill/>
            <a:miter lim="800000"/>
            <a:headEnd/>
            <a:tailEnd/>
          </a:ln>
        </p:spPr>
      </p:pic>
      <p:sp>
        <p:nvSpPr>
          <p:cNvPr id="4" name="Rectangle 2"/>
          <p:cNvSpPr>
            <a:spLocks noChangeArrowheads="1"/>
          </p:cNvSpPr>
          <p:nvPr/>
        </p:nvSpPr>
        <p:spPr bwMode="auto">
          <a:xfrm>
            <a:off x="2449310" y="6551842"/>
            <a:ext cx="4245073"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www.cbsnews.com/stories/2008/06/27/ap/entertainment/main4215219.shtml</a:t>
            </a:r>
            <a:endParaRPr lang="en-US" sz="800" b="0" i="0" kern="1200" dirty="0">
              <a:solidFill>
                <a:srgbClr val="000000"/>
              </a:solidFill>
              <a:latin typeface="Verdana" pitchFamily="34" charset="0"/>
              <a:ea typeface="+mn-ea"/>
              <a:cs typeface="+mn-cs"/>
            </a:endParaRPr>
          </a:p>
        </p:txBody>
      </p:sp>
    </p:spTree>
  </p:cSld>
  <p:clrMapOvr>
    <a:masterClrMapping/>
  </p:clrMapOvr>
  <p:transition/>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2323" name="Rectangle 3"/>
          <p:cNvSpPr>
            <a:spLocks noGrp="1" noChangeArrowheads="1"/>
          </p:cNvSpPr>
          <p:nvPr>
            <p:ph type="body" idx="1"/>
          </p:nvPr>
        </p:nvSpPr>
        <p:spPr>
          <a:xfrm>
            <a:off x="914400" y="2971800"/>
            <a:ext cx="7315200" cy="2554545"/>
          </a:xfrm>
        </p:spPr>
        <p:txBody>
          <a:bodyPr/>
          <a:lstStyle/>
          <a:p>
            <a:pPr marL="0" indent="0" algn="ctr" eaLnBrk="1" hangingPunct="1">
              <a:spcBef>
                <a:spcPts val="0"/>
              </a:spcBef>
              <a:buNone/>
            </a:pPr>
            <a:r>
              <a:rPr lang="en-US" dirty="0"/>
              <a:t>To maintain a leading role in the European Union, </a:t>
            </a:r>
          </a:p>
          <a:p>
            <a:pPr marL="0" indent="0" algn="ctr" eaLnBrk="1" hangingPunct="1">
              <a:spcBef>
                <a:spcPts val="0"/>
              </a:spcBef>
              <a:buNone/>
            </a:pPr>
            <a:r>
              <a:rPr lang="en-US" dirty="0"/>
              <a:t>Italy must change this situation . . .</a:t>
            </a:r>
          </a:p>
          <a:p>
            <a:pPr marL="0" indent="0" algn="ctr" eaLnBrk="1" hangingPunct="1">
              <a:spcBef>
                <a:spcPts val="0"/>
              </a:spcBef>
              <a:buNone/>
            </a:pPr>
            <a:r>
              <a:rPr lang="en-US" dirty="0"/>
              <a:t>and they’re still working on</a:t>
            </a:r>
          </a:p>
          <a:p>
            <a:pPr marL="0" indent="0" algn="ctr" eaLnBrk="1" hangingPunct="1">
              <a:spcBef>
                <a:spcPts val="0"/>
              </a:spcBef>
              <a:buNone/>
            </a:pPr>
            <a:r>
              <a:rPr lang="en-US" dirty="0"/>
              <a:t>the problem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 name="Rectangle 2"/>
          <p:cNvSpPr>
            <a:spLocks noChangeArrowheads="1"/>
          </p:cNvSpPr>
          <p:nvPr/>
        </p:nvSpPr>
        <p:spPr bwMode="auto">
          <a:xfrm>
            <a:off x="3209934" y="6613528"/>
            <a:ext cx="272382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http://news.bbc.co.uk/2/hi/europe/8548994.stm</a:t>
            </a:r>
            <a:endParaRPr lang="en-US" sz="800" b="0" i="0" dirty="0">
              <a:solidFill>
                <a:srgbClr val="000000"/>
              </a:solidFill>
            </a:endParaRPr>
          </a:p>
        </p:txBody>
      </p:sp>
      <p:pic>
        <p:nvPicPr>
          <p:cNvPr id="2050" name="Picture 2"/>
          <p:cNvPicPr>
            <a:picLocks noChangeAspect="1" noChangeArrowheads="1"/>
          </p:cNvPicPr>
          <p:nvPr/>
        </p:nvPicPr>
        <p:blipFill>
          <a:blip r:embed="rId4" cstate="print"/>
          <a:srcRect/>
          <a:stretch>
            <a:fillRect/>
          </a:stretch>
        </p:blipFill>
        <p:spPr bwMode="auto">
          <a:xfrm>
            <a:off x="457200" y="914400"/>
            <a:ext cx="8229600" cy="5143500"/>
          </a:xfrm>
          <a:prstGeom prst="rect">
            <a:avLst/>
          </a:prstGeom>
          <a:noFill/>
          <a:ln w="9525">
            <a:noFill/>
            <a:miter lim="800000"/>
            <a:headEnd/>
            <a:tailEnd/>
          </a:ln>
        </p:spPr>
      </p:pic>
      <p:sp>
        <p:nvSpPr>
          <p:cNvPr id="5" name="Oval 4"/>
          <p:cNvSpPr>
            <a:spLocks noChangeArrowheads="1"/>
          </p:cNvSpPr>
          <p:nvPr/>
        </p:nvSpPr>
        <p:spPr bwMode="auto">
          <a:xfrm>
            <a:off x="3847528" y="1952172"/>
            <a:ext cx="1276350" cy="457200"/>
          </a:xfrm>
          <a:prstGeom prst="ellipse">
            <a:avLst/>
          </a:prstGeom>
          <a:noFill/>
          <a:ln w="76200">
            <a:solidFill>
              <a:srgbClr val="C00000"/>
            </a:solidFill>
            <a:round/>
            <a:headEnd/>
            <a:tailEnd/>
          </a:ln>
        </p:spPr>
        <p:txBody>
          <a:bodyPr wrap="none" anchor="ctr"/>
          <a:lstStyle/>
          <a:p>
            <a:endParaRPr lang="en-US"/>
          </a:p>
        </p:txBody>
      </p:sp>
    </p:spTree>
  </p:cSld>
  <p:clrMapOvr>
    <a:masterClrMapping/>
  </p:clrMapOvr>
  <p:transition/>
</p:sld>
</file>

<file path=ppt/slides/slide99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63056" y="2690975"/>
            <a:ext cx="5181600" cy="2862322"/>
          </a:xfrm>
          <a:prstGeom prst="rect">
            <a:avLst/>
          </a:prstGeom>
          <a:noFill/>
          <a:ln w="9525">
            <a:noFill/>
            <a:miter lim="800000"/>
            <a:headEnd/>
            <a:tailEnd/>
          </a:ln>
        </p:spPr>
        <p:txBody>
          <a:bodyPr wrap="square">
            <a:spAutoFit/>
          </a:bodyPr>
          <a:lstStyle/>
          <a:p>
            <a:pPr>
              <a:lnSpc>
                <a:spcPct val="150000"/>
              </a:lnSpc>
            </a:pPr>
            <a:r>
              <a:rPr lang="en-US" sz="4000" i="0" dirty="0">
                <a:solidFill>
                  <a:srgbClr val="FF0000"/>
                </a:solidFill>
                <a:latin typeface="Arial" charset="0"/>
              </a:rPr>
              <a:t>major anthropological studies of Italy . . .</a:t>
            </a:r>
          </a:p>
        </p:txBody>
      </p:sp>
    </p:spTree>
    <p:extLst>
      <p:ext uri="{BB962C8B-B14F-4D97-AF65-F5344CB8AC3E}">
        <p14:creationId xmlns:p14="http://schemas.microsoft.com/office/powerpoint/2010/main" val="1995327564"/>
      </p:ext>
    </p:extLst>
  </p:cSld>
  <p:clrMapOvr>
    <a:masterClrMapping/>
  </p:clrMapOvr>
  <p:transition/>
</p:sld>
</file>

<file path=ppt/slides/slide99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32803" name="Picture 3"/>
          <p:cNvPicPr>
            <a:picLocks noChangeAspect="1" noChangeArrowheads="1"/>
          </p:cNvPicPr>
          <p:nvPr/>
        </p:nvPicPr>
        <p:blipFill>
          <a:blip r:embed="rId2" cstate="print"/>
          <a:srcRect/>
          <a:stretch>
            <a:fillRect/>
          </a:stretch>
        </p:blipFill>
        <p:spPr bwMode="auto">
          <a:xfrm>
            <a:off x="947737" y="381000"/>
            <a:ext cx="4233863" cy="4762500"/>
          </a:xfrm>
          <a:prstGeom prst="rect">
            <a:avLst/>
          </a:prstGeom>
          <a:noFill/>
          <a:ln w="9525">
            <a:noFill/>
            <a:miter lim="800000"/>
            <a:headEnd/>
            <a:tailEnd/>
          </a:ln>
        </p:spPr>
      </p:pic>
      <p:sp>
        <p:nvSpPr>
          <p:cNvPr id="332804" name="Rectangle 4"/>
          <p:cNvSpPr>
            <a:spLocks noChangeArrowheads="1"/>
          </p:cNvSpPr>
          <p:nvPr/>
        </p:nvSpPr>
        <p:spPr bwMode="auto">
          <a:xfrm>
            <a:off x="437580" y="5352871"/>
            <a:ext cx="5429820" cy="1200329"/>
          </a:xfrm>
          <a:prstGeom prst="rect">
            <a:avLst/>
          </a:prstGeom>
          <a:noFill/>
          <a:ln w="9525">
            <a:noFill/>
            <a:miter lim="800000"/>
            <a:headEnd/>
            <a:tailEnd/>
          </a:ln>
        </p:spPr>
        <p:txBody>
          <a:bodyPr wrap="none" anchor="ctr">
            <a:spAutoFit/>
          </a:bodyPr>
          <a:lstStyle/>
          <a:p>
            <a:pPr eaLnBrk="0" hangingPunct="0">
              <a:spcBef>
                <a:spcPct val="0"/>
              </a:spcBef>
            </a:pPr>
            <a:r>
              <a:rPr lang="en-US" sz="2000" i="0" dirty="0" err="1">
                <a:latin typeface="Arial" charset="0"/>
              </a:rPr>
              <a:t>Parman</a:t>
            </a:r>
            <a:r>
              <a:rPr lang="en-US" sz="2000" i="0" dirty="0">
                <a:latin typeface="Arial" charset="0"/>
              </a:rPr>
              <a:t>, Susan.</a:t>
            </a:r>
            <a:br>
              <a:rPr lang="en-US" sz="2000" i="0" dirty="0">
                <a:latin typeface="Arial" charset="0"/>
              </a:rPr>
            </a:br>
            <a:r>
              <a:rPr lang="en-US" sz="2000" dirty="0">
                <a:latin typeface="Arial" charset="0"/>
              </a:rPr>
              <a:t>Europe in the Anthropological Imagination</a:t>
            </a:r>
            <a:r>
              <a:rPr lang="en-US" sz="2000" i="0" dirty="0">
                <a:latin typeface="Arial" charset="0"/>
              </a:rPr>
              <a:t>.</a:t>
            </a:r>
            <a:br>
              <a:rPr lang="en-US" sz="2000" i="0" dirty="0">
                <a:latin typeface="Arial" charset="0"/>
              </a:rPr>
            </a:br>
            <a:r>
              <a:rPr lang="en-US" sz="1600" b="0" i="0" dirty="0">
                <a:latin typeface="Arial" charset="0"/>
              </a:rPr>
              <a:t>Upper Saddle River, NJ: Prentice Hall, 1998.</a:t>
            </a:r>
            <a:br>
              <a:rPr lang="en-US" sz="1600" b="0" i="0" dirty="0">
                <a:latin typeface="Arial" charset="0"/>
              </a:rPr>
            </a:br>
            <a:r>
              <a:rPr lang="en-US" sz="1600" b="0" i="0" dirty="0">
                <a:latin typeface="Arial" charset="0"/>
              </a:rPr>
              <a:t>(ISBN: 0133374602)</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
        <p:nvSpPr>
          <p:cNvPr id="6" name="Rectangle 4"/>
          <p:cNvSpPr>
            <a:spLocks noChangeArrowheads="1"/>
          </p:cNvSpPr>
          <p:nvPr/>
        </p:nvSpPr>
        <p:spPr bwMode="auto">
          <a:xfrm>
            <a:off x="4811418" y="3032504"/>
            <a:ext cx="3799181" cy="1677382"/>
          </a:xfrm>
          <a:prstGeom prst="rect">
            <a:avLst/>
          </a:prstGeom>
          <a:noFill/>
          <a:ln w="9525">
            <a:noFill/>
            <a:miter lim="800000"/>
            <a:headEnd/>
            <a:tailEnd/>
          </a:ln>
        </p:spPr>
        <p:txBody>
          <a:bodyPr wrap="none" anchor="ctr">
            <a:spAutoFit/>
          </a:bodyPr>
          <a:lstStyle/>
          <a:p>
            <a:pPr>
              <a:lnSpc>
                <a:spcPct val="150000"/>
              </a:lnSpc>
              <a:spcBef>
                <a:spcPct val="0"/>
              </a:spcBef>
            </a:pPr>
            <a:r>
              <a:rPr lang="en-US" sz="1800" i="0" dirty="0"/>
              <a:t>David I. </a:t>
            </a:r>
            <a:r>
              <a:rPr lang="en-US" sz="1800" i="0" dirty="0" err="1"/>
              <a:t>Kertzer</a:t>
            </a:r>
            <a:r>
              <a:rPr lang="en-US" sz="1800" i="0" dirty="0"/>
              <a:t>, </a:t>
            </a:r>
          </a:p>
          <a:p>
            <a:pPr>
              <a:lnSpc>
                <a:spcPct val="150000"/>
              </a:lnSpc>
              <a:spcBef>
                <a:spcPct val="0"/>
              </a:spcBef>
            </a:pPr>
            <a:r>
              <a:rPr lang="en-US" sz="1800" i="0" dirty="0"/>
              <a:t>Ch. 5 “Representing Italy,”</a:t>
            </a:r>
          </a:p>
          <a:p>
            <a:pPr>
              <a:lnSpc>
                <a:spcPct val="150000"/>
              </a:lnSpc>
              <a:spcBef>
                <a:spcPct val="0"/>
              </a:spcBef>
            </a:pPr>
            <a:r>
              <a:rPr lang="en-US" sz="1400" i="0" dirty="0"/>
              <a:t>pp. 70-79</a:t>
            </a:r>
          </a:p>
          <a:p>
            <a:pPr>
              <a:spcBef>
                <a:spcPct val="0"/>
              </a:spcBef>
            </a:pPr>
            <a:endParaRPr lang="en-US" sz="1400" i="0" dirty="0">
              <a:solidFill>
                <a:schemeClr val="tx2"/>
              </a:solidFill>
              <a:latin typeface="Arial" charset="0"/>
            </a:endParaRPr>
          </a:p>
          <a:p>
            <a:pPr>
              <a:spcBef>
                <a:spcPct val="0"/>
              </a:spcBef>
            </a:pPr>
            <a:r>
              <a:rPr lang="en-US" sz="1400" i="0" dirty="0" err="1">
                <a:solidFill>
                  <a:schemeClr val="tx2"/>
                </a:solidFill>
                <a:latin typeface="Arial" charset="0"/>
              </a:rPr>
              <a:t>Kertzer</a:t>
            </a:r>
            <a:r>
              <a:rPr lang="en-US" sz="1400" i="0" dirty="0">
                <a:solidFill>
                  <a:schemeClr val="tx2"/>
                </a:solidFill>
                <a:latin typeface="Arial" charset="0"/>
              </a:rPr>
              <a:t> is an early “Urban Anthropologist”</a:t>
            </a:r>
          </a:p>
        </p:txBody>
      </p:sp>
      <p:sp>
        <p:nvSpPr>
          <p:cNvPr id="2" name="Rectangle 1"/>
          <p:cNvSpPr/>
          <p:nvPr/>
        </p:nvSpPr>
        <p:spPr>
          <a:xfrm>
            <a:off x="5071615" y="1828800"/>
            <a:ext cx="3131691" cy="769441"/>
          </a:xfrm>
          <a:prstGeom prst="rect">
            <a:avLst/>
          </a:prstGeom>
        </p:spPr>
        <p:txBody>
          <a:bodyPr wrap="none">
            <a:spAutoFit/>
          </a:bodyPr>
          <a:lstStyle/>
          <a:p>
            <a:r>
              <a:rPr lang="en-US" sz="2000" b="0" i="0" dirty="0"/>
              <a:t>A good brief </a:t>
            </a:r>
          </a:p>
          <a:p>
            <a:r>
              <a:rPr lang="en-US" sz="2000" b="0" i="0" dirty="0"/>
              <a:t>historical overview . . .</a:t>
            </a:r>
            <a:endParaRPr lang="en-US" sz="2000" b="0" dirty="0"/>
          </a:p>
        </p:txBody>
      </p:sp>
    </p:spTree>
  </p:cSld>
  <p:clrMapOvr>
    <a:masterClrMapping/>
  </p:clrMapOvr>
  <p:transition/>
</p:sld>
</file>

<file path=ppt/slides/slide99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894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8947" name="Rectangle 3"/>
          <p:cNvSpPr>
            <a:spLocks noGrp="1" noChangeArrowheads="1"/>
          </p:cNvSpPr>
          <p:nvPr>
            <p:ph type="body" idx="1"/>
          </p:nvPr>
        </p:nvSpPr>
        <p:spPr/>
        <p:txBody>
          <a:bodyPr/>
          <a:lstStyle/>
          <a:p>
            <a:pPr eaLnBrk="1" hangingPunct="1"/>
            <a:r>
              <a:rPr lang="en-US" dirty="0"/>
              <a:t>the classic ethnography of Italy is Charlotte Gower Chapman’s study of a small Sicilian community of </a:t>
            </a:r>
            <a:r>
              <a:rPr lang="en-US" dirty="0" err="1"/>
              <a:t>Milocca</a:t>
            </a:r>
            <a:r>
              <a:rPr lang="en-US" dirty="0"/>
              <a:t>…</a:t>
            </a:r>
          </a:p>
        </p:txBody>
      </p:sp>
      <p:sp>
        <p:nvSpPr>
          <p:cNvPr id="338948"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99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9970" name="Rectangle 4"/>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9971" name="Rectangle 6"/>
          <p:cNvSpPr>
            <a:spLocks noGrp="1" noChangeArrowheads="1"/>
          </p:cNvSpPr>
          <p:nvPr>
            <p:ph type="body" sz="half" idx="2"/>
          </p:nvPr>
        </p:nvSpPr>
        <p:spPr/>
        <p:txBody>
          <a:bodyPr/>
          <a:lstStyle/>
          <a:p>
            <a:pPr marL="0" indent="0" eaLnBrk="1" hangingPunct="1">
              <a:buFontTx/>
              <a:buNone/>
            </a:pPr>
            <a:r>
              <a:rPr lang="en-US" sz="2800" b="1" i="1"/>
              <a:t>Milocca: A  Sicilian Village</a:t>
            </a:r>
          </a:p>
          <a:p>
            <a:pPr marL="0" indent="0" eaLnBrk="1" hangingPunct="1">
              <a:buFontTx/>
              <a:buNone/>
            </a:pPr>
            <a:endParaRPr lang="en-US" sz="2800" b="1" i="1"/>
          </a:p>
          <a:p>
            <a:pPr marL="0" indent="0" eaLnBrk="1" hangingPunct="1">
              <a:buFontTx/>
              <a:buNone/>
            </a:pPr>
            <a:r>
              <a:rPr lang="en-US" sz="1600" b="1" i="1"/>
              <a:t>Charlotte Gower Chapman</a:t>
            </a:r>
          </a:p>
        </p:txBody>
      </p:sp>
      <p:pic>
        <p:nvPicPr>
          <p:cNvPr id="339972" name="Picture 7"/>
          <p:cNvPicPr>
            <a:picLocks noChangeAspect="1" noChangeArrowheads="1"/>
          </p:cNvPicPr>
          <p:nvPr/>
        </p:nvPicPr>
        <p:blipFill>
          <a:blip r:embed="rId2" cstate="print"/>
          <a:srcRect/>
          <a:stretch>
            <a:fillRect/>
          </a:stretch>
        </p:blipFill>
        <p:spPr bwMode="auto">
          <a:xfrm>
            <a:off x="266700" y="2847975"/>
            <a:ext cx="4381500" cy="2943225"/>
          </a:xfrm>
          <a:prstGeom prst="rect">
            <a:avLst/>
          </a:prstGeom>
          <a:noFill/>
          <a:ln w="28575" algn="ctr">
            <a:noFill/>
            <a:miter lim="800000"/>
            <a:headEnd/>
            <a:tailEnd/>
          </a:ln>
        </p:spPr>
      </p:pic>
      <p:sp>
        <p:nvSpPr>
          <p:cNvPr id="7" name="Oval 6"/>
          <p:cNvSpPr>
            <a:spLocks noChangeArrowheads="1"/>
          </p:cNvSpPr>
          <p:nvPr/>
        </p:nvSpPr>
        <p:spPr bwMode="auto">
          <a:xfrm>
            <a:off x="1462088" y="4376738"/>
            <a:ext cx="533400" cy="457200"/>
          </a:xfrm>
          <a:prstGeom prst="ellipse">
            <a:avLst/>
          </a:prstGeom>
          <a:noFill/>
          <a:ln w="76200" algn="ctr">
            <a:solidFill>
              <a:schemeClr val="bg1"/>
            </a:solidFill>
            <a:round/>
            <a:headEnd/>
            <a:tailEnd/>
          </a:ln>
        </p:spPr>
        <p:txBody>
          <a:bodyPr lIns="685800" tIns="685800" rIns="685800" bIns="685800"/>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0995" name="Rectangle 3"/>
          <p:cNvSpPr>
            <a:spLocks noGrp="1" noChangeArrowheads="1"/>
          </p:cNvSpPr>
          <p:nvPr>
            <p:ph type="body" sz="half" idx="2"/>
          </p:nvPr>
        </p:nvSpPr>
        <p:spPr>
          <a:xfrm>
            <a:off x="2514600" y="1752600"/>
            <a:ext cx="5867400" cy="4570413"/>
          </a:xfrm>
        </p:spPr>
        <p:txBody>
          <a:bodyPr/>
          <a:lstStyle/>
          <a:p>
            <a:pPr marL="806450" indent="-806450" eaLnBrk="1" hangingPunct="1">
              <a:buFontTx/>
              <a:buNone/>
            </a:pPr>
            <a:r>
              <a:rPr lang="en-US" sz="1600" dirty="0">
                <a:solidFill>
                  <a:schemeClr val="accent1"/>
                </a:solidFill>
              </a:rPr>
              <a:t>1954</a:t>
            </a:r>
            <a:r>
              <a:rPr lang="en-US" sz="1800" b="1" i="1" dirty="0"/>
              <a:t>	</a:t>
            </a:r>
            <a:r>
              <a:rPr lang="en-US" sz="1800" b="1" i="1" dirty="0">
                <a:solidFill>
                  <a:schemeClr val="accent1"/>
                </a:solidFill>
              </a:rPr>
              <a:t>People of the Sierra</a:t>
            </a:r>
          </a:p>
          <a:p>
            <a:pPr marL="1454150" lvl="1" indent="-304800" eaLnBrk="1" hangingPunct="1">
              <a:buFontTx/>
              <a:buNone/>
            </a:pPr>
            <a:endParaRPr lang="en-US" sz="1200" b="1" i="1" dirty="0">
              <a:solidFill>
                <a:schemeClr val="accent1"/>
              </a:solidFill>
            </a:endParaRPr>
          </a:p>
          <a:p>
            <a:pPr marL="806450" indent="-806450" eaLnBrk="1" hangingPunct="1">
              <a:buFontTx/>
              <a:buNone/>
            </a:pPr>
            <a:r>
              <a:rPr lang="en-US" sz="1400" b="1" dirty="0">
                <a:solidFill>
                  <a:schemeClr val="accent1"/>
                </a:solidFill>
              </a:rPr>
              <a:t>	</a:t>
            </a:r>
            <a:r>
              <a:rPr lang="en-US" sz="1000" dirty="0">
                <a:solidFill>
                  <a:schemeClr val="accent1"/>
                </a:solidFill>
              </a:rPr>
              <a:t>Chicago: University of Chicago Press</a:t>
            </a:r>
          </a:p>
          <a:p>
            <a:pPr marL="806450" indent="-806450" eaLnBrk="1" hangingPunct="1">
              <a:buFontTx/>
              <a:buNone/>
            </a:pPr>
            <a:r>
              <a:rPr lang="en-US" sz="1800" b="1" i="1" dirty="0"/>
              <a:t>	</a:t>
            </a:r>
            <a:endParaRPr lang="en-US" sz="1000" dirty="0"/>
          </a:p>
          <a:p>
            <a:pPr marL="806450" indent="-806450" eaLnBrk="1" hangingPunct="1">
              <a:buFontTx/>
              <a:buNone/>
            </a:pPr>
            <a:r>
              <a:rPr lang="en-US" sz="1600" dirty="0"/>
              <a:t>1963</a:t>
            </a:r>
            <a:r>
              <a:rPr lang="en-US" sz="1800" dirty="0"/>
              <a:t> 	</a:t>
            </a:r>
            <a:r>
              <a:rPr lang="en-US" sz="1800" b="1" i="1" dirty="0"/>
              <a:t>Mediterranean Countrymen: Essays in the Social Anthropology of the Mediterranean</a:t>
            </a:r>
          </a:p>
          <a:p>
            <a:pPr marL="806450" indent="-806450" eaLnBrk="1" hangingPunct="1">
              <a:buFontTx/>
              <a:buNone/>
            </a:pPr>
            <a:endParaRPr lang="en-US" sz="1400" dirty="0"/>
          </a:p>
          <a:p>
            <a:pPr marL="806450" indent="-806450" eaLnBrk="1" hangingPunct="1">
              <a:buFontTx/>
              <a:buNone/>
            </a:pPr>
            <a:r>
              <a:rPr lang="en-US" sz="1400" dirty="0"/>
              <a:t>	Julian Alfred Pitt-Rivers, </a:t>
            </a:r>
            <a:r>
              <a:rPr lang="en-US" sz="1400" i="1" dirty="0"/>
              <a:t>et al </a:t>
            </a:r>
          </a:p>
          <a:p>
            <a:pPr marL="806450" indent="-806450" eaLnBrk="1" hangingPunct="1">
              <a:buFontTx/>
              <a:buNone/>
            </a:pPr>
            <a:endParaRPr lang="en-US" sz="1400" i="1" dirty="0"/>
          </a:p>
          <a:p>
            <a:pPr marL="806450" indent="-806450" eaLnBrk="1" hangingPunct="1">
              <a:buFontTx/>
              <a:buNone/>
            </a:pPr>
            <a:r>
              <a:rPr lang="en-US" sz="1000" i="1" dirty="0"/>
              <a:t> 	</a:t>
            </a:r>
            <a:r>
              <a:rPr lang="en-US" sz="1000" dirty="0"/>
              <a:t>Paris: Mouton</a:t>
            </a:r>
          </a:p>
        </p:txBody>
      </p:sp>
      <p:pic>
        <p:nvPicPr>
          <p:cNvPr id="340996" name="Picture 4"/>
          <p:cNvPicPr>
            <a:picLocks noChangeAspect="1" noChangeArrowheads="1"/>
          </p:cNvPicPr>
          <p:nvPr/>
        </p:nvPicPr>
        <p:blipFill>
          <a:blip r:embed="rId2" cstate="print"/>
          <a:srcRect/>
          <a:stretch>
            <a:fillRect/>
          </a:stretch>
        </p:blipFill>
        <p:spPr bwMode="auto">
          <a:xfrm>
            <a:off x="381000" y="1905000"/>
            <a:ext cx="2432050" cy="3581400"/>
          </a:xfrm>
          <a:prstGeom prst="rect">
            <a:avLst/>
          </a:prstGeom>
          <a:noFill/>
          <a:ln w="9525" algn="ctr">
            <a:noFill/>
            <a:miter lim="800000"/>
            <a:headEnd/>
            <a:tailEnd/>
          </a:ln>
        </p:spPr>
      </p:pic>
      <p:sp>
        <p:nvSpPr>
          <p:cNvPr id="340997" name="Text Box 5"/>
          <p:cNvSpPr txBox="1">
            <a:spLocks noChangeArrowheads="1"/>
          </p:cNvSpPr>
          <p:nvPr/>
        </p:nvSpPr>
        <p:spPr bwMode="auto">
          <a:xfrm>
            <a:off x="3048000" y="1524000"/>
            <a:ext cx="6019800" cy="365125"/>
          </a:xfrm>
          <a:prstGeom prst="rect">
            <a:avLst/>
          </a:prstGeom>
          <a:noFill/>
          <a:ln w="28575" algn="ctr">
            <a:noFill/>
            <a:miter lim="800000"/>
            <a:headEnd/>
            <a:tailEnd/>
          </a:ln>
        </p:spPr>
        <p:txBody>
          <a:bodyPr lIns="0" tIns="0" rIns="0" bIns="0">
            <a:spAutoFit/>
          </a:bodyPr>
          <a:lstStyle/>
          <a:p>
            <a:pPr>
              <a:spcBef>
                <a:spcPct val="0"/>
              </a:spcBef>
            </a:pPr>
            <a:r>
              <a:rPr lang="en-US" sz="2400" i="0" dirty="0">
                <a:latin typeface="Arial" charset="0"/>
              </a:rPr>
              <a:t>Julian Alfred Pitt-Rivers</a:t>
            </a:r>
          </a:p>
        </p:txBody>
      </p:sp>
      <p:pic>
        <p:nvPicPr>
          <p:cNvPr id="340998" name="Picture 6"/>
          <p:cNvPicPr>
            <a:picLocks noChangeAspect="1" noChangeArrowheads="1"/>
          </p:cNvPicPr>
          <p:nvPr/>
        </p:nvPicPr>
        <p:blipFill>
          <a:blip r:embed="rId3" cstate="print"/>
          <a:srcRect/>
          <a:stretch>
            <a:fillRect/>
          </a:stretch>
        </p:blipFill>
        <p:spPr bwMode="auto">
          <a:xfrm>
            <a:off x="7239000" y="4572000"/>
            <a:ext cx="1543050" cy="2019300"/>
          </a:xfrm>
          <a:prstGeom prst="rect">
            <a:avLst/>
          </a:prstGeom>
          <a:noFill/>
          <a:ln w="28575" algn="ctr">
            <a:noFill/>
            <a:miter lim="800000"/>
            <a:headEnd/>
            <a:tailEnd/>
          </a:ln>
        </p:spPr>
      </p:pic>
      <p:sp>
        <p:nvSpPr>
          <p:cNvPr id="2" name="Rectangle 1"/>
          <p:cNvSpPr/>
          <p:nvPr/>
        </p:nvSpPr>
        <p:spPr>
          <a:xfrm>
            <a:off x="1749058" y="670320"/>
            <a:ext cx="5634877" cy="400110"/>
          </a:xfrm>
          <a:prstGeom prst="rect">
            <a:avLst/>
          </a:prstGeom>
        </p:spPr>
        <p:txBody>
          <a:bodyPr wrap="none">
            <a:spAutoFit/>
          </a:bodyPr>
          <a:lstStyle/>
          <a:p>
            <a:r>
              <a:rPr lang="en-US" sz="2000" b="0" i="0" dirty="0">
                <a:latin typeface="Arial" charset="0"/>
              </a:rPr>
              <a:t>another classic ethnography of the </a:t>
            </a:r>
            <a:r>
              <a:rPr lang="en-US" sz="2000" b="0" dirty="0">
                <a:latin typeface="Arial" charset="0"/>
              </a:rPr>
              <a:t>region </a:t>
            </a:r>
            <a:r>
              <a:rPr lang="en-US" sz="2000" b="0" i="0" dirty="0">
                <a:latin typeface="Arial" charset="0"/>
              </a:rPr>
              <a:t>is . . . </a:t>
            </a:r>
            <a:endParaRPr lang="en-US" sz="2000" b="0" dirty="0"/>
          </a:p>
        </p:txBody>
      </p:sp>
    </p:spTree>
  </p:cSld>
  <p:clrMapOvr>
    <a:masterClrMapping/>
  </p:clrMapOvr>
  <p:transition/>
</p:sld>
</file>

<file path=ppt/slides/slide100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22"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7923" name="Rectangle 3"/>
          <p:cNvSpPr>
            <a:spLocks noGrp="1" noChangeArrowheads="1"/>
          </p:cNvSpPr>
          <p:nvPr>
            <p:ph type="body" idx="1"/>
          </p:nvPr>
        </p:nvSpPr>
        <p:spPr/>
        <p:txBody>
          <a:bodyPr/>
          <a:lstStyle/>
          <a:p>
            <a:pPr eaLnBrk="1" hangingPunct="1"/>
            <a:r>
              <a:rPr lang="en-US"/>
              <a:t>certain regions have become affiliated with certain research problems</a:t>
            </a:r>
          </a:p>
        </p:txBody>
      </p:sp>
      <p:sp>
        <p:nvSpPr>
          <p:cNvPr id="337924"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5874"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5875" name="Rectangle 3"/>
          <p:cNvSpPr>
            <a:spLocks noGrp="1" noChangeArrowheads="1"/>
          </p:cNvSpPr>
          <p:nvPr>
            <p:ph type="body" idx="1"/>
          </p:nvPr>
        </p:nvSpPr>
        <p:spPr/>
        <p:txBody>
          <a:bodyPr/>
          <a:lstStyle/>
          <a:p>
            <a:pPr eaLnBrk="1" hangingPunct="1"/>
            <a:r>
              <a:rPr lang="en-US"/>
              <a:t>in Anthropology one goes to ...</a:t>
            </a:r>
          </a:p>
          <a:p>
            <a:pPr lvl="1" eaLnBrk="1" hangingPunct="1"/>
            <a:r>
              <a:rPr lang="en-US"/>
              <a:t>Ireland to study peasants</a:t>
            </a:r>
          </a:p>
          <a:p>
            <a:pPr lvl="1" eaLnBrk="1" hangingPunct="1"/>
            <a:r>
              <a:rPr lang="en-US"/>
              <a:t>Norway and England to study networks</a:t>
            </a:r>
          </a:p>
          <a:p>
            <a:pPr lvl="1" eaLnBrk="1" hangingPunct="1"/>
            <a:r>
              <a:rPr lang="en-US"/>
              <a:t>The Mediterranean to study gender roles, honor / shame values, and patron-client relationships</a:t>
            </a:r>
          </a:p>
        </p:txBody>
      </p:sp>
      <p:sp>
        <p:nvSpPr>
          <p:cNvPr id="335876"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6899" name="Rectangle 3"/>
          <p:cNvSpPr>
            <a:spLocks noGrp="1" noChangeArrowheads="1"/>
          </p:cNvSpPr>
          <p:nvPr>
            <p:ph type="body" idx="1"/>
          </p:nvPr>
        </p:nvSpPr>
        <p:spPr/>
        <p:txBody>
          <a:bodyPr/>
          <a:lstStyle/>
          <a:p>
            <a:pPr eaLnBrk="1" hangingPunct="1"/>
            <a:r>
              <a:rPr lang="en-US"/>
              <a:t>in Anthropology one goes to ...</a:t>
            </a:r>
          </a:p>
          <a:p>
            <a:pPr lvl="1" eaLnBrk="1" hangingPunct="1"/>
            <a:r>
              <a:rPr lang="en-US">
                <a:solidFill>
                  <a:schemeClr val="accent1"/>
                </a:solidFill>
              </a:rPr>
              <a:t>Ireland to study peasants</a:t>
            </a:r>
          </a:p>
          <a:p>
            <a:pPr lvl="1" eaLnBrk="1" hangingPunct="1"/>
            <a:r>
              <a:rPr lang="en-US">
                <a:solidFill>
                  <a:schemeClr val="accent1"/>
                </a:solidFill>
              </a:rPr>
              <a:t>Norway and England to study networks</a:t>
            </a:r>
          </a:p>
          <a:p>
            <a:pPr lvl="1" eaLnBrk="1" hangingPunct="1"/>
            <a:r>
              <a:rPr lang="en-US"/>
              <a:t>The Mediterranean to study gender roles, honor / shame values, and patron-client relationships</a:t>
            </a:r>
          </a:p>
        </p:txBody>
      </p:sp>
      <p:sp>
        <p:nvSpPr>
          <p:cNvPr id="336900"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4850"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4851" name="Rectangle 3"/>
          <p:cNvSpPr>
            <a:spLocks noGrp="1" noChangeArrowheads="1"/>
          </p:cNvSpPr>
          <p:nvPr>
            <p:ph type="body" idx="1"/>
          </p:nvPr>
        </p:nvSpPr>
        <p:spPr/>
        <p:txBody>
          <a:bodyPr/>
          <a:lstStyle/>
          <a:p>
            <a:pPr eaLnBrk="1" hangingPunct="1"/>
            <a:endParaRPr lang="en-US" sz="2800" dirty="0"/>
          </a:p>
          <a:p>
            <a:pPr eaLnBrk="1" hangingPunct="1"/>
            <a:r>
              <a:rPr lang="en-US" sz="2800" dirty="0"/>
              <a:t>art historians prefer France and Italy</a:t>
            </a:r>
          </a:p>
          <a:p>
            <a:pPr eaLnBrk="1" hangingPunct="1"/>
            <a:endParaRPr lang="en-US" b="1" dirty="0"/>
          </a:p>
          <a:p>
            <a:pPr lvl="2" eaLnBrk="1" hangingPunct="1"/>
            <a:r>
              <a:rPr lang="en-US" sz="2000" b="1" dirty="0"/>
              <a:t>The Louvre Museum (</a:t>
            </a:r>
            <a:r>
              <a:rPr lang="en-US" sz="2000" b="1" i="1" dirty="0" err="1"/>
              <a:t>Musée</a:t>
            </a:r>
            <a:r>
              <a:rPr lang="en-US" sz="2000" b="1" i="1" dirty="0"/>
              <a:t> du Louvre</a:t>
            </a:r>
            <a:r>
              <a:rPr lang="en-US" sz="2000" b="1" dirty="0"/>
              <a:t>) in Paris, France, is the largest museum in the world</a:t>
            </a:r>
          </a:p>
          <a:p>
            <a:pPr lvl="2" eaLnBrk="1" hangingPunct="1"/>
            <a:endParaRPr lang="en-US" sz="2000" b="1" dirty="0"/>
          </a:p>
          <a:p>
            <a:pPr lvl="2" eaLnBrk="1" hangingPunct="1"/>
            <a:r>
              <a:rPr lang="en-US" sz="2000" b="1" dirty="0"/>
              <a:t>Florence, the “birthplace” of the Renaissance</a:t>
            </a:r>
          </a:p>
          <a:p>
            <a:pPr lvl="1" eaLnBrk="1" hangingPunct="1"/>
            <a:endParaRPr lang="en-US" sz="2000" dirty="0"/>
          </a:p>
        </p:txBody>
      </p:sp>
      <p:sp>
        <p:nvSpPr>
          <p:cNvPr id="334852"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dirty="0">
                <a:latin typeface="Arial" charset="0"/>
              </a:rPr>
              <a:t>Susan </a:t>
            </a:r>
            <a:r>
              <a:rPr lang="en-US" sz="1200" b="0" i="0" dirty="0" err="1">
                <a:latin typeface="Arial" charset="0"/>
              </a:rPr>
              <a:t>Parman</a:t>
            </a:r>
            <a:r>
              <a:rPr lang="en-US" sz="1200" b="0" i="0" dirty="0">
                <a:latin typeface="Arial" charset="0"/>
              </a:rPr>
              <a:t>, </a:t>
            </a:r>
            <a:r>
              <a:rPr lang="en-US" sz="1200" b="0" dirty="0">
                <a:latin typeface="Arial" charset="0"/>
                <a:hlinkClick r:id="rId2"/>
              </a:rPr>
              <a:t>Europe in the Anthropological Imagination</a:t>
            </a:r>
            <a:r>
              <a:rPr lang="en-US" sz="1200" b="0" i="0" dirty="0">
                <a:latin typeface="Arial" charset="0"/>
              </a:rPr>
              <a:t>, pp. 11 - 14</a:t>
            </a:r>
          </a:p>
        </p:txBody>
      </p:sp>
    </p:spTree>
  </p:cSld>
  <p:clrMapOvr>
    <a:masterClrMapping/>
  </p:clrMapOvr>
  <p:transition/>
</p:sld>
</file>

<file path=ppt/slides/slide100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2018"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42019" name="Rectangle 3"/>
          <p:cNvSpPr>
            <a:spLocks noGrp="1" noChangeArrowheads="1"/>
          </p:cNvSpPr>
          <p:nvPr>
            <p:ph type="body" idx="1"/>
          </p:nvPr>
        </p:nvSpPr>
        <p:spPr/>
        <p:txBody>
          <a:bodyPr/>
          <a:lstStyle/>
          <a:p>
            <a:pPr eaLnBrk="1" hangingPunct="1"/>
            <a:endParaRPr lang="en-US" sz="2800" dirty="0"/>
          </a:p>
          <a:p>
            <a:pPr eaLnBrk="1" hangingPunct="1"/>
            <a:r>
              <a:rPr lang="en-US" sz="2800" dirty="0"/>
              <a:t>However, as David I. </a:t>
            </a:r>
            <a:r>
              <a:rPr lang="en-US" sz="2800" dirty="0" err="1"/>
              <a:t>Kertzer</a:t>
            </a:r>
            <a:r>
              <a:rPr lang="en-US" sz="2800" dirty="0"/>
              <a:t> notes in his review of American anthropologists working in Italy, most work </a:t>
            </a:r>
            <a:r>
              <a:rPr lang="en-US" sz="1400" dirty="0"/>
              <a:t>[in Italy]</a:t>
            </a:r>
            <a:r>
              <a:rPr lang="en-US" sz="2800" dirty="0"/>
              <a:t> continues to be done on islands and in the rural south</a:t>
            </a:r>
          </a:p>
        </p:txBody>
      </p:sp>
      <p:sp>
        <p:nvSpPr>
          <p:cNvPr id="342020"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5.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4918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49187" name="Rectangle 3"/>
          <p:cNvSpPr>
            <a:spLocks noGrp="1" noChangeArrowheads="1"/>
          </p:cNvSpPr>
          <p:nvPr>
            <p:ph type="body" idx="1"/>
          </p:nvPr>
        </p:nvSpPr>
        <p:spPr/>
        <p:txBody>
          <a:bodyPr/>
          <a:lstStyle/>
          <a:p>
            <a:pPr eaLnBrk="1" hangingPunct="1"/>
            <a:r>
              <a:rPr lang="en-US"/>
              <a:t>in addition, anthropologists often are drawn to border regions</a:t>
            </a:r>
          </a:p>
        </p:txBody>
      </p:sp>
      <p:sp>
        <p:nvSpPr>
          <p:cNvPr id="349188"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6.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43042"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43043" name="Rectangle 3"/>
          <p:cNvSpPr>
            <a:spLocks noGrp="1" noChangeArrowheads="1"/>
          </p:cNvSpPr>
          <p:nvPr>
            <p:ph type="body" idx="1"/>
          </p:nvPr>
        </p:nvSpPr>
        <p:spPr/>
        <p:txBody>
          <a:bodyPr/>
          <a:lstStyle/>
          <a:p>
            <a:pPr eaLnBrk="1" hangingPunct="1">
              <a:lnSpc>
                <a:spcPct val="100000"/>
              </a:lnSpc>
            </a:pPr>
            <a:r>
              <a:rPr lang="en-US"/>
              <a:t>In addition, anthropologists often are drawn to border regions…</a:t>
            </a:r>
          </a:p>
          <a:p>
            <a:pPr eaLnBrk="1" hangingPunct="1">
              <a:lnSpc>
                <a:spcPct val="100000"/>
              </a:lnSpc>
            </a:pPr>
            <a:endParaRPr lang="en-US"/>
          </a:p>
          <a:p>
            <a:pPr lvl="2" eaLnBrk="1" hangingPunct="1">
              <a:lnSpc>
                <a:spcPct val="100000"/>
              </a:lnSpc>
            </a:pPr>
            <a:r>
              <a:rPr lang="en-US" sz="2000">
                <a:solidFill>
                  <a:schemeClr val="accent1"/>
                </a:solidFill>
              </a:rPr>
              <a:t>Saunders near the French border</a:t>
            </a:r>
          </a:p>
          <a:p>
            <a:pPr lvl="2" eaLnBrk="1" hangingPunct="1">
              <a:lnSpc>
                <a:spcPct val="100000"/>
              </a:lnSpc>
            </a:pPr>
            <a:r>
              <a:rPr lang="en-US" sz="2000">
                <a:solidFill>
                  <a:schemeClr val="accent1"/>
                </a:solidFill>
              </a:rPr>
              <a:t>Holmes near the Yugoslav border</a:t>
            </a:r>
          </a:p>
          <a:p>
            <a:pPr lvl="2" eaLnBrk="1" hangingPunct="1">
              <a:lnSpc>
                <a:spcPct val="100000"/>
              </a:lnSpc>
            </a:pPr>
            <a:r>
              <a:rPr lang="en-US" sz="2000">
                <a:solidFill>
                  <a:schemeClr val="accent1"/>
                </a:solidFill>
              </a:rPr>
              <a:t>Ward on the Austrian border</a:t>
            </a:r>
          </a:p>
          <a:p>
            <a:pPr lvl="2" eaLnBrk="1" hangingPunct="1">
              <a:lnSpc>
                <a:spcPct val="100000"/>
              </a:lnSpc>
            </a:pPr>
            <a:r>
              <a:rPr lang="en-US" sz="2000"/>
              <a:t>Cole and Wolf spanning the Austrian-Italian border </a:t>
            </a:r>
          </a:p>
        </p:txBody>
      </p:sp>
      <p:sp>
        <p:nvSpPr>
          <p:cNvPr id="343044"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0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406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44067" name="Rectangle 3"/>
          <p:cNvSpPr>
            <a:spLocks noGrp="1" noChangeArrowheads="1"/>
          </p:cNvSpPr>
          <p:nvPr>
            <p:ph type="body" idx="1"/>
          </p:nvPr>
        </p:nvSpPr>
        <p:spPr/>
        <p:txBody>
          <a:bodyPr/>
          <a:lstStyle/>
          <a:p>
            <a:pPr marL="0" indent="0" eaLnBrk="1" hangingPunct="1">
              <a:buFontTx/>
              <a:buNone/>
            </a:pPr>
            <a:r>
              <a:rPr lang="en-US" b="1" dirty="0"/>
              <a:t>Nancy F. </a:t>
            </a:r>
            <a:r>
              <a:rPr lang="en-US" b="1" dirty="0" err="1"/>
              <a:t>Breuner</a:t>
            </a:r>
            <a:r>
              <a:rPr lang="en-US" b="1" dirty="0"/>
              <a:t> </a:t>
            </a:r>
          </a:p>
          <a:p>
            <a:pPr marL="0" indent="0" eaLnBrk="1" hangingPunct="1">
              <a:buFontTx/>
              <a:buNone/>
            </a:pPr>
            <a:r>
              <a:rPr lang="en-US" sz="2800" dirty="0"/>
              <a:t>1992 	Cult of the Virgin Mary in Southern Italy and Spain. </a:t>
            </a:r>
            <a:r>
              <a:rPr lang="en-US" sz="2800" i="1" dirty="0"/>
              <a:t>Ethos</a:t>
            </a:r>
            <a:r>
              <a:rPr lang="en-US" sz="2800" dirty="0"/>
              <a:t> 20:66-95. </a:t>
            </a:r>
          </a:p>
        </p:txBody>
      </p:sp>
      <p:sp>
        <p:nvSpPr>
          <p:cNvPr id="344068" name="Text Box 4"/>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Tree>
  </p:cSld>
  <p:clrMapOvr>
    <a:masterClrMapping/>
  </p:clrMapOvr>
  <p:transition/>
</p:sld>
</file>

<file path=ppt/slides/slide100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srcRect/>
          <a:stretch>
            <a:fillRect/>
          </a:stretch>
        </p:blipFill>
        <p:spPr bwMode="auto">
          <a:xfrm>
            <a:off x="915988" y="611188"/>
            <a:ext cx="7313612" cy="5484812"/>
          </a:xfrm>
          <a:prstGeom prst="rect">
            <a:avLst/>
          </a:prstGeom>
          <a:noFill/>
          <a:ln w="28575" algn="ctr">
            <a:solidFill>
              <a:schemeClr val="tx1"/>
            </a:solidFill>
            <a:miter lim="800000"/>
            <a:headEnd/>
            <a:tailEnd/>
          </a:ln>
        </p:spPr>
      </p:pic>
    </p:spTree>
  </p:cSld>
  <p:clrMapOvr>
    <a:masterClrMapping/>
  </p:clrMapOvr>
  <p:transition/>
</p:sld>
</file>

<file path=ppt/slides/slide1009.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51234"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51235" name="Rectangle 3"/>
          <p:cNvSpPr>
            <a:spLocks noGrp="1" noChangeArrowheads="1"/>
          </p:cNvSpPr>
          <p:nvPr>
            <p:ph type="body" idx="1"/>
          </p:nvPr>
        </p:nvSpPr>
        <p:spPr/>
        <p:txBody>
          <a:bodyPr/>
          <a:lstStyle/>
          <a:p>
            <a:pPr eaLnBrk="1" hangingPunct="1">
              <a:lnSpc>
                <a:spcPct val="100000"/>
              </a:lnSpc>
            </a:pPr>
            <a:r>
              <a:rPr lang="en-US" sz="2400" dirty="0"/>
              <a:t>the chapters in </a:t>
            </a:r>
            <a:r>
              <a:rPr lang="en-US" sz="2400" dirty="0" err="1"/>
              <a:t>Parman</a:t>
            </a:r>
            <a:r>
              <a:rPr lang="en-US" sz="2400" dirty="0"/>
              <a:t> suggest that there has been a tendency in the history of the anthropology of Europe to ...</a:t>
            </a:r>
          </a:p>
          <a:p>
            <a:pPr eaLnBrk="1" hangingPunct="1">
              <a:lnSpc>
                <a:spcPct val="100000"/>
              </a:lnSpc>
            </a:pPr>
            <a:endParaRPr lang="en-US" sz="2000" dirty="0"/>
          </a:p>
          <a:p>
            <a:pPr lvl="1" eaLnBrk="1" hangingPunct="1">
              <a:lnSpc>
                <a:spcPct val="100000"/>
              </a:lnSpc>
            </a:pPr>
            <a:r>
              <a:rPr lang="en-US" sz="2000" dirty="0" err="1"/>
              <a:t>exoticize</a:t>
            </a:r>
            <a:r>
              <a:rPr lang="en-US" sz="2000" dirty="0"/>
              <a:t> the familiar</a:t>
            </a:r>
          </a:p>
          <a:p>
            <a:pPr lvl="1" eaLnBrk="1" hangingPunct="1">
              <a:lnSpc>
                <a:spcPct val="100000"/>
              </a:lnSpc>
            </a:pPr>
            <a:r>
              <a:rPr lang="en-US" sz="2000" dirty="0"/>
              <a:t>create syndromes of difference</a:t>
            </a:r>
          </a:p>
          <a:p>
            <a:pPr lvl="2" eaLnBrk="1" hangingPunct="1">
              <a:lnSpc>
                <a:spcPct val="100000"/>
              </a:lnSpc>
            </a:pPr>
            <a:r>
              <a:rPr lang="en-US" sz="1800" dirty="0"/>
              <a:t>such as “honor and shame”</a:t>
            </a:r>
          </a:p>
          <a:p>
            <a:pPr lvl="1" eaLnBrk="1" hangingPunct="1">
              <a:lnSpc>
                <a:spcPct val="100000"/>
              </a:lnSpc>
            </a:pPr>
            <a:r>
              <a:rPr lang="en-US" sz="2000" dirty="0"/>
              <a:t>and to stress the study of the rural, the semiliterate folk, the small scale, preferably on islands</a:t>
            </a:r>
          </a:p>
        </p:txBody>
      </p:sp>
      <p:sp>
        <p:nvSpPr>
          <p:cNvPr id="351236"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Tree>
  </p:cSld>
  <p:clrMapOvr>
    <a:masterClrMapping/>
  </p:clrMapOvr>
  <p:transition/>
</p:sld>
</file>

<file path=ppt/slides/slide1010.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2259" name="Rectangle 3"/>
          <p:cNvSpPr>
            <a:spLocks noGrp="1" noChangeArrowheads="1"/>
          </p:cNvSpPr>
          <p:nvPr>
            <p:ph type="body" idx="1"/>
          </p:nvPr>
        </p:nvSpPr>
        <p:spPr/>
        <p:txBody>
          <a:bodyPr/>
          <a:lstStyle/>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r>
              <a:rPr lang="en-US" sz="2400" b="1" dirty="0">
                <a:solidFill>
                  <a:srgbClr val="000000"/>
                </a:solidFill>
              </a:rPr>
              <a:t>David D. Gilmore, ed.</a:t>
            </a:r>
            <a:r>
              <a:rPr lang="en-US" sz="2400" b="1" i="1" dirty="0">
                <a:solidFill>
                  <a:srgbClr val="000000"/>
                </a:solidFill>
              </a:rPr>
              <a:t>  Honor and Shame and the Unity of the Mediterranean.  American Ethnologist</a:t>
            </a:r>
            <a:r>
              <a:rPr lang="en-US" sz="2400" b="1" dirty="0">
                <a:solidFill>
                  <a:srgbClr val="000000"/>
                </a:solidFill>
              </a:rPr>
              <a:t>.</a:t>
            </a:r>
            <a:r>
              <a:rPr lang="en-US" sz="2400" b="1" i="1" dirty="0">
                <a:solidFill>
                  <a:srgbClr val="000000"/>
                </a:solidFill>
              </a:rPr>
              <a:t> </a:t>
            </a:r>
            <a:r>
              <a:rPr lang="en-US" sz="2400" b="1" dirty="0">
                <a:solidFill>
                  <a:srgbClr val="000000"/>
                </a:solidFill>
              </a:rPr>
              <a:t>15:813-814</a:t>
            </a:r>
          </a:p>
          <a:p>
            <a:pPr eaLnBrk="1" hangingPunct="1"/>
            <a:endParaRPr lang="en-US" sz="2400" b="1" dirty="0">
              <a:solidFill>
                <a:srgbClr val="000000"/>
              </a:solidFill>
            </a:endParaRPr>
          </a:p>
          <a:p>
            <a:pPr lvl="1" eaLnBrk="1" hangingPunct="1"/>
            <a:endParaRPr lang="en-US" b="1" dirty="0">
              <a:solidFill>
                <a:srgbClr val="000000"/>
              </a:solidFill>
            </a:endParaRPr>
          </a:p>
        </p:txBody>
      </p:sp>
      <p:sp>
        <p:nvSpPr>
          <p:cNvPr id="352260" name="Rectangle 4"/>
          <p:cNvSpPr>
            <a:spLocks noChangeArrowheads="1"/>
          </p:cNvSpPr>
          <p:nvPr/>
        </p:nvSpPr>
        <p:spPr bwMode="auto">
          <a:xfrm>
            <a:off x="2561705" y="6549570"/>
            <a:ext cx="4014240"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1.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5328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3283" name="Rectangle 3"/>
          <p:cNvSpPr>
            <a:spLocks noGrp="1" noChangeArrowheads="1"/>
          </p:cNvSpPr>
          <p:nvPr>
            <p:ph type="body" idx="1"/>
          </p:nvPr>
        </p:nvSpPr>
        <p:spPr/>
        <p:txBody>
          <a:bodyPr/>
          <a:lstStyle/>
          <a:p>
            <a:pPr eaLnBrk="1" hangingPunct="1">
              <a:lnSpc>
                <a:spcPct val="80000"/>
              </a:lnSpc>
            </a:pPr>
            <a:r>
              <a:rPr lang="en-US" sz="2800"/>
              <a:t>Michael Herzfeld </a:t>
            </a:r>
            <a:r>
              <a:rPr lang="en-US" sz="1600"/>
              <a:t>(1987, p. 11)</a:t>
            </a:r>
            <a:r>
              <a:rPr lang="en-US" sz="2800"/>
              <a:t> “the extension of ethnography to the circum-Mediterranean has created a need for exoticizing devices to justify research in what is otherwise a familiar cultural backyard”</a:t>
            </a:r>
          </a:p>
          <a:p>
            <a:pPr eaLnBrk="1" hangingPunct="1">
              <a:lnSpc>
                <a:spcPct val="80000"/>
              </a:lnSpc>
            </a:pPr>
            <a:endParaRPr lang="en-US" sz="2800"/>
          </a:p>
          <a:p>
            <a:pPr lvl="1" eaLnBrk="1" hangingPunct="1">
              <a:lnSpc>
                <a:spcPct val="80000"/>
              </a:lnSpc>
            </a:pPr>
            <a:r>
              <a:rPr lang="en-US" sz="2400"/>
              <a:t>Kertzlier: “He notes that anthropologists’ concentrations on such topics as honor and shame, presented as hallmarks of these cultures, along with the unremitting village-level focus of so much of the anthropology done there, furthers this distancing, rendering the otherwise dangerously familiar into the satisfying exotic” </a:t>
            </a:r>
            <a:r>
              <a:rPr lang="en-US" sz="1600"/>
              <a:t>(71)</a:t>
            </a:r>
          </a:p>
        </p:txBody>
      </p:sp>
      <p:sp>
        <p:nvSpPr>
          <p:cNvPr id="353284"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2.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5430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4307" name="Rectangle 3"/>
          <p:cNvSpPr>
            <a:spLocks noGrp="1" noChangeArrowheads="1"/>
          </p:cNvSpPr>
          <p:nvPr>
            <p:ph type="body" idx="1"/>
          </p:nvPr>
        </p:nvSpPr>
        <p:spPr>
          <a:xfrm>
            <a:off x="914400" y="1600200"/>
            <a:ext cx="7315200" cy="4622804"/>
          </a:xfrm>
        </p:spPr>
        <p:txBody>
          <a:bodyPr/>
          <a:lstStyle/>
          <a:p>
            <a:pPr eaLnBrk="1" hangingPunct="1"/>
            <a:endParaRPr lang="en-US" dirty="0"/>
          </a:p>
          <a:p>
            <a:pPr eaLnBrk="1" hangingPunct="1"/>
            <a:endParaRPr lang="en-US" dirty="0"/>
          </a:p>
          <a:p>
            <a:pPr algn="ctr" eaLnBrk="1" hangingPunct="1"/>
            <a:endParaRPr lang="en-US" dirty="0"/>
          </a:p>
          <a:p>
            <a:pPr algn="ctr" eaLnBrk="1" hangingPunct="1">
              <a:buFontTx/>
              <a:buNone/>
            </a:pPr>
            <a:r>
              <a:rPr lang="en-US" b="1" dirty="0"/>
              <a:t>“. . . In the field the air should smell of </a:t>
            </a:r>
          </a:p>
          <a:p>
            <a:pPr algn="ctr" eaLnBrk="1" hangingPunct="1">
              <a:buFontTx/>
              <a:buNone/>
            </a:pPr>
            <a:r>
              <a:rPr lang="en-US" b="1" dirty="0"/>
              <a:t>cow dung, not car exhaust”</a:t>
            </a:r>
          </a:p>
          <a:p>
            <a:pPr algn="ctr" eaLnBrk="1" hangingPunct="1">
              <a:buFontTx/>
              <a:buNone/>
            </a:pPr>
            <a:endParaRPr lang="en-US" b="1" dirty="0"/>
          </a:p>
          <a:p>
            <a:pPr algn="ctr" eaLnBrk="1" hangingPunct="1">
              <a:buFontTx/>
              <a:buNone/>
            </a:pPr>
            <a:r>
              <a:rPr lang="en-US" dirty="0"/>
              <a:t> </a:t>
            </a:r>
            <a:r>
              <a:rPr lang="en-US" sz="1600" dirty="0"/>
              <a:t>(71)</a:t>
            </a:r>
          </a:p>
        </p:txBody>
      </p:sp>
      <p:sp>
        <p:nvSpPr>
          <p:cNvPr id="354308"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3.xml><?xml version="1.0" encoding="utf-8"?>
<p:sld xmlns:a="http://schemas.openxmlformats.org/drawingml/2006/main" xmlns:r="http://schemas.openxmlformats.org/officeDocument/2006/relationships" xmlns:p="http://schemas.openxmlformats.org/presentationml/2006/main">
  <p:cSld>
    <p:bg>
      <p:bgPr>
        <a:solidFill>
          <a:srgbClr val="FEF7DA"/>
        </a:solidFill>
        <a:effectLst/>
      </p:bgPr>
    </p:bg>
    <p:spTree>
      <p:nvGrpSpPr>
        <p:cNvPr id="1" name=""/>
        <p:cNvGrpSpPr/>
        <p:nvPr/>
      </p:nvGrpSpPr>
      <p:grpSpPr>
        <a:xfrm>
          <a:off x="0" y="0"/>
          <a:ext cx="0" cy="0"/>
          <a:chOff x="0" y="0"/>
          <a:chExt cx="0" cy="0"/>
        </a:xfrm>
      </p:grpSpPr>
      <p:sp>
        <p:nvSpPr>
          <p:cNvPr id="35533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5331"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r>
              <a:rPr lang="en-US"/>
              <a:t>“Judging from the anthropological literature, one might well conclude that Italy is a nation of peasants living in remote and desolate villages” </a:t>
            </a:r>
          </a:p>
          <a:p>
            <a:pPr algn="ctr" eaLnBrk="1" hangingPunct="1">
              <a:buFontTx/>
              <a:buNone/>
            </a:pPr>
            <a:r>
              <a:rPr lang="en-US" sz="1600"/>
              <a:t>(Kertzer 1983, 52)</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4.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56354"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6355" name="Rectangle 3"/>
          <p:cNvSpPr>
            <a:spLocks noGrp="1" noChangeArrowheads="1"/>
          </p:cNvSpPr>
          <p:nvPr>
            <p:ph type="body" idx="1"/>
          </p:nvPr>
        </p:nvSpPr>
        <p:spPr/>
        <p:txBody>
          <a:bodyPr/>
          <a:lstStyle/>
          <a:p>
            <a:pPr eaLnBrk="1" hangingPunct="1"/>
            <a:endParaRPr lang="en-US" dirty="0"/>
          </a:p>
          <a:p>
            <a:pPr eaLnBrk="1" hangingPunct="1"/>
            <a:endParaRPr lang="en-US" dirty="0"/>
          </a:p>
          <a:p>
            <a:pPr eaLnBrk="1" hangingPunct="1"/>
            <a:r>
              <a:rPr lang="en-US" dirty="0"/>
              <a:t>“...For me [</a:t>
            </a:r>
            <a:r>
              <a:rPr lang="en-US" dirty="0" err="1"/>
              <a:t>Kertzer</a:t>
            </a:r>
            <a:r>
              <a:rPr lang="en-US" dirty="0"/>
              <a:t>] the value of urban anthropology stemmed from the belief that social life followed basically similar principles everywhere and that the division between the principles governing urban and rural life was largely artificial” </a:t>
            </a:r>
            <a:r>
              <a:rPr lang="en-US" sz="1600" dirty="0"/>
              <a:t>(72)</a:t>
            </a:r>
          </a:p>
        </p:txBody>
      </p:sp>
      <p:sp>
        <p:nvSpPr>
          <p:cNvPr id="5" name="Rectangle 4"/>
          <p:cNvSpPr>
            <a:spLocks noChangeArrowheads="1"/>
          </p:cNvSpPr>
          <p:nvPr/>
        </p:nvSpPr>
        <p:spPr bwMode="auto">
          <a:xfrm>
            <a:off x="2561704" y="6642556"/>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5.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5737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7379" name="Rectangle 3"/>
          <p:cNvSpPr>
            <a:spLocks noGrp="1" noChangeArrowheads="1"/>
          </p:cNvSpPr>
          <p:nvPr>
            <p:ph type="body" idx="1"/>
          </p:nvPr>
        </p:nvSpPr>
        <p:spPr/>
        <p:txBody>
          <a:bodyPr/>
          <a:lstStyle/>
          <a:p>
            <a:pPr eaLnBrk="1" hangingPunct="1"/>
            <a:endParaRPr lang="en-US" dirty="0"/>
          </a:p>
          <a:p>
            <a:pPr eaLnBrk="1" hangingPunct="1"/>
            <a:endParaRPr lang="en-US" dirty="0"/>
          </a:p>
          <a:p>
            <a:pPr eaLnBrk="1" hangingPunct="1"/>
            <a:r>
              <a:rPr lang="en-US" dirty="0"/>
              <a:t>“Indeed, over the centuries there has been a constant flux of population between cities and their rural hinterland in Italy, belying scholars’ apparent categorical imperative to contrast ‘city-dwellers’ with ‘peasants’” </a:t>
            </a:r>
            <a:r>
              <a:rPr lang="en-US" sz="1400" dirty="0"/>
              <a:t>(72)</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6.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5840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8403" name="Rectangle 3"/>
          <p:cNvSpPr>
            <a:spLocks noGrp="1" noChangeArrowheads="1"/>
          </p:cNvSpPr>
          <p:nvPr>
            <p:ph type="body" idx="1"/>
          </p:nvPr>
        </p:nvSpPr>
        <p:spPr>
          <a:xfrm>
            <a:off x="914400" y="1600200"/>
            <a:ext cx="7315200" cy="4696670"/>
          </a:xfrm>
        </p:spPr>
        <p:txBody>
          <a:bodyPr/>
          <a:lstStyle/>
          <a:p>
            <a:pPr eaLnBrk="1" hangingPunct="1">
              <a:lnSpc>
                <a:spcPct val="90000"/>
              </a:lnSpc>
            </a:pPr>
            <a:endParaRPr lang="en-US" dirty="0"/>
          </a:p>
          <a:p>
            <a:pPr eaLnBrk="1" hangingPunct="1">
              <a:lnSpc>
                <a:spcPct val="90000"/>
              </a:lnSpc>
            </a:pPr>
            <a:r>
              <a:rPr lang="en-US" dirty="0"/>
              <a:t>“The professional </a:t>
            </a:r>
            <a:r>
              <a:rPr lang="en-US" dirty="0" err="1"/>
              <a:t>anglophone</a:t>
            </a:r>
            <a:r>
              <a:rPr lang="en-US" dirty="0"/>
              <a:t> anthropology of Italy dates back to the work of Charlotte Gower Chapman who was a graduate student at the University of Chicago in the 1920s. . . .”</a:t>
            </a:r>
          </a:p>
          <a:p>
            <a:pPr eaLnBrk="1" hangingPunct="1">
              <a:lnSpc>
                <a:spcPct val="90000"/>
              </a:lnSpc>
            </a:pPr>
            <a:endParaRPr lang="en-US" dirty="0"/>
          </a:p>
          <a:p>
            <a:pPr lvl="1" eaLnBrk="1" hangingPunct="1">
              <a:lnSpc>
                <a:spcPct val="90000"/>
              </a:lnSpc>
            </a:pPr>
            <a:r>
              <a:rPr lang="en-US" dirty="0"/>
              <a:t>Robert Redfield, her mentor, had just completed his study </a:t>
            </a:r>
            <a:r>
              <a:rPr lang="en-US" dirty="0" err="1"/>
              <a:t>Tepotzlan</a:t>
            </a:r>
            <a:r>
              <a:rPr lang="en-US" dirty="0"/>
              <a:t>, Mexico</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17.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59426" name="Rectangle 3"/>
          <p:cNvSpPr>
            <a:spLocks noGrp="1" noChangeArrowheads="1"/>
          </p:cNvSpPr>
          <p:nvPr>
            <p:ph type="body" idx="1"/>
          </p:nvPr>
        </p:nvSpPr>
        <p:spPr/>
        <p:txBody>
          <a:bodyPr/>
          <a:lstStyle/>
          <a:p>
            <a:pPr eaLnBrk="1" hangingPunct="1"/>
            <a:r>
              <a:rPr lang="en-US" dirty="0"/>
              <a:t>the classic ethnography of Italy is Charlotte Gower Chapman’s study of a small Sicilian community of </a:t>
            </a:r>
            <a:r>
              <a:rPr lang="en-US" dirty="0" err="1"/>
              <a:t>Milocca</a:t>
            </a:r>
            <a:r>
              <a:rPr lang="en-US" dirty="0"/>
              <a:t> . . .</a:t>
            </a:r>
          </a:p>
        </p:txBody>
      </p:sp>
      <p:sp>
        <p:nvSpPr>
          <p:cNvPr id="359427" name="Text Box 4"/>
          <p:cNvSpPr txBox="1">
            <a:spLocks noChangeArrowheads="1"/>
          </p:cNvSpPr>
          <p:nvPr/>
        </p:nvSpPr>
        <p:spPr bwMode="auto">
          <a:xfrm>
            <a:off x="2105025" y="6477000"/>
            <a:ext cx="4905375" cy="274638"/>
          </a:xfrm>
          <a:prstGeom prst="rect">
            <a:avLst/>
          </a:prstGeom>
          <a:noFill/>
          <a:ln w="28575">
            <a:noFill/>
            <a:miter lim="800000"/>
            <a:headEnd/>
            <a:tailEnd/>
          </a:ln>
        </p:spPr>
        <p:txBody>
          <a:bodyPr wrap="none">
            <a:spAutoFit/>
          </a:bodyPr>
          <a:lstStyle/>
          <a:p>
            <a:pPr algn="l"/>
            <a:r>
              <a:rPr lang="en-US" sz="1200" b="0" i="0">
                <a:latin typeface="Arial" charset="0"/>
              </a:rPr>
              <a:t>Susan Parman, </a:t>
            </a:r>
            <a:r>
              <a:rPr lang="en-US" sz="1200" b="0">
                <a:latin typeface="Arial" charset="0"/>
                <a:hlinkClick r:id="rId2"/>
              </a:rPr>
              <a:t>Europe in the Anthropological Imagination</a:t>
            </a:r>
            <a:r>
              <a:rPr lang="en-US" sz="1200" b="0" i="0">
                <a:latin typeface="Arial" charset="0"/>
              </a:rPr>
              <a:t>, pp. 11 - 14</a:t>
            </a:r>
          </a:p>
        </p:txBody>
      </p:sp>
      <p:sp>
        <p:nvSpPr>
          <p:cNvPr id="359428" name="Rectangle 9"/>
          <p:cNvSpPr>
            <a:spLocks noGrp="1" noChangeArrowheads="1"/>
          </p:cNvSpPr>
          <p:nvPr>
            <p:ph type="title"/>
          </p:nvPr>
        </p:nvSpPr>
        <p:spPr bwMode="auto">
          <a:xfrm>
            <a:off x="457200" y="427038"/>
            <a:ext cx="8229600" cy="563562"/>
          </a:xfrm>
          <a:noFill/>
          <a:ln>
            <a:miter lim="800000"/>
            <a:headEnd/>
            <a:tailEnd/>
          </a:ln>
        </p:spPr>
        <p:txBody>
          <a:bodyPr vert="horz" wrap="square" lIns="91440" tIns="45720" rIns="91440" bIns="45720" numCol="1" anchor="ctr" anchorCtr="0" compatLnSpc="1">
            <a:prstTxWarp prst="textNoShape">
              <a:avLst/>
            </a:prstTxWarp>
          </a:bodyPr>
          <a:lstStyle/>
          <a:p>
            <a:pPr eaLnBrk="1" hangingPunct="1"/>
            <a:r>
              <a:rPr lang="en-US" sz="1400"/>
              <a:t>David I. Kertzer</a:t>
            </a:r>
            <a:br>
              <a:rPr lang="en-US" sz="1400"/>
            </a:br>
            <a:r>
              <a:rPr lang="en-US" sz="1400" i="1"/>
              <a:t>Europe in the Anthropological Imagination</a:t>
            </a:r>
          </a:p>
        </p:txBody>
      </p:sp>
    </p:spTree>
  </p:cSld>
  <p:clrMapOvr>
    <a:masterClrMapping/>
  </p:clrMapOvr>
  <p:transition/>
</p:sld>
</file>

<file path=ppt/slides/slide1018.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0450" name="Rectangle 4"/>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60451" name="Rectangle 6"/>
          <p:cNvSpPr>
            <a:spLocks noGrp="1" noChangeArrowheads="1"/>
          </p:cNvSpPr>
          <p:nvPr>
            <p:ph type="body" sz="half" idx="2"/>
          </p:nvPr>
        </p:nvSpPr>
        <p:spPr/>
        <p:txBody>
          <a:bodyPr/>
          <a:lstStyle/>
          <a:p>
            <a:pPr marL="0" indent="0" eaLnBrk="1" hangingPunct="1">
              <a:buFontTx/>
              <a:buNone/>
            </a:pPr>
            <a:r>
              <a:rPr lang="en-US" sz="2800" b="1" i="1"/>
              <a:t>Milocca: A  Sicilian Village</a:t>
            </a:r>
          </a:p>
          <a:p>
            <a:pPr marL="0" indent="0" eaLnBrk="1" hangingPunct="1">
              <a:buFontTx/>
              <a:buNone/>
            </a:pPr>
            <a:endParaRPr lang="en-US" sz="2800" b="1" i="1"/>
          </a:p>
          <a:p>
            <a:pPr marL="0" indent="0" eaLnBrk="1" hangingPunct="1">
              <a:buFontTx/>
              <a:buNone/>
            </a:pPr>
            <a:r>
              <a:rPr lang="en-US" sz="1600" b="1" i="1"/>
              <a:t>Charlotte Gower Chapman</a:t>
            </a:r>
          </a:p>
        </p:txBody>
      </p:sp>
      <p:pic>
        <p:nvPicPr>
          <p:cNvPr id="360452" name="Picture 7"/>
          <p:cNvPicPr>
            <a:picLocks noChangeAspect="1" noChangeArrowheads="1"/>
          </p:cNvPicPr>
          <p:nvPr/>
        </p:nvPicPr>
        <p:blipFill>
          <a:blip r:embed="rId2" cstate="print"/>
          <a:srcRect/>
          <a:stretch>
            <a:fillRect/>
          </a:stretch>
        </p:blipFill>
        <p:spPr bwMode="auto">
          <a:xfrm>
            <a:off x="266700" y="2847975"/>
            <a:ext cx="4381500" cy="2943225"/>
          </a:xfrm>
          <a:prstGeom prst="rect">
            <a:avLst/>
          </a:prstGeom>
          <a:noFill/>
          <a:ln w="28575" algn="ctr">
            <a:noFill/>
            <a:miter lim="800000"/>
            <a:headEnd/>
            <a:tailEnd/>
          </a:ln>
        </p:spPr>
      </p:pic>
      <p:sp>
        <p:nvSpPr>
          <p:cNvPr id="7" name="Oval 6"/>
          <p:cNvSpPr>
            <a:spLocks noChangeArrowheads="1"/>
          </p:cNvSpPr>
          <p:nvPr/>
        </p:nvSpPr>
        <p:spPr bwMode="auto">
          <a:xfrm>
            <a:off x="1462088" y="4376738"/>
            <a:ext cx="533400" cy="457200"/>
          </a:xfrm>
          <a:prstGeom prst="ellipse">
            <a:avLst/>
          </a:prstGeom>
          <a:noFill/>
          <a:ln w="76200" algn="ctr">
            <a:solidFill>
              <a:schemeClr val="bg1"/>
            </a:solidFill>
            <a:round/>
            <a:headEnd/>
            <a:tailEnd/>
          </a:ln>
        </p:spPr>
        <p:txBody>
          <a:bodyPr lIns="685800" tIns="685800" rIns="685800" bIns="685800"/>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19.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bwMode="auto">
          <a:xfrm>
            <a:off x="457200" y="427038"/>
            <a:ext cx="8229600" cy="563562"/>
          </a:xfrm>
          <a:solidFill>
            <a:srgbClr val="FFFFFF"/>
          </a:solidFill>
          <a:ln>
            <a:solidFill>
              <a:srgbClr val="000000"/>
            </a:solidFill>
            <a:miter lim="800000"/>
            <a:headEnd/>
            <a:tailEnd/>
          </a:ln>
        </p:spPr>
        <p:txBody>
          <a:bodyPr vert="horz" wrap="square" lIns="91440" tIns="45720" rIns="91440" bIns="45720" numCol="1" anchor="t" anchorCtr="0" compatLnSpc="1">
            <a:prstTxWarp prst="textNoShape">
              <a:avLst/>
            </a:prstTxWarp>
          </a:bodyPr>
          <a:lstStyle/>
          <a:p>
            <a:pPr eaLnBrk="1" hangingPunct="1"/>
            <a:r>
              <a:rPr lang="en-US" sz="600"/>
              <a:t>David I. Kertzer</a:t>
            </a:r>
            <a:br>
              <a:rPr lang="en-US" sz="600"/>
            </a:br>
            <a:r>
              <a:rPr lang="en-US" sz="600" i="1"/>
              <a:t>Europe in the Anthropological Imagination</a:t>
            </a:r>
          </a:p>
        </p:txBody>
      </p:sp>
      <p:sp>
        <p:nvSpPr>
          <p:cNvPr id="361475" name="Rectangle 3"/>
          <p:cNvSpPr>
            <a:spLocks noGrp="1" noChangeArrowheads="1"/>
          </p:cNvSpPr>
          <p:nvPr>
            <p:ph type="body" idx="1"/>
          </p:nvPr>
        </p:nvSpPr>
        <p:spPr/>
        <p:txBody>
          <a:bodyPr/>
          <a:lstStyle/>
          <a:p>
            <a:pPr eaLnBrk="1" hangingPunct="1"/>
            <a:r>
              <a:rPr lang="en-US" dirty="0"/>
              <a:t>Charlotte Gower Chapman’s Ph.D. dissertation research focused on the Sicilian-American community of Chicago</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0.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249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2499" name="Rectangle 3"/>
          <p:cNvSpPr>
            <a:spLocks noGrp="1" noChangeArrowheads="1"/>
          </p:cNvSpPr>
          <p:nvPr>
            <p:ph type="body" idx="1"/>
          </p:nvPr>
        </p:nvSpPr>
        <p:spPr/>
        <p:txBody>
          <a:bodyPr/>
          <a:lstStyle/>
          <a:p>
            <a:pPr eaLnBrk="1" hangingPunct="1"/>
            <a:r>
              <a:rPr lang="en-US" dirty="0"/>
              <a:t>“It is worth reflecting on the fact that, even in the 1920s, anthropological research in an American city could be met with approval, as long as the focus was on an ethnic enclave.  Yet, by contrast, in planning to undertake anthropological research in Europe, all efforts were made to locate the most remote rural community possible.” </a:t>
            </a:r>
            <a:r>
              <a:rPr lang="en-US" sz="1600" dirty="0"/>
              <a:t>(73)</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1.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3522" name="Rectangle 2"/>
          <p:cNvSpPr>
            <a:spLocks noGrp="1" noChangeArrowheads="1"/>
          </p:cNvSpPr>
          <p:nvPr>
            <p:ph type="title"/>
          </p:nvPr>
        </p:nvSpPr>
        <p:spPr bwMode="auto">
          <a:xfrm>
            <a:off x="457200" y="427038"/>
            <a:ext cx="8229600" cy="563562"/>
          </a:xfrm>
          <a:solidFill>
            <a:srgbClr val="FFFFFF"/>
          </a:solidFill>
          <a:ln>
            <a:solidFill>
              <a:srgbClr val="000000"/>
            </a:solidFill>
            <a:miter lim="800000"/>
            <a:headEnd/>
            <a:tailEnd/>
          </a:ln>
        </p:spPr>
        <p:txBody>
          <a:bodyPr vert="horz" wrap="square" lIns="91440" tIns="45720" rIns="91440" bIns="45720" numCol="1" anchor="t" anchorCtr="0" compatLnSpc="1">
            <a:prstTxWarp prst="textNoShape">
              <a:avLst/>
            </a:prstTxWarp>
          </a:bodyPr>
          <a:lstStyle/>
          <a:p>
            <a:pPr eaLnBrk="1" hangingPunct="1"/>
            <a:r>
              <a:rPr lang="en-US" sz="600"/>
              <a:t>David I. Kertzer</a:t>
            </a:r>
            <a:br>
              <a:rPr lang="en-US" sz="600"/>
            </a:br>
            <a:r>
              <a:rPr lang="en-US" sz="600" i="1"/>
              <a:t>Europe in the Anthropological Imagination</a:t>
            </a:r>
          </a:p>
        </p:txBody>
      </p:sp>
      <p:sp>
        <p:nvSpPr>
          <p:cNvPr id="363523" name="Rectangle 3"/>
          <p:cNvSpPr>
            <a:spLocks noGrp="1" noChangeArrowheads="1"/>
          </p:cNvSpPr>
          <p:nvPr>
            <p:ph type="body" idx="1"/>
          </p:nvPr>
        </p:nvSpPr>
        <p:spPr/>
        <p:txBody>
          <a:bodyPr/>
          <a:lstStyle/>
          <a:p>
            <a:pPr eaLnBrk="1" hangingPunct="1"/>
            <a:r>
              <a:rPr lang="en-US"/>
              <a:t>Charlotte Gower Chapman herself describes Milocca as “by no means typical” of Sicilian communities, being “much smaller” and “more isolated” than the average </a:t>
            </a:r>
            <a:r>
              <a:rPr lang="en-US" sz="1600"/>
              <a:t>(73)</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2.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454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4547" name="Rectangle 3"/>
          <p:cNvSpPr>
            <a:spLocks noGrp="1" noChangeArrowheads="1"/>
          </p:cNvSpPr>
          <p:nvPr>
            <p:ph type="body" idx="1"/>
          </p:nvPr>
        </p:nvSpPr>
        <p:spPr/>
        <p:txBody>
          <a:bodyPr/>
          <a:lstStyle/>
          <a:p>
            <a:pPr eaLnBrk="1" hangingPunct="1"/>
            <a:r>
              <a:rPr lang="en-US"/>
              <a:t>“...[Milocca] was ‘an hour’s walk from the end of the nearest highway, and more than two hours form the nearest railroad station’” </a:t>
            </a:r>
            <a:r>
              <a:rPr lang="en-US" sz="1600"/>
              <a:t>(73)</a:t>
            </a:r>
          </a:p>
          <a:p>
            <a:pPr eaLnBrk="1" hangingPunct="1"/>
            <a:endParaRPr lang="en-US" sz="1600"/>
          </a:p>
          <a:p>
            <a:pPr lvl="1" eaLnBrk="1" hangingPunct="1"/>
            <a:r>
              <a:rPr lang="en-US" sz="2400"/>
              <a:t>Chapman sought out a small village despite the fact that even Sicily’s agricultural population lived primarily in large communities (sometimes referred to as agro-towns</a:t>
            </a:r>
            <a:r>
              <a:rPr lang="en-US" sz="3200"/>
              <a:t>) </a:t>
            </a:r>
            <a:r>
              <a:rPr lang="en-US" sz="1400"/>
              <a:t>(73)</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3.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557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5571"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r>
              <a:rPr lang="en-US"/>
              <a:t>“Thus, the preferred anthropological peasant community was not even typical of peasant settlements, since the most typical were presumably too large for satisfactory anthropological treatment.” </a:t>
            </a:r>
            <a:r>
              <a:rPr lang="en-US" sz="1600"/>
              <a:t>(73)</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4.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6595" name="Rectangle 3"/>
          <p:cNvSpPr>
            <a:spLocks noGrp="1" noChangeArrowheads="1"/>
          </p:cNvSpPr>
          <p:nvPr>
            <p:ph type="body" idx="1"/>
          </p:nvPr>
        </p:nvSpPr>
        <p:spPr/>
        <p:txBody>
          <a:bodyPr/>
          <a:lstStyle/>
          <a:p>
            <a:pPr marL="609600" indent="-609600" eaLnBrk="1" hangingPunct="1">
              <a:lnSpc>
                <a:spcPct val="90000"/>
              </a:lnSpc>
            </a:pPr>
            <a:endParaRPr lang="en-US" dirty="0"/>
          </a:p>
          <a:p>
            <a:pPr marL="609600" indent="-609600" eaLnBrk="1" hangingPunct="1">
              <a:lnSpc>
                <a:spcPct val="90000"/>
              </a:lnSpc>
            </a:pPr>
            <a:r>
              <a:rPr lang="en-US" dirty="0"/>
              <a:t>Chapman’s work reflects two features that would mark the development of </a:t>
            </a:r>
            <a:r>
              <a:rPr lang="en-US" dirty="0" err="1"/>
              <a:t>anglophone</a:t>
            </a:r>
            <a:r>
              <a:rPr lang="en-US" dirty="0"/>
              <a:t> anthropology of Italy</a:t>
            </a:r>
          </a:p>
          <a:p>
            <a:pPr marL="609600" indent="-609600" eaLnBrk="1" hangingPunct="1">
              <a:lnSpc>
                <a:spcPct val="90000"/>
              </a:lnSpc>
            </a:pPr>
            <a:endParaRPr lang="en-US" dirty="0"/>
          </a:p>
          <a:p>
            <a:pPr marL="1371600" lvl="2" indent="-457200" eaLnBrk="1" hangingPunct="1">
              <a:lnSpc>
                <a:spcPct val="90000"/>
              </a:lnSpc>
              <a:buFontTx/>
              <a:buAutoNum type="arabicPeriod"/>
            </a:pPr>
            <a:r>
              <a:rPr lang="en-US" dirty="0"/>
              <a:t>The equation of anthropology with the study of the rural (indeed, the less-literate-the-better) folk</a:t>
            </a:r>
          </a:p>
          <a:p>
            <a:pPr marL="1371600" lvl="2" indent="-457200" eaLnBrk="1" hangingPunct="1">
              <a:lnSpc>
                <a:spcPct val="90000"/>
              </a:lnSpc>
              <a:buFontTx/>
              <a:buAutoNum type="arabicPeriod"/>
            </a:pPr>
            <a:endParaRPr lang="en-US" dirty="0"/>
          </a:p>
          <a:p>
            <a:pPr marL="1371600" lvl="2" indent="-457200" eaLnBrk="1" hangingPunct="1">
              <a:lnSpc>
                <a:spcPct val="90000"/>
              </a:lnSpc>
              <a:buFontTx/>
              <a:buAutoNum type="arabicPeriod"/>
            </a:pPr>
            <a:r>
              <a:rPr lang="en-US" dirty="0"/>
              <a:t>The preference for anthropological work on Italy’s to big islands – Sicily and Sardinia </a:t>
            </a:r>
            <a:r>
              <a:rPr lang="en-US" sz="1200" dirty="0"/>
              <a:t>(73)</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5.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761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7619" name="Rectangle 3"/>
          <p:cNvSpPr>
            <a:spLocks noGrp="1" noChangeArrowheads="1"/>
          </p:cNvSpPr>
          <p:nvPr>
            <p:ph type="body" idx="1"/>
          </p:nvPr>
        </p:nvSpPr>
        <p:spPr/>
        <p:txBody>
          <a:bodyPr/>
          <a:lstStyle/>
          <a:p>
            <a:pPr eaLnBrk="1" hangingPunct="1">
              <a:lnSpc>
                <a:spcPct val="80000"/>
              </a:lnSpc>
            </a:pPr>
            <a:endParaRPr lang="en-US" sz="2800"/>
          </a:p>
          <a:p>
            <a:pPr eaLnBrk="1" hangingPunct="1">
              <a:lnSpc>
                <a:spcPct val="80000"/>
              </a:lnSpc>
            </a:pPr>
            <a:r>
              <a:rPr lang="en-US" sz="2800"/>
              <a:t>The pattern of the ahistorical community studies set in Italy’s most remote areas—almost entirely in the mainland south and the two islands—continued as a number of foreign anthropologists began to venture into Italy in the 1950s and early 1960s</a:t>
            </a:r>
          </a:p>
          <a:p>
            <a:pPr eaLnBrk="1" hangingPunct="1">
              <a:lnSpc>
                <a:spcPct val="80000"/>
              </a:lnSpc>
            </a:pPr>
            <a:endParaRPr lang="en-US" sz="2800"/>
          </a:p>
          <a:p>
            <a:pPr lvl="1" eaLnBrk="1" hangingPunct="1">
              <a:lnSpc>
                <a:spcPct val="80000"/>
              </a:lnSpc>
            </a:pPr>
            <a:r>
              <a:rPr lang="en-US" sz="2400"/>
              <a:t>Topics such as honor and sham on the cultural level, and local-level patterns of family, kinship, and patron-client relations on the social level, dominated the work done in these years </a:t>
            </a:r>
            <a:r>
              <a:rPr lang="en-US" sz="1200"/>
              <a:t>(73-74)</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6.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864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8643" name="Rectangle 3"/>
          <p:cNvSpPr>
            <a:spLocks noGrp="1" noChangeArrowheads="1"/>
          </p:cNvSpPr>
          <p:nvPr>
            <p:ph type="body" idx="1"/>
          </p:nvPr>
        </p:nvSpPr>
        <p:spPr/>
        <p:txBody>
          <a:bodyPr/>
          <a:lstStyle/>
          <a:p>
            <a:pPr eaLnBrk="1" hangingPunct="1"/>
            <a:endParaRPr lang="en-US" dirty="0"/>
          </a:p>
          <a:p>
            <a:pPr eaLnBrk="1" hangingPunct="1"/>
            <a:endParaRPr lang="en-US" dirty="0"/>
          </a:p>
          <a:p>
            <a:pPr eaLnBrk="1" hangingPunct="1"/>
            <a:r>
              <a:rPr lang="en-US" dirty="0"/>
              <a:t>Major changes began to take place in the late 1960s, changes traceable to developments in anthropology that can only be understood against the broader context of what was going on in the American society at the time. </a:t>
            </a:r>
            <a:r>
              <a:rPr lang="en-US" sz="1600" dirty="0"/>
              <a:t>(74)</a:t>
            </a:r>
            <a:endParaRPr lang="en-US" dirty="0"/>
          </a:p>
          <a:p>
            <a:pPr eaLnBrk="1" hangingPunct="1">
              <a:buFontTx/>
              <a:buNone/>
            </a:pPr>
            <a:endParaRPr lang="en-US" sz="1600" dirty="0"/>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7.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6966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69667" name="Rectangle 3"/>
          <p:cNvSpPr>
            <a:spLocks noGrp="1" noChangeArrowheads="1"/>
          </p:cNvSpPr>
          <p:nvPr>
            <p:ph type="body" idx="1"/>
          </p:nvPr>
        </p:nvSpPr>
        <p:spPr/>
        <p:txBody>
          <a:bodyPr/>
          <a:lstStyle/>
          <a:p>
            <a:pPr eaLnBrk="1" hangingPunct="1">
              <a:lnSpc>
                <a:spcPct val="90000"/>
              </a:lnSpc>
            </a:pPr>
            <a:endParaRPr lang="en-US"/>
          </a:p>
          <a:p>
            <a:pPr eaLnBrk="1" hangingPunct="1">
              <a:lnSpc>
                <a:spcPct val="90000"/>
              </a:lnSpc>
            </a:pPr>
            <a:endParaRPr lang="en-US"/>
          </a:p>
          <a:p>
            <a:pPr eaLnBrk="1" hangingPunct="1">
              <a:lnSpc>
                <a:spcPct val="90000"/>
              </a:lnSpc>
            </a:pPr>
            <a:r>
              <a:rPr lang="en-US"/>
              <a:t>“The influence of various forms of leftist political currents in the United States and Europe led to both a heightened interest in political economy and a new view of the poor that saw them not folkloristically but, in adaptive terms, as victims of exploitation.” </a:t>
            </a:r>
            <a:r>
              <a:rPr lang="en-US" sz="1600"/>
              <a:t>(74)</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8.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069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0691"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r>
              <a:rPr lang="en-US"/>
              <a:t>“Back then many of us were exercised about the ’culture of poverty’ thesis propounded by Oscar Lewis and taken up by Daniel Moynihan and others in the American public policy arena.” </a:t>
            </a:r>
            <a:r>
              <a:rPr lang="en-US" sz="1600"/>
              <a:t>(74)</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29.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1714" name="Rectangle 2"/>
          <p:cNvSpPr>
            <a:spLocks noGrp="1" noChangeArrowheads="1"/>
          </p:cNvSpPr>
          <p:nvPr>
            <p:ph type="body" idx="1"/>
          </p:nvPr>
        </p:nvSpPr>
        <p:spPr>
          <a:xfrm>
            <a:off x="914400" y="685800"/>
            <a:ext cx="5557838" cy="2132013"/>
          </a:xfrm>
        </p:spPr>
        <p:txBody>
          <a:bodyPr/>
          <a:lstStyle/>
          <a:p>
            <a:pPr eaLnBrk="1" hangingPunct="1">
              <a:lnSpc>
                <a:spcPct val="110000"/>
              </a:lnSpc>
              <a:buFontTx/>
              <a:buNone/>
            </a:pPr>
            <a:r>
              <a:rPr lang="en-US" sz="4400" b="1"/>
              <a:t>Oscar Lewis</a:t>
            </a:r>
            <a:endParaRPr lang="en-US" sz="2400" b="1"/>
          </a:p>
        </p:txBody>
      </p:sp>
      <p:pic>
        <p:nvPicPr>
          <p:cNvPr id="371715" name="Picture 3"/>
          <p:cNvPicPr>
            <a:picLocks noChangeAspect="1" noChangeArrowheads="1"/>
          </p:cNvPicPr>
          <p:nvPr/>
        </p:nvPicPr>
        <p:blipFill>
          <a:blip r:embed="rId2" cstate="print"/>
          <a:srcRect/>
          <a:stretch>
            <a:fillRect/>
          </a:stretch>
        </p:blipFill>
        <p:spPr bwMode="auto">
          <a:xfrm>
            <a:off x="4953000" y="3479800"/>
            <a:ext cx="2819400" cy="2819400"/>
          </a:xfrm>
          <a:prstGeom prst="rect">
            <a:avLst/>
          </a:prstGeom>
          <a:noFill/>
          <a:ln w="28575" algn="ctr">
            <a:noFill/>
            <a:miter lim="800000"/>
            <a:headEnd/>
            <a:tailEnd/>
          </a:ln>
        </p:spPr>
      </p:pic>
      <p:pic>
        <p:nvPicPr>
          <p:cNvPr id="371716" name="Picture 4"/>
          <p:cNvPicPr>
            <a:picLocks noChangeAspect="1" noChangeArrowheads="1"/>
          </p:cNvPicPr>
          <p:nvPr/>
        </p:nvPicPr>
        <p:blipFill>
          <a:blip r:embed="rId3" cstate="print"/>
          <a:srcRect/>
          <a:stretch>
            <a:fillRect/>
          </a:stretch>
        </p:blipFill>
        <p:spPr bwMode="auto">
          <a:xfrm>
            <a:off x="2286000" y="2971800"/>
            <a:ext cx="2019300" cy="3333750"/>
          </a:xfrm>
          <a:prstGeom prst="rect">
            <a:avLst/>
          </a:prstGeom>
          <a:noFill/>
          <a:ln w="28575" algn="ctr">
            <a:noFill/>
            <a:miter lim="800000"/>
            <a:headEnd/>
            <a:tailEnd/>
          </a:ln>
        </p:spPr>
      </p:pic>
      <p:sp>
        <p:nvSpPr>
          <p:cNvPr id="371717" name="Rectangle 6"/>
          <p:cNvSpPr>
            <a:spLocks noChangeArrowheads="1"/>
          </p:cNvSpPr>
          <p:nvPr/>
        </p:nvSpPr>
        <p:spPr bwMode="auto">
          <a:xfrm>
            <a:off x="533400" y="1828800"/>
            <a:ext cx="8153400" cy="727075"/>
          </a:xfrm>
          <a:prstGeom prst="rect">
            <a:avLst/>
          </a:prstGeom>
          <a:noFill/>
          <a:ln w="9525">
            <a:noFill/>
            <a:miter lim="800000"/>
            <a:headEnd/>
            <a:tailEnd/>
          </a:ln>
        </p:spPr>
        <p:txBody>
          <a:bodyPr>
            <a:spAutoFit/>
          </a:bodyPr>
          <a:lstStyle/>
          <a:p>
            <a:pPr lvl="1"/>
            <a:r>
              <a:rPr lang="en-US" sz="2000" dirty="0"/>
              <a:t>Life in a Mexican Village: </a:t>
            </a:r>
            <a:r>
              <a:rPr lang="en-US" sz="2000" dirty="0" err="1"/>
              <a:t>Tepoztlan</a:t>
            </a:r>
            <a:r>
              <a:rPr lang="en-US" sz="2000" dirty="0"/>
              <a:t> Restudied</a:t>
            </a:r>
          </a:p>
          <a:p>
            <a:pPr lvl="1"/>
            <a:r>
              <a:rPr lang="en-US" sz="1800" i="0" dirty="0"/>
              <a:t>	1951 Urbana, IL: University of Illinois Press.</a:t>
            </a:r>
          </a:p>
        </p:txBody>
      </p:sp>
    </p:spTree>
  </p:cSld>
  <p:clrMapOvr>
    <a:masterClrMapping/>
  </p:clrMapOvr>
  <p:transition/>
</p:sld>
</file>

<file path=ppt/slides/slide1030.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273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2739" name="Rectangle 3"/>
          <p:cNvSpPr>
            <a:spLocks noGrp="1" noChangeArrowheads="1"/>
          </p:cNvSpPr>
          <p:nvPr>
            <p:ph type="body" idx="1"/>
          </p:nvPr>
        </p:nvSpPr>
        <p:spPr/>
        <p:txBody>
          <a:bodyPr/>
          <a:lstStyle/>
          <a:p>
            <a:pPr eaLnBrk="1" hangingPunct="1">
              <a:lnSpc>
                <a:spcPct val="90000"/>
              </a:lnSpc>
            </a:pPr>
            <a:r>
              <a:rPr lang="en-US"/>
              <a:t>American Anthropology in Italy, 1975-1994</a:t>
            </a:r>
          </a:p>
          <a:p>
            <a:pPr eaLnBrk="1" hangingPunct="1">
              <a:lnSpc>
                <a:spcPct val="90000"/>
              </a:lnSpc>
            </a:pPr>
            <a:endParaRPr lang="en-US"/>
          </a:p>
          <a:p>
            <a:pPr lvl="1" eaLnBrk="1" hangingPunct="1">
              <a:lnSpc>
                <a:spcPct val="90000"/>
              </a:lnSpc>
            </a:pPr>
            <a:r>
              <a:rPr lang="en-US"/>
              <a:t>The choice of research sites made by American anthropologists working in Italy continued their “attachment to working on Italy’s to main islands”</a:t>
            </a:r>
          </a:p>
          <a:p>
            <a:pPr lvl="1" eaLnBrk="1" hangingPunct="1">
              <a:lnSpc>
                <a:spcPct val="90000"/>
              </a:lnSpc>
            </a:pPr>
            <a:endParaRPr lang="en-US"/>
          </a:p>
          <a:p>
            <a:pPr lvl="3" eaLnBrk="1" hangingPunct="1">
              <a:lnSpc>
                <a:spcPct val="90000"/>
              </a:lnSpc>
            </a:pPr>
            <a:r>
              <a:rPr lang="en-US"/>
              <a:t>Including at least 7 anthropologists on Sicily alone</a:t>
            </a:r>
          </a:p>
          <a:p>
            <a:pPr lvl="3" eaLnBrk="1" hangingPunct="1">
              <a:lnSpc>
                <a:spcPct val="90000"/>
              </a:lnSpc>
            </a:pPr>
            <a:endParaRPr lang="en-US"/>
          </a:p>
          <a:p>
            <a:pPr lvl="3" eaLnBrk="1" hangingPunct="1">
              <a:lnSpc>
                <a:spcPct val="90000"/>
              </a:lnSpc>
            </a:pPr>
            <a:r>
              <a:rPr lang="en-US"/>
              <a:t>at least 3 anthropologists for Sardinia </a:t>
            </a:r>
            <a:r>
              <a:rPr lang="en-US" sz="1600"/>
              <a:t>(75)</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1.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376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3763" name="Rectangle 3"/>
          <p:cNvSpPr>
            <a:spLocks noGrp="1" noChangeArrowheads="1"/>
          </p:cNvSpPr>
          <p:nvPr>
            <p:ph type="body" idx="1"/>
          </p:nvPr>
        </p:nvSpPr>
        <p:spPr/>
        <p:txBody>
          <a:bodyPr/>
          <a:lstStyle/>
          <a:p>
            <a:pPr eaLnBrk="1" hangingPunct="1">
              <a:lnSpc>
                <a:spcPct val="90000"/>
              </a:lnSpc>
            </a:pPr>
            <a:r>
              <a:rPr lang="en-US" dirty="0">
                <a:solidFill>
                  <a:schemeClr val="accent1"/>
                </a:solidFill>
              </a:rPr>
              <a:t>American Anthropology in Italy, 1975-1994</a:t>
            </a:r>
          </a:p>
          <a:p>
            <a:pPr eaLnBrk="1" hangingPunct="1">
              <a:lnSpc>
                <a:spcPct val="90000"/>
              </a:lnSpc>
            </a:pPr>
            <a:endParaRPr lang="en-US" dirty="0"/>
          </a:p>
          <a:p>
            <a:pPr lvl="1" eaLnBrk="1" hangingPunct="1">
              <a:lnSpc>
                <a:spcPct val="90000"/>
              </a:lnSpc>
            </a:pPr>
            <a:r>
              <a:rPr lang="en-US" dirty="0"/>
              <a:t>By contrast, 5 anthropologists have published work in Central Italy</a:t>
            </a:r>
          </a:p>
          <a:p>
            <a:pPr lvl="1" eaLnBrk="1" hangingPunct="1">
              <a:lnSpc>
                <a:spcPct val="90000"/>
              </a:lnSpc>
            </a:pPr>
            <a:endParaRPr lang="en-US" dirty="0"/>
          </a:p>
          <a:p>
            <a:pPr lvl="1" eaLnBrk="1" hangingPunct="1">
              <a:lnSpc>
                <a:spcPct val="90000"/>
              </a:lnSpc>
            </a:pPr>
            <a:r>
              <a:rPr lang="en-US" dirty="0"/>
              <a:t>Of the 13 American scholars who have published monographs 1975-1994 based on Italian fieldwork, only 3 did their work in the northern half of the country (that is north of Umbria)</a:t>
            </a:r>
            <a:r>
              <a:rPr lang="en-US" sz="1600" dirty="0"/>
              <a:t> (76)</a:t>
            </a:r>
          </a:p>
          <a:p>
            <a:pPr lvl="1" eaLnBrk="1" hangingPunct="1">
              <a:lnSpc>
                <a:spcPct val="90000"/>
              </a:lnSpc>
            </a:pPr>
            <a:endParaRPr lang="en-US" sz="2000" dirty="0"/>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2.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478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4787" name="Rectangle 3"/>
          <p:cNvSpPr>
            <a:spLocks noGrp="1" noChangeArrowheads="1"/>
          </p:cNvSpPr>
          <p:nvPr>
            <p:ph type="body" idx="1"/>
          </p:nvPr>
        </p:nvSpPr>
        <p:spPr/>
        <p:txBody>
          <a:bodyPr/>
          <a:lstStyle/>
          <a:p>
            <a:pPr eaLnBrk="1" hangingPunct="1">
              <a:lnSpc>
                <a:spcPct val="90000"/>
              </a:lnSpc>
            </a:pPr>
            <a:r>
              <a:rPr lang="en-US" dirty="0">
                <a:solidFill>
                  <a:schemeClr val="accent1"/>
                </a:solidFill>
              </a:rPr>
              <a:t>American Anthropology in Italy, 1975-1994</a:t>
            </a:r>
          </a:p>
          <a:p>
            <a:pPr eaLnBrk="1" hangingPunct="1">
              <a:lnSpc>
                <a:spcPct val="90000"/>
              </a:lnSpc>
            </a:pPr>
            <a:endParaRPr lang="en-US" dirty="0"/>
          </a:p>
          <a:p>
            <a:pPr lvl="1" eaLnBrk="1" hangingPunct="1">
              <a:lnSpc>
                <a:spcPct val="90000"/>
              </a:lnSpc>
            </a:pPr>
            <a:r>
              <a:rPr lang="en-US" dirty="0">
                <a:solidFill>
                  <a:schemeClr val="accent1"/>
                </a:solidFill>
              </a:rPr>
              <a:t>By contrast, 5 anthropologists have published work in Central Italy</a:t>
            </a:r>
          </a:p>
          <a:p>
            <a:pPr lvl="1" eaLnBrk="1" hangingPunct="1">
              <a:lnSpc>
                <a:spcPct val="90000"/>
              </a:lnSpc>
            </a:pPr>
            <a:endParaRPr lang="en-US" dirty="0">
              <a:solidFill>
                <a:schemeClr val="accent1"/>
              </a:solidFill>
            </a:endParaRPr>
          </a:p>
          <a:p>
            <a:pPr lvl="1" eaLnBrk="1" hangingPunct="1">
              <a:lnSpc>
                <a:spcPct val="90000"/>
              </a:lnSpc>
            </a:pPr>
            <a:r>
              <a:rPr lang="en-US" dirty="0">
                <a:solidFill>
                  <a:schemeClr val="accent1"/>
                </a:solidFill>
              </a:rPr>
              <a:t>Of the 13 American scholars who have published monographs 1975-1994 based on Italian fieldwork, only 3 did their work in the</a:t>
            </a:r>
            <a:r>
              <a:rPr lang="en-US" dirty="0"/>
              <a:t> northern half of the country (that is north of Umbria)</a:t>
            </a:r>
            <a:r>
              <a:rPr lang="en-US" sz="1600" dirty="0"/>
              <a:t> </a:t>
            </a:r>
            <a:r>
              <a:rPr lang="en-US" sz="1600" dirty="0">
                <a:solidFill>
                  <a:schemeClr val="accent1"/>
                </a:solidFill>
              </a:rPr>
              <a:t>(76)</a:t>
            </a:r>
          </a:p>
          <a:p>
            <a:pPr lvl="1" eaLnBrk="1" hangingPunct="1">
              <a:lnSpc>
                <a:spcPct val="90000"/>
              </a:lnSpc>
            </a:pPr>
            <a:endParaRPr lang="en-US" sz="2000" dirty="0">
              <a:solidFill>
                <a:schemeClr val="accent1"/>
              </a:solidFill>
            </a:endParaRP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3.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581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5811" name="Rectangle 3"/>
          <p:cNvSpPr>
            <a:spLocks noGrp="1" noChangeArrowheads="1"/>
          </p:cNvSpPr>
          <p:nvPr>
            <p:ph type="body" idx="1"/>
          </p:nvPr>
        </p:nvSpPr>
        <p:spPr/>
        <p:txBody>
          <a:bodyPr/>
          <a:lstStyle/>
          <a:p>
            <a:pPr eaLnBrk="1" hangingPunct="1">
              <a:lnSpc>
                <a:spcPct val="90000"/>
              </a:lnSpc>
            </a:pPr>
            <a:r>
              <a:rPr lang="en-US">
                <a:solidFill>
                  <a:schemeClr val="accent1"/>
                </a:solidFill>
              </a:rPr>
              <a:t>American Anthropology in Italy, 1975-1994</a:t>
            </a:r>
          </a:p>
          <a:p>
            <a:pPr eaLnBrk="1" hangingPunct="1">
              <a:lnSpc>
                <a:spcPct val="90000"/>
              </a:lnSpc>
            </a:pPr>
            <a:endParaRPr lang="en-US"/>
          </a:p>
          <a:p>
            <a:pPr lvl="1" eaLnBrk="1" hangingPunct="1">
              <a:lnSpc>
                <a:spcPct val="90000"/>
              </a:lnSpc>
            </a:pPr>
            <a:r>
              <a:rPr lang="en-US"/>
              <a:t>By contrast, 5 anthropologists have published work in Central Italy</a:t>
            </a:r>
          </a:p>
          <a:p>
            <a:pPr lvl="1" eaLnBrk="1" hangingPunct="1">
              <a:lnSpc>
                <a:spcPct val="90000"/>
              </a:lnSpc>
            </a:pPr>
            <a:endParaRPr lang="en-US"/>
          </a:p>
          <a:p>
            <a:pPr lvl="1" eaLnBrk="1" hangingPunct="1">
              <a:lnSpc>
                <a:spcPct val="90000"/>
              </a:lnSpc>
            </a:pPr>
            <a:r>
              <a:rPr lang="en-US"/>
              <a:t>Of the 13 American scholars who have published monographs 1975-1994 based on Italian fieldwork, only 3 did their work in the northern half of the country (that is north of Umbria)</a:t>
            </a:r>
            <a:r>
              <a:rPr lang="en-US" sz="1600"/>
              <a:t> (76)</a:t>
            </a:r>
          </a:p>
          <a:p>
            <a:pPr lvl="1" eaLnBrk="1" hangingPunct="1">
              <a:lnSpc>
                <a:spcPct val="90000"/>
              </a:lnSpc>
            </a:pPr>
            <a:endParaRPr lang="en-US" sz="2000"/>
          </a:p>
        </p:txBody>
      </p:sp>
      <p:pic>
        <p:nvPicPr>
          <p:cNvPr id="375813" name="Picture 5"/>
          <p:cNvPicPr>
            <a:picLocks noChangeAspect="1" noChangeArrowheads="1"/>
          </p:cNvPicPr>
          <p:nvPr/>
        </p:nvPicPr>
        <p:blipFill>
          <a:blip r:embed="rId2" cstate="print"/>
          <a:srcRect/>
          <a:stretch>
            <a:fillRect/>
          </a:stretch>
        </p:blipFill>
        <p:spPr bwMode="auto">
          <a:xfrm>
            <a:off x="3505200" y="4029075"/>
            <a:ext cx="2095500" cy="2447925"/>
          </a:xfrm>
          <a:prstGeom prst="rect">
            <a:avLst/>
          </a:prstGeom>
          <a:noFill/>
          <a:ln w="9525">
            <a:noFill/>
            <a:miter lim="800000"/>
            <a:headEnd/>
            <a:tailEnd/>
          </a:ln>
        </p:spPr>
      </p:pic>
      <p:sp>
        <p:nvSpPr>
          <p:cNvPr id="6"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3"/>
              </a:rPr>
              <a:t>http://www.d.umn.edu/cla/faculty/troufs/anth3635/cetexts.html#Parman</a:t>
            </a:r>
            <a:endParaRPr lang="en-US" sz="800" b="0" i="0" dirty="0"/>
          </a:p>
        </p:txBody>
      </p:sp>
    </p:spTree>
  </p:cSld>
  <p:clrMapOvr>
    <a:masterClrMapping/>
  </p:clrMapOvr>
  <p:transition/>
</p:sld>
</file>

<file path=ppt/slides/slide1034.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6834"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6835" name="Rectangle 3"/>
          <p:cNvSpPr>
            <a:spLocks noGrp="1" noChangeArrowheads="1"/>
          </p:cNvSpPr>
          <p:nvPr>
            <p:ph type="body" idx="1"/>
          </p:nvPr>
        </p:nvSpPr>
        <p:spPr/>
        <p:txBody>
          <a:bodyPr/>
          <a:lstStyle/>
          <a:p>
            <a:pPr eaLnBrk="1" hangingPunct="1">
              <a:lnSpc>
                <a:spcPct val="90000"/>
              </a:lnSpc>
            </a:pPr>
            <a:r>
              <a:rPr lang="en-US" sz="2400" dirty="0"/>
              <a:t>There is “...Not only a heavy concentration in the southern third of the country, but a strong tendency for the relatively few anthropologists working in the northern two-thirds of the country to work in small, generally peripheral communities.”</a:t>
            </a:r>
          </a:p>
          <a:p>
            <a:pPr eaLnBrk="1" hangingPunct="1">
              <a:lnSpc>
                <a:spcPct val="90000"/>
              </a:lnSpc>
            </a:pPr>
            <a:endParaRPr lang="en-US" sz="2400" dirty="0"/>
          </a:p>
          <a:p>
            <a:pPr eaLnBrk="1" hangingPunct="1">
              <a:lnSpc>
                <a:spcPct val="90000"/>
              </a:lnSpc>
            </a:pPr>
            <a:r>
              <a:rPr lang="en-US" sz="2400" dirty="0"/>
              <a:t>Although the northern third of the country is primarily urban, and filled with important cities like Milan, Turin, Genoa, and Venice, not to mention such important provincial centers as Brescia, Verona, Parma, and Modena, American anthropologists have studiously avoided such centers.” </a:t>
            </a:r>
            <a:r>
              <a:rPr lang="en-US" sz="1400" dirty="0"/>
              <a:t>(76)</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5.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785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7859" name="Rectangle 3"/>
          <p:cNvSpPr>
            <a:spLocks noGrp="1" noChangeArrowheads="1"/>
          </p:cNvSpPr>
          <p:nvPr>
            <p:ph type="body" idx="1"/>
          </p:nvPr>
        </p:nvSpPr>
        <p:spPr/>
        <p:txBody>
          <a:bodyPr/>
          <a:lstStyle/>
          <a:p>
            <a:pPr eaLnBrk="1" hangingPunct="1">
              <a:lnSpc>
                <a:spcPct val="80000"/>
              </a:lnSpc>
            </a:pPr>
            <a:endParaRPr lang="en-US" sz="2800"/>
          </a:p>
          <a:p>
            <a:pPr eaLnBrk="1" hangingPunct="1">
              <a:lnSpc>
                <a:spcPct val="80000"/>
              </a:lnSpc>
            </a:pPr>
            <a:r>
              <a:rPr lang="en-US"/>
              <a:t>Adding British anthropologists to Kertzer’s analysis would not alter the picture of where the anthropologists have chosen to work</a:t>
            </a:r>
          </a:p>
          <a:p>
            <a:pPr eaLnBrk="1" hangingPunct="1">
              <a:lnSpc>
                <a:spcPct val="80000"/>
              </a:lnSpc>
            </a:pPr>
            <a:endParaRPr lang="en-US"/>
          </a:p>
          <a:p>
            <a:pPr lvl="1" eaLnBrk="1" hangingPunct="1">
              <a:lnSpc>
                <a:spcPct val="80000"/>
              </a:lnSpc>
            </a:pPr>
            <a:r>
              <a:rPr lang="en-US" sz="2400"/>
              <a:t>The best British anthropology conducted in Italy have been done in the rural south</a:t>
            </a:r>
          </a:p>
          <a:p>
            <a:pPr lvl="1" eaLnBrk="1" hangingPunct="1">
              <a:lnSpc>
                <a:spcPct val="80000"/>
              </a:lnSpc>
            </a:pPr>
            <a:endParaRPr lang="en-US" sz="2400"/>
          </a:p>
          <a:p>
            <a:pPr lvl="3" eaLnBrk="1" hangingPunct="1">
              <a:lnSpc>
                <a:spcPct val="110000"/>
              </a:lnSpc>
            </a:pPr>
            <a:r>
              <a:rPr lang="en-US" sz="1800"/>
              <a:t>John Davis’s (1973) study of Pisticci</a:t>
            </a:r>
          </a:p>
          <a:p>
            <a:pPr lvl="3" eaLnBrk="1" hangingPunct="1">
              <a:lnSpc>
                <a:spcPct val="110000"/>
              </a:lnSpc>
            </a:pPr>
            <a:r>
              <a:rPr lang="en-US" sz="1800"/>
              <a:t>Caroline White’s (1980)  study of the Fucino area </a:t>
            </a:r>
            <a:r>
              <a:rPr lang="en-US" sz="1000"/>
              <a:t> (78)</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6.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888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8883"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r>
              <a:rPr lang="en-US"/>
              <a:t>Those doing historical research, rather than fieldwork, partially escape this pattern</a:t>
            </a:r>
          </a:p>
          <a:p>
            <a:pPr eaLnBrk="1" hangingPunct="1"/>
            <a:endParaRPr lang="en-US"/>
          </a:p>
          <a:p>
            <a:pPr lvl="2" eaLnBrk="1" hangingPunct="1"/>
            <a:r>
              <a:rPr lang="en-US"/>
              <a:t>Horn (1991, 1994), Milan</a:t>
            </a:r>
          </a:p>
          <a:p>
            <a:pPr lvl="2" eaLnBrk="1" hangingPunct="1"/>
            <a:endParaRPr lang="en-US"/>
          </a:p>
          <a:p>
            <a:pPr lvl="2" eaLnBrk="1" hangingPunct="1"/>
            <a:r>
              <a:rPr lang="en-US"/>
              <a:t>Yanagisako (1991), Como </a:t>
            </a:r>
            <a:r>
              <a:rPr lang="en-US" sz="1400"/>
              <a:t> (78)</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7.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7990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9907" name="Rectangle 3"/>
          <p:cNvSpPr>
            <a:spLocks noGrp="1" noChangeArrowheads="1"/>
          </p:cNvSpPr>
          <p:nvPr>
            <p:ph type="body" idx="1"/>
          </p:nvPr>
        </p:nvSpPr>
        <p:spPr/>
        <p:txBody>
          <a:bodyPr/>
          <a:lstStyle/>
          <a:p>
            <a:pPr eaLnBrk="1" hangingPunct="1"/>
            <a:endParaRPr lang="en-US" sz="2800" dirty="0"/>
          </a:p>
          <a:p>
            <a:pPr eaLnBrk="1" hangingPunct="1"/>
            <a:r>
              <a:rPr lang="en-US" sz="2800" dirty="0"/>
              <a:t>And there have “important recent developments in the American anthropology of Italy” which are beginning to highlight…</a:t>
            </a:r>
          </a:p>
          <a:p>
            <a:pPr eaLnBrk="1" hangingPunct="1"/>
            <a:endParaRPr lang="en-US" sz="2800" dirty="0"/>
          </a:p>
          <a:p>
            <a:pPr lvl="1" eaLnBrk="1" hangingPunct="1"/>
            <a:r>
              <a:rPr lang="en-US" sz="2400" dirty="0"/>
              <a:t> small industry in central Italy</a:t>
            </a:r>
          </a:p>
          <a:p>
            <a:pPr lvl="1" eaLnBrk="1" hangingPunct="1"/>
            <a:endParaRPr lang="en-US" sz="2400" dirty="0"/>
          </a:p>
          <a:p>
            <a:pPr lvl="1" eaLnBrk="1" hangingPunct="1"/>
            <a:r>
              <a:rPr lang="en-US" sz="2400" dirty="0"/>
              <a:t>combined use of ethnography, oral history, and archival research in Sicily to provide valuable insights into the historical decline of fertility in Italy  </a:t>
            </a:r>
            <a:r>
              <a:rPr lang="en-US" sz="1400" dirty="0"/>
              <a:t>(76)</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8.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093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0931" name="Rectangle 3"/>
          <p:cNvSpPr>
            <a:spLocks noGrp="1" noChangeArrowheads="1"/>
          </p:cNvSpPr>
          <p:nvPr>
            <p:ph type="body" idx="1"/>
          </p:nvPr>
        </p:nvSpPr>
        <p:spPr>
          <a:xfrm>
            <a:off x="914400" y="1600200"/>
            <a:ext cx="7315200" cy="4468916"/>
          </a:xfrm>
        </p:spPr>
        <p:txBody>
          <a:bodyPr/>
          <a:lstStyle/>
          <a:p>
            <a:pPr eaLnBrk="1" hangingPunct="1">
              <a:lnSpc>
                <a:spcPct val="90000"/>
              </a:lnSpc>
            </a:pPr>
            <a:endParaRPr lang="en-US" dirty="0"/>
          </a:p>
          <a:p>
            <a:pPr eaLnBrk="1" hangingPunct="1">
              <a:lnSpc>
                <a:spcPct val="90000"/>
              </a:lnSpc>
            </a:pPr>
            <a:r>
              <a:rPr lang="en-US" dirty="0"/>
              <a:t>Looking at the problem areas rather than the research site . . .</a:t>
            </a:r>
          </a:p>
          <a:p>
            <a:pPr eaLnBrk="1" hangingPunct="1">
              <a:lnSpc>
                <a:spcPct val="90000"/>
              </a:lnSpc>
            </a:pPr>
            <a:endParaRPr lang="en-US" dirty="0"/>
          </a:p>
          <a:p>
            <a:pPr lvl="1" eaLnBrk="1" hangingPunct="1">
              <a:lnSpc>
                <a:spcPct val="90000"/>
              </a:lnSpc>
            </a:pPr>
            <a:r>
              <a:rPr lang="en-US" dirty="0"/>
              <a:t>Diverse works focus more on history than on contemporary ethnography</a:t>
            </a:r>
          </a:p>
          <a:p>
            <a:pPr lvl="1" eaLnBrk="1" hangingPunct="1">
              <a:lnSpc>
                <a:spcPct val="90000"/>
              </a:lnSpc>
            </a:pPr>
            <a:endParaRPr lang="en-US" dirty="0"/>
          </a:p>
          <a:p>
            <a:pPr lvl="2" eaLnBrk="1" hangingPunct="1">
              <a:lnSpc>
                <a:spcPct val="90000"/>
              </a:lnSpc>
            </a:pPr>
            <a:r>
              <a:rPr lang="en-US" dirty="0"/>
              <a:t>Italy has been one of the most productive sites in the move of American anthropology towards history  </a:t>
            </a:r>
            <a:r>
              <a:rPr lang="en-US" sz="1400" dirty="0"/>
              <a:t>(76-77)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39.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1954"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1955" name="Rectangle 3"/>
          <p:cNvSpPr>
            <a:spLocks noGrp="1" noChangeArrowheads="1"/>
          </p:cNvSpPr>
          <p:nvPr>
            <p:ph type="body" idx="1"/>
          </p:nvPr>
        </p:nvSpPr>
        <p:spPr>
          <a:xfrm>
            <a:off x="914400" y="1600200"/>
            <a:ext cx="7315200" cy="4468916"/>
          </a:xfrm>
        </p:spPr>
        <p:txBody>
          <a:bodyPr/>
          <a:lstStyle/>
          <a:p>
            <a:pPr eaLnBrk="1" hangingPunct="1">
              <a:lnSpc>
                <a:spcPct val="90000"/>
              </a:lnSpc>
            </a:pPr>
            <a:endParaRPr lang="en-US" dirty="0"/>
          </a:p>
          <a:p>
            <a:pPr eaLnBrk="1" hangingPunct="1">
              <a:lnSpc>
                <a:spcPct val="90000"/>
              </a:lnSpc>
            </a:pPr>
            <a:r>
              <a:rPr lang="en-US" dirty="0">
                <a:solidFill>
                  <a:schemeClr val="accent1"/>
                </a:solidFill>
              </a:rPr>
              <a:t>Looking at the</a:t>
            </a:r>
            <a:r>
              <a:rPr lang="en-US" dirty="0"/>
              <a:t> problem areas </a:t>
            </a:r>
            <a:r>
              <a:rPr lang="en-US" dirty="0">
                <a:solidFill>
                  <a:schemeClr val="accent1"/>
                </a:solidFill>
              </a:rPr>
              <a:t>rather than the research site . . .</a:t>
            </a:r>
          </a:p>
          <a:p>
            <a:pPr eaLnBrk="1" hangingPunct="1">
              <a:lnSpc>
                <a:spcPct val="90000"/>
              </a:lnSpc>
            </a:pPr>
            <a:endParaRPr lang="en-US" dirty="0">
              <a:solidFill>
                <a:schemeClr val="accent1"/>
              </a:solidFill>
            </a:endParaRPr>
          </a:p>
          <a:p>
            <a:pPr lvl="1" eaLnBrk="1" hangingPunct="1">
              <a:lnSpc>
                <a:spcPct val="90000"/>
              </a:lnSpc>
            </a:pPr>
            <a:r>
              <a:rPr lang="en-US" dirty="0">
                <a:solidFill>
                  <a:schemeClr val="accent1"/>
                </a:solidFill>
              </a:rPr>
              <a:t>Diverse works focus more on history than on contemporary ethnography</a:t>
            </a:r>
          </a:p>
          <a:p>
            <a:pPr lvl="1" eaLnBrk="1" hangingPunct="1">
              <a:lnSpc>
                <a:spcPct val="90000"/>
              </a:lnSpc>
            </a:pPr>
            <a:endParaRPr lang="en-US" dirty="0">
              <a:solidFill>
                <a:schemeClr val="accent1"/>
              </a:solidFill>
            </a:endParaRPr>
          </a:p>
          <a:p>
            <a:pPr lvl="2" eaLnBrk="1" hangingPunct="1">
              <a:lnSpc>
                <a:spcPct val="90000"/>
              </a:lnSpc>
            </a:pPr>
            <a:r>
              <a:rPr lang="en-US" dirty="0">
                <a:solidFill>
                  <a:schemeClr val="accent1"/>
                </a:solidFill>
              </a:rPr>
              <a:t>Italy has been one of the most productive sites in the move of American anthropology towards history  </a:t>
            </a:r>
            <a:r>
              <a:rPr lang="en-US" sz="1400" dirty="0">
                <a:solidFill>
                  <a:schemeClr val="accent1"/>
                </a:solidFill>
              </a:rPr>
              <a:t>(76-77)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0.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297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2979" name="Rectangle 3"/>
          <p:cNvSpPr>
            <a:spLocks noGrp="1" noChangeArrowheads="1"/>
          </p:cNvSpPr>
          <p:nvPr>
            <p:ph type="body" idx="1"/>
          </p:nvPr>
        </p:nvSpPr>
        <p:spPr/>
        <p:txBody>
          <a:bodyPr/>
          <a:lstStyle/>
          <a:p>
            <a:pPr eaLnBrk="1" hangingPunct="1">
              <a:lnSpc>
                <a:spcPct val="90000"/>
              </a:lnSpc>
            </a:pPr>
            <a:r>
              <a:rPr lang="en-US" dirty="0"/>
              <a:t>Diverse works focus more on history than on contemporary ethnography</a:t>
            </a:r>
          </a:p>
          <a:p>
            <a:pPr lvl="1" eaLnBrk="1" hangingPunct="1">
              <a:lnSpc>
                <a:spcPct val="90000"/>
              </a:lnSpc>
            </a:pPr>
            <a:endParaRPr lang="en-US" dirty="0"/>
          </a:p>
          <a:p>
            <a:pPr lvl="2" eaLnBrk="1" hangingPunct="1">
              <a:lnSpc>
                <a:spcPct val="90000"/>
              </a:lnSpc>
            </a:pPr>
            <a:r>
              <a:rPr lang="en-US" dirty="0"/>
              <a:t>Medical topics</a:t>
            </a:r>
          </a:p>
          <a:p>
            <a:pPr lvl="2" eaLnBrk="1" hangingPunct="1">
              <a:lnSpc>
                <a:spcPct val="90000"/>
              </a:lnSpc>
            </a:pPr>
            <a:r>
              <a:rPr lang="en-US" dirty="0"/>
              <a:t>Demographic topics</a:t>
            </a:r>
          </a:p>
          <a:p>
            <a:pPr lvl="2" eaLnBrk="1" hangingPunct="1">
              <a:lnSpc>
                <a:spcPct val="90000"/>
              </a:lnSpc>
            </a:pPr>
            <a:r>
              <a:rPr lang="en-US" dirty="0"/>
              <a:t>Studies of the impact of out-migration and household organization</a:t>
            </a:r>
          </a:p>
          <a:p>
            <a:pPr lvl="2" eaLnBrk="1" hangingPunct="1">
              <a:lnSpc>
                <a:spcPct val="90000"/>
              </a:lnSpc>
            </a:pPr>
            <a:r>
              <a:rPr lang="en-US" dirty="0"/>
              <a:t>Role of the state and science in regulating reproduction in the Fascist era</a:t>
            </a:r>
          </a:p>
          <a:p>
            <a:pPr lvl="2" eaLnBrk="1" hangingPunct="1">
              <a:lnSpc>
                <a:spcPct val="90000"/>
              </a:lnSpc>
            </a:pPr>
            <a:r>
              <a:rPr lang="en-US" dirty="0"/>
              <a:t>Transformation of sharecropping</a:t>
            </a:r>
          </a:p>
          <a:p>
            <a:pPr lvl="2" eaLnBrk="1" hangingPunct="1">
              <a:lnSpc>
                <a:spcPct val="90000"/>
              </a:lnSpc>
            </a:pPr>
            <a:r>
              <a:rPr lang="en-US" dirty="0"/>
              <a:t>Institutionalization of infant abandonment  </a:t>
            </a:r>
            <a:r>
              <a:rPr lang="en-US" sz="1400" dirty="0"/>
              <a:t>(76-77)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1.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400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4003"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endParaRPr lang="en-US"/>
          </a:p>
          <a:p>
            <a:pPr eaLnBrk="1" hangingPunct="1"/>
            <a:r>
              <a:rPr lang="en-US"/>
              <a:t>These studies often combine a focus on culture and social life with the recognition of the role of the state in producing historical change </a:t>
            </a:r>
            <a:r>
              <a:rPr lang="en-US" sz="1800"/>
              <a:t>(77)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2.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502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5027" name="Rectangle 3"/>
          <p:cNvSpPr>
            <a:spLocks noGrp="1" noChangeArrowheads="1"/>
          </p:cNvSpPr>
          <p:nvPr>
            <p:ph type="body" idx="1"/>
          </p:nvPr>
        </p:nvSpPr>
        <p:spPr/>
        <p:txBody>
          <a:bodyPr/>
          <a:lstStyle/>
          <a:p>
            <a:pPr eaLnBrk="1" hangingPunct="1">
              <a:lnSpc>
                <a:spcPct val="90000"/>
              </a:lnSpc>
            </a:pPr>
            <a:r>
              <a:rPr lang="en-US"/>
              <a:t>Other studies include ...</a:t>
            </a:r>
          </a:p>
          <a:p>
            <a:pPr eaLnBrk="1" hangingPunct="1">
              <a:lnSpc>
                <a:spcPct val="90000"/>
              </a:lnSpc>
            </a:pPr>
            <a:endParaRPr lang="en-US"/>
          </a:p>
          <a:p>
            <a:pPr lvl="1" eaLnBrk="1" hangingPunct="1">
              <a:lnSpc>
                <a:spcPct val="90000"/>
              </a:lnSpc>
            </a:pPr>
            <a:r>
              <a:rPr lang="en-US"/>
              <a:t>Galt’s work on the impact of economic change on family organization in an Apulian community</a:t>
            </a:r>
          </a:p>
          <a:p>
            <a:pPr lvl="1" eaLnBrk="1" hangingPunct="1">
              <a:lnSpc>
                <a:spcPct val="90000"/>
              </a:lnSpc>
            </a:pPr>
            <a:endParaRPr lang="en-US"/>
          </a:p>
          <a:p>
            <a:pPr lvl="1" eaLnBrk="1" hangingPunct="1">
              <a:lnSpc>
                <a:spcPct val="90000"/>
              </a:lnSpc>
            </a:pPr>
            <a:r>
              <a:rPr lang="en-US"/>
              <a:t>John Davis’s “pioneering work on economy and kinship” in Pisticci, which illustrates why and how the historical dimension is so crucial to current anthropological work </a:t>
            </a:r>
            <a:r>
              <a:rPr lang="en-US" sz="1600"/>
              <a:t>(77)</a:t>
            </a:r>
            <a:endParaRPr lang="en-US"/>
          </a:p>
          <a:p>
            <a:pPr lvl="1" eaLnBrk="1" hangingPunct="1">
              <a:lnSpc>
                <a:spcPct val="90000"/>
              </a:lnSpc>
            </a:pPr>
            <a:endParaRPr lang="en-US"/>
          </a:p>
          <a:p>
            <a:pPr lvl="1" eaLnBrk="1" hangingPunct="1">
              <a:lnSpc>
                <a:spcPct val="90000"/>
              </a:lnSpc>
            </a:pPr>
            <a:endParaRPr lang="en-US"/>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3.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605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6051"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r>
              <a:rPr lang="en-US"/>
              <a:t>These studies examine culture and social organization as ever-changing processes, and recognize the importance of using archival sources alongside the more traditional ethnographic methods </a:t>
            </a:r>
            <a:r>
              <a:rPr lang="en-US" sz="1800"/>
              <a:t>(77)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4.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7074"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7075" name="Rectangle 3"/>
          <p:cNvSpPr>
            <a:spLocks noGrp="1" noChangeArrowheads="1"/>
          </p:cNvSpPr>
          <p:nvPr>
            <p:ph type="body" idx="1"/>
          </p:nvPr>
        </p:nvSpPr>
        <p:spPr/>
        <p:txBody>
          <a:bodyPr/>
          <a:lstStyle/>
          <a:p>
            <a:pPr eaLnBrk="1" hangingPunct="1">
              <a:lnSpc>
                <a:spcPct val="90000"/>
              </a:lnSpc>
            </a:pPr>
            <a:endParaRPr lang="en-US" sz="2800"/>
          </a:p>
          <a:p>
            <a:pPr eaLnBrk="1" hangingPunct="1">
              <a:lnSpc>
                <a:spcPct val="90000"/>
              </a:lnSpc>
            </a:pPr>
            <a:r>
              <a:rPr lang="en-US"/>
              <a:t>Conclusion</a:t>
            </a:r>
          </a:p>
          <a:p>
            <a:pPr eaLnBrk="1" hangingPunct="1">
              <a:lnSpc>
                <a:spcPct val="90000"/>
              </a:lnSpc>
            </a:pPr>
            <a:endParaRPr lang="en-US" sz="2800"/>
          </a:p>
          <a:p>
            <a:pPr lvl="1" eaLnBrk="1" hangingPunct="1">
              <a:lnSpc>
                <a:spcPct val="90000"/>
              </a:lnSpc>
            </a:pPr>
            <a:r>
              <a:rPr lang="en-US" sz="2400"/>
              <a:t>The self-critical mood identified variously with postmodernism, reflexivity, and anti-imperialism is important</a:t>
            </a:r>
          </a:p>
          <a:p>
            <a:pPr lvl="1" eaLnBrk="1" hangingPunct="1">
              <a:lnSpc>
                <a:spcPct val="90000"/>
              </a:lnSpc>
            </a:pPr>
            <a:endParaRPr lang="en-US" sz="2400"/>
          </a:p>
          <a:p>
            <a:pPr lvl="2" eaLnBrk="1" hangingPunct="1">
              <a:lnSpc>
                <a:spcPct val="90000"/>
              </a:lnSpc>
            </a:pPr>
            <a:r>
              <a:rPr lang="en-US" sz="2000"/>
              <a:t>“Are we engaged in manufacturing a bogus Other, in exoticizing the familiar?”</a:t>
            </a:r>
          </a:p>
          <a:p>
            <a:pPr lvl="2" eaLnBrk="1" hangingPunct="1">
              <a:lnSpc>
                <a:spcPct val="90000"/>
              </a:lnSpc>
            </a:pPr>
            <a:endParaRPr lang="en-US" sz="2000"/>
          </a:p>
          <a:p>
            <a:pPr lvl="2" eaLnBrk="1" hangingPunct="1">
              <a:lnSpc>
                <a:spcPct val="90000"/>
              </a:lnSpc>
            </a:pPr>
            <a:r>
              <a:rPr lang="en-US" sz="2000"/>
              <a:t>“And to the extent that we seem to be guilty of such impulses, what accounts for them?” </a:t>
            </a:r>
            <a:r>
              <a:rPr lang="en-US" sz="1200"/>
              <a:t>(77)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5.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809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8099" name="Rectangle 3"/>
          <p:cNvSpPr>
            <a:spLocks noGrp="1" noChangeArrowheads="1"/>
          </p:cNvSpPr>
          <p:nvPr>
            <p:ph type="body" idx="1"/>
          </p:nvPr>
        </p:nvSpPr>
        <p:spPr/>
        <p:txBody>
          <a:bodyPr/>
          <a:lstStyle/>
          <a:p>
            <a:pPr eaLnBrk="1" hangingPunct="1">
              <a:lnSpc>
                <a:spcPct val="90000"/>
              </a:lnSpc>
            </a:pPr>
            <a:endParaRPr lang="en-US" sz="2800"/>
          </a:p>
          <a:p>
            <a:pPr eaLnBrk="1" hangingPunct="1">
              <a:lnSpc>
                <a:spcPct val="90000"/>
              </a:lnSpc>
            </a:pPr>
            <a:r>
              <a:rPr lang="en-US">
                <a:solidFill>
                  <a:schemeClr val="accent1"/>
                </a:solidFill>
              </a:rPr>
              <a:t>Conclusion</a:t>
            </a:r>
          </a:p>
          <a:p>
            <a:pPr eaLnBrk="1" hangingPunct="1">
              <a:lnSpc>
                <a:spcPct val="90000"/>
              </a:lnSpc>
            </a:pPr>
            <a:endParaRPr lang="en-US" sz="2800">
              <a:solidFill>
                <a:schemeClr val="accent1"/>
              </a:solidFill>
            </a:endParaRPr>
          </a:p>
          <a:p>
            <a:pPr lvl="1" eaLnBrk="1" hangingPunct="1">
              <a:lnSpc>
                <a:spcPct val="90000"/>
              </a:lnSpc>
            </a:pPr>
            <a:r>
              <a:rPr lang="en-US" sz="2400">
                <a:solidFill>
                  <a:schemeClr val="accent1"/>
                </a:solidFill>
              </a:rPr>
              <a:t>The self-critical mood identified variously with postmodernism, reflexivity, and anti-imperialism is important</a:t>
            </a:r>
          </a:p>
          <a:p>
            <a:pPr lvl="1" eaLnBrk="1" hangingPunct="1">
              <a:lnSpc>
                <a:spcPct val="90000"/>
              </a:lnSpc>
            </a:pPr>
            <a:endParaRPr lang="en-US" sz="2400">
              <a:solidFill>
                <a:schemeClr val="accent1"/>
              </a:solidFill>
            </a:endParaRPr>
          </a:p>
          <a:p>
            <a:pPr lvl="2" eaLnBrk="1" hangingPunct="1">
              <a:lnSpc>
                <a:spcPct val="90000"/>
              </a:lnSpc>
            </a:pPr>
            <a:r>
              <a:rPr lang="en-US" sz="2000"/>
              <a:t>“Are we engaged in manufacturing a bogus Other, in exoticizing the familiar?”</a:t>
            </a:r>
          </a:p>
          <a:p>
            <a:pPr lvl="2" eaLnBrk="1" hangingPunct="1">
              <a:lnSpc>
                <a:spcPct val="90000"/>
              </a:lnSpc>
            </a:pPr>
            <a:endParaRPr lang="en-US" sz="2000"/>
          </a:p>
          <a:p>
            <a:pPr lvl="2" eaLnBrk="1" hangingPunct="1">
              <a:lnSpc>
                <a:spcPct val="90000"/>
              </a:lnSpc>
            </a:pPr>
            <a:r>
              <a:rPr lang="en-US" sz="2000"/>
              <a:t>“And to the extent that we seem to be guilty of such impulses, what accounts for them?” </a:t>
            </a:r>
            <a:r>
              <a:rPr lang="en-US" sz="1200"/>
              <a:t>(77)</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6.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89122"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89123" name="Rectangle 3"/>
          <p:cNvSpPr>
            <a:spLocks noGrp="1" noChangeArrowheads="1"/>
          </p:cNvSpPr>
          <p:nvPr>
            <p:ph type="body" idx="1"/>
          </p:nvPr>
        </p:nvSpPr>
        <p:spPr/>
        <p:txBody>
          <a:bodyPr/>
          <a:lstStyle/>
          <a:p>
            <a:pPr eaLnBrk="1" hangingPunct="1">
              <a:lnSpc>
                <a:spcPct val="90000"/>
              </a:lnSpc>
            </a:pPr>
            <a:endParaRPr lang="en-US" sz="2800"/>
          </a:p>
          <a:p>
            <a:pPr eaLnBrk="1" hangingPunct="1">
              <a:lnSpc>
                <a:spcPct val="90000"/>
              </a:lnSpc>
            </a:pPr>
            <a:r>
              <a:rPr lang="en-US">
                <a:solidFill>
                  <a:schemeClr val="accent1"/>
                </a:solidFill>
              </a:rPr>
              <a:t>Conclusion</a:t>
            </a:r>
          </a:p>
          <a:p>
            <a:pPr eaLnBrk="1" hangingPunct="1">
              <a:lnSpc>
                <a:spcPct val="90000"/>
              </a:lnSpc>
            </a:pPr>
            <a:endParaRPr lang="en-US" sz="2800">
              <a:solidFill>
                <a:schemeClr val="accent1"/>
              </a:solidFill>
            </a:endParaRPr>
          </a:p>
          <a:p>
            <a:pPr lvl="1" eaLnBrk="1" hangingPunct="1">
              <a:lnSpc>
                <a:spcPct val="90000"/>
              </a:lnSpc>
            </a:pPr>
            <a:r>
              <a:rPr lang="en-US" sz="2400">
                <a:solidFill>
                  <a:schemeClr val="accent1"/>
                </a:solidFill>
              </a:rPr>
              <a:t>The self-critical mood identified variously with postmodernism, reflexivity, and anti-imperialism is important</a:t>
            </a:r>
          </a:p>
          <a:p>
            <a:pPr lvl="1" eaLnBrk="1" hangingPunct="1">
              <a:lnSpc>
                <a:spcPct val="90000"/>
              </a:lnSpc>
            </a:pPr>
            <a:endParaRPr lang="en-US" sz="2400">
              <a:solidFill>
                <a:schemeClr val="accent1"/>
              </a:solidFill>
            </a:endParaRPr>
          </a:p>
          <a:p>
            <a:pPr lvl="2" eaLnBrk="1" hangingPunct="1">
              <a:lnSpc>
                <a:spcPct val="90000"/>
              </a:lnSpc>
            </a:pPr>
            <a:r>
              <a:rPr lang="en-US" sz="2000"/>
              <a:t>“Are we engaged in manufacturing a bogus Other, in exoticizing the familiar?”</a:t>
            </a:r>
          </a:p>
          <a:p>
            <a:pPr lvl="2" eaLnBrk="1" hangingPunct="1">
              <a:lnSpc>
                <a:spcPct val="90000"/>
              </a:lnSpc>
            </a:pPr>
            <a:endParaRPr lang="en-US" sz="2000"/>
          </a:p>
          <a:p>
            <a:pPr lvl="2" eaLnBrk="1" hangingPunct="1">
              <a:lnSpc>
                <a:spcPct val="90000"/>
              </a:lnSpc>
            </a:pPr>
            <a:r>
              <a:rPr lang="en-US" sz="2000"/>
              <a:t>“And to the extent that we seem to be guilty of such impulses, what accounts for them?” </a:t>
            </a:r>
            <a:r>
              <a:rPr lang="en-US" sz="1200"/>
              <a:t>(77)</a:t>
            </a:r>
          </a:p>
        </p:txBody>
      </p:sp>
      <p:sp>
        <p:nvSpPr>
          <p:cNvPr id="389125" name="Text Box 5"/>
          <p:cNvSpPr txBox="1">
            <a:spLocks noChangeArrowheads="1"/>
          </p:cNvSpPr>
          <p:nvPr/>
        </p:nvSpPr>
        <p:spPr bwMode="auto">
          <a:xfrm>
            <a:off x="914400" y="2667000"/>
            <a:ext cx="7315200" cy="1651000"/>
          </a:xfrm>
          <a:prstGeom prst="rect">
            <a:avLst/>
          </a:prstGeom>
          <a:solidFill>
            <a:schemeClr val="bg1"/>
          </a:solidFill>
          <a:ln w="9525">
            <a:noFill/>
            <a:miter lim="800000"/>
            <a:headEnd/>
            <a:tailEnd/>
          </a:ln>
        </p:spPr>
        <p:txBody>
          <a:bodyPr>
            <a:spAutoFit/>
          </a:bodyPr>
          <a:lstStyle/>
          <a:p>
            <a:r>
              <a:rPr lang="en-US" i="0"/>
              <a:t>“Reluctantly,</a:t>
            </a:r>
          </a:p>
          <a:p>
            <a:r>
              <a:rPr lang="en-US" i="0"/>
              <a:t>I think we have to plead guilty to these charges.”</a:t>
            </a:r>
          </a:p>
        </p:txBody>
      </p:sp>
      <p:sp>
        <p:nvSpPr>
          <p:cNvPr id="6"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7.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90146"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90147" name="Rectangle 3"/>
          <p:cNvSpPr>
            <a:spLocks noGrp="1" noChangeArrowheads="1"/>
          </p:cNvSpPr>
          <p:nvPr>
            <p:ph type="body" idx="1"/>
          </p:nvPr>
        </p:nvSpPr>
        <p:spPr/>
        <p:txBody>
          <a:bodyPr/>
          <a:lstStyle/>
          <a:p>
            <a:pPr eaLnBrk="1" hangingPunct="1">
              <a:lnSpc>
                <a:spcPct val="80000"/>
              </a:lnSpc>
            </a:pPr>
            <a:r>
              <a:rPr lang="en-US" sz="2400" dirty="0"/>
              <a:t>One other related reason for this [other than those discussed earlier in </a:t>
            </a:r>
            <a:r>
              <a:rPr lang="en-US" sz="2400" dirty="0" err="1"/>
              <a:t>Kertzer’s</a:t>
            </a:r>
            <a:r>
              <a:rPr lang="en-US" sz="2400" dirty="0"/>
              <a:t> article]:  “Our still deeply rooted commitment to a model of field research that—vilify it all we like—continues to rest on the community study model.  In sort, in the sixty-five years since Charlotte Chapman got the Prefect of Sicily to order the mayor to order the midwife to put her up and be sure she got to know what she wanted to know about </a:t>
            </a:r>
            <a:r>
              <a:rPr lang="en-US" sz="2400" dirty="0" err="1"/>
              <a:t>Milocca</a:t>
            </a:r>
            <a:r>
              <a:rPr lang="en-US" sz="2400" dirty="0"/>
              <a:t> (and one can only imagine what the Prefect thought this American woman was doing in such a village), we still pine for the simplicity of a manageable field setting, one we can get a handle on, one where people will know who we are, where the social boundary is clear, the scale is human, and the cow dung wafts thought the air.”</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8.xml><?xml version="1.0" encoding="utf-8"?>
<p:sld xmlns:a="http://schemas.openxmlformats.org/drawingml/2006/main" xmlns:r="http://schemas.openxmlformats.org/officeDocument/2006/relationships" xmlns:p="http://schemas.openxmlformats.org/presentationml/2006/main">
  <p:cSld>
    <p:bg>
      <p:bgPr>
        <a:solidFill>
          <a:srgbClr val="FCEA9E"/>
        </a:solidFill>
        <a:effectLst/>
      </p:bgPr>
    </p:bg>
    <p:spTree>
      <p:nvGrpSpPr>
        <p:cNvPr id="1" name=""/>
        <p:cNvGrpSpPr/>
        <p:nvPr/>
      </p:nvGrpSpPr>
      <p:grpSpPr>
        <a:xfrm>
          <a:off x="0" y="0"/>
          <a:ext cx="0" cy="0"/>
          <a:chOff x="0" y="0"/>
          <a:chExt cx="0" cy="0"/>
        </a:xfrm>
      </p:grpSpPr>
      <p:sp>
        <p:nvSpPr>
          <p:cNvPr id="391170"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91171" name="Rectangle 3"/>
          <p:cNvSpPr>
            <a:spLocks noGrp="1" noChangeArrowheads="1"/>
          </p:cNvSpPr>
          <p:nvPr>
            <p:ph type="body" idx="1"/>
          </p:nvPr>
        </p:nvSpPr>
        <p:spPr/>
        <p:txBody>
          <a:bodyPr/>
          <a:lstStyle/>
          <a:p>
            <a:pPr eaLnBrk="1" hangingPunct="1"/>
            <a:endParaRPr lang="en-US"/>
          </a:p>
          <a:p>
            <a:pPr eaLnBrk="1" hangingPunct="1"/>
            <a:endParaRPr lang="en-US"/>
          </a:p>
          <a:p>
            <a:pPr eaLnBrk="1" hangingPunct="1"/>
            <a:endParaRPr lang="en-US"/>
          </a:p>
          <a:p>
            <a:pPr eaLnBrk="1" hangingPunct="1"/>
            <a:r>
              <a:rPr lang="en-US"/>
              <a:t>Since Kertzer’s article (1998) some important works have been done not following the “traditional” pattern…</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9731" name="Rectangle 3"/>
          <p:cNvSpPr>
            <a:spLocks noGrp="1" noChangeArrowheads="1"/>
          </p:cNvSpPr>
          <p:nvPr>
            <p:ph type="body" idx="1"/>
          </p:nvPr>
        </p:nvSpPr>
        <p:spPr>
          <a:xfrm>
            <a:off x="914400" y="1524000"/>
            <a:ext cx="7315200" cy="4801314"/>
          </a:xfrm>
        </p:spPr>
        <p:txBody>
          <a:bodyPr/>
          <a:lstStyle/>
          <a:p>
            <a:pPr marL="0" indent="0" algn="ctr" eaLnBrk="1" hangingPunct="1">
              <a:lnSpc>
                <a:spcPct val="150000"/>
              </a:lnSpc>
              <a:spcBef>
                <a:spcPts val="0"/>
              </a:spcBef>
              <a:buNone/>
            </a:pPr>
            <a:r>
              <a:rPr lang="en-US" dirty="0"/>
              <a:t>“</a:t>
            </a:r>
            <a:r>
              <a:rPr lang="en-US" sz="3600" b="1" dirty="0"/>
              <a:t>This, then, is Italy.  </a:t>
            </a:r>
            <a:endParaRPr lang="en-US" b="1" dirty="0"/>
          </a:p>
          <a:p>
            <a:pPr marL="0" indent="0" algn="ctr" eaLnBrk="1" hangingPunct="1">
              <a:spcBef>
                <a:spcPts val="0"/>
              </a:spcBef>
              <a:buNone/>
            </a:pPr>
            <a:r>
              <a:rPr lang="en-US" sz="2800" b="1" dirty="0"/>
              <a:t>It is still a grand and larger-than-life society whose citizens </a:t>
            </a:r>
          </a:p>
          <a:p>
            <a:pPr marL="0" indent="0" algn="ctr" eaLnBrk="1" hangingPunct="1">
              <a:spcBef>
                <a:spcPts val="0"/>
              </a:spcBef>
              <a:buNone/>
            </a:pPr>
            <a:r>
              <a:rPr lang="en-US" sz="2800" b="1" dirty="0"/>
              <a:t>love pageantry and spectacle, </a:t>
            </a:r>
          </a:p>
          <a:p>
            <a:pPr marL="0" indent="0" algn="ctr" eaLnBrk="1" hangingPunct="1">
              <a:spcBef>
                <a:spcPts val="0"/>
              </a:spcBef>
              <a:buNone/>
            </a:pPr>
            <a:r>
              <a:rPr lang="en-US" sz="2800" b="1" dirty="0"/>
              <a:t>emphasize a range of voices </a:t>
            </a:r>
          </a:p>
          <a:p>
            <a:pPr marL="0" indent="0" algn="ctr" eaLnBrk="1" hangingPunct="1">
              <a:spcBef>
                <a:spcPts val="0"/>
              </a:spcBef>
              <a:buNone/>
            </a:pPr>
            <a:r>
              <a:rPr lang="en-US" sz="2800" b="1" dirty="0"/>
              <a:t>in everyday life, </a:t>
            </a:r>
          </a:p>
          <a:p>
            <a:pPr marL="0" indent="0" algn="ctr" eaLnBrk="1" hangingPunct="1">
              <a:spcBef>
                <a:spcPts val="0"/>
              </a:spcBef>
              <a:buNone/>
            </a:pPr>
            <a:r>
              <a:rPr lang="en-US" sz="2800" b="1" dirty="0"/>
              <a:t>externalize emotions and feelings, </a:t>
            </a:r>
          </a:p>
          <a:p>
            <a:pPr marL="0" indent="0" algn="ctr" eaLnBrk="1" hangingPunct="1">
              <a:spcBef>
                <a:spcPts val="0"/>
              </a:spcBef>
              <a:buNone/>
            </a:pPr>
            <a:r>
              <a:rPr lang="en-US" sz="2800" b="1" dirty="0"/>
              <a:t>and feel a commitment to the town and region of the country </a:t>
            </a:r>
          </a:p>
          <a:p>
            <a:pPr marL="0" indent="0" algn="ctr" eaLnBrk="1" hangingPunct="1">
              <a:spcBef>
                <a:spcPts val="0"/>
              </a:spcBef>
              <a:buNone/>
            </a:pPr>
            <a:r>
              <a:rPr lang="en-US" sz="2800" b="1" dirty="0"/>
              <a:t>in which they were born.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3521191436"/>
      </p:ext>
    </p:extLst>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And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to </a:t>
            </a:r>
          </a:p>
          <a:p>
            <a:r>
              <a:rPr lang="en-US" sz="2400" dirty="0">
                <a:ln w="12700">
                  <a:solidFill>
                    <a:srgbClr val="BBE0E3"/>
                  </a:solidFill>
                </a:ln>
                <a:solidFill>
                  <a:srgbClr val="000000"/>
                </a:solidFill>
                <a:effectLst>
                  <a:outerShdw blurRad="50800" dist="38100" algn="l" rotWithShape="0">
                    <a:prstClr val="black">
                      <a:alpha val="40000"/>
                    </a:prstClr>
                  </a:outerShdw>
                </a:effectLst>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2009-2023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spTree>
    <p:extLst>
      <p:ext uri="{BB962C8B-B14F-4D97-AF65-F5344CB8AC3E}">
        <p14:creationId xmlns:p14="http://schemas.microsoft.com/office/powerpoint/2010/main" val="2377180833"/>
      </p:ext>
    </p:extLst>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3998864"/>
      </p:ext>
    </p:extLst>
  </p:cSld>
  <p:clrMapOvr>
    <a:masterClrMapping/>
  </p:clrMapOvr>
  <p:transition/>
</p:sld>
</file>

<file path=ppt/slides/slide1052.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9850164"/>
      </p:ext>
    </p:extLst>
  </p:cSld>
  <p:clrMapOvr>
    <a:masterClrMapping/>
  </p:clrMapOvr>
  <p:transition/>
</p:sld>
</file>

<file path=ppt/slides/slide1053.xml><?xml version="1.0" encoding="utf-8"?>
<p:sld xmlns:a="http://schemas.openxmlformats.org/drawingml/2006/main" xmlns:r="http://schemas.openxmlformats.org/officeDocument/2006/relationships" xmlns:p="http://schemas.openxmlformats.org/presentationml/2006/main" showMasterPhAnim="0" show="0">
  <p:cSld>
    <p:bg>
      <p:bgPr>
        <a:solidFill>
          <a:srgbClr val="FAAFAF"/>
        </a:solidFill>
        <a:effectLst/>
      </p:bgPr>
    </p:bg>
    <p:spTree>
      <p:nvGrpSpPr>
        <p:cNvPr id="1" name=""/>
        <p:cNvGrpSpPr/>
        <p:nvPr/>
      </p:nvGrpSpPr>
      <p:grpSpPr>
        <a:xfrm>
          <a:off x="0" y="0"/>
          <a:ext cx="0" cy="0"/>
          <a:chOff x="0" y="0"/>
          <a:chExt cx="0" cy="0"/>
        </a:xfrm>
      </p:grpSpPr>
      <p:sp>
        <p:nvSpPr>
          <p:cNvPr id="393218" name="Rectangle 2"/>
          <p:cNvSpPr>
            <a:spLocks noGrp="1" noChangeArrowheads="1"/>
          </p:cNvSpPr>
          <p:nvPr>
            <p:ph type="body" idx="1"/>
          </p:nvPr>
        </p:nvSpPr>
        <p:spPr>
          <a:xfrm>
            <a:off x="152400" y="90488"/>
            <a:ext cx="8991600" cy="6526212"/>
          </a:xfrm>
        </p:spPr>
        <p:txBody>
          <a:bodyPr>
            <a:spAutoFit/>
          </a:bodyPr>
          <a:lstStyle/>
          <a:p>
            <a:pPr eaLnBrk="1" hangingPunct="1">
              <a:lnSpc>
                <a:spcPct val="70000"/>
              </a:lnSpc>
              <a:buFontTx/>
              <a:buNone/>
            </a:pPr>
            <a:r>
              <a:rPr lang="en-US" sz="2800" b="1">
                <a:latin typeface="Verdana" pitchFamily="34" charset="0"/>
              </a:rPr>
              <a:t>“units of analysis” may also include:</a:t>
            </a:r>
          </a:p>
          <a:p>
            <a:pPr eaLnBrk="1" hangingPunct="1">
              <a:buFontTx/>
              <a:buNone/>
            </a:pPr>
            <a:endParaRPr lang="en-US" sz="2800" b="1">
              <a:latin typeface="Verdana" pitchFamily="34" charset="0"/>
            </a:endParaRPr>
          </a:p>
          <a:p>
            <a:pPr marL="865188" lvl="1" indent="-407988" eaLnBrk="1" hangingPunct="1"/>
            <a:r>
              <a:rPr lang="en-US" sz="3200" b="1">
                <a:solidFill>
                  <a:schemeClr val="accent1"/>
                </a:solidFill>
                <a:latin typeface="Verdana" pitchFamily="34" charset="0"/>
              </a:rPr>
              <a:t>a nation</a:t>
            </a:r>
          </a:p>
          <a:p>
            <a:pPr marL="1208088" lvl="2" eaLnBrk="1" hangingPunct="1">
              <a:buFontTx/>
              <a:buNone/>
            </a:pPr>
            <a:r>
              <a:rPr lang="en-US" b="1">
                <a:solidFill>
                  <a:schemeClr val="accent1"/>
                </a:solidFill>
                <a:latin typeface="Verdana" pitchFamily="34" charset="0"/>
              </a:rPr>
              <a:t> </a:t>
            </a:r>
            <a:r>
              <a:rPr lang="en-US" sz="2000" b="1">
                <a:solidFill>
                  <a:schemeClr val="accent1"/>
                </a:solidFill>
                <a:latin typeface="Verdana" pitchFamily="34" charset="0"/>
              </a:rPr>
              <a:t>(“national character studies”)</a:t>
            </a:r>
          </a:p>
          <a:p>
            <a:pPr marL="1208088" lvl="2" eaLnBrk="1" hangingPunct="1">
              <a:buFontTx/>
              <a:buNone/>
            </a:pPr>
            <a:endParaRPr lang="en-US" b="1">
              <a:solidFill>
                <a:schemeClr val="accent1"/>
              </a:solidFill>
              <a:latin typeface="Verdana" pitchFamily="34" charset="0"/>
            </a:endParaRPr>
          </a:p>
          <a:p>
            <a:pPr marL="865188" lvl="1" indent="-407988" eaLnBrk="1" hangingPunct="1"/>
            <a:r>
              <a:rPr lang="en-US" sz="3200" b="1">
                <a:latin typeface="Verdana" pitchFamily="34" charset="0"/>
              </a:rPr>
              <a:t>the item or action itself</a:t>
            </a:r>
            <a:endParaRPr lang="en-US" b="1">
              <a:latin typeface="Verdana" pitchFamily="34" charset="0"/>
            </a:endParaRPr>
          </a:p>
          <a:p>
            <a:pPr marL="1208088" lvl="2" eaLnBrk="1" hangingPunct="1">
              <a:buFontTx/>
              <a:buNone/>
            </a:pPr>
            <a:r>
              <a:rPr lang="en-US" b="1">
                <a:latin typeface="Verdana" pitchFamily="34" charset="0"/>
              </a:rPr>
              <a:t> </a:t>
            </a:r>
            <a:r>
              <a:rPr lang="en-US" sz="2000" b="1">
                <a:latin typeface="Verdana" pitchFamily="34" charset="0"/>
              </a:rPr>
              <a:t>(including “processes”)</a:t>
            </a:r>
          </a:p>
          <a:p>
            <a:pPr marL="1208088" lvl="2" eaLnBrk="1" hangingPunct="1">
              <a:buFontTx/>
              <a:buNone/>
            </a:pPr>
            <a:endParaRPr lang="en-US" sz="3200" b="1">
              <a:latin typeface="Verdana" pitchFamily="34" charset="0"/>
            </a:endParaRPr>
          </a:p>
          <a:p>
            <a:pPr marL="865188" lvl="1" indent="-407988" eaLnBrk="1" hangingPunct="1"/>
            <a:r>
              <a:rPr lang="en-US" sz="3200" b="1">
                <a:solidFill>
                  <a:schemeClr val="accent1"/>
                </a:solidFill>
                <a:latin typeface="Verdana" pitchFamily="34" charset="0"/>
              </a:rPr>
              <a:t>a “cultural metaphor”</a:t>
            </a:r>
          </a:p>
        </p:txBody>
      </p:sp>
    </p:spTree>
  </p:cSld>
  <p:clrMapOvr>
    <a:masterClrMapping/>
  </p:clrMapOvr>
  <p:transition/>
</p:sld>
</file>

<file path=ppt/slides/slide1054.xml><?xml version="1.0" encoding="utf-8"?>
<p:sld xmlns:a="http://schemas.openxmlformats.org/drawingml/2006/main" xmlns:r="http://schemas.openxmlformats.org/officeDocument/2006/relationships" xmlns:p="http://schemas.openxmlformats.org/presentationml/2006/main" show="0">
  <p:cSld>
    <p:bg>
      <p:bgPr>
        <a:solidFill>
          <a:srgbClr val="FAAFAF"/>
        </a:solidFill>
        <a:effectLst/>
      </p:bgPr>
    </p:bg>
    <p:spTree>
      <p:nvGrpSpPr>
        <p:cNvPr id="1" name=""/>
        <p:cNvGrpSpPr/>
        <p:nvPr/>
      </p:nvGrpSpPr>
      <p:grpSpPr>
        <a:xfrm>
          <a:off x="0" y="0"/>
          <a:ext cx="0" cy="0"/>
          <a:chOff x="0" y="0"/>
          <a:chExt cx="0" cy="0"/>
        </a:xfrm>
      </p:grpSpPr>
      <p:sp>
        <p:nvSpPr>
          <p:cNvPr id="394242" name="Rectangle 2"/>
          <p:cNvSpPr>
            <a:spLocks noGrp="1" noChangeArrowheads="1"/>
          </p:cNvSpPr>
          <p:nvPr>
            <p:ph type="body" idx="1"/>
          </p:nvPr>
        </p:nvSpPr>
        <p:spPr>
          <a:xfrm>
            <a:off x="423863" y="1146175"/>
            <a:ext cx="3886200" cy="4997450"/>
          </a:xfrm>
          <a:noFill/>
        </p:spPr>
        <p:txBody>
          <a:bodyPr lIns="91440" tIns="91440" rIns="91440" bIns="91440">
            <a:spAutoFit/>
          </a:bodyPr>
          <a:lstStyle/>
          <a:p>
            <a:pPr marL="347663" lvl="2" indent="219075" eaLnBrk="1" hangingPunct="1">
              <a:lnSpc>
                <a:spcPct val="140000"/>
              </a:lnSpc>
            </a:pPr>
            <a:r>
              <a:rPr lang="en-US" sz="2000" b="1" dirty="0"/>
              <a:t>demography / population</a:t>
            </a:r>
          </a:p>
          <a:p>
            <a:pPr marL="347663" lvl="2" indent="219075" eaLnBrk="1" hangingPunct="1">
              <a:lnSpc>
                <a:spcPct val="140000"/>
              </a:lnSpc>
            </a:pPr>
            <a:r>
              <a:rPr lang="en-US" sz="2000" b="1" dirty="0"/>
              <a:t>gender</a:t>
            </a:r>
          </a:p>
          <a:p>
            <a:pPr marL="347663" lvl="2" indent="219075" eaLnBrk="1" hangingPunct="1">
              <a:lnSpc>
                <a:spcPct val="140000"/>
              </a:lnSpc>
            </a:pPr>
            <a:r>
              <a:rPr lang="en-US" sz="2000" b="1" dirty="0"/>
              <a:t>ethnicity</a:t>
            </a:r>
          </a:p>
          <a:p>
            <a:pPr marL="347663" lvl="2" indent="219075" eaLnBrk="1" hangingPunct="1">
              <a:lnSpc>
                <a:spcPct val="140000"/>
              </a:lnSpc>
            </a:pPr>
            <a:r>
              <a:rPr lang="en-US" sz="2000" b="1" dirty="0"/>
              <a:t>nationalism</a:t>
            </a:r>
          </a:p>
          <a:p>
            <a:pPr marL="347663" lvl="2" indent="219075" eaLnBrk="1" hangingPunct="1">
              <a:lnSpc>
                <a:spcPct val="140000"/>
              </a:lnSpc>
            </a:pPr>
            <a:r>
              <a:rPr lang="en-US" sz="2000" b="1" dirty="0"/>
              <a:t>globalization</a:t>
            </a:r>
          </a:p>
          <a:p>
            <a:pPr marL="347663" lvl="2" indent="219075" eaLnBrk="1" hangingPunct="1">
              <a:lnSpc>
                <a:spcPct val="140000"/>
              </a:lnSpc>
            </a:pPr>
            <a:r>
              <a:rPr lang="en-US" sz="2000" b="1" dirty="0"/>
              <a:t>“development”</a:t>
            </a:r>
          </a:p>
          <a:p>
            <a:pPr marL="347663" lvl="2" indent="219075" eaLnBrk="1" hangingPunct="1">
              <a:lnSpc>
                <a:spcPct val="140000"/>
              </a:lnSpc>
            </a:pPr>
            <a:r>
              <a:rPr lang="en-US" sz="2000" b="1" dirty="0"/>
              <a:t>social / cultural change</a:t>
            </a:r>
          </a:p>
          <a:p>
            <a:pPr marL="347663" lvl="2" indent="219075" eaLnBrk="1" hangingPunct="1">
              <a:lnSpc>
                <a:spcPct val="140000"/>
              </a:lnSpc>
            </a:pPr>
            <a:r>
              <a:rPr lang="en-US" sz="2000" b="1" dirty="0"/>
              <a:t>decision-making</a:t>
            </a:r>
          </a:p>
          <a:p>
            <a:pPr marL="347663" lvl="2" indent="219075" eaLnBrk="1" hangingPunct="1">
              <a:lnSpc>
                <a:spcPct val="140000"/>
              </a:lnSpc>
            </a:pPr>
            <a:r>
              <a:rPr lang="en-US" sz="2000" b="1" dirty="0"/>
              <a:t>peasants</a:t>
            </a:r>
          </a:p>
          <a:p>
            <a:pPr marL="347663" lvl="2" indent="219075" eaLnBrk="1" hangingPunct="1">
              <a:lnSpc>
                <a:spcPct val="140000"/>
              </a:lnSpc>
            </a:pPr>
            <a:r>
              <a:rPr lang="en-US" sz="2000" b="1" dirty="0"/>
              <a:t>urbanism / urbanization</a:t>
            </a:r>
          </a:p>
        </p:txBody>
      </p:sp>
      <p:sp>
        <p:nvSpPr>
          <p:cNvPr id="394243" name="Text Box 3"/>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
        <p:nvSpPr>
          <p:cNvPr id="394244" name="Rectangle 4"/>
          <p:cNvSpPr>
            <a:spLocks noChangeArrowheads="1"/>
          </p:cNvSpPr>
          <p:nvPr/>
        </p:nvSpPr>
        <p:spPr bwMode="auto">
          <a:xfrm>
            <a:off x="4419600" y="1157288"/>
            <a:ext cx="4648200" cy="4379912"/>
          </a:xfrm>
          <a:prstGeom prst="rect">
            <a:avLst/>
          </a:prstGeom>
          <a:noFill/>
          <a:ln w="9525">
            <a:noFill/>
            <a:miter lim="800000"/>
            <a:headEnd/>
            <a:tailEnd/>
          </a:ln>
        </p:spPr>
        <p:txBody>
          <a:bodyPr tIns="91440" bIns="91440" anchor="ctr">
            <a:spAutoFit/>
          </a:bodyPr>
          <a:lstStyle/>
          <a:p>
            <a:pPr marL="347663" lvl="2" indent="219075" algn="l">
              <a:lnSpc>
                <a:spcPct val="140000"/>
              </a:lnSpc>
              <a:buFontTx/>
              <a:buChar char="•"/>
            </a:pPr>
            <a:r>
              <a:rPr lang="en-US" sz="2000" i="0" dirty="0">
                <a:latin typeface="Arial" charset="0"/>
              </a:rPr>
              <a:t>stratification</a:t>
            </a:r>
          </a:p>
          <a:p>
            <a:pPr marL="347663" lvl="2" indent="219075" algn="l">
              <a:lnSpc>
                <a:spcPct val="120000"/>
              </a:lnSpc>
              <a:buFontTx/>
              <a:buChar char="•"/>
            </a:pPr>
            <a:r>
              <a:rPr lang="en-US" sz="2000" i="0" dirty="0">
                <a:latin typeface="Arial" charset="0"/>
              </a:rPr>
              <a:t>internal and transnational 	migration</a:t>
            </a:r>
          </a:p>
          <a:p>
            <a:pPr marL="347663" lvl="2" indent="219075" algn="l">
              <a:lnSpc>
                <a:spcPct val="120000"/>
              </a:lnSpc>
              <a:buFontTx/>
              <a:buChar char="•"/>
            </a:pPr>
            <a:r>
              <a:rPr lang="en-US" sz="2000" i="0" dirty="0">
                <a:latin typeface="Arial" charset="0"/>
              </a:rPr>
              <a:t>“transnationalism”</a:t>
            </a:r>
          </a:p>
          <a:p>
            <a:pPr marL="347663" lvl="2" indent="219075" algn="l">
              <a:lnSpc>
                <a:spcPct val="120000"/>
              </a:lnSpc>
              <a:buFontTx/>
              <a:buChar char="•"/>
            </a:pPr>
            <a:r>
              <a:rPr lang="en-US" sz="2000" i="0" dirty="0">
                <a:latin typeface="Arial" charset="0"/>
              </a:rPr>
              <a:t>networks</a:t>
            </a:r>
          </a:p>
          <a:p>
            <a:pPr marL="347663" lvl="2" indent="219075" algn="l">
              <a:lnSpc>
                <a:spcPct val="120000"/>
              </a:lnSpc>
              <a:buFontTx/>
              <a:buChar char="•"/>
            </a:pPr>
            <a:r>
              <a:rPr lang="en-US" sz="2000" i="0" dirty="0">
                <a:latin typeface="Arial" charset="0"/>
              </a:rPr>
              <a:t>honor / shame values</a:t>
            </a:r>
          </a:p>
          <a:p>
            <a:pPr marL="347663" lvl="2" indent="219075" algn="l">
              <a:lnSpc>
                <a:spcPct val="120000"/>
              </a:lnSpc>
              <a:buFontTx/>
              <a:buChar char="•"/>
            </a:pPr>
            <a:r>
              <a:rPr lang="en-US" sz="2000" i="0" dirty="0">
                <a:latin typeface="Arial" charset="0"/>
              </a:rPr>
              <a:t>patron-client relationships</a:t>
            </a:r>
          </a:p>
          <a:p>
            <a:pPr marL="347663" lvl="2" indent="219075" algn="l">
              <a:lnSpc>
                <a:spcPct val="120000"/>
              </a:lnSpc>
              <a:buFontTx/>
              <a:buChar char="•"/>
            </a:pPr>
            <a:r>
              <a:rPr lang="en-US" sz="2000" i="0" dirty="0">
                <a:latin typeface="Arial" charset="0"/>
              </a:rPr>
              <a:t>literacy</a:t>
            </a:r>
          </a:p>
          <a:p>
            <a:pPr marL="347663" lvl="2" indent="219075" algn="l">
              <a:lnSpc>
                <a:spcPct val="120000"/>
              </a:lnSpc>
              <a:buFontTx/>
              <a:buChar char="•"/>
            </a:pPr>
            <a:r>
              <a:rPr lang="en-US" sz="2000" i="0" dirty="0">
                <a:latin typeface="Arial" charset="0"/>
              </a:rPr>
              <a:t>“we” </a:t>
            </a:r>
            <a:r>
              <a:rPr lang="en-US" sz="1800" dirty="0">
                <a:latin typeface="Arial" charset="0"/>
              </a:rPr>
              <a:t>vs</a:t>
            </a:r>
            <a:r>
              <a:rPr lang="en-US" sz="2000" i="0" dirty="0">
                <a:latin typeface="Arial" charset="0"/>
              </a:rPr>
              <a:t>. “other”</a:t>
            </a:r>
          </a:p>
          <a:p>
            <a:pPr marL="347663" lvl="2" indent="219075" algn="l">
              <a:lnSpc>
                <a:spcPct val="120000"/>
              </a:lnSpc>
              <a:buFontTx/>
              <a:buChar char="•"/>
            </a:pPr>
            <a:r>
              <a:rPr lang="en-US" sz="2000" i="0" dirty="0">
                <a:latin typeface="Arial" charset="0"/>
              </a:rPr>
              <a:t>rural / urban continuum</a:t>
            </a:r>
          </a:p>
        </p:txBody>
      </p:sp>
    </p:spTree>
  </p:cSld>
  <p:clrMapOvr>
    <a:masterClrMapping/>
  </p:clrMapOvr>
  <p:transition/>
</p:sld>
</file>

<file path=ppt/slides/slide1055.xml><?xml version="1.0" encoding="utf-8"?>
<p:sld xmlns:a="http://schemas.openxmlformats.org/drawingml/2006/main" xmlns:r="http://schemas.openxmlformats.org/officeDocument/2006/relationships" xmlns:p="http://schemas.openxmlformats.org/presentationml/2006/main" show="0">
  <p:cSld>
    <p:bg>
      <p:bgPr>
        <a:solidFill>
          <a:srgbClr val="FAAFAF"/>
        </a:solidFill>
        <a:effectLst/>
      </p:bgPr>
    </p:bg>
    <p:spTree>
      <p:nvGrpSpPr>
        <p:cNvPr id="1" name=""/>
        <p:cNvGrpSpPr/>
        <p:nvPr/>
      </p:nvGrpSpPr>
      <p:grpSpPr>
        <a:xfrm>
          <a:off x="0" y="0"/>
          <a:ext cx="0" cy="0"/>
          <a:chOff x="0" y="0"/>
          <a:chExt cx="0" cy="0"/>
        </a:xfrm>
      </p:grpSpPr>
      <p:sp>
        <p:nvSpPr>
          <p:cNvPr id="395266" name="Rectangle 2"/>
          <p:cNvSpPr>
            <a:spLocks noGrp="1" noChangeArrowheads="1"/>
          </p:cNvSpPr>
          <p:nvPr>
            <p:ph type="body" idx="1"/>
          </p:nvPr>
        </p:nvSpPr>
        <p:spPr>
          <a:xfrm>
            <a:off x="423863" y="1146175"/>
            <a:ext cx="3886200" cy="4997450"/>
          </a:xfrm>
          <a:noFill/>
        </p:spPr>
        <p:txBody>
          <a:bodyPr lIns="91440" tIns="91440" rIns="91440" bIns="91440">
            <a:spAutoFit/>
          </a:bodyPr>
          <a:lstStyle/>
          <a:p>
            <a:pPr marL="347663" lvl="2" indent="219075" eaLnBrk="1" hangingPunct="1">
              <a:lnSpc>
                <a:spcPct val="140000"/>
              </a:lnSpc>
            </a:pPr>
            <a:r>
              <a:rPr lang="en-US" sz="2000" b="1" dirty="0"/>
              <a:t>demography / population</a:t>
            </a:r>
          </a:p>
          <a:p>
            <a:pPr marL="347663" lvl="2" indent="219075" eaLnBrk="1" hangingPunct="1">
              <a:lnSpc>
                <a:spcPct val="140000"/>
              </a:lnSpc>
            </a:pPr>
            <a:r>
              <a:rPr lang="en-US" sz="2000" b="1" dirty="0">
                <a:solidFill>
                  <a:schemeClr val="accent1"/>
                </a:solidFill>
              </a:rPr>
              <a:t>gender</a:t>
            </a:r>
          </a:p>
          <a:p>
            <a:pPr marL="347663" lvl="2" indent="219075" eaLnBrk="1" hangingPunct="1">
              <a:lnSpc>
                <a:spcPct val="140000"/>
              </a:lnSpc>
            </a:pPr>
            <a:r>
              <a:rPr lang="en-US" sz="2000" b="1" dirty="0">
                <a:solidFill>
                  <a:schemeClr val="accent1"/>
                </a:solidFill>
              </a:rPr>
              <a:t>ethnicity</a:t>
            </a:r>
          </a:p>
          <a:p>
            <a:pPr marL="347663" lvl="2" indent="219075" eaLnBrk="1" hangingPunct="1">
              <a:lnSpc>
                <a:spcPct val="140000"/>
              </a:lnSpc>
            </a:pPr>
            <a:r>
              <a:rPr lang="en-US" sz="2000" b="1" dirty="0">
                <a:solidFill>
                  <a:schemeClr val="accent1"/>
                </a:solidFill>
              </a:rPr>
              <a:t>nationalism</a:t>
            </a:r>
          </a:p>
          <a:p>
            <a:pPr marL="347663" lvl="2" indent="219075" eaLnBrk="1" hangingPunct="1">
              <a:lnSpc>
                <a:spcPct val="140000"/>
              </a:lnSpc>
            </a:pPr>
            <a:r>
              <a:rPr lang="en-US" sz="2000" b="1" dirty="0">
                <a:solidFill>
                  <a:schemeClr val="accent1"/>
                </a:solidFill>
              </a:rPr>
              <a:t>globalization</a:t>
            </a:r>
          </a:p>
          <a:p>
            <a:pPr marL="347663" lvl="2" indent="219075" eaLnBrk="1" hangingPunct="1">
              <a:lnSpc>
                <a:spcPct val="140000"/>
              </a:lnSpc>
            </a:pPr>
            <a:r>
              <a:rPr lang="en-US" sz="2000" b="1" dirty="0">
                <a:solidFill>
                  <a:schemeClr val="accent1"/>
                </a:solidFill>
              </a:rPr>
              <a:t>“development”</a:t>
            </a:r>
          </a:p>
          <a:p>
            <a:pPr marL="347663" lvl="2" indent="219075" eaLnBrk="1" hangingPunct="1">
              <a:lnSpc>
                <a:spcPct val="140000"/>
              </a:lnSpc>
            </a:pPr>
            <a:r>
              <a:rPr lang="en-US" sz="2000" b="1" dirty="0">
                <a:solidFill>
                  <a:schemeClr val="accent1"/>
                </a:solidFill>
              </a:rPr>
              <a:t>social / cultural change</a:t>
            </a:r>
          </a:p>
          <a:p>
            <a:pPr marL="347663" lvl="2" indent="219075" eaLnBrk="1" hangingPunct="1">
              <a:lnSpc>
                <a:spcPct val="140000"/>
              </a:lnSpc>
            </a:pPr>
            <a:r>
              <a:rPr lang="en-US" sz="2000" b="1" dirty="0">
                <a:solidFill>
                  <a:schemeClr val="accent1"/>
                </a:solidFill>
              </a:rPr>
              <a:t>decision-making</a:t>
            </a:r>
          </a:p>
          <a:p>
            <a:pPr marL="347663" lvl="2" indent="219075" eaLnBrk="1" hangingPunct="1">
              <a:lnSpc>
                <a:spcPct val="140000"/>
              </a:lnSpc>
            </a:pPr>
            <a:r>
              <a:rPr lang="en-US" sz="2000" b="1" dirty="0">
                <a:solidFill>
                  <a:schemeClr val="accent1"/>
                </a:solidFill>
              </a:rPr>
              <a:t>peasants</a:t>
            </a:r>
          </a:p>
          <a:p>
            <a:pPr marL="347663" lvl="2" indent="219075" eaLnBrk="1" hangingPunct="1">
              <a:lnSpc>
                <a:spcPct val="140000"/>
              </a:lnSpc>
            </a:pPr>
            <a:r>
              <a:rPr lang="en-US" sz="2000" b="1" dirty="0">
                <a:solidFill>
                  <a:schemeClr val="accent1"/>
                </a:solidFill>
              </a:rPr>
              <a:t>urbanism / urbanization</a:t>
            </a:r>
          </a:p>
        </p:txBody>
      </p:sp>
      <p:sp>
        <p:nvSpPr>
          <p:cNvPr id="395267" name="Text Box 3"/>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
        <p:nvSpPr>
          <p:cNvPr id="395268" name="Rectangle 4"/>
          <p:cNvSpPr>
            <a:spLocks noChangeArrowheads="1"/>
          </p:cNvSpPr>
          <p:nvPr/>
        </p:nvSpPr>
        <p:spPr bwMode="auto">
          <a:xfrm>
            <a:off x="4419600" y="1157288"/>
            <a:ext cx="4648200" cy="4379912"/>
          </a:xfrm>
          <a:prstGeom prst="rect">
            <a:avLst/>
          </a:prstGeom>
          <a:noFill/>
          <a:ln w="9525">
            <a:noFill/>
            <a:miter lim="800000"/>
            <a:headEnd/>
            <a:tailEnd/>
          </a:ln>
        </p:spPr>
        <p:txBody>
          <a:bodyPr tIns="91440" bIns="91440" anchor="ctr">
            <a:spAutoFit/>
          </a:bodyPr>
          <a:lstStyle/>
          <a:p>
            <a:pPr marL="347663" lvl="2" indent="219075" algn="l">
              <a:lnSpc>
                <a:spcPct val="140000"/>
              </a:lnSpc>
              <a:buFontTx/>
              <a:buChar char="•"/>
            </a:pPr>
            <a:r>
              <a:rPr lang="en-US" sz="2000" i="0" dirty="0">
                <a:solidFill>
                  <a:schemeClr val="accent1"/>
                </a:solidFill>
                <a:latin typeface="Arial" charset="0"/>
              </a:rPr>
              <a:t>stratification</a:t>
            </a:r>
          </a:p>
          <a:p>
            <a:pPr marL="347663" lvl="2" indent="219075" algn="l">
              <a:lnSpc>
                <a:spcPct val="120000"/>
              </a:lnSpc>
              <a:buFontTx/>
              <a:buChar char="•"/>
            </a:pPr>
            <a:r>
              <a:rPr lang="en-US" sz="2000" i="0" dirty="0">
                <a:solidFill>
                  <a:schemeClr val="accent1"/>
                </a:solidFill>
                <a:latin typeface="Arial" charset="0"/>
              </a:rPr>
              <a:t>internal and transnational 	migration</a:t>
            </a:r>
          </a:p>
          <a:p>
            <a:pPr marL="347663" lvl="2" indent="219075" algn="l">
              <a:lnSpc>
                <a:spcPct val="120000"/>
              </a:lnSpc>
              <a:buFontTx/>
              <a:buChar char="•"/>
            </a:pPr>
            <a:r>
              <a:rPr lang="en-US" sz="2000" i="0" dirty="0">
                <a:solidFill>
                  <a:schemeClr val="accent1"/>
                </a:solidFill>
                <a:latin typeface="Arial" charset="0"/>
              </a:rPr>
              <a:t>“transnationalism”</a:t>
            </a:r>
          </a:p>
          <a:p>
            <a:pPr marL="347663" lvl="2" indent="219075" algn="l">
              <a:lnSpc>
                <a:spcPct val="120000"/>
              </a:lnSpc>
              <a:buFontTx/>
              <a:buChar char="•"/>
            </a:pPr>
            <a:r>
              <a:rPr lang="en-US" sz="2000" i="0" dirty="0">
                <a:solidFill>
                  <a:schemeClr val="accent1"/>
                </a:solidFill>
                <a:latin typeface="Arial" charset="0"/>
              </a:rPr>
              <a:t>networks</a:t>
            </a:r>
          </a:p>
          <a:p>
            <a:pPr marL="347663" lvl="2" indent="219075" algn="l">
              <a:lnSpc>
                <a:spcPct val="120000"/>
              </a:lnSpc>
              <a:buFontTx/>
              <a:buChar char="•"/>
            </a:pPr>
            <a:r>
              <a:rPr lang="en-US" sz="2000" i="0" dirty="0">
                <a:solidFill>
                  <a:schemeClr val="accent1"/>
                </a:solidFill>
                <a:latin typeface="Arial" charset="0"/>
              </a:rPr>
              <a:t>honor / shame values</a:t>
            </a:r>
          </a:p>
          <a:p>
            <a:pPr marL="347663" lvl="2" indent="219075" algn="l">
              <a:lnSpc>
                <a:spcPct val="120000"/>
              </a:lnSpc>
              <a:buFontTx/>
              <a:buChar char="•"/>
            </a:pPr>
            <a:r>
              <a:rPr lang="en-US" sz="2000" i="0" dirty="0">
                <a:solidFill>
                  <a:schemeClr val="accent1"/>
                </a:solidFill>
                <a:latin typeface="Arial" charset="0"/>
              </a:rPr>
              <a:t>patron-client relationships</a:t>
            </a:r>
          </a:p>
          <a:p>
            <a:pPr marL="347663" lvl="2" indent="219075" algn="l">
              <a:lnSpc>
                <a:spcPct val="120000"/>
              </a:lnSpc>
              <a:buFontTx/>
              <a:buChar char="•"/>
            </a:pPr>
            <a:r>
              <a:rPr lang="en-US" sz="2000" i="0" dirty="0">
                <a:solidFill>
                  <a:schemeClr val="accent1"/>
                </a:solidFill>
                <a:latin typeface="Arial" charset="0"/>
              </a:rPr>
              <a:t>literacy</a:t>
            </a:r>
          </a:p>
          <a:p>
            <a:pPr marL="347663" lvl="2" indent="219075" algn="l">
              <a:lnSpc>
                <a:spcPct val="120000"/>
              </a:lnSpc>
              <a:buFontTx/>
              <a:buChar char="•"/>
            </a:pPr>
            <a:r>
              <a:rPr lang="en-US" sz="2000" i="0" dirty="0">
                <a:solidFill>
                  <a:schemeClr val="accent1"/>
                </a:solidFill>
                <a:latin typeface="Arial" charset="0"/>
              </a:rPr>
              <a:t>“we” </a:t>
            </a:r>
            <a:r>
              <a:rPr lang="en-US" sz="1800" dirty="0">
                <a:solidFill>
                  <a:schemeClr val="accent1"/>
                </a:solidFill>
                <a:latin typeface="Arial" charset="0"/>
              </a:rPr>
              <a:t>vs</a:t>
            </a:r>
            <a:r>
              <a:rPr lang="en-US" sz="2000" i="0" dirty="0">
                <a:solidFill>
                  <a:schemeClr val="accent1"/>
                </a:solidFill>
                <a:latin typeface="Arial" charset="0"/>
              </a:rPr>
              <a:t>. “other”</a:t>
            </a:r>
          </a:p>
          <a:p>
            <a:pPr marL="347663" lvl="2" indent="219075" algn="l">
              <a:lnSpc>
                <a:spcPct val="120000"/>
              </a:lnSpc>
              <a:buFontTx/>
              <a:buChar char="•"/>
            </a:pPr>
            <a:r>
              <a:rPr lang="en-US" sz="2000" i="0" dirty="0">
                <a:solidFill>
                  <a:schemeClr val="accent1"/>
                </a:solidFill>
                <a:latin typeface="Arial" charset="0"/>
              </a:rPr>
              <a:t>rural / urban continuum</a:t>
            </a:r>
          </a:p>
        </p:txBody>
      </p:sp>
    </p:spTree>
  </p:cSld>
  <p:clrMapOvr>
    <a:masterClrMapping/>
  </p:clrMapOvr>
  <p:transition/>
</p:sld>
</file>

<file path=ppt/slides/slide1056.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392194" name="Text Box 2"/>
          <p:cNvSpPr txBox="1">
            <a:spLocks noChangeArrowheads="1"/>
          </p:cNvSpPr>
          <p:nvPr/>
        </p:nvSpPr>
        <p:spPr bwMode="auto">
          <a:xfrm>
            <a:off x="2732485" y="6551842"/>
            <a:ext cx="3659976"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2"/>
              </a:rPr>
              <a:t>http://www.d.umn.edu/cla/faculty/troufs/anth3635/cetexts.html#CrisisofBirths</a:t>
            </a:r>
            <a:endParaRPr kumimoji="1" lang="en-US" sz="800" b="0" i="0" dirty="0">
              <a:solidFill>
                <a:schemeClr val="folHlink"/>
              </a:solidFill>
              <a:latin typeface="Arial" charset="0"/>
            </a:endParaRPr>
          </a:p>
        </p:txBody>
      </p:sp>
      <p:pic>
        <p:nvPicPr>
          <p:cNvPr id="392195" name="Picture 3"/>
          <p:cNvPicPr>
            <a:picLocks noChangeAspect="1" noChangeArrowheads="1"/>
          </p:cNvPicPr>
          <p:nvPr/>
        </p:nvPicPr>
        <p:blipFill>
          <a:blip r:embed="rId3" cstate="print"/>
          <a:srcRect/>
          <a:stretch>
            <a:fillRect/>
          </a:stretch>
        </p:blipFill>
        <p:spPr bwMode="auto">
          <a:xfrm>
            <a:off x="2743200" y="239713"/>
            <a:ext cx="3638550" cy="5260975"/>
          </a:xfrm>
          <a:prstGeom prst="rect">
            <a:avLst/>
          </a:prstGeom>
          <a:noFill/>
          <a:ln w="28575">
            <a:noFill/>
            <a:miter lim="800000"/>
            <a:headEnd/>
            <a:tailEnd/>
          </a:ln>
        </p:spPr>
      </p:pic>
      <p:sp>
        <p:nvSpPr>
          <p:cNvPr id="392196" name="Text Box 4"/>
          <p:cNvSpPr txBox="1">
            <a:spLocks noChangeArrowheads="1"/>
          </p:cNvSpPr>
          <p:nvPr/>
        </p:nvSpPr>
        <p:spPr bwMode="auto">
          <a:xfrm>
            <a:off x="2801938" y="5605463"/>
            <a:ext cx="3503612" cy="828675"/>
          </a:xfrm>
          <a:prstGeom prst="rect">
            <a:avLst/>
          </a:prstGeom>
          <a:noFill/>
          <a:ln w="9525">
            <a:noFill/>
            <a:miter lim="800000"/>
            <a:headEnd/>
            <a:tailEnd/>
          </a:ln>
        </p:spPr>
        <p:txBody>
          <a:bodyPr wrap="none">
            <a:spAutoFit/>
          </a:bodyPr>
          <a:lstStyle/>
          <a:p>
            <a:r>
              <a:rPr lang="en-US" sz="1200" b="0" i="0" dirty="0">
                <a:latin typeface="Arial" charset="0"/>
              </a:rPr>
              <a:t>Elizabeth L. Krause</a:t>
            </a:r>
          </a:p>
          <a:p>
            <a:r>
              <a:rPr lang="en-US" sz="1200" dirty="0">
                <a:latin typeface="Arial" charset="0"/>
              </a:rPr>
              <a:t>A Crisis of Births: </a:t>
            </a:r>
          </a:p>
          <a:p>
            <a:pPr>
              <a:lnSpc>
                <a:spcPct val="90000"/>
              </a:lnSpc>
            </a:pPr>
            <a:r>
              <a:rPr lang="en-US" sz="1200" dirty="0">
                <a:latin typeface="Arial" charset="0"/>
              </a:rPr>
              <a:t>Population Politics and Family-Making in Italy</a:t>
            </a:r>
          </a:p>
          <a:p>
            <a:pPr>
              <a:lnSpc>
                <a:spcPct val="90000"/>
              </a:lnSpc>
            </a:pPr>
            <a:r>
              <a:rPr lang="en-US" sz="800" b="0" i="0" dirty="0">
                <a:latin typeface="Arial" charset="0"/>
              </a:rPr>
              <a:t>Belmont, CA: Thompson Wadsworth,  2005. </a:t>
            </a:r>
          </a:p>
        </p:txBody>
      </p:sp>
    </p:spTree>
  </p:cSld>
  <p:clrMapOvr>
    <a:masterClrMapping/>
  </p:clrMapOvr>
  <p:transition/>
</p:sld>
</file>

<file path=ppt/slides/slide1057.xml><?xml version="1.0" encoding="utf-8"?>
<p:sld xmlns:a="http://schemas.openxmlformats.org/drawingml/2006/main" xmlns:r="http://schemas.openxmlformats.org/officeDocument/2006/relationships" xmlns:p="http://schemas.openxmlformats.org/presentationml/2006/main" show="0">
  <p:cSld>
    <p:bg>
      <p:bgPr>
        <a:solidFill>
          <a:srgbClr val="FAAFAF"/>
        </a:solidFill>
        <a:effectLst/>
      </p:bgPr>
    </p:bg>
    <p:spTree>
      <p:nvGrpSpPr>
        <p:cNvPr id="1" name=""/>
        <p:cNvGrpSpPr/>
        <p:nvPr/>
      </p:nvGrpSpPr>
      <p:grpSpPr>
        <a:xfrm>
          <a:off x="0" y="0"/>
          <a:ext cx="0" cy="0"/>
          <a:chOff x="0" y="0"/>
          <a:chExt cx="0" cy="0"/>
        </a:xfrm>
      </p:grpSpPr>
      <p:sp>
        <p:nvSpPr>
          <p:cNvPr id="396290" name="Text Box 2"/>
          <p:cNvSpPr txBox="1">
            <a:spLocks noChangeArrowheads="1"/>
          </p:cNvSpPr>
          <p:nvPr/>
        </p:nvSpPr>
        <p:spPr bwMode="auto">
          <a:xfrm>
            <a:off x="2732485" y="6551842"/>
            <a:ext cx="3659976"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2"/>
              </a:rPr>
              <a:t>http://www.d.umn.edu/cla/faculty/troufs/anth3635/cetexts.html#CrisisofBirths</a:t>
            </a:r>
            <a:endParaRPr kumimoji="1" lang="en-US" sz="800" b="0" i="0" dirty="0">
              <a:solidFill>
                <a:schemeClr val="folHlink"/>
              </a:solidFill>
              <a:latin typeface="Arial" charset="0"/>
            </a:endParaRPr>
          </a:p>
        </p:txBody>
      </p:sp>
      <p:sp>
        <p:nvSpPr>
          <p:cNvPr id="396291" name="Text Box 4"/>
          <p:cNvSpPr txBox="1">
            <a:spLocks noChangeArrowheads="1"/>
          </p:cNvSpPr>
          <p:nvPr/>
        </p:nvSpPr>
        <p:spPr bwMode="auto">
          <a:xfrm>
            <a:off x="2801938" y="152400"/>
            <a:ext cx="3503612" cy="828675"/>
          </a:xfrm>
          <a:prstGeom prst="rect">
            <a:avLst/>
          </a:prstGeom>
          <a:noFill/>
          <a:ln w="9525">
            <a:noFill/>
            <a:miter lim="800000"/>
            <a:headEnd/>
            <a:tailEnd/>
          </a:ln>
        </p:spPr>
        <p:txBody>
          <a:bodyPr wrap="none">
            <a:spAutoFit/>
          </a:bodyPr>
          <a:lstStyle/>
          <a:p>
            <a:r>
              <a:rPr lang="en-US" sz="1200" b="0" i="0" dirty="0">
                <a:latin typeface="Arial" charset="0"/>
              </a:rPr>
              <a:t>Elizabeth L. Krause</a:t>
            </a:r>
          </a:p>
          <a:p>
            <a:r>
              <a:rPr lang="en-US" sz="1200" dirty="0">
                <a:latin typeface="Arial" charset="0"/>
              </a:rPr>
              <a:t>A Crisis of Births: </a:t>
            </a:r>
          </a:p>
          <a:p>
            <a:pPr>
              <a:lnSpc>
                <a:spcPct val="90000"/>
              </a:lnSpc>
            </a:pPr>
            <a:r>
              <a:rPr lang="en-US" sz="1200" dirty="0">
                <a:latin typeface="Arial" charset="0"/>
              </a:rPr>
              <a:t>Population Politics and Family-Making in Italy</a:t>
            </a:r>
          </a:p>
          <a:p>
            <a:pPr>
              <a:lnSpc>
                <a:spcPct val="90000"/>
              </a:lnSpc>
            </a:pPr>
            <a:r>
              <a:rPr lang="en-US" sz="800" b="0" i="0" dirty="0">
                <a:latin typeface="Arial" charset="0"/>
              </a:rPr>
              <a:t>Belmont, CA: Thompson Wadsworth,  2005. </a:t>
            </a:r>
          </a:p>
        </p:txBody>
      </p:sp>
      <p:sp>
        <p:nvSpPr>
          <p:cNvPr id="396292" name="Rectangle 5"/>
          <p:cNvSpPr>
            <a:spLocks noChangeArrowheads="1"/>
          </p:cNvSpPr>
          <p:nvPr/>
        </p:nvSpPr>
        <p:spPr bwMode="auto">
          <a:xfrm>
            <a:off x="457200" y="1600200"/>
            <a:ext cx="8229600" cy="4525963"/>
          </a:xfrm>
          <a:prstGeom prst="rect">
            <a:avLst/>
          </a:prstGeom>
          <a:noFill/>
          <a:ln w="9525">
            <a:noFill/>
            <a:miter lim="800000"/>
            <a:headEnd/>
            <a:tailEnd/>
          </a:ln>
        </p:spPr>
        <p:txBody>
          <a:bodyPr/>
          <a:lstStyle/>
          <a:p>
            <a:pPr marL="342900" indent="-342900" algn="l"/>
            <a:r>
              <a:rPr lang="en-US" sz="2800" b="0" i="0" dirty="0">
                <a:latin typeface="Arial" charset="0"/>
              </a:rPr>
              <a:t>	1. 	Population Politics, Population Struggles</a:t>
            </a:r>
          </a:p>
          <a:p>
            <a:pPr marL="342900" indent="-342900" algn="l"/>
            <a:r>
              <a:rPr lang="en-US" sz="2800" b="0" i="0" dirty="0">
                <a:latin typeface="Arial" charset="0"/>
              </a:rPr>
              <a:t>	2. 	Family Tree, Revolutionary Roots</a:t>
            </a:r>
          </a:p>
          <a:p>
            <a:pPr marL="342900" indent="-342900" algn="l"/>
            <a:r>
              <a:rPr lang="en-US" sz="2800" b="0" i="0" dirty="0">
                <a:latin typeface="Arial" charset="0"/>
              </a:rPr>
              <a:t>	3. 	Field Work, Sweater Work</a:t>
            </a:r>
          </a:p>
          <a:p>
            <a:pPr marL="342900" indent="-342900" algn="l"/>
            <a:r>
              <a:rPr lang="en-US" sz="2800" b="0" i="0" dirty="0">
                <a:latin typeface="Arial" charset="0"/>
              </a:rPr>
              <a:t>	4. 	Displaying Class, Consuming Distinction</a:t>
            </a:r>
          </a:p>
          <a:p>
            <a:pPr marL="342900" indent="-342900" algn="l"/>
            <a:r>
              <a:rPr lang="en-US" sz="2800" b="0" i="0" dirty="0">
                <a:latin typeface="Arial" charset="0"/>
              </a:rPr>
              <a:t>	5. 	Labors of Love, Love's Labors Lost</a:t>
            </a:r>
          </a:p>
          <a:p>
            <a:pPr marL="342900" indent="-342900" algn="l"/>
            <a:r>
              <a:rPr lang="en-US" sz="2800" b="0" i="0" dirty="0">
                <a:latin typeface="Arial" charset="0"/>
              </a:rPr>
              <a:t>	6. 	Gendered Myths, Gender Strife</a:t>
            </a:r>
          </a:p>
          <a:p>
            <a:pPr marL="342900" indent="-342900" algn="l"/>
            <a:r>
              <a:rPr lang="en-US" sz="2800" b="0" i="0" dirty="0">
                <a:latin typeface="Arial" charset="0"/>
              </a:rPr>
              <a:t>	7. 	Demographic Alarms, Racial Reverberations</a:t>
            </a:r>
          </a:p>
          <a:p>
            <a:pPr marL="342900" indent="-342900" algn="l"/>
            <a:r>
              <a:rPr lang="en-US" sz="2800" b="0" i="0" dirty="0">
                <a:latin typeface="Arial" charset="0"/>
              </a:rPr>
              <a:t>	8. 	Conclusion: Globalizing Policy, Policing</a:t>
            </a:r>
          </a:p>
          <a:p>
            <a:pPr marL="342900" indent="-342900" algn="l"/>
            <a:r>
              <a:rPr lang="en-US" sz="2800" b="0" i="0" dirty="0">
                <a:latin typeface="Arial" charset="0"/>
              </a:rPr>
              <a:t>	    	Populations</a:t>
            </a:r>
          </a:p>
        </p:txBody>
      </p:sp>
    </p:spTree>
  </p:cSld>
  <p:clrMapOvr>
    <a:masterClrMapping/>
  </p:clrMapOvr>
  <p:transition/>
</p:sld>
</file>

<file path=ppt/slides/slide1058.xml><?xml version="1.0" encoding="utf-8"?>
<p:sld xmlns:a="http://schemas.openxmlformats.org/drawingml/2006/main" xmlns:r="http://schemas.openxmlformats.org/officeDocument/2006/relationships" xmlns:p="http://schemas.openxmlformats.org/presentationml/2006/main" showMasterPhAnim="0" show="0">
  <p:cSld>
    <p:bg>
      <p:bgPr>
        <a:solidFill>
          <a:srgbClr val="FAAFAF"/>
        </a:solidFill>
        <a:effectLst/>
      </p:bgPr>
    </p:bg>
    <p:spTree>
      <p:nvGrpSpPr>
        <p:cNvPr id="1" name=""/>
        <p:cNvGrpSpPr/>
        <p:nvPr/>
      </p:nvGrpSpPr>
      <p:grpSpPr>
        <a:xfrm>
          <a:off x="0" y="0"/>
          <a:ext cx="0" cy="0"/>
          <a:chOff x="0" y="0"/>
          <a:chExt cx="0" cy="0"/>
        </a:xfrm>
      </p:grpSpPr>
      <p:sp>
        <p:nvSpPr>
          <p:cNvPr id="397314" name="Rectangle 2"/>
          <p:cNvSpPr>
            <a:spLocks noGrp="1" noChangeArrowheads="1"/>
          </p:cNvSpPr>
          <p:nvPr>
            <p:ph type="body" idx="1"/>
          </p:nvPr>
        </p:nvSpPr>
        <p:spPr>
          <a:xfrm>
            <a:off x="536575" y="692150"/>
            <a:ext cx="8074025" cy="5708650"/>
          </a:xfrm>
        </p:spPr>
        <p:txBody>
          <a:bodyPr>
            <a:spAutoFit/>
          </a:bodyPr>
          <a:lstStyle/>
          <a:p>
            <a:pPr eaLnBrk="1" hangingPunct="1">
              <a:lnSpc>
                <a:spcPct val="70000"/>
              </a:lnSpc>
              <a:buFontTx/>
              <a:buNone/>
            </a:pPr>
            <a:r>
              <a:rPr lang="en-US" b="1">
                <a:latin typeface="Verdana" pitchFamily="34" charset="0"/>
              </a:rPr>
              <a:t>“units of analysis” may include:</a:t>
            </a:r>
          </a:p>
          <a:p>
            <a:pPr eaLnBrk="1" hangingPunct="1">
              <a:lnSpc>
                <a:spcPct val="20000"/>
              </a:lnSpc>
              <a:buFontTx/>
              <a:buNone/>
            </a:pPr>
            <a:endParaRPr lang="en-US" sz="3600" b="1">
              <a:latin typeface="Verdana" pitchFamily="34" charset="0"/>
            </a:endParaRPr>
          </a:p>
          <a:p>
            <a:pPr marL="865188" lvl="1" indent="-407988" eaLnBrk="1" hangingPunct="1"/>
            <a:r>
              <a:rPr lang="en-US" sz="2000" b="1">
                <a:latin typeface="Verdana" pitchFamily="34" charset="0"/>
              </a:rPr>
              <a:t>a “culture area” </a:t>
            </a:r>
            <a:r>
              <a:rPr lang="en-US" sz="2000">
                <a:latin typeface="Verdana" pitchFamily="34" charset="0"/>
              </a:rPr>
              <a:t>(anthropological term)</a:t>
            </a:r>
          </a:p>
          <a:p>
            <a:pPr marL="865188" lvl="1" indent="-407988" eaLnBrk="1" hangingPunct="1"/>
            <a:r>
              <a:rPr lang="en-US" sz="2000" b="1">
                <a:latin typeface="Verdana" pitchFamily="34" charset="0"/>
              </a:rPr>
              <a:t>a country</a:t>
            </a:r>
          </a:p>
          <a:p>
            <a:pPr marL="865188" lvl="1" indent="-407988" eaLnBrk="1" hangingPunct="1"/>
            <a:r>
              <a:rPr lang="en-US" sz="2000" b="1">
                <a:latin typeface="Verdana" pitchFamily="34" charset="0"/>
              </a:rPr>
              <a:t>a divided/partitioned segment of a nation or country</a:t>
            </a:r>
          </a:p>
          <a:p>
            <a:pPr marL="865188" lvl="1" indent="-407988" eaLnBrk="1" hangingPunct="1"/>
            <a:r>
              <a:rPr lang="en-US" sz="2000" b="1">
                <a:latin typeface="Verdana" pitchFamily="34" charset="0"/>
              </a:rPr>
              <a:t>a culture</a:t>
            </a:r>
          </a:p>
          <a:p>
            <a:pPr marL="1208088" lvl="2" eaLnBrk="1" hangingPunct="1"/>
            <a:r>
              <a:rPr lang="en-US" sz="1600" b="1">
                <a:latin typeface="Verdana" pitchFamily="34" charset="0"/>
              </a:rPr>
              <a:t>“Irish”</a:t>
            </a:r>
          </a:p>
          <a:p>
            <a:pPr marL="865188" lvl="1" indent="-407988" eaLnBrk="1" hangingPunct="1"/>
            <a:r>
              <a:rPr lang="en-US" sz="2000" b="1">
                <a:latin typeface="Verdana" pitchFamily="34" charset="0"/>
              </a:rPr>
              <a:t>a “subculture”</a:t>
            </a:r>
          </a:p>
          <a:p>
            <a:pPr marL="1208088" lvl="2" eaLnBrk="1" hangingPunct="1"/>
            <a:r>
              <a:rPr lang="en-US" sz="1600" b="1">
                <a:latin typeface="Verdana" pitchFamily="34" charset="0"/>
              </a:rPr>
              <a:t>“Irish Travelers” (“Tinkers”, “Gypsies”)</a:t>
            </a:r>
          </a:p>
          <a:p>
            <a:pPr lvl="3" eaLnBrk="1" hangingPunct="1"/>
            <a:r>
              <a:rPr lang="en-US" sz="1200" b="1">
                <a:latin typeface="Verdana" pitchFamily="34" charset="0"/>
              </a:rPr>
              <a:t>(“Travelers” are not “Rom”, “Gypsies”)</a:t>
            </a:r>
          </a:p>
          <a:p>
            <a:pPr marL="1208088" lvl="2" eaLnBrk="1" hangingPunct="1"/>
            <a:r>
              <a:rPr lang="en-US" sz="1600" b="1">
                <a:latin typeface="Verdana" pitchFamily="34" charset="0"/>
              </a:rPr>
              <a:t>Irish Catholics</a:t>
            </a:r>
          </a:p>
          <a:p>
            <a:pPr marL="865188" lvl="1" indent="-407988" eaLnBrk="1" hangingPunct="1"/>
            <a:r>
              <a:rPr lang="en-US" sz="2000" b="1">
                <a:latin typeface="Verdana" pitchFamily="34" charset="0"/>
              </a:rPr>
              <a:t>a region</a:t>
            </a:r>
          </a:p>
          <a:p>
            <a:pPr marL="865188" lvl="1" indent="-407988" eaLnBrk="1" hangingPunct="1"/>
            <a:r>
              <a:rPr lang="en-US" sz="2000" b="1">
                <a:latin typeface="Verdana" pitchFamily="34" charset="0"/>
              </a:rPr>
              <a:t>a community / city</a:t>
            </a:r>
          </a:p>
          <a:p>
            <a:pPr marL="865188" lvl="1" indent="-407988" eaLnBrk="1" hangingPunct="1"/>
            <a:r>
              <a:rPr lang="en-US" sz="2000" b="1">
                <a:latin typeface="Verdana" pitchFamily="34" charset="0"/>
              </a:rPr>
              <a:t>the family</a:t>
            </a:r>
          </a:p>
          <a:p>
            <a:pPr marL="865188" lvl="1" indent="-407988" eaLnBrk="1" hangingPunct="1"/>
            <a:r>
              <a:rPr lang="en-US" sz="2000" b="1">
                <a:latin typeface="Verdana" pitchFamily="34" charset="0"/>
              </a:rPr>
              <a:t>one person</a:t>
            </a:r>
          </a:p>
          <a:p>
            <a:pPr marL="865188" lvl="1" indent="-407988" eaLnBrk="1" hangingPunct="1"/>
            <a:r>
              <a:rPr lang="en-US" sz="2000" b="1" i="1">
                <a:latin typeface="Verdana" pitchFamily="34" charset="0"/>
              </a:rPr>
              <a:t>types </a:t>
            </a:r>
            <a:r>
              <a:rPr lang="en-US" sz="2000" b="1">
                <a:latin typeface="Verdana" pitchFamily="34" charset="0"/>
              </a:rPr>
              <a:t>of people and institutions, cross-culturally</a:t>
            </a:r>
          </a:p>
        </p:txBody>
      </p:sp>
    </p:spTree>
  </p:cSld>
  <p:clrMapOvr>
    <a:masterClrMapping/>
  </p:clrMapOvr>
  <p:transition/>
</p:sld>
</file>

<file path=ppt/slides/slide105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00386" name="Text Box 2"/>
          <p:cNvSpPr txBox="1">
            <a:spLocks noChangeArrowheads="1"/>
          </p:cNvSpPr>
          <p:nvPr/>
        </p:nvSpPr>
        <p:spPr bwMode="auto">
          <a:xfrm>
            <a:off x="2732485" y="6551842"/>
            <a:ext cx="3659976"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chemeClr val="folHlink"/>
                </a:solidFill>
                <a:latin typeface="Arial" charset="0"/>
                <a:hlinkClick r:id="rId2"/>
              </a:rPr>
              <a:t>http://www.d.umn.edu/cla/faculty/troufs/anth3635/cetexts.html#CrisisofBirths</a:t>
            </a:r>
            <a:endParaRPr kumimoji="1" lang="en-US" sz="800" b="0" i="0" dirty="0">
              <a:solidFill>
                <a:schemeClr val="folHlink"/>
              </a:solidFill>
              <a:latin typeface="Arial" charset="0"/>
            </a:endParaRPr>
          </a:p>
        </p:txBody>
      </p:sp>
      <p:pic>
        <p:nvPicPr>
          <p:cNvPr id="400387" name="Picture 3"/>
          <p:cNvPicPr>
            <a:picLocks noChangeAspect="1" noChangeArrowheads="1"/>
          </p:cNvPicPr>
          <p:nvPr/>
        </p:nvPicPr>
        <p:blipFill>
          <a:blip r:embed="rId3" cstate="print"/>
          <a:srcRect/>
          <a:stretch>
            <a:fillRect/>
          </a:stretch>
        </p:blipFill>
        <p:spPr bwMode="auto">
          <a:xfrm>
            <a:off x="2743200" y="239713"/>
            <a:ext cx="3638550" cy="5260975"/>
          </a:xfrm>
          <a:prstGeom prst="rect">
            <a:avLst/>
          </a:prstGeom>
          <a:noFill/>
          <a:ln w="28575">
            <a:noFill/>
            <a:miter lim="800000"/>
            <a:headEnd/>
            <a:tailEnd/>
          </a:ln>
        </p:spPr>
      </p:pic>
      <p:sp>
        <p:nvSpPr>
          <p:cNvPr id="400388" name="Text Box 4"/>
          <p:cNvSpPr txBox="1">
            <a:spLocks noChangeArrowheads="1"/>
          </p:cNvSpPr>
          <p:nvPr/>
        </p:nvSpPr>
        <p:spPr bwMode="auto">
          <a:xfrm>
            <a:off x="2801938" y="5605463"/>
            <a:ext cx="3503612" cy="828675"/>
          </a:xfrm>
          <a:prstGeom prst="rect">
            <a:avLst/>
          </a:prstGeom>
          <a:noFill/>
          <a:ln w="9525">
            <a:noFill/>
            <a:miter lim="800000"/>
            <a:headEnd/>
            <a:tailEnd/>
          </a:ln>
        </p:spPr>
        <p:txBody>
          <a:bodyPr wrap="none">
            <a:spAutoFit/>
          </a:bodyPr>
          <a:lstStyle/>
          <a:p>
            <a:r>
              <a:rPr lang="en-US" sz="1200" b="0" i="0" dirty="0">
                <a:latin typeface="Arial" charset="0"/>
              </a:rPr>
              <a:t>Elizabeth L. Krause</a:t>
            </a:r>
          </a:p>
          <a:p>
            <a:r>
              <a:rPr lang="en-US" sz="1200" dirty="0">
                <a:latin typeface="Arial" charset="0"/>
              </a:rPr>
              <a:t>A Crisis of Births: </a:t>
            </a:r>
          </a:p>
          <a:p>
            <a:pPr>
              <a:lnSpc>
                <a:spcPct val="90000"/>
              </a:lnSpc>
            </a:pPr>
            <a:r>
              <a:rPr lang="en-US" sz="1200" dirty="0">
                <a:latin typeface="Arial" charset="0"/>
              </a:rPr>
              <a:t>Population Politics and Family-Making in Italy</a:t>
            </a:r>
          </a:p>
          <a:p>
            <a:pPr>
              <a:lnSpc>
                <a:spcPct val="90000"/>
              </a:lnSpc>
            </a:pPr>
            <a:r>
              <a:rPr lang="en-US" sz="800" b="0" i="0" dirty="0">
                <a:latin typeface="Arial" charset="0"/>
              </a:rPr>
              <a:t>Belmont, CA: Thompson Wadsworth,  2005. </a:t>
            </a:r>
          </a:p>
        </p:txBody>
      </p:sp>
    </p:spTree>
  </p:cSld>
  <p:clrMapOvr>
    <a:masterClrMapping/>
  </p:clrMapOvr>
  <p:transition/>
</p:sld>
</file>

<file path=ppt/slides/slide1060.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401410" name="Picture 2" descr="Otzi1"/>
          <p:cNvPicPr>
            <a:picLocks noChangeAspect="1" noChangeArrowheads="1"/>
          </p:cNvPicPr>
          <p:nvPr/>
        </p:nvPicPr>
        <p:blipFill>
          <a:blip r:embed="rId3" cstate="print"/>
          <a:srcRect/>
          <a:stretch>
            <a:fillRect/>
          </a:stretch>
        </p:blipFill>
        <p:spPr bwMode="auto">
          <a:xfrm>
            <a:off x="5311775" y="838200"/>
            <a:ext cx="3070225" cy="4800600"/>
          </a:xfrm>
          <a:prstGeom prst="rect">
            <a:avLst/>
          </a:prstGeom>
          <a:noFill/>
          <a:ln w="9525">
            <a:noFill/>
            <a:miter lim="800000"/>
            <a:headEnd/>
            <a:tailEnd/>
          </a:ln>
        </p:spPr>
      </p:pic>
      <p:pic>
        <p:nvPicPr>
          <p:cNvPr id="401411" name="Picture 3" descr="Iceman_ax1"/>
          <p:cNvPicPr>
            <a:picLocks noChangeAspect="1" noChangeArrowheads="1"/>
          </p:cNvPicPr>
          <p:nvPr/>
        </p:nvPicPr>
        <p:blipFill>
          <a:blip r:embed="rId4" cstate="print"/>
          <a:srcRect/>
          <a:stretch>
            <a:fillRect/>
          </a:stretch>
        </p:blipFill>
        <p:spPr bwMode="auto">
          <a:xfrm>
            <a:off x="685800" y="3124200"/>
            <a:ext cx="3505200" cy="2068513"/>
          </a:xfrm>
          <a:prstGeom prst="rect">
            <a:avLst/>
          </a:prstGeom>
          <a:noFill/>
          <a:ln w="9525">
            <a:noFill/>
            <a:miter lim="800000"/>
            <a:headEnd/>
            <a:tailEnd/>
          </a:ln>
        </p:spPr>
      </p:pic>
      <p:sp>
        <p:nvSpPr>
          <p:cNvPr id="401412" name="Text Box 4"/>
          <p:cNvSpPr txBox="1">
            <a:spLocks noChangeArrowheads="1"/>
          </p:cNvSpPr>
          <p:nvPr/>
        </p:nvSpPr>
        <p:spPr bwMode="auto">
          <a:xfrm>
            <a:off x="5532438" y="5946775"/>
            <a:ext cx="2468562" cy="835025"/>
          </a:xfrm>
          <a:prstGeom prst="rect">
            <a:avLst/>
          </a:prstGeom>
          <a:noFill/>
          <a:ln w="9525">
            <a:noFill/>
            <a:miter lim="800000"/>
            <a:headEnd/>
            <a:tailEnd/>
          </a:ln>
        </p:spPr>
        <p:txBody>
          <a:bodyPr wrap="none">
            <a:spAutoFit/>
          </a:bodyPr>
          <a:lstStyle/>
          <a:p>
            <a:r>
              <a:rPr lang="en-US" sz="2000" i="0">
                <a:hlinkClick r:id="rId5"/>
              </a:rPr>
              <a:t>Ötzi the Iceman</a:t>
            </a:r>
            <a:endParaRPr lang="en-US" sz="2000" i="0"/>
          </a:p>
          <a:p>
            <a:pPr>
              <a:lnSpc>
                <a:spcPct val="70000"/>
              </a:lnSpc>
            </a:pPr>
            <a:r>
              <a:rPr lang="en-US" sz="2000" i="0">
                <a:solidFill>
                  <a:schemeClr val="bg1"/>
                </a:solidFill>
              </a:rPr>
              <a:t>Bolzano, Italy</a:t>
            </a:r>
            <a:r>
              <a:rPr lang="en-US" i="0">
                <a:solidFill>
                  <a:schemeClr val="bg1"/>
                </a:solidFill>
              </a:rPr>
              <a:t> </a:t>
            </a:r>
          </a:p>
        </p:txBody>
      </p:sp>
      <p:sp>
        <p:nvSpPr>
          <p:cNvPr id="401413" name="Text Box 5"/>
          <p:cNvSpPr txBox="1">
            <a:spLocks noChangeArrowheads="1"/>
          </p:cNvSpPr>
          <p:nvPr/>
        </p:nvSpPr>
        <p:spPr bwMode="auto">
          <a:xfrm>
            <a:off x="1084263" y="5410200"/>
            <a:ext cx="2557462" cy="396875"/>
          </a:xfrm>
          <a:prstGeom prst="rect">
            <a:avLst/>
          </a:prstGeom>
          <a:noFill/>
          <a:ln w="9525">
            <a:noFill/>
            <a:miter lim="800000"/>
            <a:headEnd/>
            <a:tailEnd/>
          </a:ln>
        </p:spPr>
        <p:txBody>
          <a:bodyPr wrap="none">
            <a:spAutoFit/>
          </a:bodyPr>
          <a:lstStyle/>
          <a:p>
            <a:r>
              <a:rPr lang="en-US" sz="2000" i="0">
                <a:solidFill>
                  <a:srgbClr val="000000"/>
                </a:solidFill>
                <a:hlinkClick r:id="rId6"/>
              </a:rPr>
              <a:t>The Iceman’s Ax</a:t>
            </a:r>
            <a:endParaRPr lang="en-US" sz="2000" i="0">
              <a:solidFill>
                <a:srgbClr val="000000"/>
              </a:solidFill>
            </a:endParaRPr>
          </a:p>
        </p:txBody>
      </p:sp>
    </p:spTree>
  </p:cSld>
  <p:clrMapOvr>
    <a:masterClrMapping/>
  </p:clrMapOvr>
  <p:transition/>
</p:sld>
</file>

<file path=ppt/slides/slide1061.xml><?xml version="1.0" encoding="utf-8"?>
<p:sld xmlns:a="http://schemas.openxmlformats.org/drawingml/2006/main" xmlns:r="http://schemas.openxmlformats.org/officeDocument/2006/relationships" xmlns:p="http://schemas.openxmlformats.org/presentationml/2006/main" showMasterSp="0" show="0">
  <p:cSld>
    <p:bg>
      <p:bgPr>
        <a:solidFill>
          <a:srgbClr val="0C0600"/>
        </a:solidFill>
        <a:effectLst/>
      </p:bgPr>
    </p:bg>
    <p:spTree>
      <p:nvGrpSpPr>
        <p:cNvPr id="1" name=""/>
        <p:cNvGrpSpPr/>
        <p:nvPr/>
      </p:nvGrpSpPr>
      <p:grpSpPr>
        <a:xfrm>
          <a:off x="0" y="0"/>
          <a:ext cx="0" cy="0"/>
          <a:chOff x="0" y="0"/>
          <a:chExt cx="0" cy="0"/>
        </a:xfrm>
      </p:grpSpPr>
      <p:sp>
        <p:nvSpPr>
          <p:cNvPr id="402434" name="Text Box 2"/>
          <p:cNvSpPr txBox="1">
            <a:spLocks noChangeArrowheads="1"/>
          </p:cNvSpPr>
          <p:nvPr/>
        </p:nvSpPr>
        <p:spPr bwMode="auto">
          <a:xfrm>
            <a:off x="3035673" y="6551842"/>
            <a:ext cx="3055644" cy="215444"/>
          </a:xfrm>
          <a:prstGeom prst="rect">
            <a:avLst/>
          </a:prstGeom>
          <a:noFill/>
          <a:ln w="9525">
            <a:noFill/>
            <a:miter lim="800000"/>
            <a:headEnd/>
            <a:tailEnd/>
          </a:ln>
        </p:spPr>
        <p:txBody>
          <a:bodyPr wrap="none">
            <a:spAutoFit/>
          </a:bodyPr>
          <a:lstStyle/>
          <a:p>
            <a:r>
              <a:rPr lang="en-US" sz="800" b="0" i="0" dirty="0">
                <a:solidFill>
                  <a:schemeClr val="bg1"/>
                </a:solidFill>
                <a:hlinkClick r:id="rId3"/>
              </a:rPr>
              <a:t>http://www.ananova.com/news/story/sm_773753.html</a:t>
            </a:r>
            <a:endParaRPr lang="en-US" sz="800" b="0" i="0" dirty="0">
              <a:solidFill>
                <a:schemeClr val="bg1"/>
              </a:solidFill>
            </a:endParaRPr>
          </a:p>
        </p:txBody>
      </p:sp>
      <p:pic>
        <p:nvPicPr>
          <p:cNvPr id="402435" name="Picture 3"/>
          <p:cNvPicPr>
            <a:picLocks noChangeAspect="1" noChangeArrowheads="1"/>
          </p:cNvPicPr>
          <p:nvPr/>
        </p:nvPicPr>
        <p:blipFill>
          <a:blip r:embed="rId4" cstate="print"/>
          <a:srcRect/>
          <a:stretch>
            <a:fillRect/>
          </a:stretch>
        </p:blipFill>
        <p:spPr bwMode="auto">
          <a:xfrm>
            <a:off x="361950" y="114300"/>
            <a:ext cx="8382000" cy="6286500"/>
          </a:xfrm>
          <a:prstGeom prst="rect">
            <a:avLst/>
          </a:prstGeom>
          <a:noFill/>
          <a:ln w="9525">
            <a:noFill/>
            <a:miter lim="800000"/>
            <a:headEnd/>
            <a:tailEnd/>
          </a:ln>
        </p:spPr>
      </p:pic>
    </p:spTree>
  </p:cSld>
  <p:clrMapOvr>
    <a:masterClrMapping/>
  </p:clrMapOvr>
  <p:transition/>
</p:sld>
</file>

<file path=ppt/slides/slide1062.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403458" name="Rectangle 2"/>
          <p:cNvSpPr>
            <a:spLocks noChangeArrowheads="1"/>
          </p:cNvSpPr>
          <p:nvPr/>
        </p:nvSpPr>
        <p:spPr bwMode="auto">
          <a:xfrm>
            <a:off x="2942513" y="6551842"/>
            <a:ext cx="3276859" cy="215444"/>
          </a:xfrm>
          <a:prstGeom prst="rect">
            <a:avLst/>
          </a:prstGeom>
          <a:noFill/>
          <a:ln w="9525">
            <a:noFill/>
            <a:miter lim="800000"/>
            <a:headEnd/>
            <a:tailEnd/>
          </a:ln>
        </p:spPr>
        <p:txBody>
          <a:bodyPr wrap="none">
            <a:spAutoFit/>
          </a:bodyPr>
          <a:lstStyle/>
          <a:p>
            <a:pPr algn="l"/>
            <a:r>
              <a:rPr lang="en-US" sz="800" b="0" i="0" dirty="0">
                <a:hlinkClick r:id="rId3"/>
              </a:rPr>
              <a:t>www.iht.com/articles/2007/07/04/business/greencol05.php</a:t>
            </a:r>
            <a:endParaRPr lang="en-US" sz="800" b="0" i="0" dirty="0"/>
          </a:p>
        </p:txBody>
      </p:sp>
      <p:pic>
        <p:nvPicPr>
          <p:cNvPr id="403459" name="Picture 4"/>
          <p:cNvPicPr>
            <a:picLocks noChangeAspect="1" noChangeArrowheads="1"/>
          </p:cNvPicPr>
          <p:nvPr/>
        </p:nvPicPr>
        <p:blipFill>
          <a:blip r:embed="rId4" cstate="print"/>
          <a:srcRect/>
          <a:stretch>
            <a:fillRect/>
          </a:stretch>
        </p:blipFill>
        <p:spPr bwMode="auto">
          <a:xfrm>
            <a:off x="215900" y="687388"/>
            <a:ext cx="8775700" cy="5484812"/>
          </a:xfrm>
          <a:prstGeom prst="rect">
            <a:avLst/>
          </a:prstGeom>
          <a:noFill/>
          <a:ln w="9525">
            <a:noFill/>
            <a:miter lim="800000"/>
            <a:headEnd/>
            <a:tailEnd/>
          </a:ln>
        </p:spPr>
      </p:pic>
    </p:spTree>
  </p:cSld>
  <p:clrMapOvr>
    <a:masterClrMapping/>
  </p:clrMapOvr>
  <p:transition/>
</p:sld>
</file>

<file path=ppt/slides/slide1063.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404482" name="Rectangle 2"/>
          <p:cNvSpPr>
            <a:spLocks noChangeArrowheads="1"/>
          </p:cNvSpPr>
          <p:nvPr/>
        </p:nvSpPr>
        <p:spPr bwMode="auto">
          <a:xfrm>
            <a:off x="2910114" y="6551842"/>
            <a:ext cx="3276859" cy="215444"/>
          </a:xfrm>
          <a:prstGeom prst="rect">
            <a:avLst/>
          </a:prstGeom>
          <a:noFill/>
          <a:ln w="9525">
            <a:noFill/>
            <a:miter lim="800000"/>
            <a:headEnd/>
            <a:tailEnd/>
          </a:ln>
        </p:spPr>
        <p:txBody>
          <a:bodyPr wrap="none">
            <a:spAutoFit/>
          </a:bodyPr>
          <a:lstStyle/>
          <a:p>
            <a:pPr algn="l"/>
            <a:r>
              <a:rPr lang="en-US" sz="800" b="0" i="0" dirty="0">
                <a:hlinkClick r:id="rId3"/>
              </a:rPr>
              <a:t>www.iht.com/articles/2007/07/04/business/greencol05.php</a:t>
            </a:r>
            <a:endParaRPr lang="en-US" sz="800" b="0" i="0" dirty="0"/>
          </a:p>
        </p:txBody>
      </p:sp>
      <p:pic>
        <p:nvPicPr>
          <p:cNvPr id="404483" name="Picture 4"/>
          <p:cNvPicPr>
            <a:picLocks noChangeAspect="1" noChangeArrowheads="1"/>
          </p:cNvPicPr>
          <p:nvPr/>
        </p:nvPicPr>
        <p:blipFill>
          <a:blip r:embed="rId4" cstate="print"/>
          <a:srcRect/>
          <a:stretch>
            <a:fillRect/>
          </a:stretch>
        </p:blipFill>
        <p:spPr bwMode="auto">
          <a:xfrm>
            <a:off x="228600" y="687388"/>
            <a:ext cx="8775700" cy="5484812"/>
          </a:xfrm>
          <a:prstGeom prst="rect">
            <a:avLst/>
          </a:prstGeom>
          <a:noFill/>
          <a:ln w="9525">
            <a:noFill/>
            <a:miter lim="800000"/>
            <a:headEnd/>
            <a:tailEnd/>
          </a:ln>
        </p:spPr>
      </p:pic>
    </p:spTree>
  </p:cSld>
  <p:clrMapOvr>
    <a:masterClrMapping/>
  </p:clrMapOvr>
  <p:transition/>
</p:sld>
</file>

<file path=ppt/slides/slide1064.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004079" y="6490287"/>
            <a:ext cx="3108543" cy="276999"/>
          </a:xfrm>
          <a:prstGeom prst="rect">
            <a:avLst/>
          </a:prstGeom>
          <a:noFill/>
          <a:ln w="9525">
            <a:noFill/>
            <a:miter lim="800000"/>
            <a:headEnd/>
            <a:tailEnd/>
          </a:ln>
        </p:spPr>
        <p:txBody>
          <a:bodyPr wrap="none">
            <a:spAutoFit/>
          </a:bodyPr>
          <a:lstStyle/>
          <a:p>
            <a:r>
              <a:rPr lang="en-US" sz="1200" b="0" i="0" dirty="0">
                <a:solidFill>
                  <a:srgbClr val="000000"/>
                </a:solidFill>
                <a:hlinkClick r:id="rId3"/>
              </a:rPr>
              <a:t>http://</a:t>
            </a:r>
            <a:r>
              <a:rPr lang="en-US" sz="800" b="0" i="0" dirty="0">
                <a:solidFill>
                  <a:srgbClr val="000000"/>
                </a:solidFill>
                <a:hlinkClick r:id="rId3"/>
              </a:rPr>
              <a:t>news.bbc.co.uk/2/hi/technology/8538761.stm</a:t>
            </a:r>
            <a:endParaRPr lang="en-US" sz="1200" b="0" i="0" dirty="0">
              <a:solidFill>
                <a:srgbClr val="000000"/>
              </a:solidFill>
            </a:endParaRPr>
          </a:p>
        </p:txBody>
      </p:sp>
      <p:pic>
        <p:nvPicPr>
          <p:cNvPr id="1026" name="Picture 2"/>
          <p:cNvPicPr>
            <a:picLocks noChangeAspect="1" noChangeArrowheads="1"/>
          </p:cNvPicPr>
          <p:nvPr/>
        </p:nvPicPr>
        <p:blipFill>
          <a:blip r:embed="rId4" cstate="print"/>
          <a:srcRect/>
          <a:stretch>
            <a:fillRect/>
          </a:stretch>
        </p:blipFill>
        <p:spPr bwMode="auto">
          <a:xfrm>
            <a:off x="677840" y="1143000"/>
            <a:ext cx="7772400" cy="4857750"/>
          </a:xfrm>
          <a:prstGeom prst="rect">
            <a:avLst/>
          </a:prstGeom>
          <a:noFill/>
          <a:ln w="9525">
            <a:noFill/>
            <a:miter lim="800000"/>
            <a:headEnd/>
            <a:tailEnd/>
          </a:ln>
        </p:spPr>
      </p:pic>
    </p:spTree>
  </p:cSld>
  <p:clrMapOvr>
    <a:masterClrMapping/>
  </p:clrMapOvr>
  <p:transition/>
</p:sld>
</file>

<file path=ppt/slides/slide1065.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8194" name="Rectangle 2"/>
          <p:cNvSpPr>
            <a:spLocks noChangeArrowheads="1"/>
          </p:cNvSpPr>
          <p:nvPr/>
        </p:nvSpPr>
        <p:spPr bwMode="auto">
          <a:xfrm>
            <a:off x="2362200" y="6551842"/>
            <a:ext cx="4370107" cy="215444"/>
          </a:xfrm>
          <a:prstGeom prst="rect">
            <a:avLst/>
          </a:prstGeom>
          <a:noFill/>
          <a:ln w="9525">
            <a:noFill/>
            <a:miter lim="800000"/>
            <a:headEnd/>
            <a:tailEnd/>
          </a:ln>
        </p:spPr>
        <p:txBody>
          <a:bodyPr wrap="none">
            <a:spAutoFit/>
          </a:bodyPr>
          <a:lstStyle/>
          <a:p>
            <a:r>
              <a:rPr lang="en-US" sz="800" b="0" i="0" dirty="0">
                <a:solidFill>
                  <a:srgbClr val="000000"/>
                </a:solidFill>
              </a:rPr>
              <a:t>http://</a:t>
            </a:r>
            <a:r>
              <a:rPr lang="en-US" sz="800" b="0" i="0" dirty="0">
                <a:solidFill>
                  <a:srgbClr val="000000"/>
                </a:solidFill>
                <a:hlinkClick r:id="rId3"/>
              </a:rPr>
              <a:t>www.duluthnewstribune.com/articles/index.cfm?id=46549&amp;section=Wave</a:t>
            </a:r>
            <a:endParaRPr lang="en-US" sz="800" b="0" i="0" dirty="0">
              <a:solidFill>
                <a:srgbClr val="000000"/>
              </a:solidFill>
            </a:endParaRPr>
          </a:p>
        </p:txBody>
      </p:sp>
      <p:pic>
        <p:nvPicPr>
          <p:cNvPr id="8195" name="Picture 4"/>
          <p:cNvPicPr>
            <a:picLocks noChangeAspect="1" noChangeArrowheads="1"/>
          </p:cNvPicPr>
          <p:nvPr/>
        </p:nvPicPr>
        <p:blipFill>
          <a:blip r:embed="rId4" cstate="print"/>
          <a:srcRect/>
          <a:stretch>
            <a:fillRect/>
          </a:stretch>
        </p:blipFill>
        <p:spPr bwMode="auto">
          <a:xfrm>
            <a:off x="914400" y="1295400"/>
            <a:ext cx="7315200" cy="4572000"/>
          </a:xfrm>
          <a:prstGeom prst="rect">
            <a:avLst/>
          </a:prstGeom>
          <a:noFill/>
          <a:ln w="9525">
            <a:noFill/>
            <a:miter lim="800000"/>
            <a:headEnd/>
            <a:tailEnd/>
          </a:ln>
        </p:spPr>
      </p:pic>
    </p:spTree>
  </p:cSld>
  <p:clrMapOvr>
    <a:masterClrMapping/>
  </p:clrMapOvr>
  <p:transition/>
</p:sld>
</file>

<file path=ppt/slides/slide1066.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9188" y="6548891"/>
            <a:ext cx="3685624"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http://www.d.umn.edu/cla/faculty/troufs/anth1095/Italy.html#title</a:t>
            </a:r>
            <a:endParaRPr lang="en-US" sz="800" b="0" i="0" dirty="0">
              <a:solidFill>
                <a:srgbClr val="000000"/>
              </a:solidFill>
            </a:endParaRPr>
          </a:p>
        </p:txBody>
      </p:sp>
      <p:pic>
        <p:nvPicPr>
          <p:cNvPr id="623621" name="Picture 5"/>
          <p:cNvPicPr>
            <a:picLocks noChangeAspect="1" noChangeArrowheads="1"/>
          </p:cNvPicPr>
          <p:nvPr/>
        </p:nvPicPr>
        <p:blipFill>
          <a:blip r:embed="rId5" cstate="print"/>
          <a:srcRect/>
          <a:stretch>
            <a:fillRect/>
          </a:stretch>
        </p:blipFill>
        <p:spPr bwMode="auto">
          <a:xfrm>
            <a:off x="990600" y="3048000"/>
            <a:ext cx="5037071" cy="33528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36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7.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3444127" y="6551842"/>
            <a:ext cx="225574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http://www.umdartsfest.com/home.php</a:t>
            </a:r>
            <a:endParaRPr lang="en-US" sz="800" b="0" i="0" dirty="0">
              <a:solidFill>
                <a:srgbClr val="000000"/>
              </a:solidFill>
            </a:endParaRPr>
          </a:p>
        </p:txBody>
      </p:sp>
      <p:pic>
        <p:nvPicPr>
          <p:cNvPr id="10243" name="Picture 4"/>
          <p:cNvPicPr>
            <a:picLocks noChangeAspect="1" noChangeArrowheads="1"/>
          </p:cNvPicPr>
          <p:nvPr/>
        </p:nvPicPr>
        <p:blipFill>
          <a:blip r:embed="rId4" cstate="print"/>
          <a:srcRect/>
          <a:stretch>
            <a:fillRect/>
          </a:stretch>
        </p:blipFill>
        <p:spPr bwMode="auto">
          <a:xfrm>
            <a:off x="914400" y="609600"/>
            <a:ext cx="7315200" cy="5538545"/>
          </a:xfrm>
          <a:prstGeom prst="rect">
            <a:avLst/>
          </a:prstGeom>
          <a:noFill/>
          <a:ln w="9525">
            <a:noFill/>
            <a:miter lim="800000"/>
            <a:headEnd/>
            <a:tailEnd/>
          </a:ln>
        </p:spPr>
      </p:pic>
    </p:spTree>
  </p:cSld>
  <p:clrMapOvr>
    <a:masterClrMapping/>
  </p:clrMapOvr>
  <p:transition/>
</p:sld>
</file>

<file path=ppt/slides/slide1068.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3444127" y="6551842"/>
            <a:ext cx="225574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http://www.umdartsfest.com/home.php</a:t>
            </a:r>
            <a:endParaRPr lang="en-US" sz="800" b="0" i="0" dirty="0">
              <a:solidFill>
                <a:srgbClr val="000000"/>
              </a:solidFill>
            </a:endParaRPr>
          </a:p>
        </p:txBody>
      </p:sp>
      <p:pic>
        <p:nvPicPr>
          <p:cNvPr id="11267" name="Picture 3"/>
          <p:cNvPicPr>
            <a:picLocks noChangeAspect="1" noChangeArrowheads="1"/>
          </p:cNvPicPr>
          <p:nvPr/>
        </p:nvPicPr>
        <p:blipFill>
          <a:blip r:embed="rId4" cstate="print"/>
          <a:srcRect/>
          <a:stretch>
            <a:fillRect/>
          </a:stretch>
        </p:blipFill>
        <p:spPr bwMode="auto">
          <a:xfrm>
            <a:off x="914400" y="1295400"/>
            <a:ext cx="7315200" cy="4572000"/>
          </a:xfrm>
          <a:prstGeom prst="rect">
            <a:avLst/>
          </a:prstGeom>
          <a:noFill/>
          <a:ln w="9525">
            <a:noFill/>
            <a:miter lim="800000"/>
            <a:headEnd/>
            <a:tailEnd/>
          </a:ln>
        </p:spPr>
      </p:pic>
    </p:spTree>
  </p:cSld>
  <p:clrMapOvr>
    <a:masterClrMapping/>
  </p:clrMapOvr>
  <p:transition/>
</p:sld>
</file>

<file path=ppt/slides/slide1069.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3444127" y="6551842"/>
            <a:ext cx="225574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http://www.umdartsfest.com/home.php</a:t>
            </a:r>
            <a:endParaRPr lang="en-US" sz="800" b="0" i="0" dirty="0">
              <a:solidFill>
                <a:srgbClr val="000000"/>
              </a:solidFill>
            </a:endParaRPr>
          </a:p>
        </p:txBody>
      </p:sp>
      <p:pic>
        <p:nvPicPr>
          <p:cNvPr id="12291" name="Picture 2"/>
          <p:cNvPicPr>
            <a:picLocks noChangeAspect="1" noChangeArrowheads="1"/>
          </p:cNvPicPr>
          <p:nvPr/>
        </p:nvPicPr>
        <p:blipFill>
          <a:blip r:embed="rId4" cstate="print"/>
          <a:srcRect/>
          <a:stretch>
            <a:fillRect/>
          </a:stretch>
        </p:blipFill>
        <p:spPr bwMode="auto">
          <a:xfrm>
            <a:off x="914400" y="506008"/>
            <a:ext cx="7315200" cy="5818592"/>
          </a:xfrm>
          <a:prstGeom prst="rect">
            <a:avLst/>
          </a:prstGeom>
          <a:noFill/>
          <a:ln w="9525">
            <a:noFill/>
            <a:miter lim="800000"/>
            <a:headEnd/>
            <a:tailEnd/>
          </a:ln>
        </p:spPr>
      </p:pic>
    </p:spTree>
  </p:cSld>
  <p:clrMapOvr>
    <a:masterClrMapping/>
  </p:clrMapOvr>
  <p:transition/>
</p:sld>
</file>

<file path=ppt/slides/slide1070.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3444127" y="6545263"/>
            <a:ext cx="225574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http://www.umdartsfest.com/home.php</a:t>
            </a:r>
            <a:endParaRPr lang="en-US" sz="800" b="0" i="0" dirty="0">
              <a:solidFill>
                <a:srgbClr val="000000"/>
              </a:solidFill>
            </a:endParaRPr>
          </a:p>
        </p:txBody>
      </p:sp>
      <p:pic>
        <p:nvPicPr>
          <p:cNvPr id="13315" name="Picture 3"/>
          <p:cNvPicPr>
            <a:picLocks noChangeAspect="1" noChangeArrowheads="1"/>
          </p:cNvPicPr>
          <p:nvPr/>
        </p:nvPicPr>
        <p:blipFill>
          <a:blip r:embed="rId4" cstate="print"/>
          <a:srcRect/>
          <a:stretch>
            <a:fillRect/>
          </a:stretch>
        </p:blipFill>
        <p:spPr bwMode="auto">
          <a:xfrm>
            <a:off x="914400" y="1295400"/>
            <a:ext cx="7315200" cy="4572000"/>
          </a:xfrm>
          <a:prstGeom prst="rect">
            <a:avLst/>
          </a:prstGeom>
          <a:noFill/>
          <a:ln w="9525">
            <a:noFill/>
            <a:miter lim="800000"/>
            <a:headEnd/>
            <a:tailEnd/>
          </a:ln>
        </p:spPr>
      </p:pic>
    </p:spTree>
  </p:cSld>
  <p:clrMapOvr>
    <a:masterClrMapping/>
  </p:clrMapOvr>
  <p:transition/>
</p:sld>
</file>

<file path=ppt/slides/slide1071.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body" idx="4294967295"/>
          </p:nvPr>
        </p:nvSpPr>
        <p:spPr>
          <a:xfrm>
            <a:off x="460375" y="1598613"/>
            <a:ext cx="8226425" cy="4570412"/>
          </a:xfrm>
        </p:spPr>
        <p:txBody>
          <a:bodyPr/>
          <a:lstStyle/>
          <a:p>
            <a:pPr algn="ctr" eaLnBrk="1" hangingPunct="1">
              <a:buFontTx/>
              <a:buNone/>
            </a:pPr>
            <a:r>
              <a:rPr lang="en-US" sz="4400" b="1">
                <a:solidFill>
                  <a:srgbClr val="FF0000"/>
                </a:solidFill>
              </a:rPr>
              <a:t>the item or action itself </a:t>
            </a:r>
          </a:p>
          <a:p>
            <a:pPr algn="ctr" eaLnBrk="1" hangingPunct="1">
              <a:buFontTx/>
              <a:buNone/>
            </a:pPr>
            <a:r>
              <a:rPr lang="en-US" sz="4400" b="1">
                <a:solidFill>
                  <a:srgbClr val="FF0000"/>
                </a:solidFill>
              </a:rPr>
              <a:t>as a</a:t>
            </a:r>
          </a:p>
          <a:p>
            <a:pPr algn="ctr" eaLnBrk="1" hangingPunct="1">
              <a:buFontTx/>
              <a:buNone/>
            </a:pPr>
            <a:r>
              <a:rPr lang="en-US" sz="4400" b="1">
                <a:solidFill>
                  <a:srgbClr val="FF0000"/>
                </a:solidFill>
              </a:rPr>
              <a:t>Unit of Analysis</a:t>
            </a:r>
            <a:endParaRPr lang="en-US" sz="4400">
              <a:solidFill>
                <a:srgbClr val="FF0000"/>
              </a:solidFill>
            </a:endParaRPr>
          </a:p>
        </p:txBody>
      </p:sp>
    </p:spTree>
    <p:extLst>
      <p:ext uri="{BB962C8B-B14F-4D97-AF65-F5344CB8AC3E}">
        <p14:creationId xmlns:p14="http://schemas.microsoft.com/office/powerpoint/2010/main" val="1948875252"/>
      </p:ext>
    </p:extLst>
  </p:cSld>
  <p:clrMapOvr>
    <a:masterClrMapping/>
  </p:clrMapOvr>
  <p:transition/>
</p:sld>
</file>

<file path=ppt/slides/slide1072.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1893661" y="6492649"/>
            <a:ext cx="5308600" cy="274637"/>
          </a:xfrm>
          <a:prstGeom prst="rect">
            <a:avLst/>
          </a:prstGeom>
          <a:noFill/>
          <a:ln w="9525">
            <a:noFill/>
            <a:miter lim="800000"/>
            <a:headEnd/>
            <a:tailEnd/>
          </a:ln>
        </p:spPr>
        <p:txBody>
          <a:bodyPr wrap="none">
            <a:spAutoFit/>
          </a:bodyPr>
          <a:lstStyle/>
          <a:p>
            <a:pPr eaLnBrk="0" hangingPunct="0">
              <a:spcBef>
                <a:spcPct val="0"/>
              </a:spcBef>
            </a:pPr>
            <a:r>
              <a:rPr kumimoji="1" lang="en-US" sz="1200" b="0" i="0" dirty="0">
                <a:solidFill>
                  <a:srgbClr val="99CC00"/>
                </a:solidFill>
                <a:latin typeface="Arial" charset="0"/>
                <a:hlinkClick r:id="rId2"/>
              </a:rPr>
              <a:t>http://www.d.umn.edu/cla/faculty/troufs/anth3635/cetexts.html#CrisisofBirths</a:t>
            </a:r>
            <a:endParaRPr kumimoji="1" lang="en-US" sz="1200" b="0" i="0" dirty="0">
              <a:solidFill>
                <a:srgbClr val="99CC00"/>
              </a:solidFill>
              <a:latin typeface="Arial" charset="0"/>
            </a:endParaRPr>
          </a:p>
        </p:txBody>
      </p:sp>
      <p:pic>
        <p:nvPicPr>
          <p:cNvPr id="34819" name="Picture 3"/>
          <p:cNvPicPr>
            <a:picLocks noChangeAspect="1" noChangeArrowheads="1"/>
          </p:cNvPicPr>
          <p:nvPr/>
        </p:nvPicPr>
        <p:blipFill>
          <a:blip r:embed="rId3" cstate="print"/>
          <a:srcRect/>
          <a:stretch>
            <a:fillRect/>
          </a:stretch>
        </p:blipFill>
        <p:spPr bwMode="auto">
          <a:xfrm>
            <a:off x="2743200" y="239713"/>
            <a:ext cx="3638550" cy="5260975"/>
          </a:xfrm>
          <a:prstGeom prst="rect">
            <a:avLst/>
          </a:prstGeom>
          <a:noFill/>
          <a:ln w="28575">
            <a:noFill/>
            <a:miter lim="800000"/>
            <a:headEnd/>
            <a:tailEnd/>
          </a:ln>
        </p:spPr>
      </p:pic>
      <p:sp>
        <p:nvSpPr>
          <p:cNvPr id="34820" name="Text Box 4"/>
          <p:cNvSpPr txBox="1">
            <a:spLocks noChangeArrowheads="1"/>
          </p:cNvSpPr>
          <p:nvPr/>
        </p:nvSpPr>
        <p:spPr bwMode="auto">
          <a:xfrm>
            <a:off x="2801938" y="5605463"/>
            <a:ext cx="3503612" cy="828675"/>
          </a:xfrm>
          <a:prstGeom prst="rect">
            <a:avLst/>
          </a:prstGeom>
          <a:noFill/>
          <a:ln w="9525">
            <a:noFill/>
            <a:miter lim="800000"/>
            <a:headEnd/>
            <a:tailEnd/>
          </a:ln>
        </p:spPr>
        <p:txBody>
          <a:bodyPr wrap="none">
            <a:spAutoFit/>
          </a:bodyPr>
          <a:lstStyle/>
          <a:p>
            <a:r>
              <a:rPr lang="en-US" sz="1200" b="0" i="0" dirty="0">
                <a:solidFill>
                  <a:srgbClr val="000000"/>
                </a:solidFill>
                <a:latin typeface="Arial" charset="0"/>
              </a:rPr>
              <a:t>Elizabeth L. Krause</a:t>
            </a:r>
          </a:p>
          <a:p>
            <a:r>
              <a:rPr lang="en-US" sz="1200" dirty="0">
                <a:solidFill>
                  <a:srgbClr val="000000"/>
                </a:solidFill>
                <a:latin typeface="Arial" charset="0"/>
              </a:rPr>
              <a:t>A Crisis of Births: </a:t>
            </a:r>
          </a:p>
          <a:p>
            <a:pPr>
              <a:lnSpc>
                <a:spcPct val="90000"/>
              </a:lnSpc>
            </a:pPr>
            <a:r>
              <a:rPr lang="en-US" sz="1200" dirty="0">
                <a:solidFill>
                  <a:srgbClr val="000000"/>
                </a:solidFill>
                <a:latin typeface="Arial" charset="0"/>
              </a:rPr>
              <a:t>Population Politics and Family-Making in Italy</a:t>
            </a:r>
          </a:p>
          <a:p>
            <a:pPr>
              <a:lnSpc>
                <a:spcPct val="90000"/>
              </a:lnSpc>
            </a:pPr>
            <a:r>
              <a:rPr lang="en-US" sz="800" b="0" i="0" dirty="0">
                <a:solidFill>
                  <a:srgbClr val="000000"/>
                </a:solidFill>
                <a:latin typeface="Arial" charset="0"/>
              </a:rPr>
              <a:t>Belmont, CA: Thompson Wadsworth,  2005. </a:t>
            </a:r>
          </a:p>
        </p:txBody>
      </p:sp>
    </p:spTree>
    <p:extLst>
      <p:ext uri="{BB962C8B-B14F-4D97-AF65-F5344CB8AC3E}">
        <p14:creationId xmlns:p14="http://schemas.microsoft.com/office/powerpoint/2010/main" val="1129911521"/>
      </p:ext>
    </p:extLst>
  </p:cSld>
  <p:clrMapOvr>
    <a:masterClrMapping/>
  </p:clrMapOvr>
  <p:transition/>
</p:sld>
</file>

<file path=ppt/slides/slide1073.xml><?xml version="1.0" encoding="utf-8"?>
<p:sld xmlns:a="http://schemas.openxmlformats.org/drawingml/2006/main" xmlns:r="http://schemas.openxmlformats.org/officeDocument/2006/relationships" xmlns:p="http://schemas.openxmlformats.org/presentationml/2006/main" show="0">
  <p:cSld>
    <p:bg>
      <p:bgPr>
        <a:solidFill>
          <a:srgbClr val="FFFF00"/>
        </a:solidFill>
        <a:effectLst/>
      </p:bgPr>
    </p:bg>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409505" y="6421638"/>
            <a:ext cx="4301177" cy="33855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rgbClr val="99CC00"/>
                </a:solidFill>
                <a:latin typeface="Arial" charset="0"/>
                <a:hlinkClick r:id="rId2"/>
              </a:rPr>
              <a:t>http://www.d.umn.edu/cla/faculty/troufs/anth1095/index.html#text</a:t>
            </a:r>
            <a:endParaRPr kumimoji="1" lang="en-US" sz="800" b="0" i="0" dirty="0">
              <a:solidFill>
                <a:srgbClr val="99CC00"/>
              </a:solidFill>
              <a:latin typeface="Arial" charset="0"/>
            </a:endParaRPr>
          </a:p>
          <a:p>
            <a:pPr eaLnBrk="0" hangingPunct="0">
              <a:spcBef>
                <a:spcPct val="0"/>
              </a:spcBef>
            </a:pPr>
            <a:r>
              <a:rPr kumimoji="1" lang="en-US" sz="800" b="0" i="0" dirty="0">
                <a:solidFill>
                  <a:srgbClr val="99CC00"/>
                </a:solidFill>
                <a:hlinkClick r:id="rId3"/>
              </a:rPr>
              <a:t>http://www.d.umn.edu/cla/faculty/troufs/anth3635/cetexts.html#CrisisofBirths</a:t>
            </a:r>
            <a:endParaRPr kumimoji="1" lang="en-US" sz="800" b="0" i="0" dirty="0">
              <a:solidFill>
                <a:srgbClr val="99CC00"/>
              </a:solidFill>
              <a:latin typeface="Arial" charset="0"/>
            </a:endParaRPr>
          </a:p>
        </p:txBody>
      </p:sp>
      <p:sp>
        <p:nvSpPr>
          <p:cNvPr id="27651" name="Text Box 4"/>
          <p:cNvSpPr txBox="1">
            <a:spLocks noChangeArrowheads="1"/>
          </p:cNvSpPr>
          <p:nvPr/>
        </p:nvSpPr>
        <p:spPr bwMode="auto">
          <a:xfrm>
            <a:off x="685800" y="2971800"/>
            <a:ext cx="7772400" cy="3583545"/>
          </a:xfrm>
          <a:prstGeom prst="rect">
            <a:avLst/>
          </a:prstGeom>
          <a:noFill/>
          <a:ln w="9525">
            <a:noFill/>
            <a:miter lim="800000"/>
            <a:headEnd/>
            <a:tailEnd/>
          </a:ln>
        </p:spPr>
        <p:txBody>
          <a:bodyPr>
            <a:spAutoFit/>
          </a:bodyPr>
          <a:lstStyle/>
          <a:p>
            <a:pPr>
              <a:spcBef>
                <a:spcPts val="200"/>
              </a:spcBef>
            </a:pPr>
            <a:r>
              <a:rPr lang="en-US" sz="2400" i="0" dirty="0">
                <a:solidFill>
                  <a:srgbClr val="000000"/>
                </a:solidFill>
              </a:rPr>
              <a:t>How does </a:t>
            </a:r>
            <a:r>
              <a:rPr lang="it-IT" sz="2400" i="0" dirty="0">
                <a:solidFill>
                  <a:srgbClr val="000000"/>
                </a:solidFill>
              </a:rPr>
              <a:t>Martin J. Gannon </a:t>
            </a:r>
          </a:p>
          <a:p>
            <a:pPr>
              <a:spcBef>
                <a:spcPts val="200"/>
              </a:spcBef>
            </a:pPr>
            <a:r>
              <a:rPr lang="it-IT" sz="2400" i="0" dirty="0">
                <a:solidFill>
                  <a:srgbClr val="000000"/>
                </a:solidFill>
              </a:rPr>
              <a:t>and Rajnandini </a:t>
            </a:r>
            <a:r>
              <a:rPr lang="en-US" sz="2400" i="0" dirty="0">
                <a:solidFill>
                  <a:srgbClr val="000000"/>
                </a:solidFill>
              </a:rPr>
              <a:t>Pillai’s </a:t>
            </a:r>
          </a:p>
          <a:p>
            <a:pPr>
              <a:spcBef>
                <a:spcPts val="200"/>
              </a:spcBef>
            </a:pPr>
            <a:r>
              <a:rPr lang="en-US" sz="2400" i="0" dirty="0">
                <a:solidFill>
                  <a:srgbClr val="000000"/>
                </a:solidFill>
              </a:rPr>
              <a:t>metaphorical analysis </a:t>
            </a:r>
          </a:p>
          <a:p>
            <a:r>
              <a:rPr lang="en-US" sz="1800" i="0" dirty="0">
                <a:solidFill>
                  <a:srgbClr val="E6B9B8"/>
                </a:solidFill>
              </a:rPr>
              <a:t>in </a:t>
            </a:r>
            <a:r>
              <a:rPr lang="en-US" sz="1800" dirty="0">
                <a:solidFill>
                  <a:srgbClr val="E6B9B8"/>
                </a:solidFill>
              </a:rPr>
              <a:t>Understanding Global Cultures: Metaphorical Journeys Through 29 Nations, Clusters of Nations, Continents, and Diversity, Fourth Edition</a:t>
            </a:r>
            <a:r>
              <a:rPr lang="en-US" sz="1800" i="0" dirty="0">
                <a:solidFill>
                  <a:srgbClr val="E6B9B8"/>
                </a:solidFill>
              </a:rPr>
              <a:t> </a:t>
            </a:r>
            <a:endParaRPr lang="en-US" sz="2000" i="0" dirty="0">
              <a:solidFill>
                <a:srgbClr val="E6B9B8"/>
              </a:solidFill>
            </a:endParaRPr>
          </a:p>
          <a:p>
            <a:r>
              <a:rPr lang="en-US" sz="2400" i="0" dirty="0">
                <a:solidFill>
                  <a:srgbClr val="000000"/>
                </a:solidFill>
              </a:rPr>
              <a:t>compare and contrast with </a:t>
            </a:r>
          </a:p>
          <a:p>
            <a:r>
              <a:rPr lang="en-US" sz="2400" i="0" dirty="0">
                <a:solidFill>
                  <a:srgbClr val="000000"/>
                </a:solidFill>
              </a:rPr>
              <a:t>Elizabeth L. Krause's analysis </a:t>
            </a:r>
          </a:p>
          <a:p>
            <a:pPr>
              <a:spcBef>
                <a:spcPts val="24"/>
              </a:spcBef>
            </a:pPr>
            <a:r>
              <a:rPr lang="en-US" sz="1800" i="0" dirty="0">
                <a:solidFill>
                  <a:srgbClr val="E6B9B8"/>
                </a:solidFill>
              </a:rPr>
              <a:t>in </a:t>
            </a:r>
            <a:r>
              <a:rPr lang="en-US" sz="1800" dirty="0">
                <a:solidFill>
                  <a:srgbClr val="E6B9B8"/>
                </a:solidFill>
              </a:rPr>
              <a:t>A Crisis of Births: Population Politics </a:t>
            </a:r>
          </a:p>
          <a:p>
            <a:pPr>
              <a:spcBef>
                <a:spcPts val="24"/>
              </a:spcBef>
            </a:pPr>
            <a:r>
              <a:rPr lang="en-US" sz="1800" dirty="0">
                <a:solidFill>
                  <a:srgbClr val="E6B9B8"/>
                </a:solidFill>
              </a:rPr>
              <a:t>and Family-Making in Italy?</a:t>
            </a:r>
            <a:endParaRPr lang="en-US" sz="2000" i="0" dirty="0">
              <a:solidFill>
                <a:srgbClr val="000000"/>
              </a:solidFill>
            </a:endParaRPr>
          </a:p>
        </p:txBody>
      </p:sp>
      <p:pic>
        <p:nvPicPr>
          <p:cNvPr id="27653" name="Picture 6"/>
          <p:cNvPicPr>
            <a:picLocks noChangeAspect="1" noChangeArrowheads="1"/>
          </p:cNvPicPr>
          <p:nvPr/>
        </p:nvPicPr>
        <p:blipFill>
          <a:blip r:embed="rId4" cstate="print"/>
          <a:srcRect/>
          <a:stretch>
            <a:fillRect/>
          </a:stretch>
        </p:blipFill>
        <p:spPr bwMode="auto">
          <a:xfrm>
            <a:off x="6607792" y="152400"/>
            <a:ext cx="1792287" cy="2590800"/>
          </a:xfrm>
          <a:prstGeom prst="rect">
            <a:avLst/>
          </a:prstGeom>
          <a:noFill/>
          <a:ln w="28575">
            <a:noFill/>
            <a:miter lim="800000"/>
            <a:headEnd/>
            <a:tailEnd/>
          </a:ln>
        </p:spPr>
      </p:pic>
      <p:sp>
        <p:nvSpPr>
          <p:cNvPr id="27654" name="Rectangle 8"/>
          <p:cNvSpPr>
            <a:spLocks noChangeArrowheads="1"/>
          </p:cNvSpPr>
          <p:nvPr/>
        </p:nvSpPr>
        <p:spPr bwMode="auto">
          <a:xfrm>
            <a:off x="3378200" y="2057400"/>
            <a:ext cx="2387600" cy="579437"/>
          </a:xfrm>
          <a:prstGeom prst="rect">
            <a:avLst/>
          </a:prstGeom>
          <a:noFill/>
          <a:ln w="9525">
            <a:noFill/>
            <a:miter lim="800000"/>
            <a:headEnd/>
            <a:tailEnd/>
          </a:ln>
        </p:spPr>
        <p:txBody>
          <a:bodyPr wrap="none">
            <a:spAutoFit/>
          </a:bodyPr>
          <a:lstStyle/>
          <a:p>
            <a:r>
              <a:rPr lang="en-US" i="0">
                <a:solidFill>
                  <a:srgbClr val="000000"/>
                </a:solidFill>
              </a:rPr>
              <a:t>Question:</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52400"/>
            <a:ext cx="1815981" cy="2590800"/>
          </a:xfrm>
          <a:prstGeom prst="rect">
            <a:avLst/>
          </a:prstGeom>
        </p:spPr>
      </p:pic>
    </p:spTree>
    <p:extLst>
      <p:ext uri="{BB962C8B-B14F-4D97-AF65-F5344CB8AC3E}">
        <p14:creationId xmlns:p14="http://schemas.microsoft.com/office/powerpoint/2010/main" val="3259274701"/>
      </p:ext>
    </p:extLst>
  </p:cSld>
  <p:clrMapOvr>
    <a:masterClrMapping/>
  </p:clrMapOvr>
  <p:transition/>
</p:sld>
</file>

<file path=ppt/slides/slide1074.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eaLnBrk="0" hangingPunct="0">
              <a:spcBef>
                <a:spcPct val="0"/>
              </a:spcBef>
            </a:pPr>
            <a:r>
              <a:rPr kumimoji="1" lang="en-US" sz="800" b="0" i="0" dirty="0">
                <a:solidFill>
                  <a:srgbClr val="99CC00"/>
                </a:solidFill>
                <a:latin typeface="Arial" charset="0"/>
                <a:hlinkClick r:id="rId2"/>
              </a:rPr>
              <a:t>http://www.d.umn.edu/cla/faculty/troufs/anth1095/index.html#text</a:t>
            </a:r>
            <a:endParaRPr kumimoji="1" lang="en-US" sz="800" b="0" i="0" dirty="0">
              <a:solidFill>
                <a:srgbClr val="99CC00"/>
              </a:solidFill>
              <a:latin typeface="Arial" charset="0"/>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68" y="1497559"/>
            <a:ext cx="7772400" cy="436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Freeform 7"/>
          <p:cNvSpPr/>
          <p:nvPr/>
        </p:nvSpPr>
        <p:spPr bwMode="auto">
          <a:xfrm>
            <a:off x="6979408" y="2477471"/>
            <a:ext cx="1193781" cy="523519"/>
          </a:xfrm>
          <a:custGeom>
            <a:avLst/>
            <a:gdLst>
              <a:gd name="connsiteX0" fmla="*/ 822489 w 1193781"/>
              <a:gd name="connsiteY0" fmla="*/ 457458 h 523519"/>
              <a:gd name="connsiteX1" fmla="*/ 365289 w 1193781"/>
              <a:gd name="connsiteY1" fmla="*/ 516452 h 523519"/>
              <a:gd name="connsiteX2" fmla="*/ 11327 w 1193781"/>
              <a:gd name="connsiteY2" fmla="*/ 280477 h 523519"/>
              <a:gd name="connsiteX3" fmla="*/ 129315 w 1193781"/>
              <a:gd name="connsiteY3" fmla="*/ 59252 h 523519"/>
              <a:gd name="connsiteX4" fmla="*/ 542269 w 1193781"/>
              <a:gd name="connsiteY4" fmla="*/ 258 h 523519"/>
              <a:gd name="connsiteX5" fmla="*/ 851986 w 1193781"/>
              <a:gd name="connsiteY5" fmla="*/ 74000 h 523519"/>
              <a:gd name="connsiteX6" fmla="*/ 1176450 w 1193781"/>
              <a:gd name="connsiteY6" fmla="*/ 191987 h 523519"/>
              <a:gd name="connsiteX7" fmla="*/ 1132205 w 1193781"/>
              <a:gd name="connsiteY7" fmla="*/ 354219 h 523519"/>
              <a:gd name="connsiteX8" fmla="*/ 984721 w 1193781"/>
              <a:gd name="connsiteY8" fmla="*/ 413213 h 523519"/>
              <a:gd name="connsiteX9" fmla="*/ 822489 w 1193781"/>
              <a:gd name="connsiteY9" fmla="*/ 457458 h 52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93781" h="523519">
                <a:moveTo>
                  <a:pt x="822489" y="457458"/>
                </a:moveTo>
                <a:cubicBezTo>
                  <a:pt x="719251" y="474664"/>
                  <a:pt x="500483" y="545949"/>
                  <a:pt x="365289" y="516452"/>
                </a:cubicBezTo>
                <a:cubicBezTo>
                  <a:pt x="230095" y="486955"/>
                  <a:pt x="50656" y="356677"/>
                  <a:pt x="11327" y="280477"/>
                </a:cubicBezTo>
                <a:cubicBezTo>
                  <a:pt x="-28002" y="204277"/>
                  <a:pt x="40825" y="105955"/>
                  <a:pt x="129315" y="59252"/>
                </a:cubicBezTo>
                <a:cubicBezTo>
                  <a:pt x="217805" y="12549"/>
                  <a:pt x="421824" y="-2200"/>
                  <a:pt x="542269" y="258"/>
                </a:cubicBezTo>
                <a:cubicBezTo>
                  <a:pt x="662714" y="2716"/>
                  <a:pt x="746289" y="42045"/>
                  <a:pt x="851986" y="74000"/>
                </a:cubicBezTo>
                <a:cubicBezTo>
                  <a:pt x="957683" y="105955"/>
                  <a:pt x="1129747" y="145284"/>
                  <a:pt x="1176450" y="191987"/>
                </a:cubicBezTo>
                <a:cubicBezTo>
                  <a:pt x="1223153" y="238690"/>
                  <a:pt x="1164160" y="317348"/>
                  <a:pt x="1132205" y="354219"/>
                </a:cubicBezTo>
                <a:cubicBezTo>
                  <a:pt x="1100250" y="391090"/>
                  <a:pt x="1028966" y="396007"/>
                  <a:pt x="984721" y="413213"/>
                </a:cubicBezTo>
                <a:cubicBezTo>
                  <a:pt x="940476" y="430419"/>
                  <a:pt x="925727" y="440252"/>
                  <a:pt x="822489" y="457458"/>
                </a:cubicBezTo>
                <a:close/>
              </a:path>
            </a:pathLst>
          </a:cu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3000" y="2057400"/>
            <a:ext cx="1905000" cy="2717800"/>
          </a:xfrm>
          <a:prstGeom prst="rect">
            <a:avLst/>
          </a:prstGeom>
        </p:spPr>
      </p:pic>
      <p:sp>
        <p:nvSpPr>
          <p:cNvPr id="10" name="Freeform 9"/>
          <p:cNvSpPr/>
          <p:nvPr/>
        </p:nvSpPr>
        <p:spPr bwMode="auto">
          <a:xfrm>
            <a:off x="6961609" y="2428807"/>
            <a:ext cx="1267991" cy="552624"/>
          </a:xfrm>
          <a:custGeom>
            <a:avLst/>
            <a:gdLst>
              <a:gd name="connsiteX0" fmla="*/ 701791 w 1267991"/>
              <a:gd name="connsiteY0" fmla="*/ 520870 h 552624"/>
              <a:gd name="connsiteX1" fmla="*/ 141352 w 1267991"/>
              <a:gd name="connsiteY1" fmla="*/ 461877 h 552624"/>
              <a:gd name="connsiteX2" fmla="*/ 8617 w 1267991"/>
              <a:gd name="connsiteY2" fmla="*/ 181658 h 552624"/>
              <a:gd name="connsiteX3" fmla="*/ 318333 w 1267991"/>
              <a:gd name="connsiteY3" fmla="*/ 4677 h 552624"/>
              <a:gd name="connsiteX4" fmla="*/ 834526 w 1267991"/>
              <a:gd name="connsiteY4" fmla="*/ 63670 h 552624"/>
              <a:gd name="connsiteX5" fmla="*/ 1247481 w 1267991"/>
              <a:gd name="connsiteY5" fmla="*/ 196406 h 552624"/>
              <a:gd name="connsiteX6" fmla="*/ 1188488 w 1267991"/>
              <a:gd name="connsiteY6" fmla="*/ 358638 h 552624"/>
              <a:gd name="connsiteX7" fmla="*/ 1041004 w 1267991"/>
              <a:gd name="connsiteY7" fmla="*/ 476625 h 552624"/>
              <a:gd name="connsiteX8" fmla="*/ 923017 w 1267991"/>
              <a:gd name="connsiteY8" fmla="*/ 550367 h 552624"/>
              <a:gd name="connsiteX9" fmla="*/ 701791 w 1267991"/>
              <a:gd name="connsiteY9" fmla="*/ 520870 h 55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7991" h="552624">
                <a:moveTo>
                  <a:pt x="701791" y="520870"/>
                </a:moveTo>
                <a:cubicBezTo>
                  <a:pt x="571514" y="506122"/>
                  <a:pt x="256881" y="518412"/>
                  <a:pt x="141352" y="461877"/>
                </a:cubicBezTo>
                <a:cubicBezTo>
                  <a:pt x="25823" y="405342"/>
                  <a:pt x="-20880" y="257858"/>
                  <a:pt x="8617" y="181658"/>
                </a:cubicBezTo>
                <a:cubicBezTo>
                  <a:pt x="38114" y="105458"/>
                  <a:pt x="180682" y="24342"/>
                  <a:pt x="318333" y="4677"/>
                </a:cubicBezTo>
                <a:cubicBezTo>
                  <a:pt x="455984" y="-14988"/>
                  <a:pt x="679668" y="31715"/>
                  <a:pt x="834526" y="63670"/>
                </a:cubicBezTo>
                <a:cubicBezTo>
                  <a:pt x="989384" y="95625"/>
                  <a:pt x="1188487" y="147245"/>
                  <a:pt x="1247481" y="196406"/>
                </a:cubicBezTo>
                <a:cubicBezTo>
                  <a:pt x="1306475" y="245567"/>
                  <a:pt x="1222901" y="311935"/>
                  <a:pt x="1188488" y="358638"/>
                </a:cubicBezTo>
                <a:cubicBezTo>
                  <a:pt x="1154075" y="405341"/>
                  <a:pt x="1085249" y="444670"/>
                  <a:pt x="1041004" y="476625"/>
                </a:cubicBezTo>
                <a:cubicBezTo>
                  <a:pt x="996759" y="508580"/>
                  <a:pt x="982011" y="540535"/>
                  <a:pt x="923017" y="550367"/>
                </a:cubicBezTo>
                <a:cubicBezTo>
                  <a:pt x="864023" y="560199"/>
                  <a:pt x="832068" y="535618"/>
                  <a:pt x="701791" y="520870"/>
                </a:cubicBezTo>
                <a:close/>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endParaRPr>
          </a:p>
        </p:txBody>
      </p:sp>
    </p:spTree>
    <p:extLst>
      <p:ext uri="{BB962C8B-B14F-4D97-AF65-F5344CB8AC3E}">
        <p14:creationId xmlns:p14="http://schemas.microsoft.com/office/powerpoint/2010/main" val="120719530"/>
      </p:ext>
    </p:extLst>
  </p:cSld>
  <p:clrMapOvr>
    <a:masterClrMapping/>
  </p:clrMapOvr>
  <p:transition/>
</p:sld>
</file>

<file path=ppt/slides/slide1075.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785971" y="5867400"/>
            <a:ext cx="2225289" cy="246221"/>
          </a:xfrm>
          <a:prstGeom prst="rect">
            <a:avLst/>
          </a:prstGeom>
          <a:noFill/>
          <a:ln w="9525">
            <a:noFill/>
            <a:miter lim="800000"/>
            <a:headEnd/>
            <a:tailEnd/>
          </a:ln>
        </p:spPr>
        <p:txBody>
          <a:bodyPr vert="horz" wrap="none" lIns="91440" tIns="45720" rIns="91440" bIns="45720" numCol="1" anchor="ctr" anchorCtr="0" compatLnSpc="1">
            <a:prstTxWarp prst="textNoShape">
              <a:avLst/>
            </a:prstTxWarp>
            <a:spAutoFit/>
          </a:bodyPr>
          <a:lstStyle/>
          <a:p>
            <a:pPr>
              <a:defRPr/>
            </a:pPr>
            <a:r>
              <a:rPr lang="en-US" sz="1000" i="0" dirty="0">
                <a:solidFill>
                  <a:srgbClr val="000000"/>
                </a:solidFill>
                <a:latin typeface="Arial"/>
              </a:rPr>
              <a:t>Copyright © Tim Roufs 2009-2015</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762000"/>
            <a:ext cx="8686800" cy="5490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FFFFFF"/>
                </a:solidFill>
              </a:rPr>
              <a:t>© 2009-2023  </a:t>
            </a:r>
            <a:r>
              <a:rPr lang="en-US" sz="800" b="0" dirty="0">
                <a:solidFill>
                  <a:srgbClr val="FFFFFF"/>
                </a:solidFill>
                <a:hlinkClick r:id="rId4"/>
              </a:rPr>
              <a:t>Timothy G. Roufs</a:t>
            </a:r>
            <a:r>
              <a:rPr lang="en-US" sz="800" b="0" dirty="0">
                <a:solidFill>
                  <a:srgbClr val="FFFFFF"/>
                </a:solidFill>
              </a:rPr>
              <a:t>, University of Minnesota Duluth</a:t>
            </a:r>
            <a:endParaRPr kumimoji="1" lang="en-US" sz="800" b="0" dirty="0">
              <a:solidFill>
                <a:srgbClr val="FFFFFF"/>
              </a:solidFill>
            </a:endParaRPr>
          </a:p>
        </p:txBody>
      </p:sp>
    </p:spTree>
    <p:extLst>
      <p:ext uri="{BB962C8B-B14F-4D97-AF65-F5344CB8AC3E}">
        <p14:creationId xmlns:p14="http://schemas.microsoft.com/office/powerpoint/2010/main" val="3123929696"/>
      </p:ext>
    </p:extLst>
  </p:cSld>
  <p:clrMapOvr>
    <a:masterClrMapping/>
  </p:clrMapOvr>
  <p:transition/>
</p:sld>
</file>

<file path=ppt/slides/slide10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And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to </a:t>
            </a:r>
          </a:p>
          <a:p>
            <a:r>
              <a:rPr lang="en-US" sz="2400" dirty="0">
                <a:ln w="12700">
                  <a:solidFill>
                    <a:srgbClr val="BBE0E3"/>
                  </a:solidFill>
                </a:ln>
                <a:solidFill>
                  <a:srgbClr val="000000"/>
                </a:solidFill>
                <a:effectLst>
                  <a:outerShdw blurRad="50800" dist="38100" algn="l" rotWithShape="0">
                    <a:prstClr val="black">
                      <a:alpha val="40000"/>
                    </a:prstClr>
                  </a:outerShdw>
                </a:effectLst>
              </a:rPr>
              <a:t>the Makings of a Metaphor</a:t>
            </a:r>
          </a:p>
        </p:txBody>
      </p:sp>
      <p:sp>
        <p:nvSpPr>
          <p:cNvPr id="13"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2009-2023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spTree>
    <p:extLst>
      <p:ext uri="{BB962C8B-B14F-4D97-AF65-F5344CB8AC3E}">
        <p14:creationId xmlns:p14="http://schemas.microsoft.com/office/powerpoint/2010/main" val="1490883673"/>
      </p:ext>
    </p:extLst>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C8A87D7-7FA7-4C68-A36E-34D5151A9E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4400" y="1066800"/>
            <a:ext cx="7315200" cy="4876800"/>
          </a:xfrm>
          <a:prstGeom prst="rect">
            <a:avLst/>
          </a:prstGeom>
        </p:spPr>
      </p:pic>
      <p:sp>
        <p:nvSpPr>
          <p:cNvPr id="4" name="Arrow: Up 3">
            <a:extLst>
              <a:ext uri="{FF2B5EF4-FFF2-40B4-BE49-F238E27FC236}">
                <a16:creationId xmlns:a16="http://schemas.microsoft.com/office/drawing/2014/main" id="{0868C402-727C-4941-902C-F9CD28761D0E}"/>
              </a:ext>
            </a:extLst>
          </p:cNvPr>
          <p:cNvSpPr/>
          <p:nvPr/>
        </p:nvSpPr>
        <p:spPr>
          <a:xfrm>
            <a:off x="3848100" y="2438401"/>
            <a:ext cx="723900" cy="2514600"/>
          </a:xfrm>
          <a:prstGeom prst="upArrow">
            <a:avLst/>
          </a:prstGeom>
          <a:solidFill>
            <a:srgbClr val="009246"/>
          </a:solidFill>
          <a:ln w="76200">
            <a:solidFill>
              <a:srgbClr val="CE2B3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Arrow: Up 6">
            <a:extLst>
              <a:ext uri="{FF2B5EF4-FFF2-40B4-BE49-F238E27FC236}">
                <a16:creationId xmlns:a16="http://schemas.microsoft.com/office/drawing/2014/main" id="{1891AC50-5FA8-48B4-B9EB-E1425000B48C}"/>
              </a:ext>
            </a:extLst>
          </p:cNvPr>
          <p:cNvSpPr/>
          <p:nvPr/>
        </p:nvSpPr>
        <p:spPr>
          <a:xfrm>
            <a:off x="4800600" y="2590801"/>
            <a:ext cx="723900" cy="2514600"/>
          </a:xfrm>
          <a:prstGeom prst="upArrow">
            <a:avLst/>
          </a:prstGeom>
          <a:solidFill>
            <a:srgbClr val="CE2B37"/>
          </a:solidFill>
          <a:ln w="76200">
            <a:solidFill>
              <a:srgbClr val="0092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114588729"/>
      </p:ext>
    </p:extLst>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1357086"/>
            <a:ext cx="7315200" cy="4967514"/>
          </a:xfrm>
        </p:spPr>
        <p:txBody>
          <a:bodyPr/>
          <a:lstStyle/>
          <a:p>
            <a:pPr marL="0" indent="0" algn="ctr" eaLnBrk="1" hangingPunct="1">
              <a:buNone/>
            </a:pPr>
            <a:r>
              <a:rPr lang="en-US" sz="2800" dirty="0">
                <a:solidFill>
                  <a:schemeClr val="accent1"/>
                </a:solidFill>
              </a:rPr>
              <a:t>Before unification, Italians never quite identified with the many foreign bodies that conquered and ruled them.  </a:t>
            </a:r>
          </a:p>
          <a:p>
            <a:pPr marL="0" indent="0" algn="ctr" eaLnBrk="1" hangingPunct="1">
              <a:buNone/>
            </a:pPr>
            <a:r>
              <a:rPr lang="en-US" sz="3600" b="1" dirty="0"/>
              <a:t>This is a possible explanation for Italians’ historic contempt for the law and paying taxes</a:t>
            </a:r>
            <a:endParaRPr lang="en-US" dirty="0"/>
          </a:p>
          <a:p>
            <a:pPr marL="0" indent="0" algn="ctr" eaLnBrk="1" hangingPunct="1">
              <a:buNone/>
            </a:pPr>
            <a:r>
              <a:rPr lang="en-US" sz="2800" dirty="0">
                <a:solidFill>
                  <a:schemeClr val="accent1"/>
                </a:solidFill>
              </a:rPr>
              <a:t>and even though Italians have been influenced overwhelmingly by foreign rule, they have managed to create a culture that is distinctly their own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524000"/>
            <a:ext cx="9144000" cy="4849567"/>
          </a:xfrm>
          <a:prstGeom prst="rect">
            <a:avLst/>
          </a:prstGeom>
        </p:spPr>
      </p:pic>
      <p:sp>
        <p:nvSpPr>
          <p:cNvPr id="5" name="Rectangle 4"/>
          <p:cNvSpPr/>
          <p:nvPr/>
        </p:nvSpPr>
        <p:spPr>
          <a:xfrm>
            <a:off x="685800" y="457200"/>
            <a:ext cx="7848600" cy="830997"/>
          </a:xfrm>
          <a:prstGeom prst="rect">
            <a:avLst/>
          </a:prstGeom>
        </p:spPr>
        <p:txBody>
          <a:bodyPr wrap="square">
            <a:spAutoFit/>
          </a:bodyPr>
          <a:lstStyle/>
          <a:p>
            <a:r>
              <a:rPr lang="en-US" sz="2400" i="0" dirty="0">
                <a:solidFill>
                  <a:schemeClr val="bg1"/>
                </a:solidFill>
              </a:rPr>
              <a:t>“On Day 1 of Broad Lockdown, a Debate Arises: Can Italians Follow the Rules?”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0" y="2133600"/>
            <a:ext cx="1905000" cy="276225"/>
          </a:xfrm>
          <a:prstGeom prst="rect">
            <a:avLst/>
          </a:prstGeom>
        </p:spPr>
      </p:pic>
      <p:sp>
        <p:nvSpPr>
          <p:cNvPr id="7" name="Rectangle 6"/>
          <p:cNvSpPr/>
          <p:nvPr/>
        </p:nvSpPr>
        <p:spPr>
          <a:xfrm>
            <a:off x="7363216" y="2522517"/>
            <a:ext cx="1199367" cy="246221"/>
          </a:xfrm>
          <a:prstGeom prst="rect">
            <a:avLst/>
          </a:prstGeom>
        </p:spPr>
        <p:txBody>
          <a:bodyPr wrap="none">
            <a:spAutoFit/>
          </a:bodyPr>
          <a:lstStyle/>
          <a:p>
            <a:r>
              <a:rPr lang="en-US" sz="1000" b="0" i="0" dirty="0">
                <a:solidFill>
                  <a:schemeClr val="bg1"/>
                </a:solidFill>
              </a:rPr>
              <a:t>March 19, 2020</a:t>
            </a:r>
          </a:p>
        </p:txBody>
      </p:sp>
      <p:sp>
        <p:nvSpPr>
          <p:cNvPr id="8" name="Rectangle 7"/>
          <p:cNvSpPr/>
          <p:nvPr/>
        </p:nvSpPr>
        <p:spPr>
          <a:xfrm>
            <a:off x="1219200" y="6477000"/>
            <a:ext cx="6705600" cy="215444"/>
          </a:xfrm>
          <a:prstGeom prst="rect">
            <a:avLst/>
          </a:prstGeom>
        </p:spPr>
        <p:txBody>
          <a:bodyPr wrap="square">
            <a:spAutoFit/>
          </a:bodyPr>
          <a:lstStyle/>
          <a:p>
            <a:r>
              <a:rPr lang="en-US" sz="800" b="0" i="0" dirty="0">
                <a:hlinkClick r:id="rId4"/>
              </a:rPr>
              <a:t>https://www.nytimes.com/2020/03/08/world/europe/italy-coronavirus-quarantine.html?referringSource=articleShare</a:t>
            </a:r>
            <a:endParaRPr lang="en-US" sz="800" b="0" i="0" dirty="0"/>
          </a:p>
        </p:txBody>
      </p:sp>
    </p:spTree>
    <p:extLst>
      <p:ext uri="{BB962C8B-B14F-4D97-AF65-F5344CB8AC3E}">
        <p14:creationId xmlns:p14="http://schemas.microsoft.com/office/powerpoint/2010/main" val="1001506023"/>
      </p:ext>
    </p:extLst>
  </p:cSld>
  <p:clrMapOvr>
    <a:masterClrMapping/>
  </p:clrMapOvr>
</p:sld>
</file>

<file path=ppt/theme/theme1.xml><?xml version="1.0" encoding="utf-8"?>
<a:theme xmlns:a="http://schemas.openxmlformats.org/drawingml/2006/main" name="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7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9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Marble">
  <a:themeElements>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fontScheme name="Marbl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clrMap bg1="dk2" tx1="lt1" bg2="dk1" tx2="lt2" accent1="accent1" accent2="accent2" accent3="accent3" accent4="accent4" accent5="accent5" accent6="accent6" hlink="hlink" folHlink="folHlink"/>
    </a:extraClrScheme>
    <a:extraClrScheme>
      <a:clrScheme name="Marble 2">
        <a:dk1>
          <a:srgbClr val="000000"/>
        </a:dk1>
        <a:lt1>
          <a:srgbClr val="EAEAEA"/>
        </a:lt1>
        <a:dk2>
          <a:srgbClr val="FFCC99"/>
        </a:dk2>
        <a:lt2>
          <a:srgbClr val="FFCC66"/>
        </a:lt2>
        <a:accent1>
          <a:srgbClr val="FF9933"/>
        </a:accent1>
        <a:accent2>
          <a:srgbClr val="996600"/>
        </a:accent2>
        <a:accent3>
          <a:srgbClr val="FFE2CA"/>
        </a:accent3>
        <a:accent4>
          <a:srgbClr val="C8C8C8"/>
        </a:accent4>
        <a:accent5>
          <a:srgbClr val="FFCAAD"/>
        </a:accent5>
        <a:accent6>
          <a:srgbClr val="8A5C00"/>
        </a:accent6>
        <a:hlink>
          <a:srgbClr val="FF5050"/>
        </a:hlink>
        <a:folHlink>
          <a:srgbClr val="FFCC99"/>
        </a:folHlink>
      </a:clrScheme>
      <a:clrMap bg1="dk2" tx1="lt1" bg2="dk1" tx2="lt2" accent1="accent1" accent2="accent2" accent3="accent3" accent4="accent4" accent5="accent5" accent6="accent6" hlink="hlink" folHlink="folHlink"/>
    </a:extraClrScheme>
    <a:extraClrScheme>
      <a:clrScheme name="Marble 3">
        <a:dk1>
          <a:srgbClr val="000000"/>
        </a:dk1>
        <a:lt1>
          <a:srgbClr val="FFFFFF"/>
        </a:lt1>
        <a:dk2>
          <a:srgbClr val="EAEAEA"/>
        </a:dk2>
        <a:lt2>
          <a:srgbClr val="FFFFFF"/>
        </a:lt2>
        <a:accent1>
          <a:srgbClr val="CBCBCB"/>
        </a:accent1>
        <a:accent2>
          <a:srgbClr val="333333"/>
        </a:accent2>
        <a:accent3>
          <a:srgbClr val="F3F3F3"/>
        </a:accent3>
        <a:accent4>
          <a:srgbClr val="DADADA"/>
        </a:accent4>
        <a:accent5>
          <a:srgbClr val="E2E2E2"/>
        </a:accent5>
        <a:accent6>
          <a:srgbClr val="2D2D2D"/>
        </a:accent6>
        <a:hlink>
          <a:srgbClr val="C0C0C0"/>
        </a:hlink>
        <a:folHlink>
          <a:srgbClr val="EAEAEA"/>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3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1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1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1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2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2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2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2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2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2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2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3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3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3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3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3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3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3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2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41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4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4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4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6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4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4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5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5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4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5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_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5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4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5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3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55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56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57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2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5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59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1.xml><?xml version="1.0" encoding="utf-8"?>
<a:theme xmlns:a="http://schemas.openxmlformats.org/drawingml/2006/main" name="60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6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6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63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5.xml><?xml version="1.0" encoding="utf-8"?>
<a:theme xmlns:a="http://schemas.openxmlformats.org/drawingml/2006/main" name="6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65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7.xml><?xml version="1.0" encoding="utf-8"?>
<a:theme xmlns:a="http://schemas.openxmlformats.org/drawingml/2006/main" name="1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2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2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0.xml><?xml version="1.0" encoding="utf-8"?>
<a:theme xmlns:a="http://schemas.openxmlformats.org/drawingml/2006/main" name="3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2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6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3.xml><?xml version="1.0" encoding="utf-8"?>
<a:theme xmlns:a="http://schemas.openxmlformats.org/drawingml/2006/main" name="6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6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5.xml><?xml version="1.0" encoding="utf-8"?>
<a:theme xmlns:a="http://schemas.openxmlformats.org/drawingml/2006/main" name="6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7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7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7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9.xml><?xml version="1.0" encoding="utf-8"?>
<a:theme xmlns:a="http://schemas.openxmlformats.org/drawingml/2006/main" name="76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0.xml><?xml version="1.0" encoding="utf-8"?>
<a:theme xmlns:a="http://schemas.openxmlformats.org/drawingml/2006/main" name="7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1.xml><?xml version="1.0" encoding="utf-8"?>
<a:theme xmlns:a="http://schemas.openxmlformats.org/drawingml/2006/main" name="7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2.xml><?xml version="1.0" encoding="utf-8"?>
<a:theme xmlns:a="http://schemas.openxmlformats.org/drawingml/2006/main" name="7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3.xml><?xml version="1.0" encoding="utf-8"?>
<a:theme xmlns:a="http://schemas.openxmlformats.org/drawingml/2006/main" name="8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7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6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Designs\Expedition.pot</Template>
  <TotalTime>18650</TotalTime>
  <Words>45039</Words>
  <Application>Microsoft Office PowerPoint</Application>
  <PresentationFormat>On-screen Show (4:3)</PresentationFormat>
  <Paragraphs>5337</Paragraphs>
  <Slides>1079</Slides>
  <Notes>339</Notes>
  <HiddenSlides>177</HiddenSlides>
  <MMClips>0</MMClips>
  <ScaleCrop>false</ScaleCrop>
  <HeadingPairs>
    <vt:vector size="6" baseType="variant">
      <vt:variant>
        <vt:lpstr>Fonts Used</vt:lpstr>
      </vt:variant>
      <vt:variant>
        <vt:i4>9</vt:i4>
      </vt:variant>
      <vt:variant>
        <vt:lpstr>Theme</vt:lpstr>
      </vt:variant>
      <vt:variant>
        <vt:i4>85</vt:i4>
      </vt:variant>
      <vt:variant>
        <vt:lpstr>Slide Titles</vt:lpstr>
      </vt:variant>
      <vt:variant>
        <vt:i4>1079</vt:i4>
      </vt:variant>
    </vt:vector>
  </HeadingPairs>
  <TitlesOfParts>
    <vt:vector size="1173" baseType="lpstr">
      <vt:lpstr>Abadi Extra Light</vt:lpstr>
      <vt:lpstr>Arial</vt:lpstr>
      <vt:lpstr>Arial Black</vt:lpstr>
      <vt:lpstr>Bodoni MT Condensed</vt:lpstr>
      <vt:lpstr>Calibri</vt:lpstr>
      <vt:lpstr>Monotype Sorts</vt:lpstr>
      <vt:lpstr>Tahoma</vt:lpstr>
      <vt:lpstr>Times New Roman</vt:lpstr>
      <vt:lpstr>Verdana</vt:lpstr>
      <vt:lpstr>CE Master</vt:lpstr>
      <vt:lpstr>Default Design</vt:lpstr>
      <vt:lpstr>1_Default Design</vt:lpstr>
      <vt:lpstr>2_Default Design</vt:lpstr>
      <vt:lpstr>3_Default Design</vt:lpstr>
      <vt:lpstr>4_Default Design</vt:lpstr>
      <vt:lpstr>7_Default Design</vt:lpstr>
      <vt:lpstr>9_Default Design</vt:lpstr>
      <vt:lpstr>Marble</vt:lpstr>
      <vt:lpstr>10_Default Design</vt:lpstr>
      <vt:lpstr>11_Default Design</vt:lpstr>
      <vt:lpstr>12_Default Design</vt:lpstr>
      <vt:lpstr>13_Default Design</vt:lpstr>
      <vt:lpstr>14_Default Design</vt:lpstr>
      <vt:lpstr>15_Default Design</vt:lpstr>
      <vt:lpstr>18_Default Design</vt:lpstr>
      <vt:lpstr>17_Default Design</vt:lpstr>
      <vt:lpstr>19_Default Design</vt:lpstr>
      <vt:lpstr>20_Default Design</vt:lpstr>
      <vt:lpstr>21_Default Design</vt:lpstr>
      <vt:lpstr>22_Default Design</vt:lpstr>
      <vt:lpstr>Office Theme</vt:lpstr>
      <vt:lpstr>24_Default Design</vt:lpstr>
      <vt:lpstr>27_Default Design</vt:lpstr>
      <vt:lpstr>28_Default Design</vt:lpstr>
      <vt:lpstr>29_Default Design</vt:lpstr>
      <vt:lpstr>30_Default Design</vt:lpstr>
      <vt:lpstr>31_Default Design</vt:lpstr>
      <vt:lpstr>32_Default Design</vt:lpstr>
      <vt:lpstr>33_Default Design</vt:lpstr>
      <vt:lpstr>34_Default Design</vt:lpstr>
      <vt:lpstr>35_Default Design</vt:lpstr>
      <vt:lpstr>5_Default Design</vt:lpstr>
      <vt:lpstr>37_Default Design</vt:lpstr>
      <vt:lpstr>39_Default Design</vt:lpstr>
      <vt:lpstr>24_Contemporary Portrait</vt:lpstr>
      <vt:lpstr>8_Default Design</vt:lpstr>
      <vt:lpstr>41_Default Design</vt:lpstr>
      <vt:lpstr>44_Default Design</vt:lpstr>
      <vt:lpstr>45_Default Design</vt:lpstr>
      <vt:lpstr>46_Default Design</vt:lpstr>
      <vt:lpstr>47_Default Design</vt:lpstr>
      <vt:lpstr>6_Default Design</vt:lpstr>
      <vt:lpstr>48_Default Design</vt:lpstr>
      <vt:lpstr>49_Default Design</vt:lpstr>
      <vt:lpstr>50_Default Design</vt:lpstr>
      <vt:lpstr>51_Default Design</vt:lpstr>
      <vt:lpstr>43_Default Design</vt:lpstr>
      <vt:lpstr>52_Default Design</vt:lpstr>
      <vt:lpstr>1_CE Master</vt:lpstr>
      <vt:lpstr>53_Default Design</vt:lpstr>
      <vt:lpstr>40_Default Design</vt:lpstr>
      <vt:lpstr>54_Default Design</vt:lpstr>
      <vt:lpstr>38_Default Design</vt:lpstr>
      <vt:lpstr>55_Default Design</vt:lpstr>
      <vt:lpstr>56_Default Design</vt:lpstr>
      <vt:lpstr>57_Default Design</vt:lpstr>
      <vt:lpstr>42_Default Design</vt:lpstr>
      <vt:lpstr>58_Default Design</vt:lpstr>
      <vt:lpstr>59_Default Design</vt:lpstr>
      <vt:lpstr>60_Default Design</vt:lpstr>
      <vt:lpstr>61_Default Design</vt:lpstr>
      <vt:lpstr>62_Default Design</vt:lpstr>
      <vt:lpstr>63_Default Design</vt:lpstr>
      <vt:lpstr>64_Default Design</vt:lpstr>
      <vt:lpstr>65_Default Design</vt:lpstr>
      <vt:lpstr>16_Default Design</vt:lpstr>
      <vt:lpstr>23_Default Design</vt:lpstr>
      <vt:lpstr>26_Default Design</vt:lpstr>
      <vt:lpstr>36_Default Design</vt:lpstr>
      <vt:lpstr>25_Default Design</vt:lpstr>
      <vt:lpstr>66_Default Design</vt:lpstr>
      <vt:lpstr>67_Default Design</vt:lpstr>
      <vt:lpstr>68_Default Design</vt:lpstr>
      <vt:lpstr>69_Default Design</vt:lpstr>
      <vt:lpstr>70_Default Design</vt:lpstr>
      <vt:lpstr>71_Default Design</vt:lpstr>
      <vt:lpstr>72_Default Design</vt:lpstr>
      <vt:lpstr>76_Default Design</vt:lpstr>
      <vt:lpstr>78_Default Design</vt:lpstr>
      <vt:lpstr>79_Default Design</vt:lpstr>
      <vt:lpstr>75_Default Design</vt:lpstr>
      <vt:lpstr>80_Default Design</vt:lpstr>
      <vt:lpstr>7_Contemporary Portrait</vt:lpstr>
      <vt:lpstr>6_Contemporary Portrait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Cultural Metaphors</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Gannon and Pillai's European Cultural Metaphors include</vt:lpstr>
      <vt:lpstr> Cultural Metaphors</vt:lpstr>
      <vt:lpstr>PowerPoint Presentation</vt:lpstr>
      <vt:lpstr>PowerPoint Presentation</vt:lpstr>
      <vt:lpstr>PowerPoint Presentation</vt:lpstr>
      <vt:lpstr>PowerPoint Presentation</vt:lpstr>
      <vt:lpstr>PowerPoint Presentation</vt:lpstr>
      <vt:lpstr>Gannon and Pillai’s for e.g. European Cultural Metaphors include</vt:lpstr>
      <vt:lpstr> Cultural Metaphors</vt:lpstr>
      <vt:lpstr> Cultural Metaphors</vt:lpstr>
      <vt:lpstr> Cultural Metaphors</vt:lpstr>
      <vt:lpstr>Martin J. Gannon and Rajnandini Pillai Understanding Global Cultures</vt:lpstr>
      <vt:lpstr>PowerPoint Presentation</vt:lpstr>
      <vt:lpstr>Gannon and Pillai's European Cultural Metaphors include</vt:lpstr>
      <vt:lpstr>Gannon and Pillai's European Cultural Metaphors include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David I. Kertzer Europe in the Anthropological Imagination</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“Classics" in the Anthropology of Europe</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PowerPoint Presentation</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Gannon and Pillai’s European Cultural Metaphors include</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Gannon and Pillai's European Cultural Metaphors include</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PowerPoint Presentation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PowerPoint Presentation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David I. Kertzer Europe in the Anthropological Imagination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vector>
  </TitlesOfParts>
  <Company>soc/anth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Anthropology</dc:title>
  <dc:creator>troufs</dc:creator>
  <cp:lastModifiedBy>Tim Roufs</cp:lastModifiedBy>
  <cp:revision>1470</cp:revision>
  <cp:lastPrinted>1601-01-01T00:00:00Z</cp:lastPrinted>
  <dcterms:created xsi:type="dcterms:W3CDTF">2002-07-30T18:59:13Z</dcterms:created>
  <dcterms:modified xsi:type="dcterms:W3CDTF">2022-12-19T21:19:05Z</dcterms:modified>
</cp:coreProperties>
</file>