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4.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54.xml" ContentType="application/vnd.openxmlformats-officedocument.presentationml.notesSlide+xml"/>
  <Override PartName="/ppt/ink/ink35.xml" ContentType="application/inkml+xml"/>
  <Override PartName="/ppt/ink/ink36.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84" r:id="rId5"/>
    <p:sldMasterId id="2147483832" r:id="rId6"/>
    <p:sldMasterId id="2147483880" r:id="rId7"/>
    <p:sldMasterId id="2147484228" r:id="rId8"/>
    <p:sldMasterId id="2147484336" r:id="rId9"/>
    <p:sldMasterId id="2147484348" r:id="rId10"/>
    <p:sldMasterId id="2147484361" r:id="rId11"/>
  </p:sldMasterIdLst>
  <p:notesMasterIdLst>
    <p:notesMasterId r:id="rId448"/>
  </p:notesMasterIdLst>
  <p:sldIdLst>
    <p:sldId id="3954" r:id="rId12"/>
    <p:sldId id="3941" r:id="rId13"/>
    <p:sldId id="3952" r:id="rId14"/>
    <p:sldId id="4690" r:id="rId15"/>
    <p:sldId id="4731" r:id="rId16"/>
    <p:sldId id="4914" r:id="rId17"/>
    <p:sldId id="4915" r:id="rId18"/>
    <p:sldId id="3344" r:id="rId19"/>
    <p:sldId id="3345" r:id="rId20"/>
    <p:sldId id="3346" r:id="rId21"/>
    <p:sldId id="3347" r:id="rId22"/>
    <p:sldId id="3616" r:id="rId23"/>
    <p:sldId id="3348" r:id="rId24"/>
    <p:sldId id="3349" r:id="rId25"/>
    <p:sldId id="3350" r:id="rId26"/>
    <p:sldId id="3351" r:id="rId27"/>
    <p:sldId id="3958" r:id="rId28"/>
    <p:sldId id="3959" r:id="rId29"/>
    <p:sldId id="3695" r:id="rId30"/>
    <p:sldId id="3694" r:id="rId31"/>
    <p:sldId id="4584" r:id="rId32"/>
    <p:sldId id="3355" r:id="rId33"/>
    <p:sldId id="3356" r:id="rId34"/>
    <p:sldId id="4585" r:id="rId35"/>
    <p:sldId id="3714" r:id="rId36"/>
    <p:sldId id="4586" r:id="rId37"/>
    <p:sldId id="4587" r:id="rId38"/>
    <p:sldId id="3713" r:id="rId39"/>
    <p:sldId id="3357" r:id="rId40"/>
    <p:sldId id="3358" r:id="rId41"/>
    <p:sldId id="3359" r:id="rId42"/>
    <p:sldId id="3360" r:id="rId43"/>
    <p:sldId id="4343" r:id="rId44"/>
    <p:sldId id="3697" r:id="rId45"/>
    <p:sldId id="4344" r:id="rId46"/>
    <p:sldId id="4588" r:id="rId47"/>
    <p:sldId id="4604" r:id="rId48"/>
    <p:sldId id="3903" r:id="rId49"/>
    <p:sldId id="3950" r:id="rId50"/>
    <p:sldId id="4065" r:id="rId51"/>
    <p:sldId id="3951" r:id="rId52"/>
    <p:sldId id="4605" r:id="rId53"/>
    <p:sldId id="4067" r:id="rId54"/>
    <p:sldId id="4068" r:id="rId55"/>
    <p:sldId id="4689" r:id="rId56"/>
    <p:sldId id="4069" r:id="rId57"/>
    <p:sldId id="4345" r:id="rId58"/>
    <p:sldId id="4346" r:id="rId59"/>
    <p:sldId id="4071" r:id="rId60"/>
    <p:sldId id="4072" r:id="rId61"/>
    <p:sldId id="4347" r:id="rId62"/>
    <p:sldId id="4074" r:id="rId63"/>
    <p:sldId id="4075" r:id="rId64"/>
    <p:sldId id="4076" r:id="rId65"/>
    <p:sldId id="4077" r:id="rId66"/>
    <p:sldId id="4078" r:id="rId67"/>
    <p:sldId id="4079" r:id="rId68"/>
    <p:sldId id="4080" r:id="rId69"/>
    <p:sldId id="4081" r:id="rId70"/>
    <p:sldId id="4082" r:id="rId71"/>
    <p:sldId id="4083" r:id="rId72"/>
    <p:sldId id="4084" r:id="rId73"/>
    <p:sldId id="4085" r:id="rId74"/>
    <p:sldId id="4086" r:id="rId75"/>
    <p:sldId id="4087" r:id="rId76"/>
    <p:sldId id="4088" r:id="rId77"/>
    <p:sldId id="4089" r:id="rId78"/>
    <p:sldId id="4090" r:id="rId79"/>
    <p:sldId id="4091" r:id="rId80"/>
    <p:sldId id="3629" r:id="rId81"/>
    <p:sldId id="4010" r:id="rId82"/>
    <p:sldId id="4011" r:id="rId83"/>
    <p:sldId id="4093" r:id="rId84"/>
    <p:sldId id="4517" r:id="rId85"/>
    <p:sldId id="4518" r:id="rId86"/>
    <p:sldId id="4519" r:id="rId87"/>
    <p:sldId id="4520" r:id="rId88"/>
    <p:sldId id="4521" r:id="rId89"/>
    <p:sldId id="4522" r:id="rId90"/>
    <p:sldId id="4523" r:id="rId91"/>
    <p:sldId id="4524" r:id="rId92"/>
    <p:sldId id="4525" r:id="rId93"/>
    <p:sldId id="4526" r:id="rId94"/>
    <p:sldId id="3610" r:id="rId95"/>
    <p:sldId id="4103" r:id="rId96"/>
    <p:sldId id="4104" r:id="rId97"/>
    <p:sldId id="4105" r:id="rId98"/>
    <p:sldId id="4106" r:id="rId99"/>
    <p:sldId id="4107" r:id="rId100"/>
    <p:sldId id="3611" r:id="rId101"/>
    <p:sldId id="4108" r:id="rId102"/>
    <p:sldId id="3612" r:id="rId103"/>
    <p:sldId id="4109" r:id="rId104"/>
    <p:sldId id="4110" r:id="rId105"/>
    <p:sldId id="4111" r:id="rId106"/>
    <p:sldId id="4112" r:id="rId107"/>
    <p:sldId id="4113" r:id="rId108"/>
    <p:sldId id="4114" r:id="rId109"/>
    <p:sldId id="4115" r:id="rId110"/>
    <p:sldId id="4116" r:id="rId111"/>
    <p:sldId id="4117" r:id="rId112"/>
    <p:sldId id="4119" r:id="rId113"/>
    <p:sldId id="3864" r:id="rId114"/>
    <p:sldId id="3865" r:id="rId115"/>
    <p:sldId id="3866" r:id="rId116"/>
    <p:sldId id="3863" r:id="rId117"/>
    <p:sldId id="4120" r:id="rId118"/>
    <p:sldId id="4121" r:id="rId119"/>
    <p:sldId id="4348" r:id="rId120"/>
    <p:sldId id="1771" r:id="rId121"/>
    <p:sldId id="3401" r:id="rId122"/>
    <p:sldId id="1773" r:id="rId123"/>
    <p:sldId id="1772" r:id="rId124"/>
    <p:sldId id="1774" r:id="rId125"/>
    <p:sldId id="4732" r:id="rId126"/>
    <p:sldId id="1775" r:id="rId127"/>
    <p:sldId id="481" r:id="rId128"/>
    <p:sldId id="482" r:id="rId129"/>
    <p:sldId id="926" r:id="rId130"/>
    <p:sldId id="484" r:id="rId131"/>
    <p:sldId id="485" r:id="rId132"/>
    <p:sldId id="3966" r:id="rId133"/>
    <p:sldId id="3967" r:id="rId134"/>
    <p:sldId id="1634" r:id="rId135"/>
    <p:sldId id="1666" r:id="rId136"/>
    <p:sldId id="1652" r:id="rId137"/>
    <p:sldId id="3968" r:id="rId138"/>
    <p:sldId id="1636" r:id="rId139"/>
    <p:sldId id="1635" r:id="rId140"/>
    <p:sldId id="1637" r:id="rId141"/>
    <p:sldId id="3969" r:id="rId142"/>
    <p:sldId id="1647" r:id="rId143"/>
    <p:sldId id="3970" r:id="rId144"/>
    <p:sldId id="3971" r:id="rId145"/>
    <p:sldId id="3392" r:id="rId146"/>
    <p:sldId id="3972" r:id="rId147"/>
    <p:sldId id="1374" r:id="rId148"/>
    <p:sldId id="3973" r:id="rId149"/>
    <p:sldId id="3974" r:id="rId150"/>
    <p:sldId id="1041" r:id="rId151"/>
    <p:sldId id="3975" r:id="rId152"/>
    <p:sldId id="3976" r:id="rId153"/>
    <p:sldId id="4124" r:id="rId154"/>
    <p:sldId id="4125" r:id="rId155"/>
    <p:sldId id="4126" r:id="rId156"/>
    <p:sldId id="4127" r:id="rId157"/>
    <p:sldId id="4141" r:id="rId158"/>
    <p:sldId id="4142" r:id="rId159"/>
    <p:sldId id="4143" r:id="rId160"/>
    <p:sldId id="4128" r:id="rId161"/>
    <p:sldId id="1277" r:id="rId162"/>
    <p:sldId id="1713" r:id="rId163"/>
    <p:sldId id="3982" r:id="rId164"/>
    <p:sldId id="4130" r:id="rId165"/>
    <p:sldId id="4131" r:id="rId166"/>
    <p:sldId id="3985" r:id="rId167"/>
    <p:sldId id="4132" r:id="rId168"/>
    <p:sldId id="4133" r:id="rId169"/>
    <p:sldId id="4134" r:id="rId170"/>
    <p:sldId id="4135" r:id="rId171"/>
    <p:sldId id="4144" r:id="rId172"/>
    <p:sldId id="4136" r:id="rId173"/>
    <p:sldId id="4137" r:id="rId174"/>
    <p:sldId id="4138" r:id="rId175"/>
    <p:sldId id="1381" r:id="rId176"/>
    <p:sldId id="4139" r:id="rId177"/>
    <p:sldId id="4140" r:id="rId178"/>
    <p:sldId id="3994" r:id="rId179"/>
    <p:sldId id="3995" r:id="rId180"/>
    <p:sldId id="3996" r:id="rId181"/>
    <p:sldId id="3997" r:id="rId182"/>
    <p:sldId id="3998" r:id="rId183"/>
    <p:sldId id="3999" r:id="rId184"/>
    <p:sldId id="4000" r:id="rId185"/>
    <p:sldId id="4001" r:id="rId186"/>
    <p:sldId id="4002" r:id="rId187"/>
    <p:sldId id="4003" r:id="rId188"/>
    <p:sldId id="3396" r:id="rId189"/>
    <p:sldId id="4004" r:id="rId190"/>
    <p:sldId id="4005" r:id="rId191"/>
    <p:sldId id="4006" r:id="rId192"/>
    <p:sldId id="4007" r:id="rId193"/>
    <p:sldId id="4008" r:id="rId194"/>
    <p:sldId id="4149" r:id="rId195"/>
    <p:sldId id="4150" r:id="rId196"/>
    <p:sldId id="4151" r:id="rId197"/>
    <p:sldId id="4152" r:id="rId198"/>
    <p:sldId id="4733" r:id="rId199"/>
    <p:sldId id="4153" r:id="rId200"/>
    <p:sldId id="4154" r:id="rId201"/>
    <p:sldId id="1051" r:id="rId202"/>
    <p:sldId id="4160" r:id="rId203"/>
    <p:sldId id="4293" r:id="rId204"/>
    <p:sldId id="4294" r:id="rId205"/>
    <p:sldId id="4295" r:id="rId206"/>
    <p:sldId id="4296" r:id="rId207"/>
    <p:sldId id="4297" r:id="rId208"/>
    <p:sldId id="4298" r:id="rId209"/>
    <p:sldId id="4300" r:id="rId210"/>
    <p:sldId id="4319" r:id="rId211"/>
    <p:sldId id="4302" r:id="rId212"/>
    <p:sldId id="4304" r:id="rId213"/>
    <p:sldId id="4306" r:id="rId214"/>
    <p:sldId id="4321" r:id="rId215"/>
    <p:sldId id="4308" r:id="rId216"/>
    <p:sldId id="4309" r:id="rId217"/>
    <p:sldId id="4310" r:id="rId218"/>
    <p:sldId id="4311" r:id="rId219"/>
    <p:sldId id="4312" r:id="rId220"/>
    <p:sldId id="4313" r:id="rId221"/>
    <p:sldId id="4314" r:id="rId222"/>
    <p:sldId id="4315" r:id="rId223"/>
    <p:sldId id="4317" r:id="rId224"/>
    <p:sldId id="4318" r:id="rId225"/>
    <p:sldId id="4184" r:id="rId226"/>
    <p:sldId id="4185" r:id="rId227"/>
    <p:sldId id="4186" r:id="rId228"/>
    <p:sldId id="4187" r:id="rId229"/>
    <p:sldId id="4188" r:id="rId230"/>
    <p:sldId id="4189" r:id="rId231"/>
    <p:sldId id="4323" r:id="rId232"/>
    <p:sldId id="4324" r:id="rId233"/>
    <p:sldId id="4192" r:id="rId234"/>
    <p:sldId id="4193" r:id="rId235"/>
    <p:sldId id="4194" r:id="rId236"/>
    <p:sldId id="4328" r:id="rId237"/>
    <p:sldId id="4329" r:id="rId238"/>
    <p:sldId id="4331" r:id="rId239"/>
    <p:sldId id="4332" r:id="rId240"/>
    <p:sldId id="4333" r:id="rId241"/>
    <p:sldId id="4334" r:id="rId242"/>
    <p:sldId id="4938" r:id="rId243"/>
    <p:sldId id="4336" r:id="rId244"/>
    <p:sldId id="4196" r:id="rId245"/>
    <p:sldId id="4198" r:id="rId246"/>
    <p:sldId id="1089" r:id="rId247"/>
    <p:sldId id="1018" r:id="rId248"/>
    <p:sldId id="1008" r:id="rId249"/>
    <p:sldId id="1019" r:id="rId250"/>
    <p:sldId id="1020" r:id="rId251"/>
    <p:sldId id="1105" r:id="rId252"/>
    <p:sldId id="4535" r:id="rId253"/>
    <p:sldId id="1608" r:id="rId254"/>
    <p:sldId id="1017" r:id="rId255"/>
    <p:sldId id="1090" r:id="rId256"/>
    <p:sldId id="4199" r:id="rId257"/>
    <p:sldId id="4207" r:id="rId258"/>
    <p:sldId id="4349" r:id="rId259"/>
    <p:sldId id="1320" r:id="rId260"/>
    <p:sldId id="1326" r:id="rId261"/>
    <p:sldId id="4999" r:id="rId262"/>
    <p:sldId id="5000" r:id="rId263"/>
    <p:sldId id="5001" r:id="rId264"/>
    <p:sldId id="5002" r:id="rId265"/>
    <p:sldId id="5003" r:id="rId266"/>
    <p:sldId id="5004" r:id="rId267"/>
    <p:sldId id="5005" r:id="rId268"/>
    <p:sldId id="5006" r:id="rId269"/>
    <p:sldId id="5007" r:id="rId270"/>
    <p:sldId id="5008" r:id="rId271"/>
    <p:sldId id="1328" r:id="rId272"/>
    <p:sldId id="5009" r:id="rId273"/>
    <p:sldId id="5010" r:id="rId274"/>
    <p:sldId id="5011" r:id="rId275"/>
    <p:sldId id="1317" r:id="rId276"/>
    <p:sldId id="5012" r:id="rId277"/>
    <p:sldId id="5013" r:id="rId278"/>
    <p:sldId id="5014" r:id="rId279"/>
    <p:sldId id="5015" r:id="rId280"/>
    <p:sldId id="5016" r:id="rId281"/>
    <p:sldId id="5017" r:id="rId282"/>
    <p:sldId id="5018" r:id="rId283"/>
    <p:sldId id="5019" r:id="rId284"/>
    <p:sldId id="5020" r:id="rId285"/>
    <p:sldId id="5021" r:id="rId286"/>
    <p:sldId id="5022" r:id="rId287"/>
    <p:sldId id="5023" r:id="rId288"/>
    <p:sldId id="4911" r:id="rId289"/>
    <p:sldId id="5024" r:id="rId290"/>
    <p:sldId id="5025" r:id="rId291"/>
    <p:sldId id="5026" r:id="rId292"/>
    <p:sldId id="5027" r:id="rId293"/>
    <p:sldId id="5028" r:id="rId294"/>
    <p:sldId id="1721" r:id="rId295"/>
    <p:sldId id="1722" r:id="rId296"/>
    <p:sldId id="4929" r:id="rId297"/>
    <p:sldId id="4928" r:id="rId298"/>
    <p:sldId id="3420" r:id="rId299"/>
    <p:sldId id="3421" r:id="rId300"/>
    <p:sldId id="1022" r:id="rId301"/>
    <p:sldId id="4236" r:id="rId302"/>
    <p:sldId id="4237" r:id="rId303"/>
    <p:sldId id="4238" r:id="rId304"/>
    <p:sldId id="4239" r:id="rId305"/>
    <p:sldId id="4240" r:id="rId306"/>
    <p:sldId id="4241" r:id="rId307"/>
    <p:sldId id="4242" r:id="rId308"/>
    <p:sldId id="4243" r:id="rId309"/>
    <p:sldId id="4244" r:id="rId310"/>
    <p:sldId id="4245" r:id="rId311"/>
    <p:sldId id="4248" r:id="rId312"/>
    <p:sldId id="4246" r:id="rId313"/>
    <p:sldId id="4247" r:id="rId314"/>
    <p:sldId id="4249" r:id="rId315"/>
    <p:sldId id="4250" r:id="rId316"/>
    <p:sldId id="1107" r:id="rId317"/>
    <p:sldId id="4931" r:id="rId318"/>
    <p:sldId id="4251" r:id="rId319"/>
    <p:sldId id="4252" r:id="rId320"/>
    <p:sldId id="4253" r:id="rId321"/>
    <p:sldId id="4254" r:id="rId322"/>
    <p:sldId id="4255" r:id="rId323"/>
    <p:sldId id="4912" r:id="rId324"/>
    <p:sldId id="4913" r:id="rId325"/>
    <p:sldId id="4256" r:id="rId326"/>
    <p:sldId id="4257" r:id="rId327"/>
    <p:sldId id="4258" r:id="rId328"/>
    <p:sldId id="4259" r:id="rId329"/>
    <p:sldId id="4261" r:id="rId330"/>
    <p:sldId id="4260" r:id="rId331"/>
    <p:sldId id="3701" r:id="rId332"/>
    <p:sldId id="3651" r:id="rId333"/>
    <p:sldId id="3650" r:id="rId334"/>
    <p:sldId id="4976" r:id="rId335"/>
    <p:sldId id="4977" r:id="rId336"/>
    <p:sldId id="4978" r:id="rId337"/>
    <p:sldId id="4979" r:id="rId338"/>
    <p:sldId id="4980" r:id="rId339"/>
    <p:sldId id="4582" r:id="rId340"/>
    <p:sldId id="4981" r:id="rId341"/>
    <p:sldId id="3659" r:id="rId342"/>
    <p:sldId id="3660" r:id="rId343"/>
    <p:sldId id="3661" r:id="rId344"/>
    <p:sldId id="4993" r:id="rId345"/>
    <p:sldId id="4994" r:id="rId346"/>
    <p:sldId id="4995" r:id="rId347"/>
    <p:sldId id="3663" r:id="rId348"/>
    <p:sldId id="3664" r:id="rId349"/>
    <p:sldId id="3665" r:id="rId350"/>
    <p:sldId id="3666" r:id="rId351"/>
    <p:sldId id="3667" r:id="rId352"/>
    <p:sldId id="3671" r:id="rId353"/>
    <p:sldId id="3672" r:id="rId354"/>
    <p:sldId id="3673" r:id="rId355"/>
    <p:sldId id="3674" r:id="rId356"/>
    <p:sldId id="4983" r:id="rId357"/>
    <p:sldId id="4984" r:id="rId358"/>
    <p:sldId id="4985" r:id="rId359"/>
    <p:sldId id="4986" r:id="rId360"/>
    <p:sldId id="4987" r:id="rId361"/>
    <p:sldId id="4988" r:id="rId362"/>
    <p:sldId id="4989" r:id="rId363"/>
    <p:sldId id="4990" r:id="rId364"/>
    <p:sldId id="4991" r:id="rId365"/>
    <p:sldId id="3677" r:id="rId366"/>
    <p:sldId id="3678" r:id="rId367"/>
    <p:sldId id="3679" r:id="rId368"/>
    <p:sldId id="4284" r:id="rId369"/>
    <p:sldId id="4285" r:id="rId370"/>
    <p:sldId id="4996" r:id="rId371"/>
    <p:sldId id="4997" r:id="rId372"/>
    <p:sldId id="4288" r:id="rId373"/>
    <p:sldId id="4289" r:id="rId374"/>
    <p:sldId id="4287" r:id="rId375"/>
    <p:sldId id="1059" r:id="rId376"/>
    <p:sldId id="1580" r:id="rId377"/>
    <p:sldId id="1149" r:id="rId378"/>
    <p:sldId id="591" r:id="rId379"/>
    <p:sldId id="1594" r:id="rId380"/>
    <p:sldId id="1158" r:id="rId381"/>
    <p:sldId id="1159" r:id="rId382"/>
    <p:sldId id="1160" r:id="rId383"/>
    <p:sldId id="1161" r:id="rId384"/>
    <p:sldId id="1162" r:id="rId385"/>
    <p:sldId id="1163" r:id="rId386"/>
    <p:sldId id="1165" r:id="rId387"/>
    <p:sldId id="1167" r:id="rId388"/>
    <p:sldId id="1168" r:id="rId389"/>
    <p:sldId id="594" r:id="rId390"/>
    <p:sldId id="595" r:id="rId391"/>
    <p:sldId id="597" r:id="rId392"/>
    <p:sldId id="596" r:id="rId393"/>
    <p:sldId id="1169" r:id="rId394"/>
    <p:sldId id="598" r:id="rId395"/>
    <p:sldId id="612" r:id="rId396"/>
    <p:sldId id="1645" r:id="rId397"/>
    <p:sldId id="1171" r:id="rId398"/>
    <p:sldId id="613" r:id="rId399"/>
    <p:sldId id="1172" r:id="rId400"/>
    <p:sldId id="4998" r:id="rId401"/>
    <p:sldId id="1173" r:id="rId402"/>
    <p:sldId id="615" r:id="rId403"/>
    <p:sldId id="616" r:id="rId404"/>
    <p:sldId id="617" r:id="rId405"/>
    <p:sldId id="1266" r:id="rId406"/>
    <p:sldId id="618" r:id="rId407"/>
    <p:sldId id="1174" r:id="rId408"/>
    <p:sldId id="619" r:id="rId409"/>
    <p:sldId id="626" r:id="rId410"/>
    <p:sldId id="1175" r:id="rId411"/>
    <p:sldId id="620" r:id="rId412"/>
    <p:sldId id="1176" r:id="rId413"/>
    <p:sldId id="621" r:id="rId414"/>
    <p:sldId id="622" r:id="rId415"/>
    <p:sldId id="1177" r:id="rId416"/>
    <p:sldId id="623" r:id="rId417"/>
    <p:sldId id="1178" r:id="rId418"/>
    <p:sldId id="868" r:id="rId419"/>
    <p:sldId id="1150" r:id="rId420"/>
    <p:sldId id="632" r:id="rId421"/>
    <p:sldId id="1207" r:id="rId422"/>
    <p:sldId id="642" r:id="rId423"/>
    <p:sldId id="643" r:id="rId424"/>
    <p:sldId id="1788" r:id="rId425"/>
    <p:sldId id="1789" r:id="rId426"/>
    <p:sldId id="1180" r:id="rId427"/>
    <p:sldId id="1179" r:id="rId428"/>
    <p:sldId id="645" r:id="rId429"/>
    <p:sldId id="1181" r:id="rId430"/>
    <p:sldId id="1574" r:id="rId431"/>
    <p:sldId id="1575" r:id="rId432"/>
    <p:sldId id="3423" r:id="rId433"/>
    <p:sldId id="3424" r:id="rId434"/>
    <p:sldId id="1152" r:id="rId435"/>
    <p:sldId id="648" r:id="rId436"/>
    <p:sldId id="649" r:id="rId437"/>
    <p:sldId id="4360" r:id="rId438"/>
    <p:sldId id="650" r:id="rId439"/>
    <p:sldId id="1185" r:id="rId440"/>
    <p:sldId id="1186" r:id="rId441"/>
    <p:sldId id="1028" r:id="rId442"/>
    <p:sldId id="828" r:id="rId443"/>
    <p:sldId id="836" r:id="rId444"/>
    <p:sldId id="830" r:id="rId445"/>
    <p:sldId id="924" r:id="rId446"/>
    <p:sldId id="4341" r:id="rId447"/>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CAFC"/>
    <a:srgbClr val="008000"/>
    <a:srgbClr val="E5F3F4"/>
    <a:srgbClr val="15A043"/>
    <a:srgbClr val="B29889"/>
    <a:srgbClr val="FEF9F5"/>
    <a:srgbClr val="94D7E7"/>
    <a:srgbClr val="F0F0F0"/>
    <a:srgbClr val="F1F1F1"/>
    <a:srgbClr val="6A3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60" autoAdjust="0"/>
    <p:restoredTop sz="91902" autoAdjust="0"/>
  </p:normalViewPr>
  <p:slideViewPr>
    <p:cSldViewPr>
      <p:cViewPr varScale="1">
        <p:scale>
          <a:sx n="92" d="100"/>
          <a:sy n="92" d="100"/>
        </p:scale>
        <p:origin x="31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48044"/>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99" Type="http://schemas.openxmlformats.org/officeDocument/2006/relationships/slide" Target="slides/slide288.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324" Type="http://schemas.openxmlformats.org/officeDocument/2006/relationships/slide" Target="slides/slide313.xml"/><Relationship Id="rId366" Type="http://schemas.openxmlformats.org/officeDocument/2006/relationships/slide" Target="slides/slide355.xml"/><Relationship Id="rId170" Type="http://schemas.openxmlformats.org/officeDocument/2006/relationships/slide" Target="slides/slide159.xml"/><Relationship Id="rId226" Type="http://schemas.openxmlformats.org/officeDocument/2006/relationships/slide" Target="slides/slide215.xml"/><Relationship Id="rId433" Type="http://schemas.openxmlformats.org/officeDocument/2006/relationships/slide" Target="slides/slide422.xml"/><Relationship Id="rId268" Type="http://schemas.openxmlformats.org/officeDocument/2006/relationships/slide" Target="slides/slide257.xml"/><Relationship Id="rId32" Type="http://schemas.openxmlformats.org/officeDocument/2006/relationships/slide" Target="slides/slide21.xml"/><Relationship Id="rId74" Type="http://schemas.openxmlformats.org/officeDocument/2006/relationships/slide" Target="slides/slide63.xml"/><Relationship Id="rId128" Type="http://schemas.openxmlformats.org/officeDocument/2006/relationships/slide" Target="slides/slide117.xml"/><Relationship Id="rId335" Type="http://schemas.openxmlformats.org/officeDocument/2006/relationships/slide" Target="slides/slide324.xml"/><Relationship Id="rId377" Type="http://schemas.openxmlformats.org/officeDocument/2006/relationships/slide" Target="slides/slide366.xml"/><Relationship Id="rId5" Type="http://schemas.openxmlformats.org/officeDocument/2006/relationships/slideMaster" Target="slideMasters/slideMaster5.xml"/><Relationship Id="rId181" Type="http://schemas.openxmlformats.org/officeDocument/2006/relationships/slide" Target="slides/slide170.xml"/><Relationship Id="rId237" Type="http://schemas.openxmlformats.org/officeDocument/2006/relationships/slide" Target="slides/slide226.xml"/><Relationship Id="rId402" Type="http://schemas.openxmlformats.org/officeDocument/2006/relationships/slide" Target="slides/slide391.xml"/><Relationship Id="rId279" Type="http://schemas.openxmlformats.org/officeDocument/2006/relationships/slide" Target="slides/slide268.xml"/><Relationship Id="rId444" Type="http://schemas.openxmlformats.org/officeDocument/2006/relationships/slide" Target="slides/slide433.xml"/><Relationship Id="rId43" Type="http://schemas.openxmlformats.org/officeDocument/2006/relationships/slide" Target="slides/slide32.xml"/><Relationship Id="rId139" Type="http://schemas.openxmlformats.org/officeDocument/2006/relationships/slide" Target="slides/slide128.xml"/><Relationship Id="rId290" Type="http://schemas.openxmlformats.org/officeDocument/2006/relationships/slide" Target="slides/slide279.xml"/><Relationship Id="rId304" Type="http://schemas.openxmlformats.org/officeDocument/2006/relationships/slide" Target="slides/slide293.xml"/><Relationship Id="rId346" Type="http://schemas.openxmlformats.org/officeDocument/2006/relationships/slide" Target="slides/slide335.xml"/><Relationship Id="rId388" Type="http://schemas.openxmlformats.org/officeDocument/2006/relationships/slide" Target="slides/slide377.xml"/><Relationship Id="rId85" Type="http://schemas.openxmlformats.org/officeDocument/2006/relationships/slide" Target="slides/slide74.xml"/><Relationship Id="rId150" Type="http://schemas.openxmlformats.org/officeDocument/2006/relationships/slide" Target="slides/slide139.xml"/><Relationship Id="rId192" Type="http://schemas.openxmlformats.org/officeDocument/2006/relationships/slide" Target="slides/slide181.xml"/><Relationship Id="rId206" Type="http://schemas.openxmlformats.org/officeDocument/2006/relationships/slide" Target="slides/slide195.xml"/><Relationship Id="rId413" Type="http://schemas.openxmlformats.org/officeDocument/2006/relationships/slide" Target="slides/slide402.xml"/><Relationship Id="rId248" Type="http://schemas.openxmlformats.org/officeDocument/2006/relationships/slide" Target="slides/slide237.xml"/><Relationship Id="rId12" Type="http://schemas.openxmlformats.org/officeDocument/2006/relationships/slide" Target="slides/slide1.xml"/><Relationship Id="rId108" Type="http://schemas.openxmlformats.org/officeDocument/2006/relationships/slide" Target="slides/slide97.xml"/><Relationship Id="rId315" Type="http://schemas.openxmlformats.org/officeDocument/2006/relationships/slide" Target="slides/slide304.xml"/><Relationship Id="rId357" Type="http://schemas.openxmlformats.org/officeDocument/2006/relationships/slide" Target="slides/slide346.xml"/><Relationship Id="rId54" Type="http://schemas.openxmlformats.org/officeDocument/2006/relationships/slide" Target="slides/slide43.xml"/><Relationship Id="rId96" Type="http://schemas.openxmlformats.org/officeDocument/2006/relationships/slide" Target="slides/slide85.xml"/><Relationship Id="rId161" Type="http://schemas.openxmlformats.org/officeDocument/2006/relationships/slide" Target="slides/slide150.xml"/><Relationship Id="rId217" Type="http://schemas.openxmlformats.org/officeDocument/2006/relationships/slide" Target="slides/slide206.xml"/><Relationship Id="rId399" Type="http://schemas.openxmlformats.org/officeDocument/2006/relationships/slide" Target="slides/slide388.xml"/><Relationship Id="rId259" Type="http://schemas.openxmlformats.org/officeDocument/2006/relationships/slide" Target="slides/slide248.xml"/><Relationship Id="rId424" Type="http://schemas.openxmlformats.org/officeDocument/2006/relationships/slide" Target="slides/slide413.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slide" Target="slides/slide259.xml"/><Relationship Id="rId326" Type="http://schemas.openxmlformats.org/officeDocument/2006/relationships/slide" Target="slides/slide315.xml"/><Relationship Id="rId65" Type="http://schemas.openxmlformats.org/officeDocument/2006/relationships/slide" Target="slides/slide54.xml"/><Relationship Id="rId130" Type="http://schemas.openxmlformats.org/officeDocument/2006/relationships/slide" Target="slides/slide119.xml"/><Relationship Id="rId368" Type="http://schemas.openxmlformats.org/officeDocument/2006/relationships/slide" Target="slides/slide357.xml"/><Relationship Id="rId172" Type="http://schemas.openxmlformats.org/officeDocument/2006/relationships/slide" Target="slides/slide161.xml"/><Relationship Id="rId228" Type="http://schemas.openxmlformats.org/officeDocument/2006/relationships/slide" Target="slides/slide217.xml"/><Relationship Id="rId435" Type="http://schemas.openxmlformats.org/officeDocument/2006/relationships/slide" Target="slides/slide424.xml"/><Relationship Id="rId281" Type="http://schemas.openxmlformats.org/officeDocument/2006/relationships/slide" Target="slides/slide270.xml"/><Relationship Id="rId337" Type="http://schemas.openxmlformats.org/officeDocument/2006/relationships/slide" Target="slides/slide326.xml"/><Relationship Id="rId34" Type="http://schemas.openxmlformats.org/officeDocument/2006/relationships/slide" Target="slides/slide23.xml"/><Relationship Id="rId76" Type="http://schemas.openxmlformats.org/officeDocument/2006/relationships/slide" Target="slides/slide65.xml"/><Relationship Id="rId141" Type="http://schemas.openxmlformats.org/officeDocument/2006/relationships/slide" Target="slides/slide130.xml"/><Relationship Id="rId379" Type="http://schemas.openxmlformats.org/officeDocument/2006/relationships/slide" Target="slides/slide368.xml"/><Relationship Id="rId7" Type="http://schemas.openxmlformats.org/officeDocument/2006/relationships/slideMaster" Target="slideMasters/slideMaster7.xml"/><Relationship Id="rId183" Type="http://schemas.openxmlformats.org/officeDocument/2006/relationships/slide" Target="slides/slide172.xml"/><Relationship Id="rId239" Type="http://schemas.openxmlformats.org/officeDocument/2006/relationships/slide" Target="slides/slide228.xml"/><Relationship Id="rId390" Type="http://schemas.openxmlformats.org/officeDocument/2006/relationships/slide" Target="slides/slide379.xml"/><Relationship Id="rId404" Type="http://schemas.openxmlformats.org/officeDocument/2006/relationships/slide" Target="slides/slide393.xml"/><Relationship Id="rId446" Type="http://schemas.openxmlformats.org/officeDocument/2006/relationships/slide" Target="slides/slide435.xml"/><Relationship Id="rId250" Type="http://schemas.openxmlformats.org/officeDocument/2006/relationships/slide" Target="slides/slide239.xml"/><Relationship Id="rId292" Type="http://schemas.openxmlformats.org/officeDocument/2006/relationships/slide" Target="slides/slide281.xml"/><Relationship Id="rId306" Type="http://schemas.openxmlformats.org/officeDocument/2006/relationships/slide" Target="slides/slide295.xml"/><Relationship Id="rId45" Type="http://schemas.openxmlformats.org/officeDocument/2006/relationships/slide" Target="slides/slide34.xml"/><Relationship Id="rId87" Type="http://schemas.openxmlformats.org/officeDocument/2006/relationships/slide" Target="slides/slide76.xml"/><Relationship Id="rId110" Type="http://schemas.openxmlformats.org/officeDocument/2006/relationships/slide" Target="slides/slide99.xml"/><Relationship Id="rId348" Type="http://schemas.openxmlformats.org/officeDocument/2006/relationships/slide" Target="slides/slide337.xml"/><Relationship Id="rId152" Type="http://schemas.openxmlformats.org/officeDocument/2006/relationships/slide" Target="slides/slide141.xml"/><Relationship Id="rId194" Type="http://schemas.openxmlformats.org/officeDocument/2006/relationships/slide" Target="slides/slide183.xml"/><Relationship Id="rId208" Type="http://schemas.openxmlformats.org/officeDocument/2006/relationships/slide" Target="slides/slide197.xml"/><Relationship Id="rId415" Type="http://schemas.openxmlformats.org/officeDocument/2006/relationships/slide" Target="slides/slide404.xml"/><Relationship Id="rId261" Type="http://schemas.openxmlformats.org/officeDocument/2006/relationships/slide" Target="slides/slide250.xml"/><Relationship Id="rId14" Type="http://schemas.openxmlformats.org/officeDocument/2006/relationships/slide" Target="slides/slide3.xml"/><Relationship Id="rId56" Type="http://schemas.openxmlformats.org/officeDocument/2006/relationships/slide" Target="slides/slide45.xml"/><Relationship Id="rId317" Type="http://schemas.openxmlformats.org/officeDocument/2006/relationships/slide" Target="slides/slide306.xml"/><Relationship Id="rId359" Type="http://schemas.openxmlformats.org/officeDocument/2006/relationships/slide" Target="slides/slide348.xml"/><Relationship Id="rId98" Type="http://schemas.openxmlformats.org/officeDocument/2006/relationships/slide" Target="slides/slide87.xml"/><Relationship Id="rId121" Type="http://schemas.openxmlformats.org/officeDocument/2006/relationships/slide" Target="slides/slide110.xml"/><Relationship Id="rId163" Type="http://schemas.openxmlformats.org/officeDocument/2006/relationships/slide" Target="slides/slide152.xml"/><Relationship Id="rId219" Type="http://schemas.openxmlformats.org/officeDocument/2006/relationships/slide" Target="slides/slide208.xml"/><Relationship Id="rId370" Type="http://schemas.openxmlformats.org/officeDocument/2006/relationships/slide" Target="slides/slide359.xml"/><Relationship Id="rId426" Type="http://schemas.openxmlformats.org/officeDocument/2006/relationships/slide" Target="slides/slide415.xml"/><Relationship Id="rId230" Type="http://schemas.openxmlformats.org/officeDocument/2006/relationships/slide" Target="slides/slide219.xml"/><Relationship Id="rId25" Type="http://schemas.openxmlformats.org/officeDocument/2006/relationships/slide" Target="slides/slide14.xml"/><Relationship Id="rId67" Type="http://schemas.openxmlformats.org/officeDocument/2006/relationships/slide" Target="slides/slide56.xml"/><Relationship Id="rId272" Type="http://schemas.openxmlformats.org/officeDocument/2006/relationships/slide" Target="slides/slide261.xml"/><Relationship Id="rId328" Type="http://schemas.openxmlformats.org/officeDocument/2006/relationships/slide" Target="slides/slide317.xml"/><Relationship Id="rId132" Type="http://schemas.openxmlformats.org/officeDocument/2006/relationships/slide" Target="slides/slide121.xml"/><Relationship Id="rId174" Type="http://schemas.openxmlformats.org/officeDocument/2006/relationships/slide" Target="slides/slide163.xml"/><Relationship Id="rId381" Type="http://schemas.openxmlformats.org/officeDocument/2006/relationships/slide" Target="slides/slide370.xml"/><Relationship Id="rId241" Type="http://schemas.openxmlformats.org/officeDocument/2006/relationships/slide" Target="slides/slide230.xml"/><Relationship Id="rId437" Type="http://schemas.openxmlformats.org/officeDocument/2006/relationships/slide" Target="slides/slide426.xml"/><Relationship Id="rId36" Type="http://schemas.openxmlformats.org/officeDocument/2006/relationships/slide" Target="slides/slide25.xml"/><Relationship Id="rId283" Type="http://schemas.openxmlformats.org/officeDocument/2006/relationships/slide" Target="slides/slide272.xml"/><Relationship Id="rId339" Type="http://schemas.openxmlformats.org/officeDocument/2006/relationships/slide" Target="slides/slide328.xml"/><Relationship Id="rId78" Type="http://schemas.openxmlformats.org/officeDocument/2006/relationships/slide" Target="slides/slide67.xml"/><Relationship Id="rId101" Type="http://schemas.openxmlformats.org/officeDocument/2006/relationships/slide" Target="slides/slide90.xml"/><Relationship Id="rId143" Type="http://schemas.openxmlformats.org/officeDocument/2006/relationships/slide" Target="slides/slide132.xml"/><Relationship Id="rId185" Type="http://schemas.openxmlformats.org/officeDocument/2006/relationships/slide" Target="slides/slide174.xml"/><Relationship Id="rId350" Type="http://schemas.openxmlformats.org/officeDocument/2006/relationships/slide" Target="slides/slide339.xml"/><Relationship Id="rId406" Type="http://schemas.openxmlformats.org/officeDocument/2006/relationships/slide" Target="slides/slide395.xml"/><Relationship Id="rId9" Type="http://schemas.openxmlformats.org/officeDocument/2006/relationships/slideMaster" Target="slideMasters/slideMaster9.xml"/><Relationship Id="rId210" Type="http://schemas.openxmlformats.org/officeDocument/2006/relationships/slide" Target="slides/slide199.xml"/><Relationship Id="rId392" Type="http://schemas.openxmlformats.org/officeDocument/2006/relationships/slide" Target="slides/slide381.xml"/><Relationship Id="rId448" Type="http://schemas.openxmlformats.org/officeDocument/2006/relationships/notesMaster" Target="notesMasters/notesMaster1.xml"/><Relationship Id="rId252" Type="http://schemas.openxmlformats.org/officeDocument/2006/relationships/slide" Target="slides/slide241.xml"/><Relationship Id="rId294" Type="http://schemas.openxmlformats.org/officeDocument/2006/relationships/slide" Target="slides/slide283.xml"/><Relationship Id="rId308" Type="http://schemas.openxmlformats.org/officeDocument/2006/relationships/slide" Target="slides/slide297.xml"/><Relationship Id="rId47" Type="http://schemas.openxmlformats.org/officeDocument/2006/relationships/slide" Target="slides/slide36.xml"/><Relationship Id="rId89" Type="http://schemas.openxmlformats.org/officeDocument/2006/relationships/slide" Target="slides/slide78.xml"/><Relationship Id="rId112" Type="http://schemas.openxmlformats.org/officeDocument/2006/relationships/slide" Target="slides/slide101.xml"/><Relationship Id="rId154" Type="http://schemas.openxmlformats.org/officeDocument/2006/relationships/slide" Target="slides/slide143.xml"/><Relationship Id="rId361" Type="http://schemas.openxmlformats.org/officeDocument/2006/relationships/slide" Target="slides/slide350.xml"/><Relationship Id="rId196" Type="http://schemas.openxmlformats.org/officeDocument/2006/relationships/slide" Target="slides/slide185.xml"/><Relationship Id="rId417" Type="http://schemas.openxmlformats.org/officeDocument/2006/relationships/slide" Target="slides/slide406.xml"/><Relationship Id="rId16" Type="http://schemas.openxmlformats.org/officeDocument/2006/relationships/slide" Target="slides/slide5.xml"/><Relationship Id="rId221" Type="http://schemas.openxmlformats.org/officeDocument/2006/relationships/slide" Target="slides/slide210.xml"/><Relationship Id="rId263" Type="http://schemas.openxmlformats.org/officeDocument/2006/relationships/slide" Target="slides/slide252.xml"/><Relationship Id="rId319" Type="http://schemas.openxmlformats.org/officeDocument/2006/relationships/slide" Target="slides/slide308.xml"/><Relationship Id="rId58" Type="http://schemas.openxmlformats.org/officeDocument/2006/relationships/slide" Target="slides/slide47.xml"/><Relationship Id="rId123" Type="http://schemas.openxmlformats.org/officeDocument/2006/relationships/slide" Target="slides/slide112.xml"/><Relationship Id="rId330" Type="http://schemas.openxmlformats.org/officeDocument/2006/relationships/slide" Target="slides/slide319.xml"/><Relationship Id="rId165" Type="http://schemas.openxmlformats.org/officeDocument/2006/relationships/slide" Target="slides/slide154.xml"/><Relationship Id="rId372" Type="http://schemas.openxmlformats.org/officeDocument/2006/relationships/slide" Target="slides/slide361.xml"/><Relationship Id="rId428" Type="http://schemas.openxmlformats.org/officeDocument/2006/relationships/slide" Target="slides/slide417.xml"/><Relationship Id="rId232" Type="http://schemas.openxmlformats.org/officeDocument/2006/relationships/slide" Target="slides/slide221.xml"/><Relationship Id="rId274" Type="http://schemas.openxmlformats.org/officeDocument/2006/relationships/slide" Target="slides/slide263.xml"/><Relationship Id="rId27" Type="http://schemas.openxmlformats.org/officeDocument/2006/relationships/slide" Target="slides/slide16.xml"/><Relationship Id="rId69" Type="http://schemas.openxmlformats.org/officeDocument/2006/relationships/slide" Target="slides/slide58.xml"/><Relationship Id="rId134" Type="http://schemas.openxmlformats.org/officeDocument/2006/relationships/slide" Target="slides/slide123.xml"/><Relationship Id="rId80" Type="http://schemas.openxmlformats.org/officeDocument/2006/relationships/slide" Target="slides/slide69.xml"/><Relationship Id="rId176" Type="http://schemas.openxmlformats.org/officeDocument/2006/relationships/slide" Target="slides/slide165.xml"/><Relationship Id="rId341" Type="http://schemas.openxmlformats.org/officeDocument/2006/relationships/slide" Target="slides/slide330.xml"/><Relationship Id="rId383" Type="http://schemas.openxmlformats.org/officeDocument/2006/relationships/slide" Target="slides/slide372.xml"/><Relationship Id="rId439" Type="http://schemas.openxmlformats.org/officeDocument/2006/relationships/slide" Target="slides/slide428.xml"/><Relationship Id="rId201" Type="http://schemas.openxmlformats.org/officeDocument/2006/relationships/slide" Target="slides/slide190.xml"/><Relationship Id="rId243" Type="http://schemas.openxmlformats.org/officeDocument/2006/relationships/slide" Target="slides/slide232.xml"/><Relationship Id="rId285" Type="http://schemas.openxmlformats.org/officeDocument/2006/relationships/slide" Target="slides/slide274.xml"/><Relationship Id="rId450" Type="http://schemas.openxmlformats.org/officeDocument/2006/relationships/viewProps" Target="viewProps.xml"/><Relationship Id="rId38" Type="http://schemas.openxmlformats.org/officeDocument/2006/relationships/slide" Target="slides/slide27.xml"/><Relationship Id="rId103" Type="http://schemas.openxmlformats.org/officeDocument/2006/relationships/slide" Target="slides/slide92.xml"/><Relationship Id="rId310" Type="http://schemas.openxmlformats.org/officeDocument/2006/relationships/slide" Target="slides/slide299.xml"/><Relationship Id="rId91" Type="http://schemas.openxmlformats.org/officeDocument/2006/relationships/slide" Target="slides/slide80.xml"/><Relationship Id="rId145" Type="http://schemas.openxmlformats.org/officeDocument/2006/relationships/slide" Target="slides/slide134.xml"/><Relationship Id="rId187" Type="http://schemas.openxmlformats.org/officeDocument/2006/relationships/slide" Target="slides/slide176.xml"/><Relationship Id="rId352" Type="http://schemas.openxmlformats.org/officeDocument/2006/relationships/slide" Target="slides/slide341.xml"/><Relationship Id="rId394" Type="http://schemas.openxmlformats.org/officeDocument/2006/relationships/slide" Target="slides/slide383.xml"/><Relationship Id="rId408" Type="http://schemas.openxmlformats.org/officeDocument/2006/relationships/slide" Target="slides/slide397.xml"/><Relationship Id="rId212" Type="http://schemas.openxmlformats.org/officeDocument/2006/relationships/slide" Target="slides/slide201.xml"/><Relationship Id="rId254" Type="http://schemas.openxmlformats.org/officeDocument/2006/relationships/slide" Target="slides/slide243.xml"/><Relationship Id="rId49" Type="http://schemas.openxmlformats.org/officeDocument/2006/relationships/slide" Target="slides/slide38.xml"/><Relationship Id="rId114" Type="http://schemas.openxmlformats.org/officeDocument/2006/relationships/slide" Target="slides/slide103.xml"/><Relationship Id="rId296" Type="http://schemas.openxmlformats.org/officeDocument/2006/relationships/slide" Target="slides/slide285.xml"/><Relationship Id="rId60" Type="http://schemas.openxmlformats.org/officeDocument/2006/relationships/slide" Target="slides/slide49.xml"/><Relationship Id="rId156" Type="http://schemas.openxmlformats.org/officeDocument/2006/relationships/slide" Target="slides/slide145.xml"/><Relationship Id="rId198" Type="http://schemas.openxmlformats.org/officeDocument/2006/relationships/slide" Target="slides/slide187.xml"/><Relationship Id="rId321" Type="http://schemas.openxmlformats.org/officeDocument/2006/relationships/slide" Target="slides/slide310.xml"/><Relationship Id="rId363" Type="http://schemas.openxmlformats.org/officeDocument/2006/relationships/slide" Target="slides/slide352.xml"/><Relationship Id="rId419" Type="http://schemas.openxmlformats.org/officeDocument/2006/relationships/slide" Target="slides/slide408.xml"/><Relationship Id="rId223" Type="http://schemas.openxmlformats.org/officeDocument/2006/relationships/slide" Target="slides/slide212.xml"/><Relationship Id="rId430" Type="http://schemas.openxmlformats.org/officeDocument/2006/relationships/slide" Target="slides/slide419.xml"/><Relationship Id="rId18" Type="http://schemas.openxmlformats.org/officeDocument/2006/relationships/slide" Target="slides/slide7.xml"/><Relationship Id="rId265" Type="http://schemas.openxmlformats.org/officeDocument/2006/relationships/slide" Target="slides/slide254.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311" Type="http://schemas.openxmlformats.org/officeDocument/2006/relationships/slide" Target="slides/slide300.xml"/><Relationship Id="rId332" Type="http://schemas.openxmlformats.org/officeDocument/2006/relationships/slide" Target="slides/slide321.xml"/><Relationship Id="rId353" Type="http://schemas.openxmlformats.org/officeDocument/2006/relationships/slide" Target="slides/slide342.xml"/><Relationship Id="rId374" Type="http://schemas.openxmlformats.org/officeDocument/2006/relationships/slide" Target="slides/slide363.xml"/><Relationship Id="rId395" Type="http://schemas.openxmlformats.org/officeDocument/2006/relationships/slide" Target="slides/slide384.xml"/><Relationship Id="rId409" Type="http://schemas.openxmlformats.org/officeDocument/2006/relationships/slide" Target="slides/slide398.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420" Type="http://schemas.openxmlformats.org/officeDocument/2006/relationships/slide" Target="slides/slide409.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276" Type="http://schemas.openxmlformats.org/officeDocument/2006/relationships/slide" Target="slides/slide265.xml"/><Relationship Id="rId297" Type="http://schemas.openxmlformats.org/officeDocument/2006/relationships/slide" Target="slides/slide286.xml"/><Relationship Id="rId441" Type="http://schemas.openxmlformats.org/officeDocument/2006/relationships/slide" Target="slides/slide430.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301" Type="http://schemas.openxmlformats.org/officeDocument/2006/relationships/slide" Target="slides/slide290.xml"/><Relationship Id="rId322" Type="http://schemas.openxmlformats.org/officeDocument/2006/relationships/slide" Target="slides/slide311.xml"/><Relationship Id="rId343" Type="http://schemas.openxmlformats.org/officeDocument/2006/relationships/slide" Target="slides/slide332.xml"/><Relationship Id="rId364" Type="http://schemas.openxmlformats.org/officeDocument/2006/relationships/slide" Target="slides/slide353.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385" Type="http://schemas.openxmlformats.org/officeDocument/2006/relationships/slide" Target="slides/slide374.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slide" Target="slides/slide255.xml"/><Relationship Id="rId287" Type="http://schemas.openxmlformats.org/officeDocument/2006/relationships/slide" Target="slides/slide276.xml"/><Relationship Id="rId410" Type="http://schemas.openxmlformats.org/officeDocument/2006/relationships/slide" Target="slides/slide399.xml"/><Relationship Id="rId431" Type="http://schemas.openxmlformats.org/officeDocument/2006/relationships/slide" Target="slides/slide420.xml"/><Relationship Id="rId452" Type="http://schemas.openxmlformats.org/officeDocument/2006/relationships/tableStyles" Target="tableStyles.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312" Type="http://schemas.openxmlformats.org/officeDocument/2006/relationships/slide" Target="slides/slide301.xml"/><Relationship Id="rId333" Type="http://schemas.openxmlformats.org/officeDocument/2006/relationships/slide" Target="slides/slide322.xml"/><Relationship Id="rId354" Type="http://schemas.openxmlformats.org/officeDocument/2006/relationships/slide" Target="slides/slide343.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75" Type="http://schemas.openxmlformats.org/officeDocument/2006/relationships/slide" Target="slides/slide364.xml"/><Relationship Id="rId396" Type="http://schemas.openxmlformats.org/officeDocument/2006/relationships/slide" Target="slides/slide385.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277" Type="http://schemas.openxmlformats.org/officeDocument/2006/relationships/slide" Target="slides/slide266.xml"/><Relationship Id="rId298" Type="http://schemas.openxmlformats.org/officeDocument/2006/relationships/slide" Target="slides/slide287.xml"/><Relationship Id="rId400" Type="http://schemas.openxmlformats.org/officeDocument/2006/relationships/slide" Target="slides/slide389.xml"/><Relationship Id="rId421" Type="http://schemas.openxmlformats.org/officeDocument/2006/relationships/slide" Target="slides/slide410.xml"/><Relationship Id="rId442" Type="http://schemas.openxmlformats.org/officeDocument/2006/relationships/slide" Target="slides/slide431.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302" Type="http://schemas.openxmlformats.org/officeDocument/2006/relationships/slide" Target="slides/slide291.xml"/><Relationship Id="rId323" Type="http://schemas.openxmlformats.org/officeDocument/2006/relationships/slide" Target="slides/slide312.xml"/><Relationship Id="rId344" Type="http://schemas.openxmlformats.org/officeDocument/2006/relationships/slide" Target="slides/slide333.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365" Type="http://schemas.openxmlformats.org/officeDocument/2006/relationships/slide" Target="slides/slide354.xml"/><Relationship Id="rId386" Type="http://schemas.openxmlformats.org/officeDocument/2006/relationships/slide" Target="slides/slide375.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267" Type="http://schemas.openxmlformats.org/officeDocument/2006/relationships/slide" Target="slides/slide256.xml"/><Relationship Id="rId288" Type="http://schemas.openxmlformats.org/officeDocument/2006/relationships/slide" Target="slides/slide277.xml"/><Relationship Id="rId411" Type="http://schemas.openxmlformats.org/officeDocument/2006/relationships/slide" Target="slides/slide400.xml"/><Relationship Id="rId432" Type="http://schemas.openxmlformats.org/officeDocument/2006/relationships/slide" Target="slides/slide421.xml"/><Relationship Id="rId106" Type="http://schemas.openxmlformats.org/officeDocument/2006/relationships/slide" Target="slides/slide95.xml"/><Relationship Id="rId127" Type="http://schemas.openxmlformats.org/officeDocument/2006/relationships/slide" Target="slides/slide116.xml"/><Relationship Id="rId313" Type="http://schemas.openxmlformats.org/officeDocument/2006/relationships/slide" Target="slides/slide302.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334" Type="http://schemas.openxmlformats.org/officeDocument/2006/relationships/slide" Target="slides/slide323.xml"/><Relationship Id="rId355" Type="http://schemas.openxmlformats.org/officeDocument/2006/relationships/slide" Target="slides/slide344.xml"/><Relationship Id="rId376" Type="http://schemas.openxmlformats.org/officeDocument/2006/relationships/slide" Target="slides/slide365.xml"/><Relationship Id="rId397" Type="http://schemas.openxmlformats.org/officeDocument/2006/relationships/slide" Target="slides/slide386.xml"/><Relationship Id="rId4" Type="http://schemas.openxmlformats.org/officeDocument/2006/relationships/slideMaster" Target="slideMasters/slideMaster4.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278" Type="http://schemas.openxmlformats.org/officeDocument/2006/relationships/slide" Target="slides/slide267.xml"/><Relationship Id="rId401" Type="http://schemas.openxmlformats.org/officeDocument/2006/relationships/slide" Target="slides/slide390.xml"/><Relationship Id="rId422" Type="http://schemas.openxmlformats.org/officeDocument/2006/relationships/slide" Target="slides/slide411.xml"/><Relationship Id="rId443" Type="http://schemas.openxmlformats.org/officeDocument/2006/relationships/slide" Target="slides/slide432.xml"/><Relationship Id="rId303" Type="http://schemas.openxmlformats.org/officeDocument/2006/relationships/slide" Target="slides/slide292.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 Id="rId345" Type="http://schemas.openxmlformats.org/officeDocument/2006/relationships/slide" Target="slides/slide334.xml"/><Relationship Id="rId387" Type="http://schemas.openxmlformats.org/officeDocument/2006/relationships/slide" Target="slides/slide376.xml"/><Relationship Id="rId191" Type="http://schemas.openxmlformats.org/officeDocument/2006/relationships/slide" Target="slides/slide180.xml"/><Relationship Id="rId205" Type="http://schemas.openxmlformats.org/officeDocument/2006/relationships/slide" Target="slides/slide194.xml"/><Relationship Id="rId247" Type="http://schemas.openxmlformats.org/officeDocument/2006/relationships/slide" Target="slides/slide236.xml"/><Relationship Id="rId412" Type="http://schemas.openxmlformats.org/officeDocument/2006/relationships/slide" Target="slides/slide401.xml"/><Relationship Id="rId107" Type="http://schemas.openxmlformats.org/officeDocument/2006/relationships/slide" Target="slides/slide96.xml"/><Relationship Id="rId289" Type="http://schemas.openxmlformats.org/officeDocument/2006/relationships/slide" Target="slides/slide278.xml"/><Relationship Id="rId11" Type="http://schemas.openxmlformats.org/officeDocument/2006/relationships/slideMaster" Target="slideMasters/slideMaster11.xml"/><Relationship Id="rId53" Type="http://schemas.openxmlformats.org/officeDocument/2006/relationships/slide" Target="slides/slide42.xml"/><Relationship Id="rId149" Type="http://schemas.openxmlformats.org/officeDocument/2006/relationships/slide" Target="slides/slide138.xml"/><Relationship Id="rId314" Type="http://schemas.openxmlformats.org/officeDocument/2006/relationships/slide" Target="slides/slide303.xml"/><Relationship Id="rId356" Type="http://schemas.openxmlformats.org/officeDocument/2006/relationships/slide" Target="slides/slide345.xml"/><Relationship Id="rId398" Type="http://schemas.openxmlformats.org/officeDocument/2006/relationships/slide" Target="slides/slide387.xml"/><Relationship Id="rId95" Type="http://schemas.openxmlformats.org/officeDocument/2006/relationships/slide" Target="slides/slide84.xml"/><Relationship Id="rId160" Type="http://schemas.openxmlformats.org/officeDocument/2006/relationships/slide" Target="slides/slide149.xml"/><Relationship Id="rId216" Type="http://schemas.openxmlformats.org/officeDocument/2006/relationships/slide" Target="slides/slide205.xml"/><Relationship Id="rId423" Type="http://schemas.openxmlformats.org/officeDocument/2006/relationships/slide" Target="slides/slide412.xml"/><Relationship Id="rId258" Type="http://schemas.openxmlformats.org/officeDocument/2006/relationships/slide" Target="slides/slide247.xml"/><Relationship Id="rId22" Type="http://schemas.openxmlformats.org/officeDocument/2006/relationships/slide" Target="slides/slide11.xml"/><Relationship Id="rId64" Type="http://schemas.openxmlformats.org/officeDocument/2006/relationships/slide" Target="slides/slide53.xml"/><Relationship Id="rId118" Type="http://schemas.openxmlformats.org/officeDocument/2006/relationships/slide" Target="slides/slide107.xml"/><Relationship Id="rId325" Type="http://schemas.openxmlformats.org/officeDocument/2006/relationships/slide" Target="slides/slide314.xml"/><Relationship Id="rId367" Type="http://schemas.openxmlformats.org/officeDocument/2006/relationships/slide" Target="slides/slide356.xml"/><Relationship Id="rId171" Type="http://schemas.openxmlformats.org/officeDocument/2006/relationships/slide" Target="slides/slide160.xml"/><Relationship Id="rId227" Type="http://schemas.openxmlformats.org/officeDocument/2006/relationships/slide" Target="slides/slide216.xml"/><Relationship Id="rId269" Type="http://schemas.openxmlformats.org/officeDocument/2006/relationships/slide" Target="slides/slide258.xml"/><Relationship Id="rId434" Type="http://schemas.openxmlformats.org/officeDocument/2006/relationships/slide" Target="slides/slide423.xml"/><Relationship Id="rId33" Type="http://schemas.openxmlformats.org/officeDocument/2006/relationships/slide" Target="slides/slide22.xml"/><Relationship Id="rId129" Type="http://schemas.openxmlformats.org/officeDocument/2006/relationships/slide" Target="slides/slide118.xml"/><Relationship Id="rId280" Type="http://schemas.openxmlformats.org/officeDocument/2006/relationships/slide" Target="slides/slide269.xml"/><Relationship Id="rId336" Type="http://schemas.openxmlformats.org/officeDocument/2006/relationships/slide" Target="slides/slide325.xml"/><Relationship Id="rId75" Type="http://schemas.openxmlformats.org/officeDocument/2006/relationships/slide" Target="slides/slide64.xml"/><Relationship Id="rId140" Type="http://schemas.openxmlformats.org/officeDocument/2006/relationships/slide" Target="slides/slide129.xml"/><Relationship Id="rId182" Type="http://schemas.openxmlformats.org/officeDocument/2006/relationships/slide" Target="slides/slide171.xml"/><Relationship Id="rId378" Type="http://schemas.openxmlformats.org/officeDocument/2006/relationships/slide" Target="slides/slide367.xml"/><Relationship Id="rId403" Type="http://schemas.openxmlformats.org/officeDocument/2006/relationships/slide" Target="slides/slide392.xml"/><Relationship Id="rId6" Type="http://schemas.openxmlformats.org/officeDocument/2006/relationships/slideMaster" Target="slideMasters/slideMaster6.xml"/><Relationship Id="rId238" Type="http://schemas.openxmlformats.org/officeDocument/2006/relationships/slide" Target="slides/slide227.xml"/><Relationship Id="rId445" Type="http://schemas.openxmlformats.org/officeDocument/2006/relationships/slide" Target="slides/slide434.xml"/><Relationship Id="rId291" Type="http://schemas.openxmlformats.org/officeDocument/2006/relationships/slide" Target="slides/slide280.xml"/><Relationship Id="rId305" Type="http://schemas.openxmlformats.org/officeDocument/2006/relationships/slide" Target="slides/slide294.xml"/><Relationship Id="rId347" Type="http://schemas.openxmlformats.org/officeDocument/2006/relationships/slide" Target="slides/slide336.xml"/><Relationship Id="rId44" Type="http://schemas.openxmlformats.org/officeDocument/2006/relationships/slide" Target="slides/slide33.xml"/><Relationship Id="rId86" Type="http://schemas.openxmlformats.org/officeDocument/2006/relationships/slide" Target="slides/slide75.xml"/><Relationship Id="rId151" Type="http://schemas.openxmlformats.org/officeDocument/2006/relationships/slide" Target="slides/slide140.xml"/><Relationship Id="rId389" Type="http://schemas.openxmlformats.org/officeDocument/2006/relationships/slide" Target="slides/slide378.xml"/><Relationship Id="rId193" Type="http://schemas.openxmlformats.org/officeDocument/2006/relationships/slide" Target="slides/slide182.xml"/><Relationship Id="rId207" Type="http://schemas.openxmlformats.org/officeDocument/2006/relationships/slide" Target="slides/slide196.xml"/><Relationship Id="rId249" Type="http://schemas.openxmlformats.org/officeDocument/2006/relationships/slide" Target="slides/slide238.xml"/><Relationship Id="rId414" Type="http://schemas.openxmlformats.org/officeDocument/2006/relationships/slide" Target="slides/slide403.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316" Type="http://schemas.openxmlformats.org/officeDocument/2006/relationships/slide" Target="slides/slide305.xml"/><Relationship Id="rId55" Type="http://schemas.openxmlformats.org/officeDocument/2006/relationships/slide" Target="slides/slide44.xml"/><Relationship Id="rId97" Type="http://schemas.openxmlformats.org/officeDocument/2006/relationships/slide" Target="slides/slide86.xml"/><Relationship Id="rId120" Type="http://schemas.openxmlformats.org/officeDocument/2006/relationships/slide" Target="slides/slide109.xml"/><Relationship Id="rId358" Type="http://schemas.openxmlformats.org/officeDocument/2006/relationships/slide" Target="slides/slide347.xml"/><Relationship Id="rId162" Type="http://schemas.openxmlformats.org/officeDocument/2006/relationships/slide" Target="slides/slide151.xml"/><Relationship Id="rId218" Type="http://schemas.openxmlformats.org/officeDocument/2006/relationships/slide" Target="slides/slide207.xml"/><Relationship Id="rId425" Type="http://schemas.openxmlformats.org/officeDocument/2006/relationships/slide" Target="slides/slide414.xml"/><Relationship Id="rId271" Type="http://schemas.openxmlformats.org/officeDocument/2006/relationships/slide" Target="slides/slide260.xml"/><Relationship Id="rId24" Type="http://schemas.openxmlformats.org/officeDocument/2006/relationships/slide" Target="slides/slide13.xml"/><Relationship Id="rId66" Type="http://schemas.openxmlformats.org/officeDocument/2006/relationships/slide" Target="slides/slide55.xml"/><Relationship Id="rId131" Type="http://schemas.openxmlformats.org/officeDocument/2006/relationships/slide" Target="slides/slide120.xml"/><Relationship Id="rId327" Type="http://schemas.openxmlformats.org/officeDocument/2006/relationships/slide" Target="slides/slide316.xml"/><Relationship Id="rId369" Type="http://schemas.openxmlformats.org/officeDocument/2006/relationships/slide" Target="slides/slide358.xml"/><Relationship Id="rId173" Type="http://schemas.openxmlformats.org/officeDocument/2006/relationships/slide" Target="slides/slide162.xml"/><Relationship Id="rId229" Type="http://schemas.openxmlformats.org/officeDocument/2006/relationships/slide" Target="slides/slide218.xml"/><Relationship Id="rId380" Type="http://schemas.openxmlformats.org/officeDocument/2006/relationships/slide" Target="slides/slide369.xml"/><Relationship Id="rId436" Type="http://schemas.openxmlformats.org/officeDocument/2006/relationships/slide" Target="slides/slide425.xml"/><Relationship Id="rId240" Type="http://schemas.openxmlformats.org/officeDocument/2006/relationships/slide" Target="slides/slide229.xml"/><Relationship Id="rId35" Type="http://schemas.openxmlformats.org/officeDocument/2006/relationships/slide" Target="slides/slide24.xml"/><Relationship Id="rId77" Type="http://schemas.openxmlformats.org/officeDocument/2006/relationships/slide" Target="slides/slide66.xml"/><Relationship Id="rId100" Type="http://schemas.openxmlformats.org/officeDocument/2006/relationships/slide" Target="slides/slide89.xml"/><Relationship Id="rId282" Type="http://schemas.openxmlformats.org/officeDocument/2006/relationships/slide" Target="slides/slide271.xml"/><Relationship Id="rId338" Type="http://schemas.openxmlformats.org/officeDocument/2006/relationships/slide" Target="slides/slide327.xml"/><Relationship Id="rId8" Type="http://schemas.openxmlformats.org/officeDocument/2006/relationships/slideMaster" Target="slideMasters/slideMaster8.xml"/><Relationship Id="rId142" Type="http://schemas.openxmlformats.org/officeDocument/2006/relationships/slide" Target="slides/slide131.xml"/><Relationship Id="rId184" Type="http://schemas.openxmlformats.org/officeDocument/2006/relationships/slide" Target="slides/slide173.xml"/><Relationship Id="rId391" Type="http://schemas.openxmlformats.org/officeDocument/2006/relationships/slide" Target="slides/slide380.xml"/><Relationship Id="rId405" Type="http://schemas.openxmlformats.org/officeDocument/2006/relationships/slide" Target="slides/slide394.xml"/><Relationship Id="rId447" Type="http://schemas.openxmlformats.org/officeDocument/2006/relationships/slide" Target="slides/slide436.xml"/><Relationship Id="rId251" Type="http://schemas.openxmlformats.org/officeDocument/2006/relationships/slide" Target="slides/slide240.xml"/><Relationship Id="rId46" Type="http://schemas.openxmlformats.org/officeDocument/2006/relationships/slide" Target="slides/slide35.xml"/><Relationship Id="rId293" Type="http://schemas.openxmlformats.org/officeDocument/2006/relationships/slide" Target="slides/slide282.xml"/><Relationship Id="rId307" Type="http://schemas.openxmlformats.org/officeDocument/2006/relationships/slide" Target="slides/slide296.xml"/><Relationship Id="rId349" Type="http://schemas.openxmlformats.org/officeDocument/2006/relationships/slide" Target="slides/slide338.xml"/><Relationship Id="rId88" Type="http://schemas.openxmlformats.org/officeDocument/2006/relationships/slide" Target="slides/slide77.xml"/><Relationship Id="rId111" Type="http://schemas.openxmlformats.org/officeDocument/2006/relationships/slide" Target="slides/slide100.xml"/><Relationship Id="rId153" Type="http://schemas.openxmlformats.org/officeDocument/2006/relationships/slide" Target="slides/slide142.xml"/><Relationship Id="rId195" Type="http://schemas.openxmlformats.org/officeDocument/2006/relationships/slide" Target="slides/slide184.xml"/><Relationship Id="rId209" Type="http://schemas.openxmlformats.org/officeDocument/2006/relationships/slide" Target="slides/slide198.xml"/><Relationship Id="rId360" Type="http://schemas.openxmlformats.org/officeDocument/2006/relationships/slide" Target="slides/slide349.xml"/><Relationship Id="rId416" Type="http://schemas.openxmlformats.org/officeDocument/2006/relationships/slide" Target="slides/slide405.xml"/><Relationship Id="rId220" Type="http://schemas.openxmlformats.org/officeDocument/2006/relationships/slide" Target="slides/slide209.xml"/><Relationship Id="rId15" Type="http://schemas.openxmlformats.org/officeDocument/2006/relationships/slide" Target="slides/slide4.xml"/><Relationship Id="rId57" Type="http://schemas.openxmlformats.org/officeDocument/2006/relationships/slide" Target="slides/slide46.xml"/><Relationship Id="rId262" Type="http://schemas.openxmlformats.org/officeDocument/2006/relationships/slide" Target="slides/slide251.xml"/><Relationship Id="rId318" Type="http://schemas.openxmlformats.org/officeDocument/2006/relationships/slide" Target="slides/slide307.xml"/><Relationship Id="rId99" Type="http://schemas.openxmlformats.org/officeDocument/2006/relationships/slide" Target="slides/slide88.xml"/><Relationship Id="rId122" Type="http://schemas.openxmlformats.org/officeDocument/2006/relationships/slide" Target="slides/slide111.xml"/><Relationship Id="rId164" Type="http://schemas.openxmlformats.org/officeDocument/2006/relationships/slide" Target="slides/slide153.xml"/><Relationship Id="rId371" Type="http://schemas.openxmlformats.org/officeDocument/2006/relationships/slide" Target="slides/slide360.xml"/><Relationship Id="rId427" Type="http://schemas.openxmlformats.org/officeDocument/2006/relationships/slide" Target="slides/slide416.xml"/><Relationship Id="rId26" Type="http://schemas.openxmlformats.org/officeDocument/2006/relationships/slide" Target="slides/slide15.xml"/><Relationship Id="rId231" Type="http://schemas.openxmlformats.org/officeDocument/2006/relationships/slide" Target="slides/slide220.xml"/><Relationship Id="rId273" Type="http://schemas.openxmlformats.org/officeDocument/2006/relationships/slide" Target="slides/slide262.xml"/><Relationship Id="rId329" Type="http://schemas.openxmlformats.org/officeDocument/2006/relationships/slide" Target="slides/slide318.xml"/><Relationship Id="rId68" Type="http://schemas.openxmlformats.org/officeDocument/2006/relationships/slide" Target="slides/slide57.xml"/><Relationship Id="rId133" Type="http://schemas.openxmlformats.org/officeDocument/2006/relationships/slide" Target="slides/slide122.xml"/><Relationship Id="rId175" Type="http://schemas.openxmlformats.org/officeDocument/2006/relationships/slide" Target="slides/slide164.xml"/><Relationship Id="rId340" Type="http://schemas.openxmlformats.org/officeDocument/2006/relationships/slide" Target="slides/slide329.xml"/><Relationship Id="rId200" Type="http://schemas.openxmlformats.org/officeDocument/2006/relationships/slide" Target="slides/slide189.xml"/><Relationship Id="rId382" Type="http://schemas.openxmlformats.org/officeDocument/2006/relationships/slide" Target="slides/slide371.xml"/><Relationship Id="rId438" Type="http://schemas.openxmlformats.org/officeDocument/2006/relationships/slide" Target="slides/slide427.xml"/><Relationship Id="rId242" Type="http://schemas.openxmlformats.org/officeDocument/2006/relationships/slide" Target="slides/slide231.xml"/><Relationship Id="rId284" Type="http://schemas.openxmlformats.org/officeDocument/2006/relationships/slide" Target="slides/slide273.xml"/><Relationship Id="rId37" Type="http://schemas.openxmlformats.org/officeDocument/2006/relationships/slide" Target="slides/slide26.xml"/><Relationship Id="rId79" Type="http://schemas.openxmlformats.org/officeDocument/2006/relationships/slide" Target="slides/slide68.xml"/><Relationship Id="rId102" Type="http://schemas.openxmlformats.org/officeDocument/2006/relationships/slide" Target="slides/slide91.xml"/><Relationship Id="rId144" Type="http://schemas.openxmlformats.org/officeDocument/2006/relationships/slide" Target="slides/slide133.xml"/><Relationship Id="rId90" Type="http://schemas.openxmlformats.org/officeDocument/2006/relationships/slide" Target="slides/slide79.xml"/><Relationship Id="rId186" Type="http://schemas.openxmlformats.org/officeDocument/2006/relationships/slide" Target="slides/slide175.xml"/><Relationship Id="rId351" Type="http://schemas.openxmlformats.org/officeDocument/2006/relationships/slide" Target="slides/slide340.xml"/><Relationship Id="rId393" Type="http://schemas.openxmlformats.org/officeDocument/2006/relationships/slide" Target="slides/slide382.xml"/><Relationship Id="rId407" Type="http://schemas.openxmlformats.org/officeDocument/2006/relationships/slide" Target="slides/slide396.xml"/><Relationship Id="rId449" Type="http://schemas.openxmlformats.org/officeDocument/2006/relationships/presProps" Target="presProps.xml"/><Relationship Id="rId211" Type="http://schemas.openxmlformats.org/officeDocument/2006/relationships/slide" Target="slides/slide200.xml"/><Relationship Id="rId253" Type="http://schemas.openxmlformats.org/officeDocument/2006/relationships/slide" Target="slides/slide242.xml"/><Relationship Id="rId295" Type="http://schemas.openxmlformats.org/officeDocument/2006/relationships/slide" Target="slides/slide284.xml"/><Relationship Id="rId309" Type="http://schemas.openxmlformats.org/officeDocument/2006/relationships/slide" Target="slides/slide298.xml"/><Relationship Id="rId48" Type="http://schemas.openxmlformats.org/officeDocument/2006/relationships/slide" Target="slides/slide37.xml"/><Relationship Id="rId113" Type="http://schemas.openxmlformats.org/officeDocument/2006/relationships/slide" Target="slides/slide102.xml"/><Relationship Id="rId320" Type="http://schemas.openxmlformats.org/officeDocument/2006/relationships/slide" Target="slides/slide309.xml"/><Relationship Id="rId155" Type="http://schemas.openxmlformats.org/officeDocument/2006/relationships/slide" Target="slides/slide144.xml"/><Relationship Id="rId197" Type="http://schemas.openxmlformats.org/officeDocument/2006/relationships/slide" Target="slides/slide186.xml"/><Relationship Id="rId362" Type="http://schemas.openxmlformats.org/officeDocument/2006/relationships/slide" Target="slides/slide351.xml"/><Relationship Id="rId418" Type="http://schemas.openxmlformats.org/officeDocument/2006/relationships/slide" Target="slides/slide407.xml"/><Relationship Id="rId222" Type="http://schemas.openxmlformats.org/officeDocument/2006/relationships/slide" Target="slides/slide211.xml"/><Relationship Id="rId264" Type="http://schemas.openxmlformats.org/officeDocument/2006/relationships/slide" Target="slides/slide253.xml"/><Relationship Id="rId17" Type="http://schemas.openxmlformats.org/officeDocument/2006/relationships/slide" Target="slides/slide6.xml"/><Relationship Id="rId59" Type="http://schemas.openxmlformats.org/officeDocument/2006/relationships/slide" Target="slides/slide48.xml"/><Relationship Id="rId124" Type="http://schemas.openxmlformats.org/officeDocument/2006/relationships/slide" Target="slides/slide113.xml"/><Relationship Id="rId70" Type="http://schemas.openxmlformats.org/officeDocument/2006/relationships/slide" Target="slides/slide59.xml"/><Relationship Id="rId166" Type="http://schemas.openxmlformats.org/officeDocument/2006/relationships/slide" Target="slides/slide155.xml"/><Relationship Id="rId331" Type="http://schemas.openxmlformats.org/officeDocument/2006/relationships/slide" Target="slides/slide320.xml"/><Relationship Id="rId373" Type="http://schemas.openxmlformats.org/officeDocument/2006/relationships/slide" Target="slides/slide362.xml"/><Relationship Id="rId429" Type="http://schemas.openxmlformats.org/officeDocument/2006/relationships/slide" Target="slides/slide418.xml"/><Relationship Id="rId1" Type="http://schemas.openxmlformats.org/officeDocument/2006/relationships/slideMaster" Target="slideMasters/slideMaster1.xml"/><Relationship Id="rId233" Type="http://schemas.openxmlformats.org/officeDocument/2006/relationships/slide" Target="slides/slide222.xml"/><Relationship Id="rId440" Type="http://schemas.openxmlformats.org/officeDocument/2006/relationships/slide" Target="slides/slide429.xml"/><Relationship Id="rId28" Type="http://schemas.openxmlformats.org/officeDocument/2006/relationships/slide" Target="slides/slide17.xml"/><Relationship Id="rId275" Type="http://schemas.openxmlformats.org/officeDocument/2006/relationships/slide" Target="slides/slide264.xml"/><Relationship Id="rId300" Type="http://schemas.openxmlformats.org/officeDocument/2006/relationships/slide" Target="slides/slide289.xml"/><Relationship Id="rId81" Type="http://schemas.openxmlformats.org/officeDocument/2006/relationships/slide" Target="slides/slide70.xml"/><Relationship Id="rId135" Type="http://schemas.openxmlformats.org/officeDocument/2006/relationships/slide" Target="slides/slide124.xml"/><Relationship Id="rId177" Type="http://schemas.openxmlformats.org/officeDocument/2006/relationships/slide" Target="slides/slide166.xml"/><Relationship Id="rId342" Type="http://schemas.openxmlformats.org/officeDocument/2006/relationships/slide" Target="slides/slide331.xml"/><Relationship Id="rId384" Type="http://schemas.openxmlformats.org/officeDocument/2006/relationships/slide" Target="slides/slide373.xml"/><Relationship Id="rId202" Type="http://schemas.openxmlformats.org/officeDocument/2006/relationships/slide" Target="slides/slide191.xml"/><Relationship Id="rId244" Type="http://schemas.openxmlformats.org/officeDocument/2006/relationships/slide" Target="slides/slide233.xml"/><Relationship Id="rId39" Type="http://schemas.openxmlformats.org/officeDocument/2006/relationships/slide" Target="slides/slide28.xml"/><Relationship Id="rId286" Type="http://schemas.openxmlformats.org/officeDocument/2006/relationships/slide" Target="slides/slide275.xml"/><Relationship Id="rId451"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13.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82,'149'-2,"162"4,-200 11,26 1,244-14,-209-14,-11 0,525 13,-328 3,-259-7,105-17,-106 8,122 0,-127 16,128-3,-108-12,-63 6,53-1,538 9,-590 2,53 8,43 3,53-15,89 2,-142 11,62 2,-177-14,0 2,38 7,267 45,-121-22,-141-23,0-4,102-7,-56 0,-20 1,116-15,-66 2,-87 9,115-23,-36 0,-105 22,27-2,0 3,106 6,-67 1,1792-2,-1843 3,63 11,-29-3,335 41,-202-25,-137-16,-25-2,59 0,-1 3,-21-1,49 3,57 2,599-17,-757-1,1-3,81-18,-12 1,317-65,-394 79,0 1,70-3,76 11,-67 2,-50-3,-131 0,17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38.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55,'36'2,"55"9,-52-5,42 2,77-7,152 8,-9 20,271 13,-484-42,245-2,-181-13,-49 4,6 0,74-5,-119 15,-3 1,1-4,73-12,-38 1,185-3,-238 16,229-23,-164 11,118 2,-204 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1.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1,'25'0,"362"15,-256-4,162-10,-140-2,622 1,-738 1,59 12,-56-7,42 2,80-10,67 4,-135 10,15 2,74-13,-146-1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4.1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1,'1057'0,"-878"14,6 0,-125-16,-37 0,0 2,0 0,1 1,25 5,-29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5.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0 188,'61'3,"116"21,-109-13,76 4,162-14,-156-2,134-23,-114 6,397-35,-161 40,-55 3,-62-5,329-35,-447 19,-113 22,-18 2,55-3,-26 11,79 11,14 1,-136-12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8.8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3.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0 143,'30'-2,"0"-1,30-7,19-2,197-19,-128 17,3 0,-61 1,36-7,185-3,1071 25,-1346 0,-1 2,0 1,0 2,40 13,-9-3,-27-9,-23-6,29 10,-23-3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8.0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0 142,'1691'0,"-1634"-3,69-11,25-3,-8 17,29-2,-53-14,15-2,-86 16,116-11,-56 1,213 4,-247 8,-19-2,78-14,19-1,-95 16,1 1,-1 3,-1 3,59 13,-38-3,1-3,115 3,-153-13,60 11,26 2,1-14,-86-2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2.8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0 107,'32'-2,"0"-1,55-14,-28 5,12-3,-35 7,73-8,-74 15,127-12,-21 0,202 6,-249 8,-51 1,69 12,25 3,69 1,57 2,903-21,-1144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6.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0 109,'48'-3,"65"-10,11-2,85-3,-62 4,37-4,89-5,251 19,-289 6,-171 1,81 14,-85-8,44 6,143 13,-178-26,141 10,123 11,4-24,-122-1,-139 2,-18 2,1-3,97-14,-60-5,53-10,-107 25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44.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0 108,'169'-2,"191"5,-4 31,79 3,-415-37,19-1,0 2,67 11,59 11,-53-10,168 10,0-24,-99-1,1292 2,-1279-16,-51 1,133-11,-144 15,173 7,-173 6,-90-4,80-15,-76 9,61-2,87-7,-108 8,62-10,43-3,233 17,-235 8,783-3,-939 1,64 13,-9-1,446-3,-332-12,443 2,-618-2,-1 0,46-12,15-1,-28 6,65-18,-77 15,0 2,84-6,138 15,-130 3,-88 0,67 13,28 1,-25-16,30 2,-150-2,1 0,0 0,0 0,0 0,0 1,0-1,0 0,0 1,0-1,0 1,-1-1,1 1,0 0,0 0,-1 0,1 0,0 0,-1 0,2 2,-2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1.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0 164,'749'0,"-581"13,-11 0,225-13,-174-1,-41-12,-29 1,8-2,17 0,608 13,-364 2,652-1,-1003 2,0 1,0 3,82 20,-106-19,1-2,55 2,70-8,-58-1,232 2,-300-1,-1-3,34-6,-17 1,7 0,-3 1,60-4,403 10,-256 4,537-2,-720-4,0-4,124-29,-168 30,89-28,-94 25,1 1,0 2,0 1,0 1,37-2,680 9,-442 18,-244-14,121 22,-36-2,-35-5,-44-10,-21-2,0-2,46 0,27-7,170 9,320 9,-414-19,-71 0,141 2,-137 11,8 1,13 1,22 1,138-33,-172 8,164 8,-146 3,-132-1,-3 1,1 0,0-2,0-1,-1 0,1-1,34-11,-29 6,0 0,0 2,0 1,1 1,26-1,3 4,67 5,-93 1,-9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6.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1,'1521'0,"-1492"0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8.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37,'10'-1,"-1"0,1-1,0 0,11-4,17-3,45-1,0 4,115 6,-103 2,876-1,-926-1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34.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0 215,'54'-3,"58"-9,2-1,604 2,-435 14,-169-2,132-3,-108-16,28 0,367 17,-252 3,-178 1,-1 6,126 25,-80-9,242 11,-141-19,-5 0,295-15,-275-3,-8-20,-116 5,108-15,69-5,157-9,-228 18,-124 10,45-3,-115 19,173-12,180-11,4 25,-149 1,61-20,-24 1,607 16,-423 3,-403 2,145 26,-109-11,71 7,232 3,706-31,-1012-3,0-5,154-32,-192 32,1 3,0 3,76 7,-32-1,1490-1,-1578-1,39 6,-24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40.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0 108,'934'0,"-521"-17,-96 1,449 12,-682 4,-36-2,88-16,-49 5,-19 4,220-19,142 27,-206 3,-164 0,61 12,17 0,193 32,-190-22,-71-13,128 17,36 4,-117-14,152 5,295-25,-337-15,-41 0,5 1,-88 4,208 3,-295 9,20 2,0 2,37 8,-32-4,46 2,85 7,19 0,-69-13,215-21,-168 3,201 7,-267 8,-24-5,99-17,-148 17,216-37,-87 11,-90 14,107-8,5 6,72-2,-133 21,-87-1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16.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85,'69'-1,"17"0,144 17,68 21,-207-25,98 0,93-13,-110-1,353 2,-485-2,71-13,4-1,326 11,-249 7,670-2,-800-3,66-12,6 0,21-3,39-1,373 17,-284 4,-34-21,-19 1,176 18,-176 1,-217-1,1-1,-1 0,20-4,-8-3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22.9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0 142,'6'-1,"-1"0,1 0,-1 0,1 0,10-5,17-4,30 3,122 2,-15 2,-66-13,-8 1,39 12,-10 1,-23-13,-66 8,43-3,344 8,-220 4,-8-1,217-3,-239-16,29 0,-186 17,308 4,-198 15,-45-4,-29-6,186 19,6-1,-173-16,18 4,57 6,21-2,25 1,-172-18,6 0,0 0,0 2,32 7,-23-2,1-2,69 4,73-11,-70-1,1318 2,-1374-3,0-3,90-20,29-4,-165 29,38-3,0-1,0-3,-1-1,51-18,-55 13,0 3,1 1,56-7,-49 11,362-31,726 39,-1103-2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2.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1,'10'0,"-1"1,0 1,0 0,14 4,19 4,99 13,208 4,596-27,-398-1,-72 1,-408 3,69 12,31 2,18-1,80 26,-109-19,302 4,809-28,-1229-2,0-1,0-1,59-18,39-6,-100 25,-21 3,-1-1,23-6,-14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8.1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3,'537'14,"-12"49,-209-28,-126-17,292-4,-31-3,-307 2,94 10,330-2,-559-21,25-2,70-13,7-1,369 11,-272 7,-112-3,26 0,144 17,-111-1,1-6,169-12,-96-18,-112 9,213-23,-81-1,420-31,-499 51,228-10,-246 25,266 5,84 54,-304-28,-65-18,207-6,-294-9,59-11,13-1,-98 14,-1 1,0 0,0 2,25 4,12 4,110 6,59-17,-96 0,-87-1,75-14,15-2,-63 15,88 6,-149-2,0 0,-1 1,1 0,-1 0,0 1,0 0,0 0,0 1,0 0,0 0,-1 0,8 8,4 5,-1 1,23 31,14 14,-52-60,1-1,0 0,0 1,-1-1,2-1,-1 1,0 0,0-1,0 1,1-1,-1 0,1 0,-1 0,1-1,-1 1,1-1,5 0,-1-1,0 0,0 0,0-1,0 0,-1-1,12-5,17-9</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3.9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75,'16'0,"51"0,116-14,-149 9,13-2,57-16,-74 15,-1 2,1 1,47-1,94 7,-75 1,1974 0,-1097-3,-907 4,117 22,-45-5,203 13,52 7,-67-18,-1-22,-131-1,-67 2,149-3,-122-19,-69 6,-2 2,-27 3,89-4,162 15,-297-1,31 2,-39-2,-1 0,0 0,1 1,-1-1,0 0,0 1,1-1,-1 1,0-1,0 1,0-1,0 1,0 0,1 0,-1 0,-1-1,1 1,0 0,0 0,0 0,0 0,-1 1,1-1,0 0,0 1,-2 14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6.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1,'25'0,"189"4,-162-1,-1 3,57 14,-4 6,147 32,-191-47,1-3,76 0,960-12,-782 18,-250-6,132 21,-138-19,113 5,63-17,-82 0,-119 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5.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0,'472'0,"-425"3,0 1,65 16,-56-9,59 3,39 0,87 2,1170-17,-1256-5,183-32,-246 30,149 5,-138 5,8 3,0 6,160 35,-13-13,-233-30,127 7,46 5,-55-4,155-10,-142-3,637 2,-760-1,60-12,-57 7,47-2,-49 6,40-8,-1-1,-50 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3.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1,'2983'0,"-2943"2,77 14,13 1,12 0,4 0,-110-13,50 10,12 2,12 2,-72-10,61 5,116-12,-122-3,155 16,40 9,1-24,-115 0,-137 3,74 13,-3 0,305-9,-232-8,-62 3,139-3,-95-16,31 0,-50 18,-115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7.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0 109,'8'-7,"0"1,0 1,0-1,1 1,-1 1,1 0,0 0,1 0,14-2,11-2,47-3,-23 4,325-25,3 32,-155 3,-148-4,19 0,149 17,-110-3,212-6,-56-4,-120 13,-22-1,24 3,28 2,-60-3,2 1,174-16,-199-3,-89-1,1-2,36-8,-31 5,49-4,327 9,-220 4,-121-6,98-16,-122 12,193-29,-116 12,-92 19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1.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39,'17'-1,"1"-1,30-7,11-1,496-7,-415 18,410 22,94-8,-492-15,82 18,-23 0,431-16,-303-4,-85 18,-84-2,142 24,-80-7,-151-24,127 15,-16-7,-27-3,187 10,1-22,-142-1,200 1,-389-2,0 0,0-2,0 0,40-14,32-7,-30 16,103-3,68 15,-76 0,2729-3,-2844-2,75-14,22-2,42 1,-9 1,29-2,82-2,328 21,-560 1,70 13,43 2,206-16,-166-2,-175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8.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16,'107'-1,"170"22,-173-10,205-6,-177-7,77 0,305 5,-109 36,-272-22,183 2,0-21,-103 0,-184 2,78 0,107-15,-86-2,8-3,177-2,405 24,-474 16,-46-1,94 9,-216-17,37 6,82 6,401-19,-287-4,-223 2,55 1,193-23,-213 11,209 7,-184 6,1056-2,-980-19,-23 1,-190 18,1 0,-1-1,0 0,0-1,1 0,-1 0,0-1,14-6,-19 7,1 1,-1-1,1 1,0 0,-1 1,1-1,0 1,-1 0,1 0,0 0,-1 1,9 1,6 3,33 13,-15-4,11 1,0-2,1-1,77 6,280-15,-210-5,469 2,-646 0,0-1,-1-1,1 0,-1-1,0-1,0-1,0-1,-1 0,24-12,87-43,-108 53,-1 2,1 0,0 2,38-5,13 5,127 9,-102 11,-61-9,45 3,-53-8,0-2,0-1,1-1,39-9,-20 2,1 3,-1 1,59 2,-89 3,0-1,25-4,-12-2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7:1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1,'808'0,"-771"2,-1 1,45 11,-7-2,-27-5,57 9,112 1,528-16,-333-3,1340 2,-1701-3,69-11,9-2,192 11,-249 6,-13 2,73 13,46 3,106-19,-141-1,-103-1,72-14,-6 1,-67 12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7:54.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37,'7'0,"0"1,0 0,-1 0,1 1,11 4,18 4,10-3,57 1,-55-6,59 10,-15 6,221 48,-29 1,-183-43,-75-19,-1 0,1-1,-1-2,1 0,0-2,0-1,43-6,15-5,2 4,117 4,-178 3,0-2,41-8,7-1,-34 7,0-2,-1-1,62-22,-62 18,0 3,78-10,-75 14,256-36,37-9,-246 37,87-8,142 21,-194 17,9 1,-89-14,43 10,-44-6,53 2,397-7,-246-5,1586 2,-1803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8:10.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0 145,'101'1,"114"-3,-90-14,-8 0,9-1,19-1,323 14,-257 6,2803-2,-2985-2,0-1,41-9,31-4,-19 11,90-9,121-9,3 24,-115 1,547-2,-503 18,-4 1,-182-16,1 1,-1 2,68 20,-57-13,-12-4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0.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3,'8'0,"0"1,0 0,14 4,7 2,313 38,-152-21,160 23,-198-36,190-8,-160-5,-117-1,71-13,46-2,-123 14,64-14,-63 9,152-28,-155 28,187-20,214 28,-225 3,-177 0,74 14,22 1,-59-13,109-8,-105-13,-65 10,51-4,316 9,-204 4,579-2,-733 2,1 2,40 9,-23-3,-5-2,213 28,-151-22,101 6,-170-19,165-4,-114-13,-63 9,42-3,75 9,-97 2,0-2,86-13,-102 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4.1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2,'44'0,"761"22,-291 49,-284-35,-177-29,0-3,1-2,0-3,86-11,177-11,2 22,-154 2,-128-4,1 0,-1-3,61-17,-54 12,83-11,-63 18,94-11,-28 2,192 5,-283 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00.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39,'206'-2,"228"5,-207 13,49 2,846-19,-1059-2,64-11,26-3,16-1,20-1,360 18,-257 3,-287-2,118-1,192 24,-214-5,-37-6,123 8,249-21,-164 0,-235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29.6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83,'71'1,"1"0,117-13,-90 2,173 6,-10 2,-176-11,-8 2,82 6,43-4,-19-5,218 10,-211 6,233 14,-275-5,154-9,-144-4,-1 0,175 5,-211 10,29 1,-32-14,-42-1,101 11,-121-2,224 26,-90-9,-95-11,146 3,931-19,-694 2,-245 14,-19 0,-146-12,158-5,-149-10,-49 8,36-3,52 6,-93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35.3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1,'86'-1,"472"22,-382 0,335 34,-279-45,18 1,447 7,-464-20,-178 0,0-2,0-2,102-26,-127 26,1 2,0 1,1 1,48 4,-19 0,620-2,-656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236246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652576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263474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403246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3121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897029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033671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152329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115907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3877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054630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21871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778353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886310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874917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342771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381849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213350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616869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93299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092648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130321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614152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578998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064985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80508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90897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273939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912394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257406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4521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590894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519747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353668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90573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2688884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483557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764021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17783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077256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268AC-0D84-0BC1-0824-788AC17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D5419-D806-F914-0CD8-572171D0B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0FEBB-61C1-1FDF-F756-796DD81796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4BBAE-CF42-E6B6-996B-BCF126C8C40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7224494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2079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78450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29511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83815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76BAA-0C2D-9E45-331B-021E1C474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027F1-679C-F6F0-1A7A-D33226BB3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D622A-3E50-B879-37E5-3EF7D76D24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5F01D7-109A-6AA0-77E9-FDF567EFE16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96972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049820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262728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63191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798042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0761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08778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76802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14998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2616648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47128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126608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1745209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37250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16D83-AE73-432A-86DC-B880A7377623}"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390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9776907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16D83-AE73-432A-86DC-B880A7377623}"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97769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err="1">
                <a:solidFill>
                  <a:schemeClr val="bg1"/>
                </a:solidFill>
              </a:rPr>
              <a:t>ousa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971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4018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29ABC05D-FBA5-45A5-B0F3-3B97D8351F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81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57870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79378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3768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6061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9354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76502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84825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996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5087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7822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134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96973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71051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8636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380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3801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0752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037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21656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1268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2918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30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5205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9349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95629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112440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656117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070497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9608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694993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93063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592643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39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939165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968288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620883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465705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832860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354583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756249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11488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991327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235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002340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849405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337056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240180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349669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492940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092621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879309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32360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3938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20333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671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59657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796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122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002375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8559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9861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873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80934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054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189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FC630-8294-4668-B5F8-C60422C24AA0}" type="slidenum">
              <a:rPr lang="en-US"/>
              <a:pPr>
                <a:defRPr/>
              </a:pPr>
              <a:t>‹#›</a:t>
            </a:fld>
            <a:endParaRPr lang="en-US"/>
          </a:p>
        </p:txBody>
      </p:sp>
    </p:spTree>
    <p:extLst>
      <p:ext uri="{BB962C8B-B14F-4D97-AF65-F5344CB8AC3E}">
        <p14:creationId xmlns:p14="http://schemas.microsoft.com/office/powerpoint/2010/main" val="4656900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E44E2-60C0-477E-A09A-F83853FA12CC}" type="slidenum">
              <a:rPr lang="en-US"/>
              <a:pPr>
                <a:defRPr/>
              </a:pPr>
              <a:t>‹#›</a:t>
            </a:fld>
            <a:endParaRPr lang="en-US"/>
          </a:p>
        </p:txBody>
      </p:sp>
    </p:spTree>
    <p:extLst>
      <p:ext uri="{BB962C8B-B14F-4D97-AF65-F5344CB8AC3E}">
        <p14:creationId xmlns:p14="http://schemas.microsoft.com/office/powerpoint/2010/main" val="472042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9ED8E-E856-406B-B9F8-07EBF0C02E00}" type="slidenum">
              <a:rPr lang="en-US"/>
              <a:pPr>
                <a:defRPr/>
              </a:pPr>
              <a:t>‹#›</a:t>
            </a:fld>
            <a:endParaRPr lang="en-US"/>
          </a:p>
        </p:txBody>
      </p:sp>
    </p:spTree>
    <p:extLst>
      <p:ext uri="{BB962C8B-B14F-4D97-AF65-F5344CB8AC3E}">
        <p14:creationId xmlns:p14="http://schemas.microsoft.com/office/powerpoint/2010/main" val="11917706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936587-7780-40E5-B25F-4C6C422E5D56}" type="slidenum">
              <a:rPr lang="en-US"/>
              <a:pPr>
                <a:defRPr/>
              </a:pPr>
              <a:t>‹#›</a:t>
            </a:fld>
            <a:endParaRPr lang="en-US"/>
          </a:p>
        </p:txBody>
      </p:sp>
    </p:spTree>
    <p:extLst>
      <p:ext uri="{BB962C8B-B14F-4D97-AF65-F5344CB8AC3E}">
        <p14:creationId xmlns:p14="http://schemas.microsoft.com/office/powerpoint/2010/main" val="12731032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D8AA7E-F2A4-4478-BFD1-CE1B05A87A24}" type="slidenum">
              <a:rPr lang="en-US"/>
              <a:pPr>
                <a:defRPr/>
              </a:pPr>
              <a:t>‹#›</a:t>
            </a:fld>
            <a:endParaRPr lang="en-US"/>
          </a:p>
        </p:txBody>
      </p:sp>
    </p:spTree>
    <p:extLst>
      <p:ext uri="{BB962C8B-B14F-4D97-AF65-F5344CB8AC3E}">
        <p14:creationId xmlns:p14="http://schemas.microsoft.com/office/powerpoint/2010/main" val="257190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B265A9-4B56-4F15-A7AE-25F898F4FAF8}" type="slidenum">
              <a:rPr lang="en-US"/>
              <a:pPr>
                <a:defRPr/>
              </a:pPr>
              <a:t>‹#›</a:t>
            </a:fld>
            <a:endParaRPr lang="en-US"/>
          </a:p>
        </p:txBody>
      </p:sp>
    </p:spTree>
    <p:extLst>
      <p:ext uri="{BB962C8B-B14F-4D97-AF65-F5344CB8AC3E}">
        <p14:creationId xmlns:p14="http://schemas.microsoft.com/office/powerpoint/2010/main" val="6708126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E591C1-914B-4837-B839-84468C378974}" type="slidenum">
              <a:rPr lang="en-US"/>
              <a:pPr>
                <a:defRPr/>
              </a:pPr>
              <a:t>‹#›</a:t>
            </a:fld>
            <a:endParaRPr lang="en-US"/>
          </a:p>
        </p:txBody>
      </p:sp>
    </p:spTree>
    <p:extLst>
      <p:ext uri="{BB962C8B-B14F-4D97-AF65-F5344CB8AC3E}">
        <p14:creationId xmlns:p14="http://schemas.microsoft.com/office/powerpoint/2010/main" val="53291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BC4E56-1B54-4E6E-8709-E1608CBA92CE}" type="slidenum">
              <a:rPr lang="en-US"/>
              <a:pPr>
                <a:defRPr/>
              </a:pPr>
              <a:t>‹#›</a:t>
            </a:fld>
            <a:endParaRPr lang="en-US"/>
          </a:p>
        </p:txBody>
      </p:sp>
    </p:spTree>
    <p:extLst>
      <p:ext uri="{BB962C8B-B14F-4D97-AF65-F5344CB8AC3E}">
        <p14:creationId xmlns:p14="http://schemas.microsoft.com/office/powerpoint/2010/main" val="3955549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0ED24A-6A9A-40A9-AF9D-571C56AAAF79}" type="slidenum">
              <a:rPr lang="en-US"/>
              <a:pPr>
                <a:defRPr/>
              </a:pPr>
              <a:t>‹#›</a:t>
            </a:fld>
            <a:endParaRPr lang="en-US"/>
          </a:p>
        </p:txBody>
      </p:sp>
    </p:spTree>
    <p:extLst>
      <p:ext uri="{BB962C8B-B14F-4D97-AF65-F5344CB8AC3E}">
        <p14:creationId xmlns:p14="http://schemas.microsoft.com/office/powerpoint/2010/main" val="8923082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6B755-C496-4EEB-9FB4-1D07FDDD08DA}" type="slidenum">
              <a:rPr lang="en-US"/>
              <a:pPr>
                <a:defRPr/>
              </a:pPr>
              <a:t>‹#›</a:t>
            </a:fld>
            <a:endParaRPr lang="en-US"/>
          </a:p>
        </p:txBody>
      </p:sp>
    </p:spTree>
    <p:extLst>
      <p:ext uri="{BB962C8B-B14F-4D97-AF65-F5344CB8AC3E}">
        <p14:creationId xmlns:p14="http://schemas.microsoft.com/office/powerpoint/2010/main" val="3444757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223F6-C9A7-4090-83BA-A82F47DD6428}" type="slidenum">
              <a:rPr lang="en-US"/>
              <a:pPr>
                <a:defRPr/>
              </a:pPr>
              <a:t>‹#›</a:t>
            </a:fld>
            <a:endParaRPr lang="en-US"/>
          </a:p>
        </p:txBody>
      </p:sp>
    </p:spTree>
    <p:extLst>
      <p:ext uri="{BB962C8B-B14F-4D97-AF65-F5344CB8AC3E}">
        <p14:creationId xmlns:p14="http://schemas.microsoft.com/office/powerpoint/2010/main" val="38950724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1D0827-6C5C-47F9-937C-E1B9400CCC74}" type="slidenum">
              <a:rPr lang="en-US"/>
              <a:pPr>
                <a:defRPr/>
              </a:pPr>
              <a:t>‹#›</a:t>
            </a:fld>
            <a:endParaRPr lang="en-US"/>
          </a:p>
        </p:txBody>
      </p:sp>
    </p:spTree>
    <p:extLst>
      <p:ext uri="{BB962C8B-B14F-4D97-AF65-F5344CB8AC3E}">
        <p14:creationId xmlns:p14="http://schemas.microsoft.com/office/powerpoint/2010/main" val="237089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898122"/>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lgn="l">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C9531B37-83F4-441A-9B00-554A3712B2E6}" type="slidenum">
              <a:rPr lang="en-US"/>
              <a:pPr>
                <a:defRPr/>
              </a:pPr>
              <a:t>‹#›</a:t>
            </a:fld>
            <a:endParaRPr lang="en-US"/>
          </a:p>
        </p:txBody>
      </p:sp>
    </p:spTree>
    <p:extLst>
      <p:ext uri="{BB962C8B-B14F-4D97-AF65-F5344CB8AC3E}">
        <p14:creationId xmlns:p14="http://schemas.microsoft.com/office/powerpoint/2010/main" val="1312517226"/>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101.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102.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104.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56.xml"/><Relationship Id="rId1" Type="http://schemas.openxmlformats.org/officeDocument/2006/relationships/slideLayout" Target="../slideLayouts/slideLayout63.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57.xml"/><Relationship Id="rId1" Type="http://schemas.openxmlformats.org/officeDocument/2006/relationships/slideLayout" Target="../slideLayouts/slideLayout63.xml"/><Relationship Id="rId5" Type="http://schemas.openxmlformats.org/officeDocument/2006/relationships/image" Target="../media/image43.png"/><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www.wetheitalians.com/default/italian-region-doesnt-exist" TargetMode="External"/><Relationship Id="rId2" Type="http://schemas.openxmlformats.org/officeDocument/2006/relationships/notesSlide" Target="../notesSlides/notesSlide59.xml"/><Relationship Id="rId1" Type="http://schemas.openxmlformats.org/officeDocument/2006/relationships/slideLayout" Target="../slideLayouts/slideLayout63.xml"/><Relationship Id="rId5" Type="http://schemas.openxmlformats.org/officeDocument/2006/relationships/image" Target="../media/image45.png"/><Relationship Id="rId4" Type="http://schemas.openxmlformats.org/officeDocument/2006/relationships/image" Target="../media/image4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hyperlink" Target="https://www.theguardian.com/world/2020/apr/10/mafia-distributes-food-to-italys-struggling-residents?CMP=Share_iOSApp_Other"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www.theguardian.com/world/2019/oct/30/italy-mafia-networks-are-more-complex-and-powerful-says-minister?CMP=Share_iOSApp_Other" TargetMode="External"/><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2.xml.rels><?xml version="1.0" encoding="UTF-8" standalone="yes"?>
<Relationships xmlns="http://schemas.openxmlformats.org/package/2006/relationships"><Relationship Id="rId3" Type="http://schemas.openxmlformats.org/officeDocument/2006/relationships/hyperlink" Target="https://www.theguardian.com/world/2019/dec/26/peace-goodwill-and-mafia-murders-mark-christmas-in-italy?CMP=Share_iOSApp_Other" TargetMode="External"/><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theguardian.com/world/2020/jan/15/sicilian-police-launch-dawn-raids-in-eu-subsidies-sting?CMP=Share_iOSApp_Other" TargetMode="Externa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theguardian.com/world/2019/jun/20/tomatoes-italy-mafia-migrant-labour-modern-slavery?CMP=Share_iOSApp_Other" TargetMode="Externa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5.xml.rels><?xml version="1.0" encoding="UTF-8" standalone="yes"?>
<Relationships xmlns="http://schemas.openxmlformats.org/package/2006/relationships"><Relationship Id="rId3" Type="http://schemas.openxmlformats.org/officeDocument/2006/relationships/hyperlink" Target="https://www.bbc.com/news/world-africa-63595025" TargetMode="External"/><Relationship Id="rId2" Type="http://schemas.openxmlformats.org/officeDocument/2006/relationships/image" Target="../media/image52.png"/><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1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theguardian.com/world/2019/mar/09/woman-hired-sicilian-mafia-hitmen-to-kill-ex-lover-say-police?CMP=Share_iOSApp_Other" TargetMode="Externa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8663608?ocid=global_bbccom_email_18012017_top+news+stories"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7814975"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theguardian.com/world/2017/aug/21/earthquake-strikes-italian-island-of-ischia-with-one-reported-dead?CMP=Share_iOSApp_Other" TargetMode="External"/><Relationship Id="rId2" Type="http://schemas.openxmlformats.org/officeDocument/2006/relationships/notesSlide" Target="../notesSlides/notesSlide62.xml"/><Relationship Id="rId1" Type="http://schemas.openxmlformats.org/officeDocument/2006/relationships/slideLayout" Target="../slideLayouts/slideLayout41.xml"/><Relationship Id="rId5" Type="http://schemas.openxmlformats.org/officeDocument/2006/relationships/image" Target="../media/image47.JPG"/><Relationship Id="rId4" Type="http://schemas.openxmlformats.org/officeDocument/2006/relationships/image" Target="../media/image57.png"/></Relationships>
</file>

<file path=ppt/slides/_rels/slide127.xml.rels><?xml version="1.0" encoding="UTF-8" standalone="yes"?>
<Relationships xmlns="http://schemas.openxmlformats.org/package/2006/relationships"><Relationship Id="rId3" Type="http://schemas.openxmlformats.org/officeDocument/2006/relationships/hyperlink" Target="http://www.nytimes.com/2016/10/31/world/europe/italy-earthquake-norcia.html?em_pos=large&amp;emc=edit_nn_20161031&amp;nl=morning-briefing&amp;nlid=60046204" TargetMode="External"/><Relationship Id="rId2" Type="http://schemas.openxmlformats.org/officeDocument/2006/relationships/notesSlide" Target="../notesSlides/notesSlide63.xml"/><Relationship Id="rId1" Type="http://schemas.openxmlformats.org/officeDocument/2006/relationships/slideLayout" Target="../slideLayouts/slideLayout41.xml"/><Relationship Id="rId5" Type="http://schemas.openxmlformats.org/officeDocument/2006/relationships/image" Target="../media/image59.png"/><Relationship Id="rId4" Type="http://schemas.openxmlformats.org/officeDocument/2006/relationships/image" Target="../media/image58.png"/></Relationships>
</file>

<file path=ppt/slides/_rels/slide1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7814975#%22"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7823614?ocid=global_bbccom_email_31102016_top+news+stor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7785853"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bbc.com/news/world-europe-37522660" TargetMode="External"/><Relationship Id="rId2" Type="http://schemas.openxmlformats.org/officeDocument/2006/relationships/notesSlide" Target="../notesSlides/notesSlide67.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image" Target="../media/image63.png"/></Relationships>
</file>

<file path=ppt/slides/_rels/slide132.xml.rels><?xml version="1.0" encoding="UTF-8" standalone="yes"?>
<Relationships xmlns="http://schemas.openxmlformats.org/package/2006/relationships"><Relationship Id="rId3" Type="http://schemas.openxmlformats.org/officeDocument/2006/relationships/hyperlink" Target="https://mobile.nytimes.com/2017/06/17/world/europe/italy-earthquakes-animals-predicting-natural-disasters.html?emc=edit_th_20170618&amp;nl=todaysheadlines&amp;nlid=60046204&amp;_r=0&amp;referer=" TargetMode="External"/><Relationship Id="rId2" Type="http://schemas.openxmlformats.org/officeDocument/2006/relationships/notesSlide" Target="../notesSlides/notesSlide68.xml"/><Relationship Id="rId1" Type="http://schemas.openxmlformats.org/officeDocument/2006/relationships/slideLayout" Target="../slideLayouts/slideLayout41.xml"/><Relationship Id="rId4" Type="http://schemas.openxmlformats.org/officeDocument/2006/relationships/image" Target="../media/image64.png"/></Relationships>
</file>

<file path=ppt/slides/_rels/slide1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hyperlink" Target="https://www.theguardian.com/world/2021/may/25/latest-sinkhole-in-street-in-rome-swallows-vehicles?CMP=Share_iOSApp_Other" TargetMode="External"/><Relationship Id="rId2" Type="http://schemas.openxmlformats.org/officeDocument/2006/relationships/notesSlide" Target="../notesSlides/notesSlide69.xml"/><Relationship Id="rId1" Type="http://schemas.openxmlformats.org/officeDocument/2006/relationships/slideLayout" Target="../slideLayouts/slideLayout41.xml"/><Relationship Id="rId5" Type="http://schemas.openxmlformats.org/officeDocument/2006/relationships/image" Target="../media/image47.JPG"/><Relationship Id="rId4" Type="http://schemas.openxmlformats.org/officeDocument/2006/relationships/image" Target="../media/image65.png"/></Relationships>
</file>

<file path=ppt/slides/_rels/slide135.xml.rels><?xml version="1.0" encoding="UTF-8" standalone="yes"?>
<Relationships xmlns="http://schemas.openxmlformats.org/package/2006/relationships"><Relationship Id="rId3" Type="http://schemas.openxmlformats.org/officeDocument/2006/relationships/hyperlink" Target="http://www.nytimes.com/video/world/europe/100000004435414/sinkhole-swallows-cars-in-italy.html" TargetMode="External"/><Relationship Id="rId2" Type="http://schemas.openxmlformats.org/officeDocument/2006/relationships/notesSlide" Target="../notesSlides/notesSlide70.xml"/><Relationship Id="rId1" Type="http://schemas.openxmlformats.org/officeDocument/2006/relationships/slideLayout" Target="../slideLayouts/slideLayout41.xml"/><Relationship Id="rId5" Type="http://schemas.openxmlformats.org/officeDocument/2006/relationships/image" Target="../media/image59.png"/><Relationship Id="rId4" Type="http://schemas.openxmlformats.org/officeDocument/2006/relationships/image" Target="../media/image66.png"/></Relationships>
</file>

<file path=ppt/slides/_rels/slide136.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71.xml"/><Relationship Id="rId1" Type="http://schemas.openxmlformats.org/officeDocument/2006/relationships/slideLayout" Target="../slideLayouts/slideLayout41.xml"/><Relationship Id="rId4" Type="http://schemas.openxmlformats.org/officeDocument/2006/relationships/image" Target="../media/image67.png"/></Relationships>
</file>

<file path=ppt/slides/_rels/slide137.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72.xml"/><Relationship Id="rId1" Type="http://schemas.openxmlformats.org/officeDocument/2006/relationships/slideLayout" Target="../slideLayouts/slideLayout41.xml"/><Relationship Id="rId4" Type="http://schemas.openxmlformats.org/officeDocument/2006/relationships/image" Target="../media/image68.png"/></Relationships>
</file>

<file path=ppt/slides/_rels/slide138.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73.xml"/><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139.xml.rels><?xml version="1.0" encoding="UTF-8" standalone="yes"?>
<Relationships xmlns="http://schemas.openxmlformats.org/package/2006/relationships"><Relationship Id="rId3" Type="http://schemas.openxmlformats.org/officeDocument/2006/relationships/hyperlink" Target="http://news.bbc.co.uk/2/hi/in_pictures/7984969.stm" TargetMode="External"/><Relationship Id="rId2" Type="http://schemas.openxmlformats.org/officeDocument/2006/relationships/notesSlide" Target="../notesSlides/notesSlide74.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news.bbc.co.uk/2/hi/in_pictures/7984969.stm" TargetMode="External"/><Relationship Id="rId2" Type="http://schemas.openxmlformats.org/officeDocument/2006/relationships/notesSlide" Target="../notesSlides/notesSlide75.xml"/><Relationship Id="rId1" Type="http://schemas.openxmlformats.org/officeDocument/2006/relationships/slideLayout" Target="../slideLayouts/slideLayout41.xml"/><Relationship Id="rId4" Type="http://schemas.openxmlformats.org/officeDocument/2006/relationships/image" Target="../media/image71.png"/></Relationships>
</file>

<file path=ppt/slides/_rels/slide1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8674788?ocid=global_bbccom_email_19012017_top+news+stories" TargetMode="External"/></Relationships>
</file>

<file path=ppt/slides/_rels/slide1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hyperlink" Target="http://www.bbc.co.uk/programmes/b011792s"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41.xml"/><Relationship Id="rId4" Type="http://schemas.openxmlformats.org/officeDocument/2006/relationships/hyperlink" Target="http://en.wikipedia.org/wiki/Pompeii"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41.xml"/><Relationship Id="rId4" Type="http://schemas.openxmlformats.org/officeDocument/2006/relationships/hyperlink" Target="http://en.wikipedia.org/wiki/Mt._Etna"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41.xml"/><Relationship Id="rId5" Type="http://schemas.openxmlformats.org/officeDocument/2006/relationships/hyperlink" Target="https://www.volcanodiscovery.com/etna/news/137785/Etna-volcano-Italy-lava-fountains-and-loud-explosions-wake-up-residents.html" TargetMode="External"/><Relationship Id="rId4" Type="http://schemas.openxmlformats.org/officeDocument/2006/relationships/image" Target="../media/image77.png"/></Relationships>
</file>

<file path=ppt/slides/_rels/slide148.xml.rels><?xml version="1.0" encoding="UTF-8" standalone="yes"?>
<Relationships xmlns="http://schemas.openxmlformats.org/package/2006/relationships"><Relationship Id="rId3" Type="http://schemas.openxmlformats.org/officeDocument/2006/relationships/hyperlink" Target="https://www.newsnationnow.com/world/video-italys-mt-etna-volcano-erupts-spewing-lava-rattles-windows-and-doors/" TargetMode="External"/><Relationship Id="rId2" Type="http://schemas.openxmlformats.org/officeDocument/2006/relationships/notesSlide" Target="../notesSlides/notesSlide81.xml"/><Relationship Id="rId1" Type="http://schemas.openxmlformats.org/officeDocument/2006/relationships/slideLayout" Target="../slideLayouts/slideLayout41.xml"/><Relationship Id="rId5" Type="http://schemas.openxmlformats.org/officeDocument/2006/relationships/image" Target="../media/image79.png"/><Relationship Id="rId4" Type="http://schemas.openxmlformats.org/officeDocument/2006/relationships/image" Target="../media/image78.png"/></Relationships>
</file>

<file path=ppt/slides/_rels/slide149.xml.rels><?xml version="1.0" encoding="UTF-8" standalone="yes"?>
<Relationships xmlns="http://schemas.openxmlformats.org/package/2006/relationships"><Relationship Id="rId3" Type="http://schemas.openxmlformats.org/officeDocument/2006/relationships/hyperlink" Target="http://margieinitaly.wordpress.com/2012/04/01/mt-etna-erupts-again-in-sicily/" TargetMode="External"/><Relationship Id="rId2" Type="http://schemas.openxmlformats.org/officeDocument/2006/relationships/notesSlide" Target="../notesSlides/notesSlide82.xml"/><Relationship Id="rId1" Type="http://schemas.openxmlformats.org/officeDocument/2006/relationships/slideLayout" Target="../slideLayouts/slideLayout41.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41.xml"/><Relationship Id="rId4" Type="http://schemas.openxmlformats.org/officeDocument/2006/relationships/image" Target="../media/image47.JPG"/></Relationships>
</file>

<file path=ppt/slides/_rels/slide152.xml.rels><?xml version="1.0" encoding="UTF-8" standalone="yes"?>
<Relationships xmlns="http://schemas.openxmlformats.org/package/2006/relationships"><Relationship Id="rId3" Type="http://schemas.openxmlformats.org/officeDocument/2006/relationships/hyperlink" Target="http://www.nytimes.com/2016/11/08/world/europe/50-years-after-a-devastating-flood-fears-that-florence-remains-vulnerable.html?mwrsm=Email&amp;_r=0" TargetMode="External"/><Relationship Id="rId2" Type="http://schemas.openxmlformats.org/officeDocument/2006/relationships/notesSlide" Target="../notesSlides/notesSlide84.xml"/><Relationship Id="rId1" Type="http://schemas.openxmlformats.org/officeDocument/2006/relationships/slideLayout" Target="../slideLayouts/slideLayout41.xml"/><Relationship Id="rId4" Type="http://schemas.openxmlformats.org/officeDocument/2006/relationships/image" Target="../media/image82.png"/></Relationships>
</file>

<file path=ppt/slides/_rels/slide153.xml.rels><?xml version="1.0" encoding="UTF-8" standalone="yes"?>
<Relationships xmlns="http://schemas.openxmlformats.org/package/2006/relationships"><Relationship Id="rId3" Type="http://schemas.openxmlformats.org/officeDocument/2006/relationships/hyperlink" Target="http://www.aljazeera.com/news/2015/09/floods-drench-southern-italy-150911085234449.html" TargetMode="External"/><Relationship Id="rId2" Type="http://schemas.openxmlformats.org/officeDocument/2006/relationships/notesSlide" Target="../notesSlides/notesSlide85.xml"/><Relationship Id="rId1" Type="http://schemas.openxmlformats.org/officeDocument/2006/relationships/slideLayout" Target="../slideLayouts/slideLayout41.xml"/><Relationship Id="rId5" Type="http://schemas.openxmlformats.org/officeDocument/2006/relationships/image" Target="../media/image84.png"/><Relationship Id="rId4" Type="http://schemas.openxmlformats.org/officeDocument/2006/relationships/image" Target="../media/image83.png"/></Relationships>
</file>

<file path=ppt/slides/_rels/slide154.xml.rels><?xml version="1.0" encoding="UTF-8" standalone="yes"?>
<Relationships xmlns="http://schemas.openxmlformats.org/package/2006/relationships"><Relationship Id="rId3" Type="http://schemas.openxmlformats.org/officeDocument/2006/relationships/hyperlink" Target="http://www.bbc.com/news/world-us-canada-25648773" TargetMode="External"/><Relationship Id="rId2" Type="http://schemas.openxmlformats.org/officeDocument/2006/relationships/notesSlide" Target="../notesSlides/notesSlide86.xml"/><Relationship Id="rId1" Type="http://schemas.openxmlformats.org/officeDocument/2006/relationships/slideLayout" Target="../slideLayouts/slideLayout41.xml"/><Relationship Id="rId4" Type="http://schemas.openxmlformats.org/officeDocument/2006/relationships/image" Target="../media/image85.png"/></Relationships>
</file>

<file path=ppt/slides/_rels/slide155.xml.rels><?xml version="1.0" encoding="UTF-8" standalone="yes"?>
<Relationships xmlns="http://schemas.openxmlformats.org/package/2006/relationships"><Relationship Id="rId3" Type="http://schemas.openxmlformats.org/officeDocument/2006/relationships/hyperlink" Target="http://www.guardian.co.uk/world/2011/oct/26/flash-floods-hit-italy" TargetMode="External"/><Relationship Id="rId2" Type="http://schemas.openxmlformats.org/officeDocument/2006/relationships/notesSlide" Target="../notesSlides/notesSlide87.xml"/><Relationship Id="rId1" Type="http://schemas.openxmlformats.org/officeDocument/2006/relationships/slideLayout" Target="../slideLayouts/slideLayout41.xml"/><Relationship Id="rId4" Type="http://schemas.openxmlformats.org/officeDocument/2006/relationships/image" Target="../media/image86.png"/></Relationships>
</file>

<file path=ppt/slides/_rels/slide1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41.xml"/><Relationship Id="rId5" Type="http://schemas.openxmlformats.org/officeDocument/2006/relationships/image" Target="../media/image88.JPG"/><Relationship Id="rId4" Type="http://schemas.openxmlformats.org/officeDocument/2006/relationships/hyperlink" Target="https://www.dailysabah.com/life/environment/unseasonal-flooding-hits-italys-venice"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41.xml"/><Relationship Id="rId4" Type="http://schemas.openxmlformats.org/officeDocument/2006/relationships/image" Target="../media/image47.JPG"/></Relationships>
</file>

<file path=ppt/slides/_rels/slide1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41.xml"/><Relationship Id="rId4" Type="http://schemas.openxmlformats.org/officeDocument/2006/relationships/image" Target="../media/image47.JPG"/></Relationships>
</file>

<file path=ppt/slides/_rels/slide159.xml.rels><?xml version="1.0" encoding="UTF-8" standalone="yes"?>
<Relationships xmlns="http://schemas.openxmlformats.org/package/2006/relationships"><Relationship Id="rId3" Type="http://schemas.openxmlformats.org/officeDocument/2006/relationships/hyperlink" Target="http://news.ninemsn.com.au/slideshow_ajax.aspx?sectionid=9016&amp;sectionname=slideshowajax&amp;subsectionid=148615&amp;subsectionname=venicefloods" TargetMode="External"/><Relationship Id="rId2" Type="http://schemas.openxmlformats.org/officeDocument/2006/relationships/notesSlide" Target="../notesSlides/notesSlide91.xml"/><Relationship Id="rId1" Type="http://schemas.openxmlformats.org/officeDocument/2006/relationships/slideLayout" Target="../slideLayouts/slideLayout41.xml"/><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www.ibtimes.co.uk/venice-carnival-2015-revellers-try-keep-their-costumes-dry-flooded-st-marks-square-1486241" TargetMode="External"/><Relationship Id="rId2" Type="http://schemas.openxmlformats.org/officeDocument/2006/relationships/notesSlide" Target="../notesSlides/notesSlide92.xml"/><Relationship Id="rId1" Type="http://schemas.openxmlformats.org/officeDocument/2006/relationships/slideLayout" Target="../slideLayouts/slideLayout41.xml"/><Relationship Id="rId4" Type="http://schemas.openxmlformats.org/officeDocument/2006/relationships/image" Target="../media/image92.png"/></Relationships>
</file>

<file path=ppt/slides/_rels/slide161.xml.rels><?xml version="1.0" encoding="UTF-8" standalone="yes"?>
<Relationships xmlns="http://schemas.openxmlformats.org/package/2006/relationships"><Relationship Id="rId3" Type="http://schemas.openxmlformats.org/officeDocument/2006/relationships/hyperlink" Target="http://www.bbc.com/news/world-europe-20294488" TargetMode="External"/><Relationship Id="rId2" Type="http://schemas.openxmlformats.org/officeDocument/2006/relationships/notesSlide" Target="../notesSlides/notesSlide93.xm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1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41.xml"/><Relationship Id="rId4" Type="http://schemas.openxmlformats.org/officeDocument/2006/relationships/hyperlink" Target="http://www.dailymail.co.uk/news/article-2231342/Tourists-swim-Venices-iconic-St-Marks-Square-Floating-City-flooded-high-tides.html"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hyperlink" Target="https://www.walksofitaly.com/blog/venice/flooding-acqua-alta-tips"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41.xml"/><Relationship Id="rId4" Type="http://schemas.openxmlformats.org/officeDocument/2006/relationships/hyperlink" Target="https://www.walksofitaly.com/blog/venice/flooding-acqua-alta-tips"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41.xml"/><Relationship Id="rId4" Type="http://schemas.openxmlformats.org/officeDocument/2006/relationships/hyperlink" Target="http://www.bbc.com/news/world-europe-24510314"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geology.com/sea-level-rise/venice.shtml" TargetMode="External"/><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1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41.xml"/><Relationship Id="rId4" Type="http://schemas.openxmlformats.org/officeDocument/2006/relationships/hyperlink" Target="http://geology.com/sea-level-rise/venice.shtml" TargetMode="External"/></Relationships>
</file>

<file path=ppt/slides/_rels/slide1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hyperlink" Target="https://en.wikipedia.org/wiki/Famine" TargetMode="External"/><Relationship Id="rId2" Type="http://schemas.openxmlformats.org/officeDocument/2006/relationships/notesSlide" Target="../notesSlides/notesSlide100.xml"/><Relationship Id="rId1" Type="http://schemas.openxmlformats.org/officeDocument/2006/relationships/slideLayout" Target="../slideLayouts/slideLayout85.xml"/><Relationship Id="rId4" Type="http://schemas.openxmlformats.org/officeDocument/2006/relationships/hyperlink" Target="https://en.wikipedia.org/wiki/Special:BookSources/063118117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histoiremesure.revues.org/4119?lang=en" TargetMode="Externa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eshd.eu/sites/default/files/webform/famineinitaly_alfani_mocarelli_strangio.pdf" TargetMode="Externa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hyperlink" Target="http://news.bbc.co.uk/2/hi/europe/830513.stm" TargetMode="External"/><Relationship Id="rId2" Type="http://schemas.openxmlformats.org/officeDocument/2006/relationships/notesSlide" Target="../notesSlides/notesSlide101.xml"/><Relationship Id="rId1" Type="http://schemas.openxmlformats.org/officeDocument/2006/relationships/slideLayout" Target="../slideLayouts/slideLayout41.xml"/><Relationship Id="rId4" Type="http://schemas.openxmlformats.org/officeDocument/2006/relationships/image" Target="../media/image101.png"/></Relationships>
</file>

<file path=ppt/slides/_rels/slide175.xml.rels><?xml version="1.0" encoding="UTF-8" standalone="yes"?>
<Relationships xmlns="http://schemas.openxmlformats.org/package/2006/relationships"><Relationship Id="rId3" Type="http://schemas.openxmlformats.org/officeDocument/2006/relationships/hyperlink" Target="http://www.guardian.co.uk/world/2011/oct/26/flash-floods-hit-italy" TargetMode="External"/><Relationship Id="rId2" Type="http://schemas.openxmlformats.org/officeDocument/2006/relationships/notesSlide" Target="../notesSlides/notesSlide102.xml"/><Relationship Id="rId1" Type="http://schemas.openxmlformats.org/officeDocument/2006/relationships/slideLayout" Target="../slideLayouts/slideLayout41.xml"/><Relationship Id="rId4" Type="http://schemas.openxmlformats.org/officeDocument/2006/relationships/image" Target="../media/image102.png"/></Relationships>
</file>

<file path=ppt/slides/_rels/slide1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41.xml"/><Relationship Id="rId5" Type="http://schemas.openxmlformats.org/officeDocument/2006/relationships/image" Target="../media/image104.jpg"/><Relationship Id="rId4" Type="http://schemas.openxmlformats.org/officeDocument/2006/relationships/hyperlink" Target="https://www.bbc.com/news/world-europe-54402096"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41.xml"/><Relationship Id="rId5" Type="http://schemas.openxmlformats.org/officeDocument/2006/relationships/image" Target="../media/image47.JPG"/><Relationship Id="rId4" Type="http://schemas.openxmlformats.org/officeDocument/2006/relationships/hyperlink" Target="https://www.theguardian.com/world/2019/nov/25/storms-france-greece-italy-destruction-floods?CMP=Share_iOSApp_Other"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www.bbc.com/news/world-europe-30076940" TargetMode="External"/><Relationship Id="rId2" Type="http://schemas.openxmlformats.org/officeDocument/2006/relationships/notesSlide" Target="../notesSlides/notesSlide105.xml"/><Relationship Id="rId1" Type="http://schemas.openxmlformats.org/officeDocument/2006/relationships/slideLayout" Target="../slideLayouts/slideLayout41.xml"/><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hyperlink" Target="http://news.bbc.co.uk/2/hi/8517378.stm" TargetMode="External"/><Relationship Id="rId2" Type="http://schemas.openxmlformats.org/officeDocument/2006/relationships/notesSlide" Target="../notesSlides/notesSlide106.xml"/><Relationship Id="rId1" Type="http://schemas.openxmlformats.org/officeDocument/2006/relationships/slideLayout" Target="../slideLayouts/slideLayout41.xml"/><Relationship Id="rId4" Type="http://schemas.openxmlformats.org/officeDocument/2006/relationships/image" Target="../media/image107.png"/></Relationships>
</file>

<file path=ppt/slides/_rels/slide181.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107.xml"/><Relationship Id="rId1" Type="http://schemas.openxmlformats.org/officeDocument/2006/relationships/slideLayout" Target="../slideLayouts/slideLayout41.xml"/><Relationship Id="rId4" Type="http://schemas.openxmlformats.org/officeDocument/2006/relationships/image" Target="../media/image108.png"/></Relationships>
</file>

<file path=ppt/slides/_rels/slide182.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108.xml"/><Relationship Id="rId1" Type="http://schemas.openxmlformats.org/officeDocument/2006/relationships/slideLayout" Target="../slideLayouts/slideLayout41.xml"/><Relationship Id="rId4" Type="http://schemas.openxmlformats.org/officeDocument/2006/relationships/image" Target="../media/image108.png"/></Relationships>
</file>

<file path=ppt/slides/_rels/slide183.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109.xml"/><Relationship Id="rId1" Type="http://schemas.openxmlformats.org/officeDocument/2006/relationships/slideLayout" Target="../slideLayouts/slideLayout41.xml"/><Relationship Id="rId4" Type="http://schemas.openxmlformats.org/officeDocument/2006/relationships/image" Target="../media/image109.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bbc.com/news/world-europe-66429342" TargetMode="External"/><Relationship Id="rId1" Type="http://schemas.openxmlformats.org/officeDocument/2006/relationships/slideLayout" Target="../slideLayouts/slideLayout14.xml"/><Relationship Id="rId4" Type="http://schemas.openxmlformats.org/officeDocument/2006/relationships/image" Target="../media/image111.jpg"/></Relationships>
</file>

<file path=ppt/slides/_rels/slide1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10.png"/></Relationships>
</file>

<file path=ppt/slides/_rels/slide1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0.xml"/><Relationship Id="rId1" Type="http://schemas.openxmlformats.org/officeDocument/2006/relationships/slideLayout" Target="../slideLayouts/slideLayout63.xml"/><Relationship Id="rId4" Type="http://schemas.openxmlformats.org/officeDocument/2006/relationships/hyperlink" Target="http://en.wikipedia.org/wiki/History_of_Italy_during_foreign_domination_and_the_unification"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63.xml"/><Relationship Id="rId5" Type="http://schemas.openxmlformats.org/officeDocument/2006/relationships/image" Target="../media/image113.png"/><Relationship Id="rId4" Type="http://schemas.openxmlformats.org/officeDocument/2006/relationships/hyperlink" Target="http://en.wikipedia.org/wiki/History_of_Italy_during_foreign_domination_and_the_unification"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2.xml"/><Relationship Id="rId1" Type="http://schemas.openxmlformats.org/officeDocument/2006/relationships/slideLayout" Target="../slideLayouts/slideLayout63.xml"/></Relationships>
</file>

<file path=ppt/slides/_rels/slide1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3.xml"/><Relationship Id="rId1" Type="http://schemas.openxmlformats.org/officeDocument/2006/relationships/slideLayout" Target="../slideLayouts/slideLayout41.xml"/><Relationship Id="rId5" Type="http://schemas.openxmlformats.org/officeDocument/2006/relationships/image" Target="../media/image113.png"/><Relationship Id="rId4" Type="http://schemas.openxmlformats.org/officeDocument/2006/relationships/hyperlink" Target="http://en.wikipedia.org/wiki/History_of_Italy_during_foreign_domination_and_the_unification" TargetMode="External"/></Relationships>
</file>

<file path=ppt/slides/_rels/slide1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4.xml"/><Relationship Id="rId1" Type="http://schemas.openxmlformats.org/officeDocument/2006/relationships/slideLayout" Target="../slideLayouts/slideLayout63.xml"/><Relationship Id="rId4" Type="http://schemas.openxmlformats.org/officeDocument/2006/relationships/hyperlink" Target="http://www.mapsofwar.com/images/EMPIRE17.sw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2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5.xml"/><Relationship Id="rId1" Type="http://schemas.openxmlformats.org/officeDocument/2006/relationships/slideLayout" Target="../slideLayouts/slideLayout63.xml"/><Relationship Id="rId4" Type="http://schemas.openxmlformats.org/officeDocument/2006/relationships/hyperlink" Target="http://www.mapsofwar.com/images/EMPIRE17.swf"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6.xml"/><Relationship Id="rId1" Type="http://schemas.openxmlformats.org/officeDocument/2006/relationships/slideLayout" Target="../slideLayouts/slideLayout63.xml"/></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7.xml"/><Relationship Id="rId1" Type="http://schemas.openxmlformats.org/officeDocument/2006/relationships/slideLayout" Target="../slideLayouts/slideLayout41.xml"/><Relationship Id="rId5" Type="http://schemas.openxmlformats.org/officeDocument/2006/relationships/image" Target="../media/image119.png"/><Relationship Id="rId4" Type="http://schemas.openxmlformats.org/officeDocument/2006/relationships/hyperlink" Target="http://en.wikipedia.org/wiki/History_of_Italy_during_foreign_domination_and_the_unification"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63.xml"/><Relationship Id="rId4" Type="http://schemas.openxmlformats.org/officeDocument/2006/relationships/hyperlink" Target="https://en.wikipedia.org/wiki/Italy_in_the_Middle_Ages"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19.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0.xml"/><Relationship Id="rId1" Type="http://schemas.openxmlformats.org/officeDocument/2006/relationships/slideLayout" Target="../slideLayouts/slideLayout63.xml"/><Relationship Id="rId5" Type="http://schemas.openxmlformats.org/officeDocument/2006/relationships/image" Target="../media/image119.png"/><Relationship Id="rId4" Type="http://schemas.openxmlformats.org/officeDocument/2006/relationships/hyperlink" Target="http://en.wikipedia.org/wiki/History_of_Italy_during_foreign_domination_and_the_unification"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41.xml"/><Relationship Id="rId4" Type="http://schemas.openxmlformats.org/officeDocument/2006/relationships/hyperlink" Target="http://www.mapsofwar.com/images/EMPIRE17.swf"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2.xml"/><Relationship Id="rId1" Type="http://schemas.openxmlformats.org/officeDocument/2006/relationships/slideLayout" Target="../slideLayouts/slideLayout63.xml"/><Relationship Id="rId5" Type="http://schemas.openxmlformats.org/officeDocument/2006/relationships/image" Target="../media/image119.png"/><Relationship Id="rId4" Type="http://schemas.openxmlformats.org/officeDocument/2006/relationships/hyperlink" Target="http://en.wikipedia.org/wiki/History_of_Italy_during_foreign_domination_and_the_unification"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3.xml"/><Relationship Id="rId1" Type="http://schemas.openxmlformats.org/officeDocument/2006/relationships/slideLayout" Target="../slideLayouts/slideLayout63.xml"/><Relationship Id="rId4" Type="http://schemas.openxmlformats.org/officeDocument/2006/relationships/hyperlink" Target="https://en.wikipedia.org/wiki/Germanic_peoples"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4.xml"/><Relationship Id="rId1" Type="http://schemas.openxmlformats.org/officeDocument/2006/relationships/slideLayout" Target="../slideLayouts/slideLayout63.xml"/><Relationship Id="rId4" Type="http://schemas.openxmlformats.org/officeDocument/2006/relationships/hyperlink" Target="https://en.wikipedia.org/wiki/Lombard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4.png"/></Relationships>
</file>

<file path=ppt/slides/_rels/slide2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41.xml"/><Relationship Id="rId5" Type="http://schemas.openxmlformats.org/officeDocument/2006/relationships/image" Target="../media/image119.png"/><Relationship Id="rId4" Type="http://schemas.openxmlformats.org/officeDocument/2006/relationships/hyperlink" Target="http://en.wikipedia.org/wiki/History_of_Italy_during_foreign_domination_and_the_unification"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63.xml"/><Relationship Id="rId4" Type="http://schemas.openxmlformats.org/officeDocument/2006/relationships/hyperlink" Target="https://en.wikipedia.org/wiki/Kingdom_of_Italy_(Holy_Roman_Empire)"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7.xml"/><Relationship Id="rId1" Type="http://schemas.openxmlformats.org/officeDocument/2006/relationships/slideLayout" Target="../slideLayouts/slideLayout41.xml"/></Relationships>
</file>

<file path=ppt/slides/_rels/slide2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8.xml"/><Relationship Id="rId1" Type="http://schemas.openxmlformats.org/officeDocument/2006/relationships/slideLayout" Target="../slideLayouts/slideLayout63.xml"/><Relationship Id="rId5" Type="http://schemas.openxmlformats.org/officeDocument/2006/relationships/image" Target="../media/image143.png"/><Relationship Id="rId4" Type="http://schemas.openxmlformats.org/officeDocument/2006/relationships/hyperlink" Target="http://en.wikipedia.org/wiki/History_of_Italy_during_foreign_domination_and_the_unification" TargetMode="External"/></Relationships>
</file>

<file path=ppt/slides/_rels/slide2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9.xml"/><Relationship Id="rId1" Type="http://schemas.openxmlformats.org/officeDocument/2006/relationships/slideLayout" Target="../slideLayouts/slideLayout63.xml"/></Relationships>
</file>

<file path=ppt/slides/_rels/slide21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0.xml"/><Relationship Id="rId1" Type="http://schemas.openxmlformats.org/officeDocument/2006/relationships/slideLayout" Target="../slideLayouts/slideLayout63.xml"/><Relationship Id="rId5" Type="http://schemas.openxmlformats.org/officeDocument/2006/relationships/hyperlink" Target="https://en.wikipedia.org/wiki/Filippo_Brunelleschi" TargetMode="External"/><Relationship Id="rId4" Type="http://schemas.openxmlformats.org/officeDocument/2006/relationships/hyperlink" Target="https://commons.wikimedia.org/wiki/File:Santa_Maria_del_Fiore_cupola_(1622842169).jpg"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1.xml"/><Relationship Id="rId1" Type="http://schemas.openxmlformats.org/officeDocument/2006/relationships/slideLayout" Target="../slideLayouts/slideLayout63.xml"/></Relationships>
</file>

<file path=ppt/slides/_rels/slide2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2.xml"/><Relationship Id="rId1" Type="http://schemas.openxmlformats.org/officeDocument/2006/relationships/slideLayout" Target="../slideLayouts/slideLayout63.xml"/><Relationship Id="rId4" Type="http://schemas.openxmlformats.org/officeDocument/2006/relationships/hyperlink" Target="http://lolsnaps.com/funny/38709"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3.xml"/><Relationship Id="rId1" Type="http://schemas.openxmlformats.org/officeDocument/2006/relationships/slideLayout" Target="../slideLayouts/slideLayout63.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4.xml"/><Relationship Id="rId1" Type="http://schemas.openxmlformats.org/officeDocument/2006/relationships/slideLayout" Target="../slideLayouts/slideLayout63.xml"/><Relationship Id="rId4" Type="http://schemas.openxmlformats.org/officeDocument/2006/relationships/image" Target="../media/image10.png"/></Relationships>
</file>

<file path=ppt/slides/_rels/slide2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5.xml"/><Relationship Id="rId1" Type="http://schemas.openxmlformats.org/officeDocument/2006/relationships/slideLayout" Target="../slideLayouts/slideLayout41.xml"/><Relationship Id="rId4" Type="http://schemas.openxmlformats.org/officeDocument/2006/relationships/hyperlink" Target="http://en.wikipedia.org/wiki/History_of_Italy_during_foreign_domination_and_the_unification" TargetMode="External"/></Relationships>
</file>

<file path=ppt/slides/_rels/slide2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8.png"/><Relationship Id="rId1" Type="http://schemas.openxmlformats.org/officeDocument/2006/relationships/slideLayout" Target="../slideLayouts/slideLayout14.xml"/><Relationship Id="rId4" Type="http://schemas.openxmlformats.org/officeDocument/2006/relationships/hyperlink" Target="https://www.nytimes.com/2020/03/08/world/europe/italy-coronavirus-quarantine.html?referringSource=articleShare" TargetMode="External"/></Relationships>
</file>

<file path=ppt/slides/_rels/slide2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6.xml"/><Relationship Id="rId1" Type="http://schemas.openxmlformats.org/officeDocument/2006/relationships/slideLayout" Target="../slideLayouts/slideLayout63.xml"/><Relationship Id="rId4" Type="http://schemas.openxmlformats.org/officeDocument/2006/relationships/hyperlink" Target="http://alteagallery.com/stock_detail.php?ref=9355"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s://en.wikipedia.org/wiki/Italian_opera" TargetMode="External"/><Relationship Id="rId2" Type="http://schemas.openxmlformats.org/officeDocument/2006/relationships/image" Target="../media/image150.png"/><Relationship Id="rId1" Type="http://schemas.openxmlformats.org/officeDocument/2006/relationships/slideLayout" Target="../slideLayouts/slideLayout114.xml"/></Relationships>
</file>

<file path=ppt/slides/_rels/slide2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4.png"/></Relationships>
</file>

<file path=ppt/slides/_rels/slide240.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3" Type="http://schemas.openxmlformats.org/officeDocument/2006/relationships/hyperlink" Target="http://en.wikipedia.org/wiki/Bologna" TargetMode="External"/><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en.wikipedia.org/wiki/Bologna" TargetMode="Externa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3" Type="http://schemas.openxmlformats.org/officeDocument/2006/relationships/hyperlink" Target="http://nyti.ms/1FFtb3D" TargetMode="External"/><Relationship Id="rId2" Type="http://schemas.openxmlformats.org/officeDocument/2006/relationships/hyperlink" Target="http://p.nytimes.com/email/re?location=InCMR7g4BCKC2wiZPkcVUnfbmVLgaHtP&amp;user_id=d5f6f8946476100eb7f26d6f1ebd24ab&amp;email_type=eta&amp;task_id=144371132435139&amp;regi_id=0" TargetMode="External"/><Relationship Id="rId1" Type="http://schemas.openxmlformats.org/officeDocument/2006/relationships/slideLayout" Target="../slideLayouts/slideLayout14.xml"/><Relationship Id="rId4" Type="http://schemas.openxmlformats.org/officeDocument/2006/relationships/image" Target="../media/image158.png"/></Relationships>
</file>

<file path=ppt/slides/_rels/slide244.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9.xml"/></Relationships>
</file>

<file path=ppt/slides/_rels/slide246.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arstechnica.com/information-technology/2020/07/us-navys-next-warship-will-have-an-italian-accent/" TargetMode="External"/><Relationship Id="rId1" Type="http://schemas.openxmlformats.org/officeDocument/2006/relationships/slideLayout" Target="../slideLayouts/slideLayout69.xml"/><Relationship Id="rId4" Type="http://schemas.openxmlformats.org/officeDocument/2006/relationships/image" Target="../media/image162.png"/></Relationships>
</file>

<file path=ppt/slides/_rels/slide24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hyperlink" Target="https://barnes-italy.com/tavolara-the-smallest-kingdom-in-the-world/" TargetMode="External"/></Relationships>
</file>

<file path=ppt/slides/_rels/slide250.xml.rels><?xml version="1.0" encoding="UTF-8" standalone="yes"?>
<Relationships xmlns="http://schemas.openxmlformats.org/package/2006/relationships"><Relationship Id="rId3" Type="http://schemas.openxmlformats.org/officeDocument/2006/relationships/hyperlink" Target="http://en.wikipedia.org/wiki/Gustave_Moreau" TargetMode="External"/><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3" Type="http://schemas.openxmlformats.org/officeDocument/2006/relationships/hyperlink" Target="https://www.caranddriver.com/lamborghini/revuelto" TargetMode="External"/><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165.jpeg"/></Relationships>
</file>

<file path=ppt/slides/_rels/slide252.xml.rels><?xml version="1.0" encoding="UTF-8" standalone="yes"?>
<Relationships xmlns="http://schemas.openxmlformats.org/package/2006/relationships"><Relationship Id="rId3" Type="http://schemas.openxmlformats.org/officeDocument/2006/relationships/hyperlink" Target="https://www.caranddriver.com/lamborghini/revuelto"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166.jpg"/></Relationships>
</file>

<file path=ppt/slides/_rels/slide253.xml.rels><?xml version="1.0" encoding="UTF-8" standalone="yes"?>
<Relationships xmlns="http://schemas.openxmlformats.org/package/2006/relationships"><Relationship Id="rId3" Type="http://schemas.openxmlformats.org/officeDocument/2006/relationships/hyperlink" Target="https://blog.dupontregistry.com/lamborghini/new-2023-lamborghini-huracan-sterrato-is-revealed-602-hp-off-road-supercar/"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167.jpg"/></Relationships>
</file>

<file path=ppt/slides/_rels/slide254.xml.rels><?xml version="1.0" encoding="UTF-8" standalone="yes"?>
<Relationships xmlns="http://schemas.openxmlformats.org/package/2006/relationships"><Relationship Id="rId3" Type="http://schemas.openxmlformats.org/officeDocument/2006/relationships/hyperlink" Target="https://www.roadandtrack.com/news/a37294264/2022-lamborghini-countach/" TargetMode="External"/><Relationship Id="rId2" Type="http://schemas.openxmlformats.org/officeDocument/2006/relationships/notesSlide" Target="../notesSlides/notesSlide140.xml"/><Relationship Id="rId1" Type="http://schemas.openxmlformats.org/officeDocument/2006/relationships/slideLayout" Target="../slideLayouts/slideLayout69.xml"/><Relationship Id="rId4" Type="http://schemas.openxmlformats.org/officeDocument/2006/relationships/image" Target="../media/image168.png"/></Relationships>
</file>

<file path=ppt/slides/_rels/slide25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1.xml"/><Relationship Id="rId1" Type="http://schemas.openxmlformats.org/officeDocument/2006/relationships/slideLayout" Target="../slideLayouts/slideLayout69.xml"/><Relationship Id="rId4" Type="http://schemas.openxmlformats.org/officeDocument/2006/relationships/hyperlink" Target="https://www.roadandtrack.com/news/a37294264/2022-lamborghini-countach/" TargetMode="External"/></Relationships>
</file>

<file path=ppt/slides/_rels/slide25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www.alfaromeousa.com/cars/giulia/quadrifoglio" TargetMode="External"/><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3" Type="http://schemas.openxmlformats.org/officeDocument/2006/relationships/hyperlink" Target="https://www.google.com/url?sa=i&amp;url=https%3A%2F%2Fwww.caranddriver.com%2Falfa-romeo%2Fstelvio-quadrifoglio%2Fspecs%2F2022%2Falfa-romeo_stelvio-quadrifoglio_alfa-romeo-stelvio-quadrifoglio_2022&amp;psig=AOvVaw0AiN7wBOJuE73iPXlMzccY&amp;ust=1630386131330000&amp;source=images&amp;cd=vfe&amp;ved=0CAsQjhxqFwoTCJj-lI781_ICFQAAAAAdAAAAABAD" TargetMode="External"/><Relationship Id="rId2" Type="http://schemas.openxmlformats.org/officeDocument/2006/relationships/image" Target="../media/image17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26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9.xml"/></Relationships>
</file>

<file path=ppt/slides/_rels/slide26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s://www.caranddriver.com/ferrari/purosangue" TargetMode="External"/><Relationship Id="rId1" Type="http://schemas.openxmlformats.org/officeDocument/2006/relationships/slideLayout" Target="../slideLayouts/slideLayout69.xml"/></Relationships>
</file>

<file path=ppt/slides/_rels/slide266.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hyperlink" Target="https://www.caranddriver.com/ferrari/purosangue" TargetMode="External"/><Relationship Id="rId1" Type="http://schemas.openxmlformats.org/officeDocument/2006/relationships/slideLayout" Target="../slideLayouts/slideLayout69.xml"/></Relationships>
</file>

<file path=ppt/slides/_rels/slide26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s://www.motor1.com/reviews/621685/2023-ferrari-296-gts-first-drive/" TargetMode="External"/><Relationship Id="rId1" Type="http://schemas.openxmlformats.org/officeDocument/2006/relationships/slideLayout" Target="../slideLayouts/slideLayout69.xml"/></Relationships>
</file>

<file path=ppt/slides/_rels/slide268.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hyperlink" Target="https://www.ferrarilakeforest.com/manufacturer-information/upcoming-ferrari-models/" TargetMode="External"/><Relationship Id="rId1" Type="http://schemas.openxmlformats.org/officeDocument/2006/relationships/slideLayout" Target="../slideLayouts/slideLayout69.xml"/></Relationships>
</file>

<file path=ppt/slides/_rels/slide26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4.png"/></Relationships>
</file>

<file path=ppt/slides/_rels/slide27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9.xml"/></Relationships>
</file>

<file path=ppt/slides/_rels/slide27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9.xml"/></Relationships>
</file>

<file path=ppt/slides/_rels/slide27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9.xml"/></Relationships>
</file>

<file path=ppt/slides/_rels/slide27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s://www.wheelsinmotionmc.com/inventory/v1/Current/Ducati/Panigale/Panigale-V4/Red--Chatsworth-California---21336901?format=print" TargetMode="External"/><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3" Type="http://schemas.openxmlformats.org/officeDocument/2006/relationships/hyperlink" Target="https://www.wheelsinmotionmc.com/inventory/v1/Current/Ducati/Panigale/Panigale-V4/Red--Chatsworth-California---21336901?format=print" TargetMode="External"/><Relationship Id="rId2" Type="http://schemas.openxmlformats.org/officeDocument/2006/relationships/image" Target="../media/image188.jpg"/><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2.xml"/><Relationship Id="rId1" Type="http://schemas.openxmlformats.org/officeDocument/2006/relationships/slideLayout" Target="../slideLayouts/slideLayout14.xml"/><Relationship Id="rId4" Type="http://schemas.openxmlformats.org/officeDocument/2006/relationships/hyperlink" Target="https://auto.hindustantimes.com/auto/cars/2026-bugatti-tourbillon-hypercar-breaks-cover-with-1-775-bhp-445-kmph-top-speed-41718953938862.html" TargetMode="External"/></Relationships>
</file>

<file path=ppt/slides/_rels/slide279.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43.xml"/><Relationship Id="rId1" Type="http://schemas.openxmlformats.org/officeDocument/2006/relationships/slideLayout" Target="../slideLayouts/slideLayout14.xml"/><Relationship Id="rId4" Type="http://schemas.openxmlformats.org/officeDocument/2006/relationships/hyperlink" Target="https://www.caranddriver.com/news/a40874138/2024-bugatti-mistral-5-cool-design-elemen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3.xml"/><Relationship Id="rId4" Type="http://schemas.openxmlformats.org/officeDocument/2006/relationships/image" Target="../media/image17.jpg"/></Relationships>
</file>

<file path=ppt/slides/_rels/slide280.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281.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g"/><Relationship Id="rId1" Type="http://schemas.openxmlformats.org/officeDocument/2006/relationships/slideLayout" Target="../slideLayouts/slideLayout69.xml"/></Relationships>
</file>

<file path=ppt/slides/_rels/slide28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8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69.xml"/></Relationships>
</file>

<file path=ppt/slides/_rels/slide28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69.xml"/><Relationship Id="rId5" Type="http://schemas.openxmlformats.org/officeDocument/2006/relationships/hyperlink" Target="https://gestione.aetitalia.it/download/sito/d27bded_sanitarisquarefoto23.jpg" TargetMode="External"/><Relationship Id="rId4" Type="http://schemas.openxmlformats.org/officeDocument/2006/relationships/image" Target="../media/image201.svg"/></Relationships>
</file>

<file path=ppt/slides/_rels/slide287.xml.rels><?xml version="1.0" encoding="UTF-8" standalone="yes"?>
<Relationships xmlns="http://schemas.openxmlformats.org/package/2006/relationships"><Relationship Id="rId3" Type="http://schemas.openxmlformats.org/officeDocument/2006/relationships/hyperlink" Target="https://gestione.aetitalia.it/download/sito/d27bded_sanitarisquarefoto23.jpg" TargetMode="External"/><Relationship Id="rId2" Type="http://schemas.openxmlformats.org/officeDocument/2006/relationships/image" Target="../media/image202.jpg"/><Relationship Id="rId1" Type="http://schemas.openxmlformats.org/officeDocument/2006/relationships/slideLayout" Target="../slideLayouts/slideLayout69.xml"/><Relationship Id="rId5" Type="http://schemas.openxmlformats.org/officeDocument/2006/relationships/image" Target="../media/image201.svg"/><Relationship Id="rId4" Type="http://schemas.openxmlformats.org/officeDocument/2006/relationships/image" Target="../media/image200.png"/></Relationships>
</file>

<file path=ppt/slides/_rels/slide288.xml.rels><?xml version="1.0" encoding="UTF-8" standalone="yes"?>
<Relationships xmlns="http://schemas.openxmlformats.org/package/2006/relationships"><Relationship Id="rId3" Type="http://schemas.openxmlformats.org/officeDocument/2006/relationships/hyperlink" Target="https://www.ceramicacielo.it/en/products/smile/floor+mounted+wc+%26+bidet/back+to+wall+one+hole+bidet/111" TargetMode="External"/><Relationship Id="rId2" Type="http://schemas.openxmlformats.org/officeDocument/2006/relationships/image" Target="../media/image203.png"/><Relationship Id="rId1" Type="http://schemas.openxmlformats.org/officeDocument/2006/relationships/slideLayout" Target="../slideLayouts/slideLayout69.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9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s>
</file>

<file path=ppt/slides/_rels/slide29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 Id="rId4" Type="http://schemas.openxmlformats.org/officeDocument/2006/relationships/image" Target="../media/image206.png"/></Relationships>
</file>

<file path=ppt/slides/_rels/slide2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3" Type="http://schemas.openxmlformats.org/officeDocument/2006/relationships/hyperlink" Target="http://www.architecturaldigest.com/decor/2014-05/ned-lambton-villa-cetinale-siena-italy-slideshow" TargetMode="External"/><Relationship Id="rId2" Type="http://schemas.openxmlformats.org/officeDocument/2006/relationships/image" Target="../media/image207.png"/><Relationship Id="rId1" Type="http://schemas.openxmlformats.org/officeDocument/2006/relationships/slideLayout" Target="../slideLayouts/slideLayout69.xml"/></Relationships>
</file>

<file path=ppt/slides/_rels/slide294.xml.rels><?xml version="1.0" encoding="UTF-8" standalone="yes"?>
<Relationships xmlns="http://schemas.openxmlformats.org/package/2006/relationships"><Relationship Id="rId3" Type="http://schemas.openxmlformats.org/officeDocument/2006/relationships/hyperlink" Target="http://www.suggestkeyword.com/aXRhbGlhbiBnYXJkZW5z/" TargetMode="External"/><Relationship Id="rId2" Type="http://schemas.openxmlformats.org/officeDocument/2006/relationships/image" Target="../media/image208.png"/><Relationship Id="rId1" Type="http://schemas.openxmlformats.org/officeDocument/2006/relationships/slideLayout" Target="../slideLayouts/slideLayout69.xml"/></Relationships>
</file>

<file path=ppt/slides/_rels/slide295.xml.rels><?xml version="1.0" encoding="UTF-8" standalone="yes"?>
<Relationships xmlns="http://schemas.openxmlformats.org/package/2006/relationships"><Relationship Id="rId3" Type="http://schemas.openxmlformats.org/officeDocument/2006/relationships/hyperlink" Target="http://www.architecturaldigest.com/celebrity-homes/2011/sting-trudie-styler-tuscan-garden-article" TargetMode="External"/><Relationship Id="rId2" Type="http://schemas.openxmlformats.org/officeDocument/2006/relationships/image" Target="../media/image209.png"/><Relationship Id="rId1" Type="http://schemas.openxmlformats.org/officeDocument/2006/relationships/slideLayout" Target="../slideLayouts/slideLayout69.xml"/></Relationships>
</file>

<file path=ppt/slides/_rels/slide29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9.xml.rels><?xml version="1.0" encoding="UTF-8" standalone="yes"?>
<Relationships xmlns="http://schemas.openxmlformats.org/package/2006/relationships"><Relationship Id="rId3" Type="http://schemas.openxmlformats.org/officeDocument/2006/relationships/hyperlink" Target="http://giornale.regione.marche.it/archivio/num0400/art09.htm" TargetMode="External"/><Relationship Id="rId2" Type="http://schemas.openxmlformats.org/officeDocument/2006/relationships/image" Target="../media/image210.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news.bbc.co.uk/2/hi/europe/7925032.stm" TargetMode="External"/><Relationship Id="rId1" Type="http://schemas.openxmlformats.org/officeDocument/2006/relationships/slideLayout" Target="../slideLayouts/slideLayout69.xml"/></Relationships>
</file>

<file path=ppt/slides/_rels/slide301.xml.rels><?xml version="1.0" encoding="UTF-8" standalone="yes"?>
<Relationships xmlns="http://schemas.openxmlformats.org/package/2006/relationships"><Relationship Id="rId3" Type="http://schemas.openxmlformats.org/officeDocument/2006/relationships/hyperlink" Target="http://en.wikipedia.org/wiki/Academy_Award_for_Best_Foreign_Language_Film" TargetMode="External"/><Relationship Id="rId2" Type="http://schemas.openxmlformats.org/officeDocument/2006/relationships/notesSlide" Target="../notesSlides/notesSlide146.xml"/><Relationship Id="rId1" Type="http://schemas.openxmlformats.org/officeDocument/2006/relationships/slideLayout" Target="../slideLayouts/slideLayout69.xml"/><Relationship Id="rId5" Type="http://schemas.openxmlformats.org/officeDocument/2006/relationships/image" Target="../media/image213.png"/><Relationship Id="rId4" Type="http://schemas.openxmlformats.org/officeDocument/2006/relationships/image" Target="../media/image212.png"/></Relationships>
</file>

<file path=ppt/slides/_rels/slide30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215.png"/><Relationship Id="rId1" Type="http://schemas.openxmlformats.org/officeDocument/2006/relationships/slideLayout" Target="../slideLayouts/slideLayout69.xml"/></Relationships>
</file>

<file path=ppt/slides/_rels/slide30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hyperlink" Target="http://en.wikipedia.org/wiki/La_vita_%C3%A8_bella" TargetMode="External"/><Relationship Id="rId1" Type="http://schemas.openxmlformats.org/officeDocument/2006/relationships/slideLayout" Target="../slideLayouts/slideLayout69.xml"/></Relationships>
</file>

<file path=ppt/slides/_rels/slide304.xml.rels><?xml version="1.0" encoding="UTF-8" standalone="yes"?>
<Relationships xmlns="http://schemas.openxmlformats.org/package/2006/relationships"><Relationship Id="rId3" Type="http://schemas.openxmlformats.org/officeDocument/2006/relationships/hyperlink" Target="https://en.wikipedia.org/wiki/The_Grand_Budapest_Hotel" TargetMode="External"/><Relationship Id="rId2" Type="http://schemas.openxmlformats.org/officeDocument/2006/relationships/image" Target="../media/image217.jpeg"/><Relationship Id="rId1" Type="http://schemas.openxmlformats.org/officeDocument/2006/relationships/slideLayout" Target="../slideLayouts/slideLayout69.xml"/></Relationships>
</file>

<file path=ppt/slides/_rels/slide3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0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hyperlink" Target="https://fashionista.com/2023/09/milan-fashion-week-spring-2024-trends" TargetMode="External"/><Relationship Id="rId1" Type="http://schemas.openxmlformats.org/officeDocument/2006/relationships/slideLayout" Target="../slideLayouts/slideLayout14.xml"/></Relationships>
</file>

<file path=ppt/slides/_rels/slide30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s://www.theguardian.com/fashion/gallery/2023/jun/21/milan-mens-fashion-week-springsummer-2024-the-highlights-in-pictures" TargetMode="Externa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30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hyperlink" Target="http://en.wikipedia.org/wiki/Italian_fashion" TargetMode="External"/><Relationship Id="rId1" Type="http://schemas.openxmlformats.org/officeDocument/2006/relationships/slideLayout" Target="../slideLayouts/slideLayout14.xml"/></Relationships>
</file>

<file path=ppt/slides/_rels/slide309.xml.rels><?xml version="1.0" encoding="UTF-8" standalone="yes"?>
<Relationships xmlns="http://schemas.openxmlformats.org/package/2006/relationships"><Relationship Id="rId3" Type="http://schemas.openxmlformats.org/officeDocument/2006/relationships/hyperlink" Target="http://en.wikipedia.org/wiki/Italian_fashion" TargetMode="External"/><Relationship Id="rId2" Type="http://schemas.openxmlformats.org/officeDocument/2006/relationships/image" Target="../media/image22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10.xml.rels><?xml version="1.0" encoding="UTF-8" standalone="yes"?>
<Relationships xmlns="http://schemas.openxmlformats.org/package/2006/relationships"><Relationship Id="rId3" Type="http://schemas.openxmlformats.org/officeDocument/2006/relationships/hyperlink" Target="https://en.wikipedia.org/wiki/Italian_fashion#Italian_fashion_houses_and_luxury_brands" TargetMode="External"/><Relationship Id="rId2" Type="http://schemas.openxmlformats.org/officeDocument/2006/relationships/image" Target="../media/image222.png"/><Relationship Id="rId1" Type="http://schemas.openxmlformats.org/officeDocument/2006/relationships/slideLayout" Target="../slideLayouts/slideLayout14.xml"/></Relationships>
</file>

<file path=ppt/slides/_rels/slide31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4.xml"/></Relationships>
</file>

<file path=ppt/slides/_rels/slide31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4.xml"/></Relationships>
</file>

<file path=ppt/slides/_rels/slide31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5.jpg"/><Relationship Id="rId1" Type="http://schemas.openxmlformats.org/officeDocument/2006/relationships/slideLayout" Target="../slideLayouts/slideLayout14.xml"/></Relationships>
</file>

<file path=ppt/slides/_rels/slide31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6.jpg"/><Relationship Id="rId1" Type="http://schemas.openxmlformats.org/officeDocument/2006/relationships/slideLayout" Target="../slideLayouts/slideLayout14.xml"/></Relationships>
</file>

<file path=ppt/slides/_rels/slide31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4.xml"/></Relationships>
</file>

<file path=ppt/slides/_rels/slide316.xml.rels><?xml version="1.0" encoding="UTF-8" standalone="yes"?>
<Relationships xmlns="http://schemas.openxmlformats.org/package/2006/relationships"><Relationship Id="rId3" Type="http://schemas.openxmlformats.org/officeDocument/2006/relationships/hyperlink" Target="http://www.fashionavecpassion.com/an-emporio-armani-brand-new-fashion-ss15-the-futuristic-classic/" TargetMode="External"/><Relationship Id="rId2" Type="http://schemas.openxmlformats.org/officeDocument/2006/relationships/image" Target="../media/image228.jpeg"/><Relationship Id="rId1" Type="http://schemas.openxmlformats.org/officeDocument/2006/relationships/slideLayout" Target="../slideLayouts/slideLayout14.xml"/></Relationships>
</file>

<file path=ppt/slides/_rels/slide31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4.xml"/></Relationships>
</file>

<file path=ppt/slides/_rels/slide31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47.xml"/><Relationship Id="rId1" Type="http://schemas.openxmlformats.org/officeDocument/2006/relationships/slideLayout" Target="../slideLayouts/slideLayout14.xml"/><Relationship Id="rId4" Type="http://schemas.openxmlformats.org/officeDocument/2006/relationships/image" Target="../media/image230.png"/></Relationships>
</file>

<file path=ppt/slides/_rels/slide31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2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hyperlink" Target="https://humanparts.medium.com/why-italians-use-dozens-of-words-for-simple-instructions-b3e499f2f0df" TargetMode="External"/><Relationship Id="rId1" Type="http://schemas.openxmlformats.org/officeDocument/2006/relationships/slideLayout" Target="../slideLayouts/slideLayout14.xml"/><Relationship Id="rId4" Type="http://schemas.openxmlformats.org/officeDocument/2006/relationships/image" Target="../media/image233.png"/></Relationships>
</file>

<file path=ppt/slides/_rels/slide32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32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326.xml.rels><?xml version="1.0" encoding="UTF-8" standalone="yes"?>
<Relationships xmlns="http://schemas.openxmlformats.org/package/2006/relationships"><Relationship Id="rId3" Type="http://schemas.openxmlformats.org/officeDocument/2006/relationships/hyperlink" Target="https://www.youtube.com/watch?v=2ap8VVxF0vM" TargetMode="External"/><Relationship Id="rId2" Type="http://schemas.openxmlformats.org/officeDocument/2006/relationships/notesSlide" Target="../notesSlides/notesSlide148.xml"/><Relationship Id="rId1" Type="http://schemas.openxmlformats.org/officeDocument/2006/relationships/slideLayout" Target="../slideLayouts/slideLayout14.xml"/><Relationship Id="rId4" Type="http://schemas.openxmlformats.org/officeDocument/2006/relationships/hyperlink" Target="https://www.youtube.com/watch?v=44JGT1hJA0s" TargetMode="External"/></Relationships>
</file>

<file path=ppt/slides/_rels/slide32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49.xml"/><Relationship Id="rId1" Type="http://schemas.openxmlformats.org/officeDocument/2006/relationships/slideLayout" Target="../slideLayouts/slideLayout74.xml"/><Relationship Id="rId4" Type="http://schemas.openxmlformats.org/officeDocument/2006/relationships/image" Target="../media/image236.png"/></Relationships>
</file>

<file path=ppt/slides/_rels/slide32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0.xml"/><Relationship Id="rId1" Type="http://schemas.openxmlformats.org/officeDocument/2006/relationships/slideLayout" Target="../slideLayouts/slideLayout74.xml"/><Relationship Id="rId4" Type="http://schemas.openxmlformats.org/officeDocument/2006/relationships/image" Target="../media/image236.png"/></Relationships>
</file>

<file path=ppt/slides/_rels/slide32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1.xml"/><Relationship Id="rId1" Type="http://schemas.openxmlformats.org/officeDocument/2006/relationships/slideLayout" Target="../slideLayouts/slideLayout74.xml"/><Relationship Id="rId4" Type="http://schemas.openxmlformats.org/officeDocument/2006/relationships/image" Target="../media/image236.png"/></Relationships>
</file>

<file path=ppt/slides/_rels/slide3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52.xml"/><Relationship Id="rId1" Type="http://schemas.openxmlformats.org/officeDocument/2006/relationships/slideLayout" Target="../slideLayouts/slideLayout74.xml"/><Relationship Id="rId4" Type="http://schemas.openxmlformats.org/officeDocument/2006/relationships/hyperlink" Target="https://www.youtube.com/watch?v=aKbg9xDT93s" TargetMode="External"/></Relationships>
</file>

<file path=ppt/slides/_rels/slide3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4.xml"/></Relationships>
</file>

<file path=ppt/slides/_rels/slide3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7.xml.rels><?xml version="1.0" encoding="UTF-8" standalone="yes"?>
<Relationships xmlns="http://schemas.openxmlformats.org/package/2006/relationships"><Relationship Id="rId3" Type="http://schemas.openxmlformats.org/officeDocument/2006/relationships/hyperlink" Target="http://www.nytimes.com/2016/10/14/arts/music/bob-dylan-nobel-prize-literature.html?smid=fb-nytimes&amp;smtyp=cur&amp;_r=0" TargetMode="External"/><Relationship Id="rId2" Type="http://schemas.openxmlformats.org/officeDocument/2006/relationships/image" Target="../media/image238.png"/><Relationship Id="rId1" Type="http://schemas.openxmlformats.org/officeDocument/2006/relationships/slideLayout" Target="../slideLayouts/slideLayout69.xml"/><Relationship Id="rId4" Type="http://schemas.openxmlformats.org/officeDocument/2006/relationships/image" Target="../media/image59.png"/></Relationships>
</file>

<file path=ppt/slides/_rels/slide338.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69.xml"/></Relationships>
</file>

<file path=ppt/slides/_rels/slide33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s://rockhall.com/inductees/bob-dylan/bio/" TargetMode="External"/><Relationship Id="rId1" Type="http://schemas.openxmlformats.org/officeDocument/2006/relationships/slideLayout" Target="../slideLayouts/slideLayout14.xml"/><Relationship Id="rId4" Type="http://schemas.openxmlformats.org/officeDocument/2006/relationships/image" Target="../media/image241.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openxmlformats.org/officeDocument/2006/relationships/hyperlink" Target="http://amoralto.tumblr.com/post/60467020158/melody-maker-beatles-saydylan-shows-the-way" TargetMode="External"/><Relationship Id="rId2" Type="http://schemas.openxmlformats.org/officeDocument/2006/relationships/image" Target="../media/image242.png"/><Relationship Id="rId1" Type="http://schemas.openxmlformats.org/officeDocument/2006/relationships/slideLayout" Target="../slideLayouts/slideLayout14.xml"/></Relationships>
</file>

<file path=ppt/slides/_rels/slide34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244.jpeg"/></Relationships>
</file>

<file path=ppt/slides/_rels/slide3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8.xml.rels><?xml version="1.0" encoding="UTF-8" standalone="yes"?>
<Relationships xmlns="http://schemas.openxmlformats.org/package/2006/relationships"><Relationship Id="rId3" Type="http://schemas.openxmlformats.org/officeDocument/2006/relationships/hyperlink" Target="http://www.bbc.com/culture/story/20171207-dai-the-italian-word-with-many-meanings" TargetMode="External"/><Relationship Id="rId2" Type="http://schemas.openxmlformats.org/officeDocument/2006/relationships/image" Target="../media/image245.png"/><Relationship Id="rId1" Type="http://schemas.openxmlformats.org/officeDocument/2006/relationships/slideLayout" Target="../slideLayouts/slideLayout14.xml"/><Relationship Id="rId4" Type="http://schemas.openxmlformats.org/officeDocument/2006/relationships/image" Target="../media/image55.jpg"/></Relationships>
</file>

<file path=ppt/slides/_rels/slide349.xml.rels><?xml version="1.0" encoding="UTF-8" standalone="yes"?>
<Relationships xmlns="http://schemas.openxmlformats.org/package/2006/relationships"><Relationship Id="rId3" Type="http://schemas.openxmlformats.org/officeDocument/2006/relationships/hyperlink" Target="https://www.nytimes.com/2024/01/06/opinion/tommy-devito-football-italian.html?smid=nytcore-ios-share&amp;referringSource=articleShare" TargetMode="External"/><Relationship Id="rId2" Type="http://schemas.openxmlformats.org/officeDocument/2006/relationships/image" Target="../media/image246.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0.xml.rels><?xml version="1.0" encoding="UTF-8" standalone="yes"?>
<Relationships xmlns="http://schemas.openxmlformats.org/package/2006/relationships"><Relationship Id="rId3" Type="http://schemas.openxmlformats.org/officeDocument/2006/relationships/hyperlink" Target="https://brobible.com/sports/article/giants-played-sopranos-theme-song-tommy-devito-entrance/" TargetMode="External"/><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Layout" Target="../slideLayouts/slideLayout14.xml"/><Relationship Id="rId6" Type="http://schemas.openxmlformats.org/officeDocument/2006/relationships/image" Target="../media/image249.svg"/><Relationship Id="rId5" Type="http://schemas.openxmlformats.org/officeDocument/2006/relationships/image" Target="../media/image248.png"/><Relationship Id="rId4" Type="http://schemas.openxmlformats.org/officeDocument/2006/relationships/hyperlink" Target="https://www.cbssports.com/nfl/news/giants-tommy-devito-shares-the-origin-behind-his-pinched-fingers-touchdown-celebration/" TargetMode="External"/></Relationships>
</file>

<file path=ppt/slides/_rels/slide35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5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35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5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359.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0.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153.xml"/><Relationship Id="rId1" Type="http://schemas.openxmlformats.org/officeDocument/2006/relationships/slideLayout" Target="../slideLayouts/slideLayout96.xml"/><Relationship Id="rId4" Type="http://schemas.openxmlformats.org/officeDocument/2006/relationships/image" Target="../media/image32.png"/></Relationships>
</file>

<file path=ppt/slides/_rels/slide3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7.xml"/></Relationships>
</file>

<file path=ppt/slides/_rels/slide362.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154.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363.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155.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6.png"/></Relationships>
</file>

<file path=ppt/slides/_rels/slide364.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156.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36.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365.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66.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6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png"/><Relationship Id="rId7" Type="http://schemas.openxmlformats.org/officeDocument/2006/relationships/customXml" Target="../ink/ink2.xml"/><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195.png"/><Relationship Id="rId5" Type="http://schemas.openxmlformats.org/officeDocument/2006/relationships/customXml" Target="../ink/ink1.xml"/><Relationship Id="rId10" Type="http://schemas.openxmlformats.org/officeDocument/2006/relationships/image" Target="../media/image214.png"/><Relationship Id="rId4" Type="http://schemas.openxmlformats.org/officeDocument/2006/relationships/image" Target="../media/image18.jpg"/><Relationship Id="rId9" Type="http://schemas.openxmlformats.org/officeDocument/2006/relationships/customXml" Target="../ink/ink3.xml"/></Relationships>
</file>

<file path=ppt/slides/_rels/slide3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5.png"/><Relationship Id="rId1" Type="http://schemas.openxmlformats.org/officeDocument/2006/relationships/slideLayout" Target="../slideLayouts/slideLayout14.xml"/></Relationships>
</file>

<file path=ppt/slides/_rels/slide3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7.xml"/><Relationship Id="rId1" Type="http://schemas.openxmlformats.org/officeDocument/2006/relationships/slideLayout" Target="../slideLayouts/slideLayout74.xml"/></Relationships>
</file>

<file path=ppt/slides/_rels/slide39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8.xml"/><Relationship Id="rId1" Type="http://schemas.openxmlformats.org/officeDocument/2006/relationships/slideLayout" Target="../slideLayouts/slideLayout74.xml"/></Relationships>
</file>

<file path=ppt/slides/_rels/slide3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hyperlink" Target="http://en.wikipedia.org/wiki/Papparazzi" TargetMode="External"/><Relationship Id="rId1" Type="http://schemas.openxmlformats.org/officeDocument/2006/relationships/slideLayout" Target="../slideLayouts/slideLayout69.xml"/></Relationships>
</file>

<file path=ppt/slides/_rels/slide39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6.xml.rels><?xml version="1.0" encoding="UTF-8" standalone="yes"?>
<Relationships xmlns="http://schemas.openxmlformats.org/package/2006/relationships"><Relationship Id="rId3" Type="http://schemas.openxmlformats.org/officeDocument/2006/relationships/hyperlink" Target="http://www.yarussos.com/" TargetMode="External"/><Relationship Id="rId2" Type="http://schemas.openxmlformats.org/officeDocument/2006/relationships/image" Target="../media/image258.png"/><Relationship Id="rId1" Type="http://schemas.openxmlformats.org/officeDocument/2006/relationships/slideLayout" Target="../slideLayouts/slideLayout14.xml"/></Relationships>
</file>

<file path=ppt/slides/_rels/slide40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hyperlink" Target="http://www.yarussos.com/" TargetMode="External"/><Relationship Id="rId1" Type="http://schemas.openxmlformats.org/officeDocument/2006/relationships/slideLayout" Target="../slideLayouts/slideLayout14.xml"/></Relationships>
</file>

<file path=ppt/slides/_rels/slide40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hyperlink" Target="http://www.yarussos.com/" TargetMode="External"/><Relationship Id="rId1" Type="http://schemas.openxmlformats.org/officeDocument/2006/relationships/slideLayout" Target="../slideLayouts/slideLayout14.xml"/></Relationships>
</file>

<file path=ppt/slides/_rels/slide40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4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2.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41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hyperlink" Target="http://news.bbc.co.uk/2/hi/europe/8450083.stm" TargetMode="External"/><Relationship Id="rId1" Type="http://schemas.openxmlformats.org/officeDocument/2006/relationships/slideLayout" Target="../slideLayouts/slideLayout69.xml"/></Relationships>
</file>

<file path=ppt/slides/_rels/slide41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hyperlink" Target="http://news.bbc.co.uk/2/hi/europe/8504591.stm" TargetMode="External"/><Relationship Id="rId1" Type="http://schemas.openxmlformats.org/officeDocument/2006/relationships/slideLayout" Target="../slideLayouts/slideLayout69.xml"/></Relationships>
</file>

<file path=ppt/slides/_rels/slide4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hyperlink" Target="http://news.bbc.co.uk/2/hi/europe/8450657.stm" TargetMode="External"/><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20.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2" Type="http://schemas.openxmlformats.org/officeDocument/2006/relationships/image" Target="../media/image266.png"/><Relationship Id="rId1" Type="http://schemas.openxmlformats.org/officeDocument/2006/relationships/slideLayout" Target="../slideLayouts/slideLayout69.xml"/></Relationships>
</file>

<file path=ppt/slides/_rels/slide421.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2" Type="http://schemas.openxmlformats.org/officeDocument/2006/relationships/image" Target="../media/image267.png"/><Relationship Id="rId1" Type="http://schemas.openxmlformats.org/officeDocument/2006/relationships/slideLayout" Target="../slideLayouts/slideLayout69.xml"/></Relationships>
</file>

<file path=ppt/slides/_rels/slide422.xml.rels><?xml version="1.0" encoding="UTF-8" standalone="yes"?>
<Relationships xmlns="http://schemas.openxmlformats.org/package/2006/relationships"><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2" Type="http://schemas.openxmlformats.org/officeDocument/2006/relationships/image" Target="../media/image268.png"/><Relationship Id="rId1" Type="http://schemas.openxmlformats.org/officeDocument/2006/relationships/slideLayout" Target="../slideLayouts/slideLayout69.xml"/><Relationship Id="rId4" Type="http://schemas.openxmlformats.org/officeDocument/2006/relationships/image" Target="../media/image269.png"/></Relationships>
</file>

<file path=ppt/slides/_rels/slide42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69.xml"/><Relationship Id="rId5" Type="http://schemas.openxmlformats.org/officeDocument/2006/relationships/image" Target="../media/image272.png"/><Relationship Id="rId4" Type="http://schemas.openxmlformats.org/officeDocument/2006/relationships/image" Target="../media/image271.png"/></Relationships>
</file>

<file path=ppt/slides/_rels/slide42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43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hyperlink" Target="http://en.wikipedia.org/wiki/St_Mark's_Campanile" TargetMode="External"/><Relationship Id="rId1" Type="http://schemas.openxmlformats.org/officeDocument/2006/relationships/slideLayout" Target="../slideLayouts/slideLayout69.xml"/></Relationships>
</file>

<file path=ppt/slides/_rels/slide4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en.wikipedia.org/wiki/Bologna" TargetMode="External"/><Relationship Id="rId1" Type="http://schemas.openxmlformats.org/officeDocument/2006/relationships/slideLayout" Target="../slideLayouts/slideLayout14.xml"/></Relationships>
</file>

<file path=ppt/slides/_rels/slide432.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hyperlink" Target="http://www.pictureninja.com/pages/italy/tuscany/image-bell-tower-florentine-cathedral.htm" TargetMode="External"/><Relationship Id="rId1" Type="http://schemas.openxmlformats.org/officeDocument/2006/relationships/slideLayout" Target="../slideLayouts/slideLayout14.xml"/><Relationship Id="rId4" Type="http://schemas.openxmlformats.org/officeDocument/2006/relationships/hyperlink" Target="http://www.obscure.org/~perky/uofr/fall2002/ISYS203U/Duomo_Site/" TargetMode="External"/></Relationships>
</file>

<file path=ppt/slides/_rels/slide433.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hyperlink" Target="http://www.sights-and-culture.com/Italy/Florence-city-view.html" TargetMode="External"/><Relationship Id="rId1" Type="http://schemas.openxmlformats.org/officeDocument/2006/relationships/slideLayout" Target="../slideLayouts/slideLayout14.xml"/></Relationships>
</file>

<file path=ppt/slides/_rels/slide434.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hyperlink" Target="http://collections.mnhs.org/visualresources/search.cfm?bhcp=1" TargetMode="External"/><Relationship Id="rId1" Type="http://schemas.openxmlformats.org/officeDocument/2006/relationships/slideLayout" Target="../slideLayouts/slideLayout14.xml"/><Relationship Id="rId4" Type="http://schemas.openxmlformats.org/officeDocument/2006/relationships/image" Target="../media/image278.jpeg"/></Relationships>
</file>

<file path=ppt/slides/_rels/slide435.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436.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hyperlink" Target="https://en.wikipedia.org/wiki/Apennine_Mountains"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3.xml"/><Relationship Id="rId4" Type="http://schemas.openxmlformats.org/officeDocument/2006/relationships/hyperlink" Target="https://en.wikipedia.org/wiki/Padani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Padanian_nationalism" TargetMode="External"/><Relationship Id="rId2" Type="http://schemas.openxmlformats.org/officeDocument/2006/relationships/notesSlide" Target="../notesSlides/notesSlide32.xml"/><Relationship Id="rId1" Type="http://schemas.openxmlformats.org/officeDocument/2006/relationships/slideLayout" Target="../slideLayouts/slideLayout63.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3.xml"/><Relationship Id="rId4" Type="http://schemas.openxmlformats.org/officeDocument/2006/relationships/hyperlink" Target="http://en.wikipedia.org/wiki/Northern_League_(Italy)"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38.xml"/><Relationship Id="rId1" Type="http://schemas.openxmlformats.org/officeDocument/2006/relationships/slideLayout" Target="../slideLayouts/slideLayout63.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3.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4.xml"/><Relationship Id="rId1" Type="http://schemas.openxmlformats.org/officeDocument/2006/relationships/slideLayout" Target="../slideLayouts/slideLayout96.xml"/><Relationship Id="rId6" Type="http://schemas.openxmlformats.org/officeDocument/2006/relationships/image" Target="../media/image1120.png"/><Relationship Id="rId5" Type="http://schemas.openxmlformats.org/officeDocument/2006/relationships/customXml" Target="../ink/ink4.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07.xml"/><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45.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36.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82.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100.png"/><Relationship Id="rId5" Type="http://schemas.openxmlformats.org/officeDocument/2006/relationships/customXml" Target="../ink/ink6.xml"/><Relationship Id="rId4" Type="http://schemas.openxmlformats.org/officeDocument/2006/relationships/image" Target="../media/image1090.png"/></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customXml" Target="../ink/ink13.xml"/><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390.png"/><Relationship Id="rId2" Type="http://schemas.openxmlformats.org/officeDocument/2006/relationships/hyperlink" Target="http://www.d.umn.edu/cla/faculty/troufs/anth1095/index.html#Gannon" TargetMode="External"/><Relationship Id="rId16"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360.png"/><Relationship Id="rId11" Type="http://schemas.openxmlformats.org/officeDocument/2006/relationships/customXml" Target="../ink/ink12.xml"/><Relationship Id="rId5" Type="http://schemas.openxmlformats.org/officeDocument/2006/relationships/customXml" Target="../ink/ink9.xml"/><Relationship Id="rId15" Type="http://schemas.openxmlformats.org/officeDocument/2006/relationships/customXml" Target="../ink/ink14.xml"/><Relationship Id="rId10" Type="http://schemas.openxmlformats.org/officeDocument/2006/relationships/image" Target="../media/image380.png"/><Relationship Id="rId4" Type="http://schemas.openxmlformats.org/officeDocument/2006/relationships/image" Target="../media/image350.png"/><Relationship Id="rId9" Type="http://schemas.openxmlformats.org/officeDocument/2006/relationships/customXml" Target="../ink/ink11.xml"/><Relationship Id="rId14" Type="http://schemas.openxmlformats.org/officeDocument/2006/relationships/image" Target="../media/image40.png"/></Relationships>
</file>

<file path=ppt/slides/_rels/slide91.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180.png"/><Relationship Id="rId5" Type="http://schemas.openxmlformats.org/officeDocument/2006/relationships/customXml" Target="../ink/ink16.xml"/><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8" Type="http://schemas.openxmlformats.org/officeDocument/2006/relationships/image" Target="../media/image1210.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123.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200.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122.png"/><Relationship Id="rId4" Type="http://schemas.openxmlformats.org/officeDocument/2006/relationships/image" Target="../media/image1190.png"/><Relationship Id="rId9" Type="http://schemas.openxmlformats.org/officeDocument/2006/relationships/customXml" Target="../ink/ink20.xml"/></Relationships>
</file>

<file path=ppt/slides/_rels/slide93.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25.png"/><Relationship Id="rId5" Type="http://schemas.openxmlformats.org/officeDocument/2006/relationships/customXml" Target="../ink/ink23.xm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27.png"/><Relationship Id="rId5" Type="http://schemas.openxmlformats.org/officeDocument/2006/relationships/customXml" Target="../ink/ink25.xml"/><Relationship Id="rId10" Type="http://schemas.openxmlformats.org/officeDocument/2006/relationships/image" Target="../media/image129.png"/><Relationship Id="rId4" Type="http://schemas.openxmlformats.org/officeDocument/2006/relationships/image" Target="../media/image126.png"/><Relationship Id="rId9" Type="http://schemas.openxmlformats.org/officeDocument/2006/relationships/customXml" Target="../ink/ink27.xml"/></Relationships>
</file>

<file path=ppt/slides/_rels/slide95.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customXml" Target="../ink/ink29.xml"/><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3.png"/><Relationship Id="rId5" Type="http://schemas.openxmlformats.org/officeDocument/2006/relationships/customXml" Target="../ink/ink31.xml"/><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customXml" Target="../ink/ink33.xml"/></Relationships>
</file>

<file path=ppt/slides/_rels/slide97.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905000" y="1905000"/>
            <a:ext cx="4270720" cy="158812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History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Subtitle 2">
            <a:extLst>
              <a:ext uri="{FF2B5EF4-FFF2-40B4-BE49-F238E27FC236}">
                <a16:creationId xmlns:a16="http://schemas.microsoft.com/office/drawing/2014/main" id="{A58231ED-6636-47AB-9B2D-766980C71A33}"/>
              </a:ext>
            </a:extLst>
          </p:cNvPr>
          <p:cNvSpPr txBox="1">
            <a:spLocks/>
          </p:cNvSpPr>
          <p:nvPr/>
        </p:nvSpPr>
        <p:spPr>
          <a:xfrm>
            <a:off x="915361" y="1073011"/>
            <a:ext cx="7390439"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8">
            <a:extLst>
              <a:ext uri="{FF2B5EF4-FFF2-40B4-BE49-F238E27FC236}">
                <a16:creationId xmlns:a16="http://schemas.microsoft.com/office/drawing/2014/main" id="{6A52EFA5-CFE2-4A29-A47F-C0AF2509FCAF}"/>
              </a:ext>
            </a:extLst>
          </p:cNvPr>
          <p:cNvSpPr>
            <a:spLocks noChangeArrowheads="1"/>
          </p:cNvSpPr>
          <p:nvPr/>
        </p:nvSpPr>
        <p:spPr bwMode="auto">
          <a:xfrm>
            <a:off x="609222" y="381000"/>
            <a:ext cx="7925568" cy="1569660"/>
          </a:xfrm>
          <a:prstGeom prst="rect">
            <a:avLst/>
          </a:prstGeom>
          <a:solidFill>
            <a:srgbClr val="15A043"/>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226528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315018"/>
            <a:ext cx="7315200" cy="4862870"/>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b="1" dirty="0"/>
              <a:t>northern Italy</a:t>
            </a:r>
            <a:endParaRPr lang="en-US" sz="2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is </a:t>
            </a:r>
            <a:br>
              <a:rPr lang="en-US" sz="2800" dirty="0"/>
            </a:br>
            <a:r>
              <a:rPr lang="en-US" b="1" dirty="0"/>
              <a:t>much like dealing with the Americans or Germans</a:t>
            </a:r>
            <a:endParaRPr lang="en-US" sz="2800" b="1" dirty="0"/>
          </a:p>
          <a:p>
            <a:pPr eaLnBrk="1" hangingPunct="1">
              <a:spcBef>
                <a:spcPts val="0"/>
              </a:spcBef>
            </a:pPr>
            <a:endParaRPr lang="en-US" sz="1400" dirty="0"/>
          </a:p>
          <a:p>
            <a:pPr lvl="1" eaLnBrk="1" hangingPunct="1">
              <a:spcBef>
                <a:spcPts val="0"/>
              </a:spcBef>
            </a:pPr>
            <a:r>
              <a:rPr lang="en-US" sz="2000" dirty="0">
                <a:solidFill>
                  <a:schemeClr val="accent1">
                    <a:lumMod val="90000"/>
                  </a:schemeClr>
                </a:solidFill>
              </a:rPr>
              <a:t>Negotiating effectively with northern Italians essentially means communicating with them in A</a:t>
            </a:r>
            <a:br>
              <a:rPr lang="en-US" sz="2000" dirty="0"/>
            </a:br>
            <a:r>
              <a:rPr lang="en-US" sz="2400" b="1" dirty="0"/>
              <a:t>straightforward, sophisticated manner</a:t>
            </a:r>
            <a:endParaRPr lang="en-US" sz="2000" b="1" dirty="0"/>
          </a:p>
          <a:p>
            <a:pPr lvl="1" eaLnBrk="1" hangingPunct="1">
              <a:spcBef>
                <a:spcPts val="0"/>
              </a:spcBef>
            </a:pPr>
            <a:endParaRPr lang="en-US" sz="1600" dirty="0"/>
          </a:p>
          <a:p>
            <a:pPr lvl="1" eaLnBrk="1" hangingPunct="1">
              <a:spcBef>
                <a:spcPts val="0"/>
              </a:spcBef>
            </a:pPr>
            <a:r>
              <a:rPr lang="en-US" sz="2400" b="1" dirty="0"/>
              <a:t>social talk should be kept to a minimum </a:t>
            </a:r>
            <a:br>
              <a:rPr lang="en-US" sz="2400" b="1" dirty="0"/>
            </a:br>
            <a:r>
              <a:rPr lang="en-US" sz="2000" dirty="0">
                <a:solidFill>
                  <a:schemeClr val="accent1">
                    <a:lumMod val="90000"/>
                  </a:schemeClr>
                </a:solidFill>
              </a:rPr>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118DB45-4EDB-4289-AEB6-5C077A09F01C}"/>
                  </a:ext>
                </a:extLst>
              </p14:cNvPr>
              <p14:cNvContentPartPr/>
              <p14:nvPr/>
            </p14:nvContentPartPr>
            <p14:xfrm>
              <a:off x="3314300" y="1942280"/>
              <a:ext cx="2438640" cy="100800"/>
            </p14:xfrm>
          </p:contentPart>
        </mc:Choice>
        <mc:Fallback xmlns="">
          <p:pic>
            <p:nvPicPr>
              <p:cNvPr id="2" name="Ink 1">
                <a:extLst>
                  <a:ext uri="{FF2B5EF4-FFF2-40B4-BE49-F238E27FC236}">
                    <a16:creationId xmlns:a16="http://schemas.microsoft.com/office/drawing/2014/main" id="{9118DB45-4EDB-4289-AEB6-5C077A09F01C}"/>
                  </a:ext>
                </a:extLst>
              </p:cNvPr>
              <p:cNvPicPr/>
              <p:nvPr/>
            </p:nvPicPr>
            <p:blipFill>
              <a:blip r:embed="rId4"/>
              <a:stretch>
                <a:fillRect/>
              </a:stretch>
            </p:blipFill>
            <p:spPr>
              <a:xfrm>
                <a:off x="3260300" y="1834640"/>
                <a:ext cx="2546280" cy="316440"/>
              </a:xfrm>
              <a:prstGeom prst="rect">
                <a:avLst/>
              </a:prstGeom>
            </p:spPr>
          </p:pic>
        </mc:Fallback>
      </mc:AlternateContent>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314736"/>
            <a:ext cx="7315200" cy="5386090"/>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b="1" dirty="0"/>
              <a:t>southern Italy</a:t>
            </a:r>
            <a:endParaRPr lang="en-US" sz="2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E81E0CB-CE01-4A34-BB5C-6259DCE2D313}"/>
                  </a:ext>
                </a:extLst>
              </p14:cNvPr>
              <p14:cNvContentPartPr/>
              <p14:nvPr/>
            </p14:nvContentPartPr>
            <p14:xfrm>
              <a:off x="3276140" y="1903400"/>
              <a:ext cx="2614320" cy="52920"/>
            </p14:xfrm>
          </p:contentPart>
        </mc:Choice>
        <mc:Fallback xmlns="">
          <p:pic>
            <p:nvPicPr>
              <p:cNvPr id="2" name="Ink 1">
                <a:extLst>
                  <a:ext uri="{FF2B5EF4-FFF2-40B4-BE49-F238E27FC236}">
                    <a16:creationId xmlns:a16="http://schemas.microsoft.com/office/drawing/2014/main" id="{4E81E0CB-CE01-4A34-BB5C-6259DCE2D313}"/>
                  </a:ext>
                </a:extLst>
              </p:cNvPr>
              <p:cNvPicPr/>
              <p:nvPr/>
            </p:nvPicPr>
            <p:blipFill>
              <a:blip r:embed="rId4"/>
              <a:stretch>
                <a:fillRect/>
              </a:stretch>
            </p:blipFill>
            <p:spPr>
              <a:xfrm>
                <a:off x="3222140" y="1795400"/>
                <a:ext cx="2721960" cy="268560"/>
              </a:xfrm>
              <a:prstGeom prst="rect">
                <a:avLst/>
              </a:prstGeom>
            </p:spPr>
          </p:pic>
        </mc:Fallback>
      </mc:AlternateContent>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political divisions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323568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8" name="Rectangle 7"/>
          <p:cNvSpPr/>
          <p:nvPr/>
        </p:nvSpPr>
        <p:spPr>
          <a:xfrm>
            <a:off x="1767114" y="257628"/>
            <a:ext cx="5568696" cy="5943600"/>
          </a:xfrm>
          <a:prstGeom prst="rect">
            <a:avLst/>
          </a:prstGeom>
          <a:solidFill>
            <a:srgbClr val="FFFFFF">
              <a:alpha val="67000"/>
            </a:srgbClr>
          </a:solidFill>
        </p:spPr>
        <p:txBody>
          <a:bodyPr wrap="square" lIns="228600" tIns="228600" rIns="228600" bIns="22860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4000" b="1" i="1" u="none" strike="noStrike" kern="1200" cap="none" spc="0" normalizeH="0" baseline="0" noProof="0" dirty="0" err="1">
                <a:ln>
                  <a:noFill/>
                </a:ln>
                <a:solidFill>
                  <a:srgbClr val="000000"/>
                </a:solidFill>
                <a:effectLst/>
                <a:uLnTx/>
                <a:uFillTx/>
                <a:latin typeface="Verdana" pitchFamily="34" charset="0"/>
                <a:ea typeface="+mn-ea"/>
                <a:cs typeface="+mn-cs"/>
              </a:rPr>
              <a:t>comune</a:t>
            </a: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(plural </a:t>
            </a: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the basic administrative division of both provinces and regions, and may be properly approximated in casual speech by the English word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township</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municipality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8880281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sp>
        <p:nvSpPr>
          <p:cNvPr id="2" name="Rectangle 1"/>
          <p:cNvSpPr/>
          <p:nvPr/>
        </p:nvSpPr>
        <p:spPr>
          <a:xfrm>
            <a:off x="2202540" y="1871507"/>
            <a:ext cx="5410200" cy="461665"/>
          </a:xfrm>
          <a:prstGeom prst="rect">
            <a:avLst/>
          </a:prstGeom>
          <a:solidFill>
            <a:srgbClr val="FFFFFF"/>
          </a:solidFill>
          <a:ln w="76200">
            <a:solidFill>
              <a:srgbClr val="C0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township or municipality</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381125" y="457200"/>
            <a:ext cx="4410075" cy="5705475"/>
          </a:xfrm>
          <a:prstGeom prst="rect">
            <a:avLst/>
          </a:prstGeom>
          <a:noFill/>
          <a:ln w="9525">
            <a:noFill/>
            <a:miter lim="800000"/>
            <a:headEnd/>
            <a:tailEnd/>
          </a:ln>
        </p:spPr>
      </p:pic>
      <p:sp>
        <p:nvSpPr>
          <p:cNvPr id="5" name="Rectangle 4"/>
          <p:cNvSpPr/>
          <p:nvPr/>
        </p:nvSpPr>
        <p:spPr>
          <a:xfrm>
            <a:off x="685800" y="4114800"/>
            <a:ext cx="7315200" cy="181588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Administrative divisions of Italy:</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Regions (black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Provinces (grey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(white borders)</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5" name="Rectangle 4"/>
          <p:cNvSpPr/>
          <p:nvPr/>
        </p:nvSpPr>
        <p:spPr>
          <a:xfrm>
            <a:off x="990600" y="5257800"/>
            <a:ext cx="7162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 new district in Northern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was just established in 2009</a:t>
            </a:r>
          </a:p>
        </p:txBody>
      </p:sp>
      <p:sp>
        <p:nvSpPr>
          <p:cNvPr id="6" name="Rectangle 5"/>
          <p:cNvSpPr/>
          <p:nvPr/>
        </p:nvSpPr>
        <p:spPr>
          <a:xfrm>
            <a:off x="1828800" y="4800600"/>
            <a:ext cx="2895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306967"/>
            <a:ext cx="6705600" cy="287463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in southern Italy they even have a region that doesn’t exist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(or at least that’s what they like to say . . .)</a:t>
            </a: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5762404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933875" y="6553200"/>
            <a:ext cx="5279641"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https://www.wetheitalians.com/default/italian-region-doesnt-exist</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1346057" y="609600"/>
            <a:ext cx="6578743" cy="5486400"/>
          </a:xfrm>
          <a:prstGeom prst="rect">
            <a:avLst/>
          </a:prstGeom>
        </p:spPr>
      </p:pic>
      <p:sp>
        <p:nvSpPr>
          <p:cNvPr id="10" name="Rectangle 1"/>
          <p:cNvSpPr>
            <a:spLocks noChangeArrowheads="1"/>
          </p:cNvSpPr>
          <p:nvPr/>
        </p:nvSpPr>
        <p:spPr bwMode="auto">
          <a:xfrm>
            <a:off x="6582075" y="964196"/>
            <a:ext cx="8354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Nov 6 2019</a:t>
            </a:r>
          </a:p>
        </p:txBody>
      </p:sp>
      <p:pic>
        <p:nvPicPr>
          <p:cNvPr id="5" name="Picture 4"/>
          <p:cNvPicPr>
            <a:picLocks noChangeAspect="1"/>
          </p:cNvPicPr>
          <p:nvPr/>
        </p:nvPicPr>
        <p:blipFill>
          <a:blip r:embed="rId5"/>
          <a:stretch>
            <a:fillRect/>
          </a:stretch>
        </p:blipFill>
        <p:spPr>
          <a:xfrm>
            <a:off x="5132262" y="68746"/>
            <a:ext cx="3714750" cy="885825"/>
          </a:xfrm>
          <a:prstGeom prst="rect">
            <a:avLst/>
          </a:prstGeom>
        </p:spPr>
      </p:pic>
      <p:sp>
        <p:nvSpPr>
          <p:cNvPr id="6" name="Rectangle 5"/>
          <p:cNvSpPr/>
          <p:nvPr/>
        </p:nvSpPr>
        <p:spPr>
          <a:xfrm>
            <a:off x="5334000" y="5433802"/>
            <a:ext cx="2336716" cy="584775"/>
          </a:xfrm>
          <a:prstGeom prst="rect">
            <a:avLst/>
          </a:prstGeom>
          <a:solidFill>
            <a:srgbClr val="FEF9F5"/>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rPr>
              <a:t>Molise</a:t>
            </a:r>
          </a:p>
        </p:txBody>
      </p:sp>
    </p:spTree>
    <p:extLst>
      <p:ext uri="{BB962C8B-B14F-4D97-AF65-F5344CB8AC3E}">
        <p14:creationId xmlns:p14="http://schemas.microsoft.com/office/powerpoint/2010/main" val="370418385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210812"/>
            <a:ext cx="6705600" cy="304698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other factors sometimes need to be considered relative to political divisions . . .</a:t>
            </a:r>
          </a:p>
        </p:txBody>
      </p:sp>
    </p:spTree>
    <p:extLst>
      <p:ext uri="{BB962C8B-B14F-4D97-AF65-F5344CB8AC3E}">
        <p14:creationId xmlns:p14="http://schemas.microsoft.com/office/powerpoint/2010/main" val="34939061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EE972-69EF-4FE1-B570-63CC98DD6A45}"/>
              </a:ext>
            </a:extLst>
          </p:cNvPr>
          <p:cNvPicPr>
            <a:picLocks noChangeAspect="1"/>
          </p:cNvPicPr>
          <p:nvPr/>
        </p:nvPicPr>
        <p:blipFill>
          <a:blip r:embed="rId2"/>
          <a:stretch>
            <a:fillRect/>
          </a:stretch>
        </p:blipFill>
        <p:spPr>
          <a:xfrm>
            <a:off x="1524000" y="304800"/>
            <a:ext cx="6172200" cy="6272445"/>
          </a:xfrm>
          <a:prstGeom prst="rect">
            <a:avLst/>
          </a:prstGeom>
        </p:spPr>
      </p:pic>
      <p:pic>
        <p:nvPicPr>
          <p:cNvPr id="8" name="Picture 7">
            <a:extLst>
              <a:ext uri="{FF2B5EF4-FFF2-40B4-BE49-F238E27FC236}">
                <a16:creationId xmlns:a16="http://schemas.microsoft.com/office/drawing/2014/main" id="{D2E0AFC4-4999-4AD6-91DC-6E62C6ED0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762000"/>
            <a:ext cx="1828800" cy="402566"/>
          </a:xfrm>
          <a:prstGeom prst="rect">
            <a:avLst/>
          </a:prstGeom>
        </p:spPr>
      </p:pic>
      <p:sp>
        <p:nvSpPr>
          <p:cNvPr id="9" name="Rectangle 1">
            <a:extLst>
              <a:ext uri="{FF2B5EF4-FFF2-40B4-BE49-F238E27FC236}">
                <a16:creationId xmlns:a16="http://schemas.microsoft.com/office/drawing/2014/main" id="{B83B7FB3-32BD-430D-A3AE-A1C26976C582}"/>
              </a:ext>
            </a:extLst>
          </p:cNvPr>
          <p:cNvSpPr>
            <a:spLocks noChangeArrowheads="1"/>
          </p:cNvSpPr>
          <p:nvPr/>
        </p:nvSpPr>
        <p:spPr bwMode="auto">
          <a:xfrm>
            <a:off x="1476675" y="1106372"/>
            <a:ext cx="1380378" cy="338554"/>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April 2020</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D4BD005A-83CD-4369-8ED8-8D63E5A2F2C1}"/>
              </a:ext>
            </a:extLst>
          </p:cNvPr>
          <p:cNvSpPr>
            <a:spLocks noChangeArrowheads="1"/>
          </p:cNvSpPr>
          <p:nvPr/>
        </p:nvSpPr>
        <p:spPr bwMode="auto">
          <a:xfrm>
            <a:off x="1095801" y="6624115"/>
            <a:ext cx="69813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https://www.theguardian.com/world/2020/apr/10/mafia-distributes-food-to-italys-struggling-residents?CMP=Share_iOSApp_Other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60713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8532" y="228600"/>
            <a:ext cx="6091468" cy="6400800"/>
          </a:xfrm>
          <a:prstGeom prst="rect">
            <a:avLst/>
          </a:prstGeom>
        </p:spPr>
      </p:pic>
      <p:sp>
        <p:nvSpPr>
          <p:cNvPr id="13" name="Rectangle 12"/>
          <p:cNvSpPr>
            <a:spLocks noChangeArrowheads="1"/>
          </p:cNvSpPr>
          <p:nvPr/>
        </p:nvSpPr>
        <p:spPr bwMode="auto">
          <a:xfrm>
            <a:off x="626405" y="6566365"/>
            <a:ext cx="7811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https://www.theguardian.com/world/2019/oct/30/italy-mafia-networks-are-more-complex-and-powerful-says-minister?CMP=Share_iOSApp_Other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723056"/>
            <a:ext cx="1828800" cy="402566"/>
          </a:xfrm>
          <a:prstGeom prst="rect">
            <a:avLst/>
          </a:prstGeom>
        </p:spPr>
      </p:pic>
      <p:sp>
        <p:nvSpPr>
          <p:cNvPr id="15" name="Rectangle 1"/>
          <p:cNvSpPr>
            <a:spLocks noChangeArrowheads="1"/>
          </p:cNvSpPr>
          <p:nvPr/>
        </p:nvSpPr>
        <p:spPr bwMode="auto">
          <a:xfrm>
            <a:off x="6797796" y="1219200"/>
            <a:ext cx="18128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30 Oct 2019</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31124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579783"/>
            <a:ext cx="6400800" cy="5956765"/>
          </a:xfrm>
          <a:prstGeom prst="rect">
            <a:avLst/>
          </a:prstGeom>
        </p:spPr>
      </p:pic>
      <p:sp>
        <p:nvSpPr>
          <p:cNvPr id="9" name="Rectangle 8"/>
          <p:cNvSpPr>
            <a:spLocks noChangeArrowheads="1"/>
          </p:cNvSpPr>
          <p:nvPr/>
        </p:nvSpPr>
        <p:spPr bwMode="auto">
          <a:xfrm>
            <a:off x="846016" y="6566365"/>
            <a:ext cx="737253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https://www.theguardian.com/world/2019/dec/26/peace-goodwill-and-mafia-murders-mark-christmas-in-italy?CMP=Share_iOSApp_Other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143000"/>
            <a:ext cx="1828800" cy="402566"/>
          </a:xfrm>
          <a:prstGeom prst="rect">
            <a:avLst/>
          </a:prstGeom>
        </p:spPr>
      </p:pic>
      <p:sp>
        <p:nvSpPr>
          <p:cNvPr id="8" name="Rectangle 1"/>
          <p:cNvSpPr>
            <a:spLocks noChangeArrowheads="1"/>
          </p:cNvSpPr>
          <p:nvPr/>
        </p:nvSpPr>
        <p:spPr bwMode="auto">
          <a:xfrm>
            <a:off x="6972125" y="1600200"/>
            <a:ext cx="17908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Thu 26 Dec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2496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79867" y="6566365"/>
            <a:ext cx="71048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https://www.theguardian.com/world/2020/jan/15/sicilian-police-launch-dawn-raids-in-eu-subsidies-sting?CMP=Share_iOSApp_Other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127059" y="228600"/>
            <a:ext cx="6873941"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11" name="Rectangle 1"/>
          <p:cNvSpPr>
            <a:spLocks noChangeArrowheads="1"/>
          </p:cNvSpPr>
          <p:nvPr/>
        </p:nvSpPr>
        <p:spPr bwMode="auto">
          <a:xfrm>
            <a:off x="6924261" y="1189383"/>
            <a:ext cx="182242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15 Jan 2020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6408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1011927" y="6566365"/>
            <a:ext cx="70407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https://www.theguardian.com/world/2019/jun/20/tomatoes-italy-mafia-migrant-labour-modern-slavery?CMP=Share_iOSApp_Other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3"/>
          <a:stretch>
            <a:fillRect/>
          </a:stretch>
        </p:blipFill>
        <p:spPr>
          <a:xfrm>
            <a:off x="1255643" y="178817"/>
            <a:ext cx="6618134" cy="640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8" name="Rectangle 1"/>
          <p:cNvSpPr>
            <a:spLocks noChangeArrowheads="1"/>
          </p:cNvSpPr>
          <p:nvPr/>
        </p:nvSpPr>
        <p:spPr bwMode="auto">
          <a:xfrm>
            <a:off x="6781800" y="1189383"/>
            <a:ext cx="20874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Thurs 20 June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30806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3A3ED-7334-41A6-8B79-D93C96106632}"/>
              </a:ext>
            </a:extLst>
          </p:cNvPr>
          <p:cNvPicPr>
            <a:picLocks noChangeAspect="1"/>
          </p:cNvPicPr>
          <p:nvPr/>
        </p:nvPicPr>
        <p:blipFill>
          <a:blip r:embed="rId2"/>
          <a:stretch>
            <a:fillRect/>
          </a:stretch>
        </p:blipFill>
        <p:spPr>
          <a:xfrm>
            <a:off x="1371600" y="457200"/>
            <a:ext cx="6400800" cy="6128260"/>
          </a:xfrm>
          <a:prstGeom prst="rect">
            <a:avLst/>
          </a:prstGeom>
        </p:spPr>
      </p:pic>
      <p:sp>
        <p:nvSpPr>
          <p:cNvPr id="5" name="Rectangle 4">
            <a:extLst>
              <a:ext uri="{FF2B5EF4-FFF2-40B4-BE49-F238E27FC236}">
                <a16:creationId xmlns:a16="http://schemas.microsoft.com/office/drawing/2014/main" id="{46D8B624-F56E-46D8-5046-3577CCA71FE2}"/>
              </a:ext>
            </a:extLst>
          </p:cNvPr>
          <p:cNvSpPr>
            <a:spLocks noChangeArrowheads="1"/>
          </p:cNvSpPr>
          <p:nvPr/>
        </p:nvSpPr>
        <p:spPr bwMode="auto">
          <a:xfrm>
            <a:off x="3108655" y="6566365"/>
            <a:ext cx="28472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https://www.bbc.com/news/world-africa-63595025</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9044F66-EBF9-E0D0-4FF3-879A4C1A7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234" y="1398873"/>
            <a:ext cx="1054431" cy="506127"/>
          </a:xfrm>
          <a:prstGeom prst="rect">
            <a:avLst/>
          </a:prstGeom>
        </p:spPr>
      </p:pic>
      <p:sp>
        <p:nvSpPr>
          <p:cNvPr id="10" name="Rectangle 1">
            <a:extLst>
              <a:ext uri="{FF2B5EF4-FFF2-40B4-BE49-F238E27FC236}">
                <a16:creationId xmlns:a16="http://schemas.microsoft.com/office/drawing/2014/main" id="{78ABEB9B-950A-A9D1-EA54-2EF3DFE1755E}"/>
              </a:ext>
            </a:extLst>
          </p:cNvPr>
          <p:cNvSpPr>
            <a:spLocks noChangeArrowheads="1"/>
          </p:cNvSpPr>
          <p:nvPr/>
        </p:nvSpPr>
        <p:spPr bwMode="auto">
          <a:xfrm>
            <a:off x="1444161" y="1382617"/>
            <a:ext cx="1984839" cy="595856"/>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 November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247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825443" y="6566365"/>
            <a:ext cx="7516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https://www.theguardian.com/world/2019/mar/09/woman-hired-sicilian-mafia-hitmen-to-kill-ex-lover-say-police?CMP=Share_iOSApp_Other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371600" y="188756"/>
            <a:ext cx="5969374" cy="6400800"/>
          </a:xfrm>
          <a:prstGeom prst="rect">
            <a:avLst/>
          </a:prstGeom>
          <a:ln>
            <a:solidFill>
              <a:schemeClr val="bg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31" y="786817"/>
            <a:ext cx="1828800" cy="402566"/>
          </a:xfrm>
          <a:prstGeom prst="rect">
            <a:avLst/>
          </a:prstGeom>
        </p:spPr>
      </p:pic>
      <p:sp>
        <p:nvSpPr>
          <p:cNvPr id="11" name="Rectangle 1"/>
          <p:cNvSpPr>
            <a:spLocks noChangeArrowheads="1"/>
          </p:cNvSpPr>
          <p:nvPr/>
        </p:nvSpPr>
        <p:spPr bwMode="auto">
          <a:xfrm>
            <a:off x="7116417" y="1189383"/>
            <a:ext cx="16113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Sat 9 Mar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6784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1600200"/>
            <a:ext cx="7315200" cy="4647426"/>
          </a:xfrm>
        </p:spPr>
        <p:txBody>
          <a:bodyPr/>
          <a:lstStyle/>
          <a:p>
            <a:pPr eaLnBrk="1" hangingPunct="1"/>
            <a:endParaRPr lang="en-US" dirty="0"/>
          </a:p>
          <a:p>
            <a:pPr eaLnBrk="1" hangingPunct="1"/>
            <a:r>
              <a:rPr lang="en-US" dirty="0"/>
              <a:t>. . . </a:t>
            </a:r>
            <a:r>
              <a:rPr lang="en-US" b="1" dirty="0"/>
              <a:t>the Northern League</a:t>
            </a:r>
            <a:r>
              <a:rPr lang="en-US" dirty="0"/>
              <a:t> . . . periodically seeks to create </a:t>
            </a:r>
            <a:br>
              <a:rPr lang="en-US" dirty="0"/>
            </a:br>
            <a:r>
              <a:rPr lang="en-US" dirty="0"/>
              <a:t>two separate nations in Italy</a:t>
            </a:r>
          </a:p>
          <a:p>
            <a:pPr eaLnBrk="1" hangingPunct="1"/>
            <a:endParaRPr lang="en-US" sz="1600" dirty="0"/>
          </a:p>
          <a:p>
            <a:pPr eaLnBrk="1" hangingPunct="1"/>
            <a:r>
              <a:rPr lang="en-US" dirty="0"/>
              <a:t>But the economically prosperous north </a:t>
            </a:r>
            <a:r>
              <a:rPr lang="en-US" sz="3600" b="1" dirty="0"/>
              <a:t>depends heavily on emigration from the south</a:t>
            </a:r>
            <a:r>
              <a:rPr lang="en-US" dirty="0"/>
              <a:t> for its workforce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825145"/>
            <a:ext cx="7315200" cy="3539430"/>
          </a:xfrm>
        </p:spPr>
        <p:txBody>
          <a:bodyPr/>
          <a:lstStyle/>
          <a:p>
            <a:pPr marL="0" indent="0" algn="ctr" eaLnBrk="1" hangingPunct="1"/>
            <a:endParaRPr lang="en-US" b="1" dirty="0"/>
          </a:p>
          <a:p>
            <a:pPr marL="0" indent="0" algn="ctr" eaLnBrk="1" hangingPunct="1"/>
            <a:endParaRPr lang="en-US" b="1" dirty="0"/>
          </a:p>
          <a:p>
            <a:pPr marL="0" indent="0" algn="ctr" eaLnBrk="1" hangingPunct="1">
              <a:lnSpc>
                <a:spcPct val="110000"/>
              </a:lnSpc>
              <a:buNone/>
            </a:pPr>
            <a:r>
              <a:rPr lang="en-US" b="1" dirty="0"/>
              <a:t>the north and south </a:t>
            </a:r>
          </a:p>
          <a:p>
            <a:pPr marL="0" indent="0" algn="ctr" eaLnBrk="1" hangingPunct="1">
              <a:lnSpc>
                <a:spcPct val="110000"/>
              </a:lnSpc>
              <a:buNone/>
            </a:pPr>
            <a:r>
              <a:rPr lang="en-US" b="1" dirty="0"/>
              <a:t>are closely linked to one another culturally, even though there are regional differences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rgbClr val="000000"/>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rgbClr val="000000"/>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29640" y="5649111"/>
            <a:ext cx="277832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 . and . . .</a:t>
            </a:r>
          </a:p>
        </p:txBody>
      </p:sp>
    </p:spTree>
    <p:extLst>
      <p:ext uri="{BB962C8B-B14F-4D97-AF65-F5344CB8AC3E}">
        <p14:creationId xmlns:p14="http://schemas.microsoft.com/office/powerpoint/2010/main" val="22268936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Catastrophe' in central Italy on day of four big quakes&#10;18 January 2017&#10;&#10;From the section&#10;Europe&#10;Share this with Facebook&#10;&#10;Share this with Twitter&#10;&#10;Share this with Messenger&#10;&#10;Share this with Email&#10; Share&#10;Image copyright&#10;AFP&#10;Image caption&#10;People in Montereale, Abruzzo, are spending the night in a large tent erected on a sports ground&#10;The president of Italy's Marche region has talked of a &quot;catastrophe&quot; and appealed for aid as four quakes above magnitude 5 struck in one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284" y="228600"/>
            <a:ext cx="5802922" cy="640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ChangeArrowheads="1"/>
          </p:cNvSpPr>
          <p:nvPr/>
        </p:nvSpPr>
        <p:spPr bwMode="auto">
          <a:xfrm>
            <a:off x="1593454"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http://www.bbc.com/news/world-europe-38663608?ocid=global_bbccom_email_18012017_top+news+stories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942" y="899886"/>
            <a:ext cx="1270000" cy="609600"/>
          </a:xfrm>
          <a:prstGeom prst="rect">
            <a:avLst/>
          </a:prstGeom>
        </p:spPr>
      </p:pic>
    </p:spTree>
    <p:extLst>
      <p:ext uri="{BB962C8B-B14F-4D97-AF65-F5344CB8AC3E}">
        <p14:creationId xmlns:p14="http://schemas.microsoft.com/office/powerpoint/2010/main" val="307381549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359" y="152400"/>
            <a:ext cx="588944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http://www.bbc.com/news/world-europe-37814975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200" y="899886"/>
            <a:ext cx="1270000" cy="609600"/>
          </a:xfrm>
          <a:prstGeom prst="rect">
            <a:avLst/>
          </a:prstGeom>
        </p:spPr>
      </p:pic>
    </p:spTree>
    <p:extLst>
      <p:ext uri="{BB962C8B-B14F-4D97-AF65-F5344CB8AC3E}">
        <p14:creationId xmlns:p14="http://schemas.microsoft.com/office/powerpoint/2010/main" val="306201930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681344" y="6545240"/>
            <a:ext cx="7750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https://www.theguardian.com/world/2017/aug/21/earthquake-strikes-italian-island-of-ischia-with-one-reported-dead?CMP=Share_iOSApp_Other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28" y="609600"/>
            <a:ext cx="665637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232" y="279939"/>
            <a:ext cx="1843768" cy="405861"/>
          </a:xfrm>
          <a:prstGeom prst="rect">
            <a:avLst/>
          </a:prstGeom>
        </p:spPr>
      </p:pic>
      <p:sp>
        <p:nvSpPr>
          <p:cNvPr id="5" name="Rectangle 4"/>
          <p:cNvSpPr/>
          <p:nvPr/>
        </p:nvSpPr>
        <p:spPr>
          <a:xfrm>
            <a:off x="2286000" y="56388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22 August 2017</a:t>
            </a:r>
          </a:p>
        </p:txBody>
      </p:sp>
    </p:spTree>
    <p:extLst>
      <p:ext uri="{BB962C8B-B14F-4D97-AF65-F5344CB8AC3E}">
        <p14:creationId xmlns:p14="http://schemas.microsoft.com/office/powerpoint/2010/main" val="203738226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277388" y="6545240"/>
            <a:ext cx="8558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http://www.nytimes.com/2016/10/31/world/europe/italy-earthquake-norcia.html?em_pos=large&amp;emc=edit_nn_20161031&amp;nl=morning-briefing&amp;nlid=60046204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647700"/>
            <a:ext cx="886777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257681"/>
            <a:ext cx="2362200" cy="342519"/>
          </a:xfrm>
          <a:prstGeom prst="rect">
            <a:avLst/>
          </a:prstGeom>
          <a:solidFill>
            <a:schemeClr val="bg1"/>
          </a:solidFill>
        </p:spPr>
      </p:pic>
    </p:spTree>
    <p:extLst>
      <p:ext uri="{BB962C8B-B14F-4D97-AF65-F5344CB8AC3E}">
        <p14:creationId xmlns:p14="http://schemas.microsoft.com/office/powerpoint/2010/main" val="315019628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914" y="152400"/>
            <a:ext cx="649761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960013" y="6545240"/>
            <a:ext cx="319350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http://www.bbc.com/news/world-europe-37814975#%22</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762000"/>
            <a:ext cx="1270000" cy="609600"/>
          </a:xfrm>
          <a:prstGeom prst="rect">
            <a:avLst/>
          </a:prstGeom>
        </p:spPr>
      </p:pic>
    </p:spTree>
    <p:extLst>
      <p:ext uri="{BB962C8B-B14F-4D97-AF65-F5344CB8AC3E}">
        <p14:creationId xmlns:p14="http://schemas.microsoft.com/office/powerpoint/2010/main" val="107170193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36" y="152400"/>
            <a:ext cx="65947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ChangeArrowheads="1"/>
          </p:cNvSpPr>
          <p:nvPr/>
        </p:nvSpPr>
        <p:spPr bwMode="auto">
          <a:xfrm>
            <a:off x="1593454"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http://www.bbc.com/news/world-europe-37823614?ocid=global_bbccom_email_31102016_top+news+stories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90600"/>
            <a:ext cx="1270000" cy="609600"/>
          </a:xfrm>
          <a:prstGeom prst="rect">
            <a:avLst/>
          </a:prstGeom>
        </p:spPr>
      </p:pic>
    </p:spTree>
    <p:extLst>
      <p:ext uri="{BB962C8B-B14F-4D97-AF65-F5344CB8AC3E}">
        <p14:creationId xmlns:p14="http://schemas.microsoft.com/office/powerpoint/2010/main" val="37982220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942" y="228600"/>
            <a:ext cx="644311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http://www.bbc.com/news/world-europe-37785853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90600"/>
            <a:ext cx="1270000" cy="609600"/>
          </a:xfrm>
          <a:prstGeom prst="rect">
            <a:avLst/>
          </a:prstGeom>
        </p:spPr>
      </p:pic>
    </p:spTree>
    <p:extLst>
      <p:ext uri="{BB962C8B-B14F-4D97-AF65-F5344CB8AC3E}">
        <p14:creationId xmlns:p14="http://schemas.microsoft.com/office/powerpoint/2010/main" val="262088642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http://www.bbc.com/news/world-europe-37522660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7200"/>
            <a:ext cx="620699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600" y="1600200"/>
            <a:ext cx="1270000" cy="609600"/>
          </a:xfrm>
          <a:prstGeom prst="rect">
            <a:avLst/>
          </a:prstGeom>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86499" y="6545240"/>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290513"/>
            <a:ext cx="622935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43114" y="1567542"/>
            <a:ext cx="4572000" cy="369332"/>
          </a:xfrm>
          <a:prstGeom prst="rect">
            <a:avLst/>
          </a:prstGeom>
          <a:solidFill>
            <a:srgbClr val="FFFFFF"/>
          </a:solid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17 June 2017</a:t>
            </a:r>
          </a:p>
        </p:txBody>
      </p:sp>
    </p:spTree>
    <p:extLst>
      <p:ext uri="{BB962C8B-B14F-4D97-AF65-F5344CB8AC3E}">
        <p14:creationId xmlns:p14="http://schemas.microsoft.com/office/powerpoint/2010/main" val="316684066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53000" y="3886200"/>
            <a:ext cx="340670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sinkholes</a:t>
            </a:r>
          </a:p>
        </p:txBody>
      </p:sp>
    </p:spTree>
    <p:extLst>
      <p:ext uri="{BB962C8B-B14F-4D97-AF65-F5344CB8AC3E}">
        <p14:creationId xmlns:p14="http://schemas.microsoft.com/office/powerpoint/2010/main" val="41594501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060455" y="6545240"/>
            <a:ext cx="69926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https://www.theguardian.com/world/2021/may/25/latest-sinkhole-in-street-in-rome-swallows-vehicles?CMP=Share_iOSApp_Other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4" name="Picture 3">
            <a:extLst>
              <a:ext uri="{FF2B5EF4-FFF2-40B4-BE49-F238E27FC236}">
                <a16:creationId xmlns:a16="http://schemas.microsoft.com/office/drawing/2014/main" id="{72821851-4D53-4B82-94A7-AF220B248480}"/>
              </a:ext>
            </a:extLst>
          </p:cNvPr>
          <p:cNvPicPr>
            <a:picLocks noChangeAspect="1"/>
          </p:cNvPicPr>
          <p:nvPr/>
        </p:nvPicPr>
        <p:blipFill>
          <a:blip r:embed="rId4"/>
          <a:stretch>
            <a:fillRect/>
          </a:stretch>
        </p:blipFill>
        <p:spPr>
          <a:xfrm>
            <a:off x="1600200" y="457200"/>
            <a:ext cx="5943600" cy="6060600"/>
          </a:xfrm>
          <a:prstGeom prst="rect">
            <a:avLst/>
          </a:prstGeom>
        </p:spPr>
      </p:pic>
      <p:sp>
        <p:nvSpPr>
          <p:cNvPr id="9" name="TextBox 8">
            <a:extLst>
              <a:ext uri="{FF2B5EF4-FFF2-40B4-BE49-F238E27FC236}">
                <a16:creationId xmlns:a16="http://schemas.microsoft.com/office/drawing/2014/main" id="{002D5C0C-ABA8-4660-B405-34B6320957AE}"/>
              </a:ext>
            </a:extLst>
          </p:cNvPr>
          <p:cNvSpPr txBox="1"/>
          <p:nvPr/>
        </p:nvSpPr>
        <p:spPr>
          <a:xfrm>
            <a:off x="1590575" y="1228825"/>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25 May 2021</a:t>
            </a:r>
          </a:p>
        </p:txBody>
      </p:sp>
      <p:pic>
        <p:nvPicPr>
          <p:cNvPr id="8" name="Picture 7" descr="A blue sign with white text&#10;&#10;Description automatically generated with medium confidence">
            <a:extLst>
              <a:ext uri="{FF2B5EF4-FFF2-40B4-BE49-F238E27FC236}">
                <a16:creationId xmlns:a16="http://schemas.microsoft.com/office/drawing/2014/main" id="{044A0227-4C34-480A-9EA4-F080E45F3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054859"/>
            <a:ext cx="1828800" cy="402566"/>
          </a:xfrm>
          <a:prstGeom prst="rect">
            <a:avLst/>
          </a:prstGeom>
        </p:spPr>
      </p:pic>
    </p:spTree>
    <p:extLst>
      <p:ext uri="{BB962C8B-B14F-4D97-AF65-F5344CB8AC3E}">
        <p14:creationId xmlns:p14="http://schemas.microsoft.com/office/powerpoint/2010/main" val="4141460547"/>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817874" y="6545240"/>
            <a:ext cx="54777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http://www.nytimes.com/video/world/europe/100000004435414/sinkhole-swallows-cars-in-italy.html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3145"/>
            <a:ext cx="9144000" cy="447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990600"/>
            <a:ext cx="1905000" cy="276225"/>
          </a:xfrm>
          <a:prstGeom prst="rect">
            <a:avLst/>
          </a:prstGeom>
        </p:spPr>
      </p:pic>
    </p:spTree>
    <p:extLst>
      <p:ext uri="{BB962C8B-B14F-4D97-AF65-F5344CB8AC3E}">
        <p14:creationId xmlns:p14="http://schemas.microsoft.com/office/powerpoint/2010/main" val="328487285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46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3289187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5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23824" y="5486400"/>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395248518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8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23824" y="595811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207777661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89054" y="6545240"/>
            <a:ext cx="29354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http://news.bbc.co.uk/2/hi/in_pictures/7984969.stm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85800" y="852714"/>
            <a:ext cx="7772400" cy="5003691"/>
          </a:xfrm>
          <a:prstGeom prst="rect">
            <a:avLst/>
          </a:prstGeom>
          <a:noFill/>
          <a:ln w="9525">
            <a:noFill/>
            <a:miter lim="800000"/>
            <a:headEnd/>
            <a:tailEnd/>
          </a:ln>
          <a:effectLst/>
        </p:spPr>
      </p:pic>
      <p:sp>
        <p:nvSpPr>
          <p:cNvPr id="10" name="Rectangle 9"/>
          <p:cNvSpPr/>
          <p:nvPr/>
        </p:nvSpPr>
        <p:spPr>
          <a:xfrm>
            <a:off x="3839028" y="5986046"/>
            <a:ext cx="144783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6 April 2009</a:t>
            </a:r>
          </a:p>
        </p:txBody>
      </p:sp>
    </p:spTree>
    <p:extLst>
      <p:ext uri="{BB962C8B-B14F-4D97-AF65-F5344CB8AC3E}">
        <p14:creationId xmlns:p14="http://schemas.microsoft.com/office/powerpoint/2010/main" val="22331451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89054" y="6545240"/>
            <a:ext cx="29354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http://news.bbc.co.uk/2/hi/in_pictures/7984969.stm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3839028" y="5986046"/>
            <a:ext cx="144783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6 April 2009</a:t>
            </a:r>
          </a:p>
        </p:txBody>
      </p:sp>
      <p:pic>
        <p:nvPicPr>
          <p:cNvPr id="2050" name="Picture 2"/>
          <p:cNvPicPr>
            <a:picLocks noChangeAspect="1" noChangeArrowheads="1"/>
          </p:cNvPicPr>
          <p:nvPr/>
        </p:nvPicPr>
        <p:blipFill>
          <a:blip r:embed="rId4" cstate="print"/>
          <a:srcRect/>
          <a:stretch>
            <a:fillRect/>
          </a:stretch>
        </p:blipFill>
        <p:spPr bwMode="auto">
          <a:xfrm>
            <a:off x="685800" y="845454"/>
            <a:ext cx="7772400" cy="5003691"/>
          </a:xfrm>
          <a:prstGeom prst="rect">
            <a:avLst/>
          </a:prstGeom>
          <a:noFill/>
          <a:ln w="9525">
            <a:noFill/>
            <a:miter lim="800000"/>
            <a:headEnd/>
            <a:tailEnd/>
          </a:ln>
          <a:effec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53000" y="3886200"/>
            <a:ext cx="340670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and sinkholes</a:t>
            </a:r>
          </a:p>
        </p:txBody>
      </p:sp>
      <p:sp>
        <p:nvSpPr>
          <p:cNvPr id="6" name="Rectangle 5"/>
          <p:cNvSpPr/>
          <p:nvPr/>
        </p:nvSpPr>
        <p:spPr>
          <a:xfrm>
            <a:off x="4781480" y="4520625"/>
            <a:ext cx="374974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avalanches</a:t>
            </a:r>
          </a:p>
        </p:txBody>
      </p:sp>
    </p:spTree>
    <p:extLst>
      <p:ext uri="{BB962C8B-B14F-4D97-AF65-F5344CB8AC3E}">
        <p14:creationId xmlns:p14="http://schemas.microsoft.com/office/powerpoint/2010/main" val="28594410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09550"/>
            <a:ext cx="6286500"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1593453"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http://www.bbc.com/news/world-europe-38674788?ocid=global_bbccom_email_19012017_top+news+stories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286" y="918030"/>
            <a:ext cx="1270000" cy="609600"/>
          </a:xfrm>
          <a:prstGeom prst="rect">
            <a:avLst/>
          </a:prstGeom>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944859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744" y="76200"/>
            <a:ext cx="707611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270194" y="6545240"/>
            <a:ext cx="25731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http://www.bbc.co.uk/programmes/b011792s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69226019"/>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491342" y="0"/>
            <a:ext cx="6172200" cy="6858000"/>
          </a:xfrm>
          <a:prstGeom prst="rect">
            <a:avLst/>
          </a:prstGeom>
          <a:noFill/>
          <a:ln w="9525">
            <a:noFill/>
            <a:miter lim="800000"/>
            <a:headEnd/>
            <a:tailEnd/>
          </a:ln>
          <a:effectLst/>
        </p:spPr>
      </p:pic>
      <p:sp>
        <p:nvSpPr>
          <p:cNvPr id="8" name="Rectangle 2"/>
          <p:cNvSpPr>
            <a:spLocks noChangeArrowheads="1"/>
          </p:cNvSpPr>
          <p:nvPr/>
        </p:nvSpPr>
        <p:spPr bwMode="auto">
          <a:xfrm>
            <a:off x="3513048" y="6545240"/>
            <a:ext cx="208743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http://en.wikipedia.org/wiki/Pompeii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3826205" y="5939135"/>
            <a:ext cx="1473480"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Pompei</a:t>
            </a:r>
            <a:endPar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53138689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8583"/>
            <a:ext cx="9144000" cy="6866583"/>
          </a:xfrm>
          <a:prstGeom prst="rect">
            <a:avLst/>
          </a:prstGeom>
          <a:noFill/>
          <a:ln w="9525">
            <a:noFill/>
            <a:miter lim="800000"/>
            <a:headEnd/>
            <a:tailEnd/>
          </a:ln>
          <a:effectLst/>
        </p:spPr>
      </p:pic>
      <p:sp>
        <p:nvSpPr>
          <p:cNvPr id="6" name="Rectangle 5"/>
          <p:cNvSpPr/>
          <p:nvPr/>
        </p:nvSpPr>
        <p:spPr>
          <a:xfrm>
            <a:off x="3759680" y="5495937"/>
            <a:ext cx="1606530" cy="904863"/>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Mt. Etna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Sicily</a:t>
            </a:r>
          </a:p>
        </p:txBody>
      </p:sp>
      <p:sp>
        <p:nvSpPr>
          <p:cNvPr id="7" name="Rectangle 2"/>
          <p:cNvSpPr>
            <a:spLocks noChangeArrowheads="1"/>
          </p:cNvSpPr>
          <p:nvPr/>
        </p:nvSpPr>
        <p:spPr bwMode="auto">
          <a:xfrm>
            <a:off x="3486599" y="6545240"/>
            <a:ext cx="214033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http://en.wikipedia.org/wiki/Mt._Etna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261789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5698-033D-494D-A988-EB69DB788CE4}"/>
              </a:ext>
            </a:extLst>
          </p:cNvPr>
          <p:cNvPicPr>
            <a:picLocks noChangeAspect="1"/>
          </p:cNvPicPr>
          <p:nvPr/>
        </p:nvPicPr>
        <p:blipFill>
          <a:blip r:embed="rId3"/>
          <a:stretch>
            <a:fillRect/>
          </a:stretch>
        </p:blipFill>
        <p:spPr>
          <a:xfrm>
            <a:off x="2619675" y="478515"/>
            <a:ext cx="3886200" cy="6160510"/>
          </a:xfrm>
          <a:prstGeom prst="rect">
            <a:avLst/>
          </a:prstGeom>
        </p:spPr>
      </p:pic>
      <p:pic>
        <p:nvPicPr>
          <p:cNvPr id="5" name="Picture 4">
            <a:extLst>
              <a:ext uri="{FF2B5EF4-FFF2-40B4-BE49-F238E27FC236}">
                <a16:creationId xmlns:a16="http://schemas.microsoft.com/office/drawing/2014/main" id="{1C9EE612-4EFD-4324-9E71-52243FCDF9A8}"/>
              </a:ext>
            </a:extLst>
          </p:cNvPr>
          <p:cNvPicPr>
            <a:picLocks noChangeAspect="1"/>
          </p:cNvPicPr>
          <p:nvPr/>
        </p:nvPicPr>
        <p:blipFill>
          <a:blip r:embed="rId4"/>
          <a:stretch>
            <a:fillRect/>
          </a:stretch>
        </p:blipFill>
        <p:spPr>
          <a:xfrm>
            <a:off x="609600" y="567977"/>
            <a:ext cx="1828800" cy="475652"/>
          </a:xfrm>
          <a:prstGeom prst="rect">
            <a:avLst/>
          </a:prstGeom>
        </p:spPr>
      </p:pic>
      <p:sp>
        <p:nvSpPr>
          <p:cNvPr id="8" name="Rectangle 2">
            <a:extLst>
              <a:ext uri="{FF2B5EF4-FFF2-40B4-BE49-F238E27FC236}">
                <a16:creationId xmlns:a16="http://schemas.microsoft.com/office/drawing/2014/main" id="{0F0F79F7-E040-48D2-8DFB-5E45BF71319B}"/>
              </a:ext>
            </a:extLst>
          </p:cNvPr>
          <p:cNvSpPr>
            <a:spLocks noChangeArrowheads="1"/>
          </p:cNvSpPr>
          <p:nvPr/>
        </p:nvSpPr>
        <p:spPr bwMode="auto">
          <a:xfrm>
            <a:off x="990076" y="6619775"/>
            <a:ext cx="718177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https://www.volcanodiscovery.com/etna/news/137785/Etna-volcano-Italy-lava-fountains-and-loud-explosions-wake-up-residents.html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C9226AF6-E3E8-4795-94D4-5FC653921BEB}"/>
              </a:ext>
            </a:extLst>
          </p:cNvPr>
          <p:cNvSpPr txBox="1"/>
          <p:nvPr/>
        </p:nvSpPr>
        <p:spPr>
          <a:xfrm>
            <a:off x="2608446" y="1000225"/>
            <a:ext cx="20574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09 August 2021</a:t>
            </a:r>
          </a:p>
        </p:txBody>
      </p:sp>
    </p:spTree>
    <p:extLst>
      <p:ext uri="{BB962C8B-B14F-4D97-AF65-F5344CB8AC3E}">
        <p14:creationId xmlns:p14="http://schemas.microsoft.com/office/powerpoint/2010/main" val="33053058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F0F79F7-E040-48D2-8DFB-5E45BF71319B}"/>
              </a:ext>
            </a:extLst>
          </p:cNvPr>
          <p:cNvSpPr>
            <a:spLocks noChangeArrowheads="1"/>
          </p:cNvSpPr>
          <p:nvPr/>
        </p:nvSpPr>
        <p:spPr bwMode="auto">
          <a:xfrm>
            <a:off x="1395635" y="6619775"/>
            <a:ext cx="63706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https://www.newsnationnow.com/world/video-italys-mt-etna-volcano-erupts-spewing-lava-rattles-windows-and-doors/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B7FBAEC6-66C8-450A-8988-AD2A27CE4D97}"/>
              </a:ext>
            </a:extLst>
          </p:cNvPr>
          <p:cNvPicPr>
            <a:picLocks noChangeAspect="1"/>
          </p:cNvPicPr>
          <p:nvPr/>
        </p:nvPicPr>
        <p:blipFill>
          <a:blip r:embed="rId4"/>
          <a:stretch>
            <a:fillRect/>
          </a:stretch>
        </p:blipFill>
        <p:spPr>
          <a:xfrm>
            <a:off x="1371600" y="1068846"/>
            <a:ext cx="6400800" cy="5484354"/>
          </a:xfrm>
          <a:prstGeom prst="rect">
            <a:avLst/>
          </a:prstGeom>
        </p:spPr>
      </p:pic>
      <p:sp>
        <p:nvSpPr>
          <p:cNvPr id="9" name="TextBox 8">
            <a:extLst>
              <a:ext uri="{FF2B5EF4-FFF2-40B4-BE49-F238E27FC236}">
                <a16:creationId xmlns:a16="http://schemas.microsoft.com/office/drawing/2014/main" id="{648728CF-6448-409A-A4A9-2F081C315825}"/>
              </a:ext>
            </a:extLst>
          </p:cNvPr>
          <p:cNvSpPr txBox="1"/>
          <p:nvPr/>
        </p:nvSpPr>
        <p:spPr>
          <a:xfrm>
            <a:off x="1314650" y="6286900"/>
            <a:ext cx="470515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10 August 2021</a:t>
            </a:r>
          </a:p>
        </p:txBody>
      </p:sp>
      <p:pic>
        <p:nvPicPr>
          <p:cNvPr id="7" name="Picture 6">
            <a:extLst>
              <a:ext uri="{FF2B5EF4-FFF2-40B4-BE49-F238E27FC236}">
                <a16:creationId xmlns:a16="http://schemas.microsoft.com/office/drawing/2014/main" id="{455378F1-24AD-4F44-93E0-C09E21D45092}"/>
              </a:ext>
            </a:extLst>
          </p:cNvPr>
          <p:cNvPicPr>
            <a:picLocks noChangeAspect="1"/>
          </p:cNvPicPr>
          <p:nvPr/>
        </p:nvPicPr>
        <p:blipFill>
          <a:blip r:embed="rId5"/>
          <a:stretch>
            <a:fillRect/>
          </a:stretch>
        </p:blipFill>
        <p:spPr>
          <a:xfrm>
            <a:off x="584077" y="450822"/>
            <a:ext cx="2387723" cy="539778"/>
          </a:xfrm>
          <a:prstGeom prst="rect">
            <a:avLst/>
          </a:prstGeom>
        </p:spPr>
      </p:pic>
    </p:spTree>
    <p:extLst>
      <p:ext uri="{BB962C8B-B14F-4D97-AF65-F5344CB8AC3E}">
        <p14:creationId xmlns:p14="http://schemas.microsoft.com/office/powerpoint/2010/main" val="95854570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389344" y="6545240"/>
            <a:ext cx="4334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http://margieinitaly.wordpress.com/2012/04/01/mt-etna-erupts-again-in-sicily/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2" y="1482811"/>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393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434559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64574"/>
            <a:ext cx="6400800" cy="616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232" y="279939"/>
            <a:ext cx="1843768" cy="405861"/>
          </a:xfrm>
          <a:prstGeom prst="rect">
            <a:avLst/>
          </a:prstGeom>
        </p:spPr>
      </p:pic>
    </p:spTree>
    <p:extLst>
      <p:ext uri="{BB962C8B-B14F-4D97-AF65-F5344CB8AC3E}">
        <p14:creationId xmlns:p14="http://schemas.microsoft.com/office/powerpoint/2010/main" val="191542536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462535" y="6545240"/>
            <a:ext cx="818846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http://www.nytimes.com/2016/11/08/world/europe/50-years-after-a-devastating-flood-fears-that-florence-remains-vulnerable.html?mwrsm=Email&amp;_r=0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21835"/>
            <a:ext cx="8229600" cy="493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a:xfrm>
            <a:off x="2514600" y="6204789"/>
            <a:ext cx="4114800" cy="500811"/>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7 November 2016</a:t>
            </a:r>
          </a:p>
        </p:txBody>
      </p:sp>
    </p:spTree>
    <p:extLst>
      <p:ext uri="{BB962C8B-B14F-4D97-AF65-F5344CB8AC3E}">
        <p14:creationId xmlns:p14="http://schemas.microsoft.com/office/powerpoint/2010/main" val="49107196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1975769" y="6545240"/>
            <a:ext cx="5161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http://www.aljazeera.com/news/2015/09/floods-drench-southern-italy-150911085234449.html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38" y="457200"/>
            <a:ext cx="729643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1295400"/>
            <a:ext cx="17240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3962400" y="5486934"/>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11 September 2015</a:t>
            </a:r>
          </a:p>
        </p:txBody>
      </p:sp>
    </p:spTree>
    <p:extLst>
      <p:ext uri="{BB962C8B-B14F-4D97-AF65-F5344CB8AC3E}">
        <p14:creationId xmlns:p14="http://schemas.microsoft.com/office/powerpoint/2010/main" val="235005865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036156" y="6545240"/>
            <a:ext cx="30412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http://www.bbc.com/news/world-us-canada-25648773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514" y="457200"/>
            <a:ext cx="602765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a:xfrm>
            <a:off x="3962400" y="5486934"/>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1 February 2014</a:t>
            </a:r>
          </a:p>
        </p:txBody>
      </p:sp>
    </p:spTree>
    <p:extLst>
      <p:ext uri="{BB962C8B-B14F-4D97-AF65-F5344CB8AC3E}">
        <p14:creationId xmlns:p14="http://schemas.microsoft.com/office/powerpoint/2010/main" val="218000352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05938" y="6545240"/>
            <a:ext cx="37016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http://www.guardian.co.uk/world/2011/oct/26/flash-floods-hit-italy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14948"/>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5029200" y="4038600"/>
            <a:ext cx="3048000" cy="1219200"/>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Liguria Region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2011</a:t>
            </a:r>
          </a:p>
        </p:txBody>
      </p:sp>
    </p:spTree>
    <p:extLst>
      <p:ext uri="{BB962C8B-B14F-4D97-AF65-F5344CB8AC3E}">
        <p14:creationId xmlns:p14="http://schemas.microsoft.com/office/powerpoint/2010/main" val="136181036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 2019</a:t>
            </a:r>
          </a:p>
        </p:txBody>
      </p:sp>
      <p:pic>
        <p:nvPicPr>
          <p:cNvPr id="4" name="Picture 3">
            <a:extLst>
              <a:ext uri="{FF2B5EF4-FFF2-40B4-BE49-F238E27FC236}">
                <a16:creationId xmlns:a16="http://schemas.microsoft.com/office/drawing/2014/main" id="{4A283BCF-D38A-4C9E-AA39-16F4D3F367F9}"/>
              </a:ext>
            </a:extLst>
          </p:cNvPr>
          <p:cNvPicPr>
            <a:picLocks noChangeAspect="1"/>
          </p:cNvPicPr>
          <p:nvPr/>
        </p:nvPicPr>
        <p:blipFill>
          <a:blip r:embed="rId3"/>
          <a:stretch>
            <a:fillRect/>
          </a:stretch>
        </p:blipFill>
        <p:spPr>
          <a:xfrm>
            <a:off x="927161" y="556928"/>
            <a:ext cx="7315200" cy="5920072"/>
          </a:xfrm>
          <a:prstGeom prst="rect">
            <a:avLst/>
          </a:prstGeom>
        </p:spPr>
      </p:pic>
      <p:sp>
        <p:nvSpPr>
          <p:cNvPr id="8" name="TextBox 7">
            <a:extLst>
              <a:ext uri="{FF2B5EF4-FFF2-40B4-BE49-F238E27FC236}">
                <a16:creationId xmlns:a16="http://schemas.microsoft.com/office/drawing/2014/main" id="{A0BEA988-ABE3-406E-9787-78C014BCF200}"/>
              </a:ext>
            </a:extLst>
          </p:cNvPr>
          <p:cNvSpPr txBox="1"/>
          <p:nvPr/>
        </p:nvSpPr>
        <p:spPr>
          <a:xfrm>
            <a:off x="1438175" y="6550199"/>
            <a:ext cx="6293173"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https://www.dailysabah.com/life/environment/unseasonal-flooding-hits-italys-venice</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8B40B59E-D42D-4464-B99C-864204D9AEA5}"/>
              </a:ext>
            </a:extLst>
          </p:cNvPr>
          <p:cNvSpPr txBox="1"/>
          <p:nvPr/>
        </p:nvSpPr>
        <p:spPr>
          <a:xfrm>
            <a:off x="4800600" y="1104500"/>
            <a:ext cx="1905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09 August 2021</a:t>
            </a:r>
          </a:p>
        </p:txBody>
      </p:sp>
      <p:pic>
        <p:nvPicPr>
          <p:cNvPr id="12" name="Picture 11">
            <a:extLst>
              <a:ext uri="{FF2B5EF4-FFF2-40B4-BE49-F238E27FC236}">
                <a16:creationId xmlns:a16="http://schemas.microsoft.com/office/drawing/2014/main" id="{00B6E4ED-40CD-4041-9664-4C8747943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61950"/>
            <a:ext cx="1438275" cy="400050"/>
          </a:xfrm>
          <a:prstGeom prst="rect">
            <a:avLst/>
          </a:prstGeom>
        </p:spPr>
      </p:pic>
    </p:spTree>
    <p:extLst>
      <p:ext uri="{BB962C8B-B14F-4D97-AF65-F5344CB8AC3E}">
        <p14:creationId xmlns:p14="http://schemas.microsoft.com/office/powerpoint/2010/main" val="105863049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609600"/>
            <a:ext cx="8229600" cy="58663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43768" cy="405861"/>
          </a:xfrm>
          <a:prstGeom prst="rect">
            <a:avLst/>
          </a:prstGeom>
        </p:spPr>
      </p:pic>
      <p:sp>
        <p:nvSpPr>
          <p:cNvPr id="10"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 2019</a:t>
            </a:r>
          </a:p>
        </p:txBody>
      </p:sp>
    </p:spTree>
    <p:extLst>
      <p:ext uri="{BB962C8B-B14F-4D97-AF65-F5344CB8AC3E}">
        <p14:creationId xmlns:p14="http://schemas.microsoft.com/office/powerpoint/2010/main" val="118237152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7200"/>
            <a:ext cx="6096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2018</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43768" cy="405861"/>
          </a:xfrm>
          <a:prstGeom prst="rect">
            <a:avLst/>
          </a:prstGeom>
        </p:spPr>
      </p:pic>
    </p:spTree>
    <p:extLst>
      <p:ext uri="{BB962C8B-B14F-4D97-AF65-F5344CB8AC3E}">
        <p14:creationId xmlns:p14="http://schemas.microsoft.com/office/powerpoint/2010/main" val="68701985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554708" y="6545240"/>
            <a:ext cx="80041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http://news.ninemsn.com.au/slideshow_ajax.aspx?sectionid=9016&amp;sectionname=slideshowajax&amp;subsectionid=148615&amp;subsectionname=venicefloods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2" y="1614948"/>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2008</a:t>
            </a:r>
          </a:p>
        </p:txBody>
      </p:sp>
    </p:spTree>
    <p:extLst>
      <p:ext uri="{BB962C8B-B14F-4D97-AF65-F5344CB8AC3E}">
        <p14:creationId xmlns:p14="http://schemas.microsoft.com/office/powerpoint/2010/main" val="19402416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1315333" y="6545240"/>
            <a:ext cx="64828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http://www.ibtimes.co.uk/venice-carnival-2015-revellers-try-keep-their-costumes-dry-flooded-st-marks-square-1486241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619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4876800" y="5334000"/>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St. Mark’s Square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2 February 2015</a:t>
            </a:r>
          </a:p>
        </p:txBody>
      </p:sp>
    </p:spTree>
    <p:extLst>
      <p:ext uri="{BB962C8B-B14F-4D97-AF65-F5344CB8AC3E}">
        <p14:creationId xmlns:p14="http://schemas.microsoft.com/office/powerpoint/2010/main" val="156143696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http://www.bbc.com/news/world-europe-20294488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8600"/>
            <a:ext cx="617257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95265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851631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953055" y="6553200"/>
            <a:ext cx="72074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http://www.dailymail.co.uk/news/article-2231342/Tourists-swim-Venices-iconic-St-Marks-Square-Floating-City-flooded-high-tides.html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p:cNvSpPr txBox="1">
            <a:spLocks noChangeArrowheads="1"/>
          </p:cNvSpPr>
          <p:nvPr/>
        </p:nvSpPr>
        <p:spPr>
          <a:xfrm>
            <a:off x="4876800" y="5334000"/>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St. Mark’s Square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11 November  2012</a:t>
            </a:r>
          </a:p>
        </p:txBody>
      </p:sp>
    </p:spTree>
    <p:extLst>
      <p:ext uri="{BB962C8B-B14F-4D97-AF65-F5344CB8AC3E}">
        <p14:creationId xmlns:p14="http://schemas.microsoft.com/office/powerpoint/2010/main" val="299198941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4693937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descr="https://www.walksofitaly.com/blog/wp-content/uploads/2012/11/2367910709_e6442a97c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14400" y="5334000"/>
            <a:ext cx="7315200" cy="101566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 . </a:t>
            </a:r>
            <a:r>
              <a:rPr kumimoji="0" lang="en-US" sz="2000" b="1" i="1" u="none" strike="noStrike" kern="1200" cap="none" spc="0" normalizeH="0" baseline="0" noProof="0" dirty="0" err="1">
                <a:ln>
                  <a:noFill/>
                </a:ln>
                <a:solidFill>
                  <a:srgbClr val="FFFFFF"/>
                </a:solidFill>
                <a:effectLst/>
                <a:uLnTx/>
                <a:uFillTx/>
                <a:latin typeface="Verdana" pitchFamily="34" charset="0"/>
                <a:ea typeface="+mn-ea"/>
                <a:cs typeface="+mn-cs"/>
              </a:rPr>
              <a:t>acqua</a:t>
            </a: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1" u="none" strike="noStrike" kern="1200" cap="none" spc="0" normalizeH="0" baseline="0" noProof="0" dirty="0" err="1">
                <a:ln>
                  <a:noFill/>
                </a:ln>
                <a:solidFill>
                  <a:srgbClr val="FFFFFF"/>
                </a:solidFill>
                <a:effectLst/>
                <a:uLnTx/>
                <a:uFillTx/>
                <a:latin typeface="Verdana" pitchFamily="34" charset="0"/>
                <a:ea typeface="+mn-ea"/>
                <a:cs typeface="+mn-cs"/>
              </a:rPr>
              <a:t>alta</a:t>
            </a: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 . water reaching 110 cm, at which point flooding covers 14 percent of Venice, happens about four times a year.”</a:t>
            </a:r>
          </a:p>
        </p:txBody>
      </p:sp>
    </p:spTree>
    <p:extLst>
      <p:ext uri="{BB962C8B-B14F-4D97-AF65-F5344CB8AC3E}">
        <p14:creationId xmlns:p14="http://schemas.microsoft.com/office/powerpoint/2010/main" val="282912401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048" y="152400"/>
            <a:ext cx="642235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http://www.bbc.com/news/world-europe-24510314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1876584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362556"/>
            <a:ext cx="7645400" cy="644157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you can go on-line and experiment with computer models that show you when Venice, and how much of the rest of Italy, will disappear with global warming . . .</a:t>
            </a: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1" lang="en-US" sz="40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351972" y="6000821"/>
            <a:ext cx="84582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http://geology.com/sea-level-rise/venice.shtml</a:t>
            </a:r>
            <a:endPar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54966864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16" y="228600"/>
            <a:ext cx="6055955" cy="653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241342" y="6545240"/>
            <a:ext cx="263084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http://geology.com/sea-level-rise/venice.shtml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1814772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989307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174755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were sixteen good harvests and 111 famine years in northern Italy from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1451 to 1767.” </a:t>
            </a:r>
          </a:p>
        </p:txBody>
      </p:sp>
      <p:sp>
        <p:nvSpPr>
          <p:cNvPr id="2" name="Rectangle 1"/>
          <p:cNvSpPr/>
          <p:nvPr/>
        </p:nvSpPr>
        <p:spPr>
          <a:xfrm>
            <a:off x="351972" y="6000821"/>
            <a:ext cx="84582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https://en.wikipedia.org/wiki/Famine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286000" y="5638800"/>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rPr>
              <a:t>Alan Macfarlane (1997). p.64. </a:t>
            </a: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ISBN 0-631-18117-2</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1243434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75842" name="Picture 2"/>
          <p:cNvPicPr>
            <a:picLocks noChangeAspect="1" noChangeArrowheads="1"/>
          </p:cNvPicPr>
          <p:nvPr/>
        </p:nvPicPr>
        <p:blipFill>
          <a:blip r:embed="rId3" cstate="print"/>
          <a:srcRect/>
          <a:stretch>
            <a:fillRect/>
          </a:stretch>
        </p:blipFill>
        <p:spPr bwMode="auto">
          <a:xfrm>
            <a:off x="685800" y="838200"/>
            <a:ext cx="7772400" cy="5181600"/>
          </a:xfrm>
          <a:prstGeom prst="rect">
            <a:avLst/>
          </a:prstGeom>
          <a:noFill/>
          <a:ln w="9525">
            <a:noFill/>
            <a:miter lim="800000"/>
            <a:headEnd/>
            <a:tailEnd/>
          </a:ln>
        </p:spPr>
      </p:pic>
      <p:sp>
        <p:nvSpPr>
          <p:cNvPr id="6" name="Rectangle 5"/>
          <p:cNvSpPr/>
          <p:nvPr/>
        </p:nvSpPr>
        <p:spPr>
          <a:xfrm>
            <a:off x="700314" y="5105400"/>
            <a:ext cx="7696200" cy="90486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was “unified” almost 20 years </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later</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1861</a:t>
            </a:r>
          </a:p>
        </p:txBody>
      </p:sp>
      <p:sp>
        <p:nvSpPr>
          <p:cNvPr id="7" name="Rectangle 6"/>
          <p:cNvSpPr/>
          <p:nvPr/>
        </p:nvSpPr>
        <p:spPr>
          <a:xfrm>
            <a:off x="1219200" y="3276600"/>
            <a:ext cx="6705600" cy="26037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by comparison,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the Roufs family left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Sittard</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Nieuwstadt</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Netherlands, in 1842</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0138896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229428" y="6551842"/>
            <a:ext cx="268374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http://histoiremesure.revues.org/4119?lang=en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619125"/>
            <a:ext cx="860107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1517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071914" y="6551842"/>
            <a:ext cx="4945585"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http://www.eshd.eu/sites/default/files/webform/famineinitaly_alfani_mocarelli_strangio.pdf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666750"/>
            <a:ext cx="80010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1544" y="322944"/>
            <a:ext cx="8001000" cy="7017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Famines in Italy: a chronology and a short account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ca</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1250-1810)</a:t>
            </a:r>
          </a:p>
        </p:txBody>
      </p:sp>
    </p:spTree>
    <p:extLst>
      <p:ext uri="{BB962C8B-B14F-4D97-AF65-F5344CB8AC3E}">
        <p14:creationId xmlns:p14="http://schemas.microsoft.com/office/powerpoint/2010/main" val="41161543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rgbClr val="000000"/>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rgbClr val="000000"/>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29640" y="5649111"/>
            <a:ext cx="277832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 . and . . .</a:t>
            </a:r>
          </a:p>
        </p:txBody>
      </p:sp>
    </p:spTree>
    <p:extLst>
      <p:ext uri="{BB962C8B-B14F-4D97-AF65-F5344CB8AC3E}">
        <p14:creationId xmlns:p14="http://schemas.microsoft.com/office/powerpoint/2010/main" val="9161939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1683" name="Rectangle 3"/>
          <p:cNvSpPr>
            <a:spLocks noGrp="1" noChangeArrowheads="1"/>
          </p:cNvSpPr>
          <p:nvPr>
            <p:ph type="body" idx="1"/>
          </p:nvPr>
        </p:nvSpPr>
        <p:spPr>
          <a:xfrm>
            <a:off x="914400" y="2057400"/>
            <a:ext cx="7315200" cy="2523768"/>
          </a:xfrm>
        </p:spPr>
        <p:txBody>
          <a:bodyPr/>
          <a:lstStyle/>
          <a:p>
            <a:pPr marL="0" indent="0" algn="ctr" eaLnBrk="1" hangingPunct="1">
              <a:buNone/>
            </a:pPr>
            <a:r>
              <a:rPr lang="en-US" dirty="0">
                <a:solidFill>
                  <a:schemeClr val="accent1"/>
                </a:solidFill>
              </a:rPr>
              <a:t>Historically, Italy has been victimized by overwhelming natural disasters</a:t>
            </a:r>
          </a:p>
          <a:p>
            <a:pPr eaLnBrk="1" hangingPunct="1">
              <a:lnSpc>
                <a:spcPct val="30000"/>
              </a:lnSpc>
            </a:pPr>
            <a:endParaRPr lang="en-US" dirty="0"/>
          </a:p>
          <a:p>
            <a:pPr lvl="2" eaLnBrk="1" hangingPunct="1">
              <a:lnSpc>
                <a:spcPct val="130000"/>
              </a:lnSpc>
            </a:pPr>
            <a:r>
              <a:rPr lang="en-US" sz="3200" b="1" dirty="0"/>
              <a:t>and widespread fires</a:t>
            </a:r>
          </a:p>
          <a:p>
            <a:pPr lvl="3" eaLnBrk="1" hangingPunct="1">
              <a:lnSpc>
                <a:spcPct val="130000"/>
              </a:lnSpc>
            </a:pPr>
            <a:r>
              <a:rPr lang="en-US" dirty="0"/>
              <a:t>forest-fire type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227715" y="6545240"/>
            <a:ext cx="26581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http://news.bbc.co.uk/2/hi/europe/830513.stm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90768"/>
            <a:ext cx="8686800" cy="555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822888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05938" y="6545240"/>
            <a:ext cx="37016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http://www.guardian.co.uk/world/2011/oct/26/flash-floods-hit-italy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167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91256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2707" name="Rectangle 3"/>
          <p:cNvSpPr>
            <a:spLocks noGrp="1" noChangeArrowheads="1"/>
          </p:cNvSpPr>
          <p:nvPr>
            <p:ph type="body" idx="1"/>
          </p:nvPr>
        </p:nvSpPr>
        <p:spPr>
          <a:xfrm>
            <a:off x="914400" y="1764637"/>
            <a:ext cx="7315200" cy="3797963"/>
          </a:xfrm>
        </p:spPr>
        <p:txBody>
          <a:bodyPr/>
          <a:lstStyle/>
          <a:p>
            <a:pPr marL="0" indent="0" algn="ctr" eaLnBrk="1" hangingPunct="1">
              <a:buNone/>
            </a:pPr>
            <a:r>
              <a:rPr lang="en-US" sz="2800" dirty="0"/>
              <a:t>It is a geologically young country, most of which cannot be categorized as </a:t>
            </a:r>
            <a:r>
              <a:rPr lang="en-US" sz="2800" i="1" dirty="0"/>
              <a:t>terra firma</a:t>
            </a:r>
            <a:r>
              <a:rPr lang="en-US" sz="2800" dirty="0"/>
              <a:t>, and there have been so many </a:t>
            </a:r>
            <a:r>
              <a:rPr lang="en-US" sz="3600" b="1" dirty="0"/>
              <a:t>mudslides</a:t>
            </a:r>
            <a:r>
              <a:rPr lang="en-US" sz="3600" dirty="0"/>
              <a:t> </a:t>
            </a:r>
            <a:r>
              <a:rPr lang="en-US" sz="2800" dirty="0"/>
              <a:t>resulting in great loss of property and life both in the past and in recent years that the Italians nickname the nation </a:t>
            </a:r>
          </a:p>
          <a:p>
            <a:pPr marL="0" indent="0" algn="ctr" eaLnBrk="1" hangingPunct="1">
              <a:buNone/>
            </a:pPr>
            <a:endParaRPr lang="en-US" sz="1050" b="1" dirty="0"/>
          </a:p>
          <a:p>
            <a:pPr marL="0" indent="0" algn="ctr" eaLnBrk="1" hangingPunct="1">
              <a:buNone/>
            </a:pPr>
            <a:r>
              <a:rPr lang="en-US" sz="3600" b="1" dirty="0"/>
              <a:t>“landslide country”</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895135-8101-4F89-B628-604EA659F45E}"/>
              </a:ext>
            </a:extLst>
          </p:cNvPr>
          <p:cNvPicPr>
            <a:picLocks noChangeAspect="1"/>
          </p:cNvPicPr>
          <p:nvPr/>
        </p:nvPicPr>
        <p:blipFill>
          <a:blip r:embed="rId3"/>
          <a:stretch>
            <a:fillRect/>
          </a:stretch>
        </p:blipFill>
        <p:spPr>
          <a:xfrm>
            <a:off x="1848050" y="220667"/>
            <a:ext cx="5486400" cy="6396701"/>
          </a:xfrm>
          <a:prstGeom prst="rect">
            <a:avLst/>
          </a:prstGeom>
        </p:spPr>
      </p:pic>
      <p:sp>
        <p:nvSpPr>
          <p:cNvPr id="8" name="Rectangle 7">
            <a:extLst>
              <a:ext uri="{FF2B5EF4-FFF2-40B4-BE49-F238E27FC236}">
                <a16:creationId xmlns:a16="http://schemas.microsoft.com/office/drawing/2014/main" id="{F45C0F65-ED48-4AB0-B64D-DF2550B91D0F}"/>
              </a:ext>
            </a:extLst>
          </p:cNvPr>
          <p:cNvSpPr/>
          <p:nvPr/>
        </p:nvSpPr>
        <p:spPr>
          <a:xfrm>
            <a:off x="1848050" y="1676400"/>
            <a:ext cx="1981200" cy="685800"/>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rPr>
              <a:t>04 </a:t>
            </a:r>
            <a:r>
              <a:rPr kumimoji="0" lang="fr-FR" sz="1600" b="0" i="0" u="none" strike="noStrike" kern="1200" cap="none" spc="0" normalizeH="0" baseline="0" noProof="0" dirty="0" err="1">
                <a:ln>
                  <a:noFill/>
                </a:ln>
                <a:solidFill>
                  <a:srgbClr val="000000"/>
                </a:solidFill>
                <a:effectLst/>
                <a:uLnTx/>
                <a:uFillTx/>
                <a:latin typeface="Verdana" pitchFamily="34" charset="0"/>
                <a:ea typeface="+mn-ea"/>
                <a:cs typeface="+mn-cs"/>
              </a:rPr>
              <a:t>October</a:t>
            </a:r>
            <a:r>
              <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rPr>
              <a:t> 2020</a:t>
            </a:r>
            <a:endPar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2">
            <a:extLst>
              <a:ext uri="{FF2B5EF4-FFF2-40B4-BE49-F238E27FC236}">
                <a16:creationId xmlns:a16="http://schemas.microsoft.com/office/drawing/2014/main" id="{8EBCE2C4-F7DC-471C-8C51-5A93EC65046E}"/>
              </a:ext>
            </a:extLst>
          </p:cNvPr>
          <p:cNvSpPr>
            <a:spLocks noChangeArrowheads="1"/>
          </p:cNvSpPr>
          <p:nvPr/>
        </p:nvSpPr>
        <p:spPr bwMode="auto">
          <a:xfrm>
            <a:off x="3111504" y="6629400"/>
            <a:ext cx="2920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https://www.bbc.com/news/world-europe-54402096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descr="A picture containing text, clipart&#10;&#10;Description automatically generated">
            <a:extLst>
              <a:ext uri="{FF2B5EF4-FFF2-40B4-BE49-F238E27FC236}">
                <a16:creationId xmlns:a16="http://schemas.microsoft.com/office/drawing/2014/main" id="{5216AE75-023F-4908-A34C-0CA43FEB7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350" y="1295400"/>
            <a:ext cx="1371600" cy="658368"/>
          </a:xfrm>
          <a:prstGeom prst="rect">
            <a:avLst/>
          </a:prstGeom>
        </p:spPr>
      </p:pic>
    </p:spTree>
    <p:extLst>
      <p:ext uri="{BB962C8B-B14F-4D97-AF65-F5344CB8AC3E}">
        <p14:creationId xmlns:p14="http://schemas.microsoft.com/office/powerpoint/2010/main" val="21855255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4530" y="152400"/>
            <a:ext cx="7362770" cy="6400800"/>
          </a:xfrm>
          <a:prstGeom prst="rect">
            <a:avLst/>
          </a:prstGeom>
        </p:spPr>
      </p:pic>
      <p:sp>
        <p:nvSpPr>
          <p:cNvPr id="5" name="Rectangle 2"/>
          <p:cNvSpPr>
            <a:spLocks noChangeArrowheads="1"/>
          </p:cNvSpPr>
          <p:nvPr/>
        </p:nvSpPr>
        <p:spPr bwMode="auto">
          <a:xfrm>
            <a:off x="1243204" y="6545240"/>
            <a:ext cx="66575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https://www.theguardian.com/world/2019/nov/25/storms-france-greece-italy-destruction-floods?CMP=Share_iOSApp_Other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500" y="762000"/>
            <a:ext cx="1828800" cy="402566"/>
          </a:xfrm>
          <a:prstGeom prst="rect">
            <a:avLst/>
          </a:prstGeom>
        </p:spPr>
      </p:pic>
      <p:sp>
        <p:nvSpPr>
          <p:cNvPr id="4" name="Rectangle 3"/>
          <p:cNvSpPr/>
          <p:nvPr/>
        </p:nvSpPr>
        <p:spPr>
          <a:xfrm>
            <a:off x="6324600" y="1219200"/>
            <a:ext cx="1981200"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Verdana" pitchFamily="34" charset="0"/>
                <a:ea typeface="+mn-ea"/>
                <a:cs typeface="+mn-cs"/>
              </a:rPr>
              <a:t>Mon 25 </a:t>
            </a:r>
            <a:r>
              <a:rPr kumimoji="0" lang="fr-FR" sz="1000" b="0" i="0" u="none" strike="noStrike" kern="1200" cap="none" spc="0" normalizeH="0" baseline="0" noProof="0" dirty="0" err="1">
                <a:ln>
                  <a:noFill/>
                </a:ln>
                <a:solidFill>
                  <a:srgbClr val="000000"/>
                </a:solidFill>
                <a:effectLst/>
                <a:uLnTx/>
                <a:uFillTx/>
                <a:latin typeface="Verdana" pitchFamily="34" charset="0"/>
                <a:ea typeface="+mn-ea"/>
                <a:cs typeface="+mn-cs"/>
              </a:rPr>
              <a:t>Nov</a:t>
            </a:r>
            <a:r>
              <a:rPr kumimoji="0" lang="fr-FR" sz="1000" b="0" i="0" u="none" strike="noStrike" kern="1200" cap="none" spc="0" normalizeH="0" baseline="0" noProof="0" dirty="0">
                <a:ln>
                  <a:noFill/>
                </a:ln>
                <a:solidFill>
                  <a:srgbClr val="000000"/>
                </a:solidFill>
                <a:effectLst/>
                <a:uLnTx/>
                <a:uFillTx/>
                <a:latin typeface="Verdana" pitchFamily="34" charset="0"/>
                <a:ea typeface="+mn-ea"/>
                <a:cs typeface="+mn-cs"/>
              </a:rPr>
              <a:t> 2019</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4814552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http://www.bbc.com/news/world-europe-30076940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328613"/>
            <a:ext cx="5819775"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27257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75842" name="Picture 2"/>
          <p:cNvPicPr>
            <a:picLocks noChangeAspect="1" noChangeArrowheads="1"/>
          </p:cNvPicPr>
          <p:nvPr/>
        </p:nvPicPr>
        <p:blipFill>
          <a:blip r:embed="rId3" cstate="print"/>
          <a:srcRect/>
          <a:stretch>
            <a:fillRect/>
          </a:stretch>
        </p:blipFill>
        <p:spPr bwMode="auto">
          <a:xfrm>
            <a:off x="685800" y="838200"/>
            <a:ext cx="7772400" cy="5181600"/>
          </a:xfrm>
          <a:prstGeom prst="rect">
            <a:avLst/>
          </a:prstGeom>
          <a:noFill/>
          <a:ln w="9525">
            <a:noFill/>
            <a:miter lim="800000"/>
            <a:headEnd/>
            <a:tailEnd/>
          </a:ln>
        </p:spPr>
      </p:pic>
      <p:sp>
        <p:nvSpPr>
          <p:cNvPr id="6" name="Rectangle 5"/>
          <p:cNvSpPr/>
          <p:nvPr/>
        </p:nvSpPr>
        <p:spPr>
          <a:xfrm>
            <a:off x="2286000" y="5181600"/>
            <a:ext cx="4572000" cy="769441"/>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Roufs Mill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Sittard</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Netherlands </a:t>
            </a:r>
          </a:p>
        </p:txBody>
      </p:sp>
    </p:spTree>
    <p:extLst>
      <p:ext uri="{BB962C8B-B14F-4D97-AF65-F5344CB8AC3E}">
        <p14:creationId xmlns:p14="http://schemas.microsoft.com/office/powerpoint/2010/main" val="1621434824"/>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396831" y="6545240"/>
            <a:ext cx="231986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http://news.bbc.co.uk/2/hi/8517378.stm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5" y="1482811"/>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22129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828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68269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828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7086" y="2971800"/>
            <a:ext cx="3810000" cy="23622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8367277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5362" name="Picture 2" descr="http://www.eea.europa.eu/data-and-maps/figures/landslides-in-italy/so115-map2.10-soer2010-tiff-file/image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8229600" cy="51542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6086" y="5486400"/>
            <a:ext cx="7177314"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The map shows: LEFT: Distribution of landslides with human consequences from AD 1300 to 2002. The size of the triangle indicates the intensity of the event. RIGHT: Landslide susceptibility map of Italy. </a:t>
            </a:r>
          </a:p>
        </p:txBody>
      </p:sp>
    </p:spTree>
    <p:extLst>
      <p:ext uri="{BB962C8B-B14F-4D97-AF65-F5344CB8AC3E}">
        <p14:creationId xmlns:p14="http://schemas.microsoft.com/office/powerpoint/2010/main" val="34007710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362200"/>
            <a:ext cx="6705600" cy="243143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in Italy the forces of nature strongly affect their world view . . .</a:t>
            </a:r>
          </a:p>
        </p:txBody>
      </p:sp>
    </p:spTree>
    <p:extLst>
      <p:ext uri="{BB962C8B-B14F-4D97-AF65-F5344CB8AC3E}">
        <p14:creationId xmlns:p14="http://schemas.microsoft.com/office/powerpoint/2010/main" val="416581535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2707" name="Rectangle 3"/>
          <p:cNvSpPr>
            <a:spLocks noGrp="1" noChangeArrowheads="1"/>
          </p:cNvSpPr>
          <p:nvPr>
            <p:ph type="body" idx="1"/>
          </p:nvPr>
        </p:nvSpPr>
        <p:spPr>
          <a:xfrm>
            <a:off x="914400" y="3289638"/>
            <a:ext cx="7315200" cy="1335750"/>
          </a:xfrm>
        </p:spPr>
        <p:txBody>
          <a:bodyPr/>
          <a:lstStyle/>
          <a:p>
            <a:pPr marL="0" indent="0" algn="ctr" eaLnBrk="1" hangingPunct="1">
              <a:buNone/>
            </a:pPr>
            <a:r>
              <a:rPr lang="en-US" sz="2800" dirty="0"/>
              <a:t>As a result, Italy exudes an aura of</a:t>
            </a:r>
          </a:p>
          <a:p>
            <a:pPr marL="0" indent="0" algn="ctr" eaLnBrk="1" hangingPunct="1">
              <a:buNone/>
            </a:pPr>
            <a:r>
              <a:rPr lang="en-US" sz="2800" dirty="0"/>
              <a:t> </a:t>
            </a:r>
            <a:r>
              <a:rPr lang="en-US" sz="4400" b="1" dirty="0"/>
              <a:t>“precariousness”</a:t>
            </a:r>
            <a:endParaRPr lang="en-US" sz="36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975054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3731" name="Rectangle 3"/>
          <p:cNvSpPr>
            <a:spLocks noGrp="1" noChangeArrowheads="1"/>
          </p:cNvSpPr>
          <p:nvPr>
            <p:ph type="body" idx="1"/>
          </p:nvPr>
        </p:nvSpPr>
        <p:spPr>
          <a:xfrm>
            <a:off x="914400" y="1828800"/>
            <a:ext cx="7315200" cy="4093428"/>
          </a:xfrm>
        </p:spPr>
        <p:txBody>
          <a:bodyPr/>
          <a:lstStyle/>
          <a:p>
            <a:pPr marL="0" indent="0" algn="ctr" eaLnBrk="1" hangingPunct="1">
              <a:lnSpc>
                <a:spcPct val="90000"/>
              </a:lnSpc>
              <a:buNone/>
            </a:pPr>
            <a:r>
              <a:rPr lang="en-US" dirty="0">
                <a:solidFill>
                  <a:schemeClr val="accent1"/>
                </a:solidFill>
              </a:rPr>
              <a:t>Italians tend to accept </a:t>
            </a:r>
          </a:p>
          <a:p>
            <a:pPr marL="0" indent="0" algn="ctr" eaLnBrk="1" hangingPunct="1">
              <a:lnSpc>
                <a:spcPct val="90000"/>
              </a:lnSpc>
              <a:buNone/>
            </a:pPr>
            <a:r>
              <a:rPr lang="en-US" sz="3600" b="1" dirty="0"/>
              <a:t>insecurity as a fact of life</a:t>
            </a:r>
            <a:r>
              <a:rPr lang="en-US" dirty="0"/>
              <a:t>.  </a:t>
            </a:r>
          </a:p>
          <a:p>
            <a:pPr marL="0" indent="0" algn="ctr" eaLnBrk="1" hangingPunct="1">
              <a:lnSpc>
                <a:spcPct val="90000"/>
              </a:lnSpc>
              <a:buNone/>
            </a:pPr>
            <a:endParaRPr lang="en-US" sz="300" dirty="0"/>
          </a:p>
          <a:p>
            <a:pPr marL="0" indent="0" algn="ctr" eaLnBrk="1" hangingPunct="1">
              <a:lnSpc>
                <a:spcPct val="90000"/>
              </a:lnSpc>
              <a:buNone/>
            </a:pPr>
            <a:r>
              <a:rPr lang="en-US" dirty="0">
                <a:solidFill>
                  <a:schemeClr val="accent1"/>
                </a:solidFill>
              </a:rPr>
              <a:t>This acceptance may explain why they seem to be able to </a:t>
            </a:r>
          </a:p>
          <a:p>
            <a:pPr marL="0" indent="0" algn="ctr" eaLnBrk="1" hangingPunct="1">
              <a:lnSpc>
                <a:spcPct val="90000"/>
              </a:lnSpc>
              <a:buNone/>
            </a:pPr>
            <a:r>
              <a:rPr lang="en-US" sz="3600" b="1" dirty="0"/>
              <a:t>enjoy life more for the moment </a:t>
            </a:r>
          </a:p>
          <a:p>
            <a:pPr marL="0" indent="0" algn="ctr" eaLnBrk="1" hangingPunct="1">
              <a:lnSpc>
                <a:spcPct val="90000"/>
              </a:lnSpc>
              <a:buNone/>
            </a:pPr>
            <a:r>
              <a:rPr lang="en-US" dirty="0">
                <a:solidFill>
                  <a:schemeClr val="accent1"/>
                </a:solidFill>
              </a:rPr>
              <a:t>and why the are willing </a:t>
            </a:r>
          </a:p>
          <a:p>
            <a:pPr marL="0" indent="0" algn="ctr" eaLnBrk="1" hangingPunct="1">
              <a:lnSpc>
                <a:spcPct val="90000"/>
              </a:lnSpc>
              <a:buNone/>
            </a:pPr>
            <a:r>
              <a:rPr lang="en-US" sz="3600" b="1" dirty="0"/>
              <a:t>to accept events as they happen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492613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3731" name="Rectangle 3"/>
          <p:cNvSpPr>
            <a:spLocks noGrp="1" noChangeArrowheads="1"/>
          </p:cNvSpPr>
          <p:nvPr>
            <p:ph type="body" idx="1"/>
          </p:nvPr>
        </p:nvSpPr>
        <p:spPr>
          <a:xfrm>
            <a:off x="914400" y="1643742"/>
            <a:ext cx="7315200" cy="3877985"/>
          </a:xfrm>
        </p:spPr>
        <p:txBody>
          <a:bodyPr/>
          <a:lstStyle/>
          <a:p>
            <a:pPr marL="0" indent="0" algn="ctr" eaLnBrk="1" hangingPunct="1">
              <a:lnSpc>
                <a:spcPct val="90000"/>
              </a:lnSpc>
              <a:buNone/>
            </a:pPr>
            <a:r>
              <a:rPr lang="en-US" dirty="0"/>
              <a:t>Italians tend to feel that </a:t>
            </a:r>
          </a:p>
          <a:p>
            <a:pPr marL="0" indent="0" algn="ctr" eaLnBrk="1" hangingPunct="1">
              <a:lnSpc>
                <a:spcPct val="90000"/>
              </a:lnSpc>
              <a:buNone/>
            </a:pPr>
            <a:endParaRPr lang="en-US" sz="1200" dirty="0"/>
          </a:p>
          <a:p>
            <a:pPr marL="0" indent="0" algn="ctr" eaLnBrk="1" hangingPunct="1">
              <a:lnSpc>
                <a:spcPct val="90000"/>
              </a:lnSpc>
              <a:buNone/>
            </a:pPr>
            <a:r>
              <a:rPr lang="en-US" sz="4000" b="1" dirty="0"/>
              <a:t>if something is going to happen, </a:t>
            </a:r>
          </a:p>
          <a:p>
            <a:pPr marL="0" indent="0" algn="ctr" eaLnBrk="1" hangingPunct="1">
              <a:lnSpc>
                <a:spcPct val="90000"/>
              </a:lnSpc>
              <a:buNone/>
            </a:pPr>
            <a:r>
              <a:rPr lang="en-US" sz="4000" b="1" dirty="0"/>
              <a:t>it will, </a:t>
            </a:r>
          </a:p>
          <a:p>
            <a:pPr marL="0" indent="0" algn="ctr" eaLnBrk="1" hangingPunct="1">
              <a:lnSpc>
                <a:spcPct val="90000"/>
              </a:lnSpc>
              <a:buNone/>
            </a:pPr>
            <a:r>
              <a:rPr lang="en-US" sz="4000" b="1" dirty="0"/>
              <a:t>and that not much can be done about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1395737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108328" y="6551842"/>
            <a:ext cx="2920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https://www.bbc.com/news/world-europe-66429342</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4DD4B3F7-4CD7-3841-03E8-D7FB27EDD127}"/>
              </a:ext>
            </a:extLst>
          </p:cNvPr>
          <p:cNvPicPr>
            <a:picLocks noChangeAspect="1"/>
          </p:cNvPicPr>
          <p:nvPr/>
        </p:nvPicPr>
        <p:blipFill>
          <a:blip r:embed="rId3"/>
          <a:stretch>
            <a:fillRect/>
          </a:stretch>
        </p:blipFill>
        <p:spPr>
          <a:xfrm>
            <a:off x="1419063" y="447522"/>
            <a:ext cx="6305874" cy="5962956"/>
          </a:xfrm>
          <a:prstGeom prst="rect">
            <a:avLst/>
          </a:prstGeom>
        </p:spPr>
      </p:pic>
      <p:sp>
        <p:nvSpPr>
          <p:cNvPr id="9" name="Rectangle 2">
            <a:extLst>
              <a:ext uri="{FF2B5EF4-FFF2-40B4-BE49-F238E27FC236}">
                <a16:creationId xmlns:a16="http://schemas.microsoft.com/office/drawing/2014/main" id="{8107D30D-A274-2CE6-FBBD-0E931098555F}"/>
              </a:ext>
            </a:extLst>
          </p:cNvPr>
          <p:cNvSpPr>
            <a:spLocks noGrp="1" noChangeArrowheads="1"/>
          </p:cNvSpPr>
          <p:nvPr>
            <p:ph type="title"/>
          </p:nvPr>
        </p:nvSpPr>
        <p:spPr>
          <a:xfrm>
            <a:off x="1447800" y="1143000"/>
            <a:ext cx="2209800" cy="838200"/>
          </a:xfrm>
          <a:solidFill>
            <a:schemeClr val="bg1"/>
          </a:solidFill>
        </p:spPr>
        <p:txBody>
          <a:bodyPr/>
          <a:lstStyle/>
          <a:p>
            <a:pPr algn="l" eaLnBrk="1" hangingPunct="1"/>
            <a:r>
              <a:rPr lang="en-US" sz="1800" dirty="0"/>
              <a:t>7 August 2023</a:t>
            </a:r>
            <a:endParaRPr lang="en-US" sz="1800" i="1" dirty="0"/>
          </a:p>
        </p:txBody>
      </p:sp>
      <p:pic>
        <p:nvPicPr>
          <p:cNvPr id="11" name="Picture 10" descr="A red and white logo&#10;&#10;Description automatically generated">
            <a:extLst>
              <a:ext uri="{FF2B5EF4-FFF2-40B4-BE49-F238E27FC236}">
                <a16:creationId xmlns:a16="http://schemas.microsoft.com/office/drawing/2014/main" id="{49CF70D3-DA31-92BC-7787-09080DEA5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696" y="1104900"/>
            <a:ext cx="1822704" cy="876300"/>
          </a:xfrm>
          <a:prstGeom prst="rect">
            <a:avLst/>
          </a:prstGeom>
        </p:spPr>
      </p:pic>
    </p:spTree>
    <p:extLst>
      <p:ext uri="{BB962C8B-B14F-4D97-AF65-F5344CB8AC3E}">
        <p14:creationId xmlns:p14="http://schemas.microsoft.com/office/powerpoint/2010/main" val="23450637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4755" name="Rectangle 3"/>
          <p:cNvSpPr>
            <a:spLocks noGrp="1" noChangeArrowheads="1"/>
          </p:cNvSpPr>
          <p:nvPr>
            <p:ph type="body" idx="1"/>
          </p:nvPr>
        </p:nvSpPr>
        <p:spPr>
          <a:xfrm>
            <a:off x="914400" y="1414082"/>
            <a:ext cx="7315200" cy="3170099"/>
          </a:xfrm>
        </p:spPr>
        <p:txBody>
          <a:bodyPr/>
          <a:lstStyle/>
          <a:p>
            <a:pPr eaLnBrk="1" hangingPunct="1"/>
            <a:endParaRPr lang="en-US" dirty="0"/>
          </a:p>
          <a:p>
            <a:pPr eaLnBrk="1" hangingPunct="1"/>
            <a:endParaRPr lang="en-US" dirty="0"/>
          </a:p>
          <a:p>
            <a:pPr eaLnBrk="1" hangingPunct="1"/>
            <a:endParaRPr lang="en-US" dirty="0"/>
          </a:p>
          <a:p>
            <a:pPr marL="0" indent="0" algn="ctr" eaLnBrk="1" hangingPunct="1">
              <a:buNone/>
            </a:pPr>
            <a:r>
              <a:rPr lang="en-US" dirty="0"/>
              <a:t>George Foster: </a:t>
            </a:r>
          </a:p>
          <a:p>
            <a:pPr marL="0" indent="0" algn="ctr" eaLnBrk="1" hangingPunct="1">
              <a:buNone/>
            </a:pPr>
            <a:r>
              <a:rPr lang="en-US" sz="4400" b="1" dirty="0"/>
              <a:t>“Peasant Fatalism”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54845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405188" y="6400574"/>
            <a:ext cx="2309812" cy="366712"/>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mn-ea"/>
                <a:cs typeface="+mn-cs"/>
                <a:hlinkClick r:id="rId2"/>
              </a:rPr>
              <a:t>Parman's</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2"/>
              </a:rPr>
              <a:t> classic picks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charset="0"/>
                <a:ea typeface="+mn-ea"/>
                <a:cs typeface="+mn-cs"/>
              </a:rPr>
              <a:t>-- Tony Galt</a:t>
            </a:r>
          </a:p>
        </p:txBody>
      </p:sp>
      <p:sp>
        <p:nvSpPr>
          <p:cNvPr id="75780" name="Rectangle 4"/>
          <p:cNvSpPr>
            <a:spLocks noGrp="1" noChangeArrowheads="1"/>
          </p:cNvSpPr>
          <p:nvPr>
            <p:ph type="title"/>
          </p:nvPr>
        </p:nvSpPr>
        <p:spPr bwMode="auto">
          <a:xfrm>
            <a:off x="457200" y="427038"/>
            <a:ext cx="8229600" cy="41116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1800"/>
              <a:t>“Classics" in the Anthropology of Europe</a:t>
            </a:r>
          </a:p>
        </p:txBody>
      </p:sp>
      <p:pic>
        <p:nvPicPr>
          <p:cNvPr id="75781" name="Picture 5"/>
          <p:cNvPicPr>
            <a:picLocks noChangeAspect="1" noChangeArrowheads="1"/>
          </p:cNvPicPr>
          <p:nvPr/>
        </p:nvPicPr>
        <p:blipFill>
          <a:blip r:embed="rId3" cstate="print"/>
          <a:srcRect/>
          <a:stretch>
            <a:fillRect/>
          </a:stretch>
        </p:blipFill>
        <p:spPr bwMode="auto">
          <a:xfrm>
            <a:off x="5199744" y="3635826"/>
            <a:ext cx="2552700" cy="2552700"/>
          </a:xfrm>
          <a:prstGeom prst="rect">
            <a:avLst/>
          </a:prstGeom>
          <a:noFill/>
          <a:ln w="9525" algn="ctr">
            <a:noFill/>
            <a:miter lim="800000"/>
            <a:headEnd/>
            <a:tailEnd/>
          </a:ln>
        </p:spPr>
      </p:pic>
      <p:sp>
        <p:nvSpPr>
          <p:cNvPr id="7" name="Rectangle 2"/>
          <p:cNvSpPr txBox="1">
            <a:spLocks noChangeArrowheads="1"/>
          </p:cNvSpPr>
          <p:nvPr/>
        </p:nvSpPr>
        <p:spPr bwMode="auto">
          <a:xfrm>
            <a:off x="914400" y="1282474"/>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marL="0" marR="0" lvl="0" indent="0" algn="ctr" defTabSz="914400" rtl="0" eaLnBrk="1" fontAlgn="base" latinLnBrk="0" hangingPunct="1">
              <a:lnSpc>
                <a:spcPct val="120000"/>
              </a:lnSpc>
              <a:spcBef>
                <a:spcPct val="20000"/>
              </a:spcBef>
              <a:spcAft>
                <a:spcPct val="0"/>
              </a:spcAft>
              <a:buClrTx/>
              <a:buSzTx/>
              <a:buFontTx/>
              <a:buNone/>
              <a:tabLst>
                <a:tab pos="0" algn="l"/>
              </a:tabLst>
              <a:defRPr/>
            </a:pPr>
            <a:r>
              <a:rPr kumimoji="0" lang="en-US" sz="3200" b="0" i="0" u="none" strike="noStrike" kern="0" cap="none" spc="0" normalizeH="0" baseline="0" noProof="0" dirty="0">
                <a:ln>
                  <a:noFill/>
                </a:ln>
                <a:solidFill>
                  <a:srgbClr val="000000"/>
                </a:solidFill>
                <a:effectLst/>
                <a:uLnTx/>
                <a:uFillTx/>
                <a:latin typeface="Arial"/>
                <a:ea typeface="+mn-ea"/>
                <a:cs typeface="+mn-cs"/>
              </a:rPr>
              <a:t>George Foster</a:t>
            </a:r>
          </a:p>
          <a:p>
            <a:pPr marL="514350" marR="0" lvl="0" indent="-514350" algn="l" defTabSz="914400" rtl="0" eaLnBrk="1" fontAlgn="base" latinLnBrk="0" hangingPunct="1">
              <a:lnSpc>
                <a:spcPct val="120000"/>
              </a:lnSpc>
              <a:spcBef>
                <a:spcPct val="20000"/>
              </a:spcBef>
              <a:spcAft>
                <a:spcPct val="0"/>
              </a:spcAft>
              <a:buClrTx/>
              <a:buSzTx/>
              <a:buFontTx/>
              <a:buAutoNum type="arabicPlain" startAt="1965"/>
              <a:tabLst>
                <a:tab pos="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“Peasant Society and the 	Image of Limited Good.”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1" u="none" strike="noStrike" kern="0" cap="none" spc="0" normalizeH="0" baseline="0" noProof="0" dirty="0">
                <a:ln>
                  <a:noFill/>
                </a:ln>
                <a:solidFill>
                  <a:srgbClr val="000000"/>
                </a:solidFill>
                <a:effectLst/>
                <a:uLnTx/>
                <a:uFillTx/>
                <a:latin typeface="Arial"/>
                <a:ea typeface="+mn-ea"/>
                <a:cs typeface="+mn-cs"/>
              </a:rPr>
              <a:t>			American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1" u="none" strike="noStrike" kern="0" cap="none" spc="0" normalizeH="0" baseline="0" noProof="0" dirty="0">
                <a:ln>
                  <a:noFill/>
                </a:ln>
                <a:solidFill>
                  <a:srgbClr val="000000"/>
                </a:solidFill>
                <a:effectLst/>
                <a:uLnTx/>
                <a:uFillTx/>
                <a:latin typeface="Arial"/>
                <a:ea typeface="+mn-ea"/>
                <a:cs typeface="+mn-cs"/>
              </a:rPr>
              <a:t>			Anthropologist</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67:293-315.</a:t>
            </a:r>
            <a:r>
              <a:rPr kumimoji="0" lang="en-US" sz="2400" b="0" i="0" u="none" strike="noStrike" kern="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8591516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025210" y="2133600"/>
            <a:ext cx="5908990"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Some Background to the Country</a:t>
            </a:r>
          </a:p>
        </p:txBody>
      </p:sp>
      <p:sp>
        <p:nvSpPr>
          <p:cNvPr id="6" name="Text Box 3"/>
          <p:cNvSpPr txBox="1">
            <a:spLocks noChangeArrowheads="1"/>
          </p:cNvSpPr>
          <p:nvPr/>
        </p:nvSpPr>
        <p:spPr bwMode="auto">
          <a:xfrm>
            <a:off x="457200" y="2638961"/>
            <a:ext cx="67056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History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6803" name="Rectangle 3"/>
          <p:cNvSpPr>
            <a:spLocks noGrp="1" noChangeArrowheads="1"/>
          </p:cNvSpPr>
          <p:nvPr>
            <p:ph type="body" idx="1"/>
          </p:nvPr>
        </p:nvSpPr>
        <p:spPr>
          <a:xfrm>
            <a:off x="914400" y="2311634"/>
            <a:ext cx="7315200" cy="3022366"/>
          </a:xfrm>
        </p:spPr>
        <p:txBody>
          <a:bodyPr/>
          <a:lstStyle/>
          <a:p>
            <a:pPr eaLnBrk="1" hangingPunct="1"/>
            <a:endParaRPr lang="en-US" dirty="0"/>
          </a:p>
          <a:p>
            <a:pPr marL="0" indent="0" algn="ctr" eaLnBrk="1" hangingPunct="1">
              <a:buNone/>
            </a:pPr>
            <a:r>
              <a:rPr lang="en-US" sz="4400" b="1" dirty="0"/>
              <a:t>Italy’s history is filled </a:t>
            </a:r>
          </a:p>
          <a:p>
            <a:pPr marL="0" indent="0" algn="ctr" eaLnBrk="1" hangingPunct="1">
              <a:buNone/>
            </a:pPr>
            <a:r>
              <a:rPr lang="en-US" sz="4400" b="1" dirty="0"/>
              <a:t>with many culturally rich </a:t>
            </a:r>
          </a:p>
          <a:p>
            <a:pPr marL="0" indent="0" algn="ctr" eaLnBrk="1" hangingPunct="1">
              <a:buNone/>
            </a:pPr>
            <a:r>
              <a:rPr lang="en-US" sz="4400" b="1" dirty="0"/>
              <a:t>and influential periods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072726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484757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05000" y="3780491"/>
            <a:ext cx="5334000" cy="64353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some examples . . .</a:t>
            </a:r>
          </a:p>
        </p:txBody>
      </p:sp>
    </p:spTree>
    <p:extLst>
      <p:ext uri="{BB962C8B-B14F-4D97-AF65-F5344CB8AC3E}">
        <p14:creationId xmlns:p14="http://schemas.microsoft.com/office/powerpoint/2010/main" val="1047707840"/>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260458"/>
            <a:ext cx="7315200" cy="3378342"/>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2017147" y="3947886"/>
            <a:ext cx="4964224" cy="653143"/>
          </a:xfrm>
          <a:custGeom>
            <a:avLst/>
            <a:gdLst>
              <a:gd name="connsiteX0" fmla="*/ 1088910 w 4964224"/>
              <a:gd name="connsiteY0" fmla="*/ 609600 h 653143"/>
              <a:gd name="connsiteX1" fmla="*/ 1335653 w 4964224"/>
              <a:gd name="connsiteY1" fmla="*/ 624114 h 653143"/>
              <a:gd name="connsiteX2" fmla="*/ 1437253 w 4964224"/>
              <a:gd name="connsiteY2" fmla="*/ 638628 h 653143"/>
              <a:gd name="connsiteX3" fmla="*/ 1698510 w 4964224"/>
              <a:gd name="connsiteY3" fmla="*/ 624114 h 653143"/>
              <a:gd name="connsiteX4" fmla="*/ 2758053 w 4964224"/>
              <a:gd name="connsiteY4" fmla="*/ 609600 h 653143"/>
              <a:gd name="connsiteX5" fmla="*/ 3570853 w 4964224"/>
              <a:gd name="connsiteY5" fmla="*/ 624114 h 653143"/>
              <a:gd name="connsiteX6" fmla="*/ 4223996 w 4964224"/>
              <a:gd name="connsiteY6" fmla="*/ 638628 h 653143"/>
              <a:gd name="connsiteX7" fmla="*/ 4354624 w 4964224"/>
              <a:gd name="connsiteY7" fmla="*/ 653143 h 653143"/>
              <a:gd name="connsiteX8" fmla="*/ 4702967 w 4964224"/>
              <a:gd name="connsiteY8" fmla="*/ 624114 h 653143"/>
              <a:gd name="connsiteX9" fmla="*/ 4746510 w 4964224"/>
              <a:gd name="connsiteY9" fmla="*/ 609600 h 653143"/>
              <a:gd name="connsiteX10" fmla="*/ 4790053 w 4964224"/>
              <a:gd name="connsiteY10" fmla="*/ 580571 h 653143"/>
              <a:gd name="connsiteX11" fmla="*/ 4877139 w 4964224"/>
              <a:gd name="connsiteY11" fmla="*/ 551543 h 653143"/>
              <a:gd name="connsiteX12" fmla="*/ 4949710 w 4964224"/>
              <a:gd name="connsiteY12" fmla="*/ 420914 h 653143"/>
              <a:gd name="connsiteX13" fmla="*/ 4964224 w 4964224"/>
              <a:gd name="connsiteY13" fmla="*/ 362857 h 653143"/>
              <a:gd name="connsiteX14" fmla="*/ 4949710 w 4964224"/>
              <a:gd name="connsiteY14" fmla="*/ 275771 h 653143"/>
              <a:gd name="connsiteX15" fmla="*/ 4935196 w 4964224"/>
              <a:gd name="connsiteY15" fmla="*/ 232228 h 653143"/>
              <a:gd name="connsiteX16" fmla="*/ 4761024 w 4964224"/>
              <a:gd name="connsiteY16" fmla="*/ 145143 h 653143"/>
              <a:gd name="connsiteX17" fmla="*/ 4615882 w 4964224"/>
              <a:gd name="connsiteY17" fmla="*/ 87085 h 653143"/>
              <a:gd name="connsiteX18" fmla="*/ 4572339 w 4964224"/>
              <a:gd name="connsiteY18" fmla="*/ 72571 h 653143"/>
              <a:gd name="connsiteX19" fmla="*/ 4398167 w 4964224"/>
              <a:gd name="connsiteY19" fmla="*/ 58057 h 653143"/>
              <a:gd name="connsiteX20" fmla="*/ 4209482 w 4964224"/>
              <a:gd name="connsiteY20" fmla="*/ 72571 h 653143"/>
              <a:gd name="connsiteX21" fmla="*/ 3788567 w 4964224"/>
              <a:gd name="connsiteY21" fmla="*/ 101600 h 653143"/>
              <a:gd name="connsiteX22" fmla="*/ 3077367 w 4964224"/>
              <a:gd name="connsiteY22" fmla="*/ 87085 h 653143"/>
              <a:gd name="connsiteX23" fmla="*/ 3019310 w 4964224"/>
              <a:gd name="connsiteY23" fmla="*/ 72571 h 653143"/>
              <a:gd name="connsiteX24" fmla="*/ 2540339 w 4964224"/>
              <a:gd name="connsiteY24" fmla="*/ 87085 h 653143"/>
              <a:gd name="connsiteX25" fmla="*/ 2351653 w 4964224"/>
              <a:gd name="connsiteY25" fmla="*/ 101600 h 653143"/>
              <a:gd name="connsiteX26" fmla="*/ 2250053 w 4964224"/>
              <a:gd name="connsiteY26" fmla="*/ 116114 h 653143"/>
              <a:gd name="connsiteX27" fmla="*/ 1887196 w 4964224"/>
              <a:gd name="connsiteY27" fmla="*/ 87085 h 653143"/>
              <a:gd name="connsiteX28" fmla="*/ 1800110 w 4964224"/>
              <a:gd name="connsiteY28" fmla="*/ 72571 h 653143"/>
              <a:gd name="connsiteX29" fmla="*/ 1582396 w 4964224"/>
              <a:gd name="connsiteY29" fmla="*/ 58057 h 653143"/>
              <a:gd name="connsiteX30" fmla="*/ 1335653 w 4964224"/>
              <a:gd name="connsiteY30" fmla="*/ 29028 h 653143"/>
              <a:gd name="connsiteX31" fmla="*/ 1248567 w 4964224"/>
              <a:gd name="connsiteY31" fmla="*/ 14514 h 653143"/>
              <a:gd name="connsiteX32" fmla="*/ 769596 w 4964224"/>
              <a:gd name="connsiteY32" fmla="*/ 0 h 653143"/>
              <a:gd name="connsiteX33" fmla="*/ 334167 w 4964224"/>
              <a:gd name="connsiteY33" fmla="*/ 29028 h 653143"/>
              <a:gd name="connsiteX34" fmla="*/ 247082 w 4964224"/>
              <a:gd name="connsiteY34" fmla="*/ 58057 h 653143"/>
              <a:gd name="connsiteX35" fmla="*/ 159996 w 4964224"/>
              <a:gd name="connsiteY35" fmla="*/ 101600 h 653143"/>
              <a:gd name="connsiteX36" fmla="*/ 72910 w 4964224"/>
              <a:gd name="connsiteY36" fmla="*/ 159657 h 653143"/>
              <a:gd name="connsiteX37" fmla="*/ 29367 w 4964224"/>
              <a:gd name="connsiteY37" fmla="*/ 188685 h 653143"/>
              <a:gd name="connsiteX38" fmla="*/ 339 w 4964224"/>
              <a:gd name="connsiteY38" fmla="*/ 275771 h 653143"/>
              <a:gd name="connsiteX39" fmla="*/ 29367 w 4964224"/>
              <a:gd name="connsiteY39" fmla="*/ 449943 h 653143"/>
              <a:gd name="connsiteX40" fmla="*/ 145482 w 4964224"/>
              <a:gd name="connsiteY40" fmla="*/ 551543 h 653143"/>
              <a:gd name="connsiteX41" fmla="*/ 697024 w 4964224"/>
              <a:gd name="connsiteY41" fmla="*/ 595085 h 653143"/>
              <a:gd name="connsiteX42" fmla="*/ 958282 w 4964224"/>
              <a:gd name="connsiteY42" fmla="*/ 609600 h 653143"/>
              <a:gd name="connsiteX43" fmla="*/ 1074396 w 4964224"/>
              <a:gd name="connsiteY43" fmla="*/ 624114 h 653143"/>
              <a:gd name="connsiteX44" fmla="*/ 1146967 w 4964224"/>
              <a:gd name="connsiteY44" fmla="*/ 638628 h 653143"/>
              <a:gd name="connsiteX45" fmla="*/ 1306624 w 4964224"/>
              <a:gd name="connsiteY45" fmla="*/ 638628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224" h="653143">
                <a:moveTo>
                  <a:pt x="1088910" y="609600"/>
                </a:moveTo>
                <a:cubicBezTo>
                  <a:pt x="1171158" y="614438"/>
                  <a:pt x="1253548" y="617272"/>
                  <a:pt x="1335653" y="624114"/>
                </a:cubicBezTo>
                <a:cubicBezTo>
                  <a:pt x="1369745" y="626955"/>
                  <a:pt x="1403043" y="638628"/>
                  <a:pt x="1437253" y="638628"/>
                </a:cubicBezTo>
                <a:cubicBezTo>
                  <a:pt x="1524473" y="638628"/>
                  <a:pt x="1611311" y="626030"/>
                  <a:pt x="1698510" y="624114"/>
                </a:cubicBezTo>
                <a:lnTo>
                  <a:pt x="2758053" y="609600"/>
                </a:lnTo>
                <a:cubicBezTo>
                  <a:pt x="3186514" y="573893"/>
                  <a:pt x="2720656" y="605221"/>
                  <a:pt x="3570853" y="624114"/>
                </a:cubicBezTo>
                <a:lnTo>
                  <a:pt x="4223996" y="638628"/>
                </a:lnTo>
                <a:cubicBezTo>
                  <a:pt x="4267539" y="643466"/>
                  <a:pt x="4310813" y="653143"/>
                  <a:pt x="4354624" y="653143"/>
                </a:cubicBezTo>
                <a:cubicBezTo>
                  <a:pt x="4444331" y="653143"/>
                  <a:pt x="4597645" y="647518"/>
                  <a:pt x="4702967" y="624114"/>
                </a:cubicBezTo>
                <a:cubicBezTo>
                  <a:pt x="4717902" y="620795"/>
                  <a:pt x="4731996" y="614438"/>
                  <a:pt x="4746510" y="609600"/>
                </a:cubicBezTo>
                <a:cubicBezTo>
                  <a:pt x="4761024" y="599924"/>
                  <a:pt x="4774112" y="587656"/>
                  <a:pt x="4790053" y="580571"/>
                </a:cubicBezTo>
                <a:cubicBezTo>
                  <a:pt x="4818015" y="568144"/>
                  <a:pt x="4877139" y="551543"/>
                  <a:pt x="4877139" y="551543"/>
                </a:cubicBezTo>
                <a:cubicBezTo>
                  <a:pt x="4929119" y="473572"/>
                  <a:pt x="4930550" y="487975"/>
                  <a:pt x="4949710" y="420914"/>
                </a:cubicBezTo>
                <a:cubicBezTo>
                  <a:pt x="4955190" y="401734"/>
                  <a:pt x="4959386" y="382209"/>
                  <a:pt x="4964224" y="362857"/>
                </a:cubicBezTo>
                <a:cubicBezTo>
                  <a:pt x="4959386" y="333828"/>
                  <a:pt x="4956094" y="304499"/>
                  <a:pt x="4949710" y="275771"/>
                </a:cubicBezTo>
                <a:cubicBezTo>
                  <a:pt x="4946391" y="260836"/>
                  <a:pt x="4946014" y="243046"/>
                  <a:pt x="4935196" y="232228"/>
                </a:cubicBezTo>
                <a:cubicBezTo>
                  <a:pt x="4852001" y="149033"/>
                  <a:pt x="4855466" y="192365"/>
                  <a:pt x="4761024" y="145143"/>
                </a:cubicBezTo>
                <a:cubicBezTo>
                  <a:pt x="4675601" y="102431"/>
                  <a:pt x="4723490" y="122955"/>
                  <a:pt x="4615882" y="87085"/>
                </a:cubicBezTo>
                <a:cubicBezTo>
                  <a:pt x="4601368" y="82247"/>
                  <a:pt x="4587586" y="73842"/>
                  <a:pt x="4572339" y="72571"/>
                </a:cubicBezTo>
                <a:lnTo>
                  <a:pt x="4398167" y="58057"/>
                </a:lnTo>
                <a:lnTo>
                  <a:pt x="4209482" y="72571"/>
                </a:lnTo>
                <a:lnTo>
                  <a:pt x="3788567" y="101600"/>
                </a:lnTo>
                <a:lnTo>
                  <a:pt x="3077367" y="87085"/>
                </a:lnTo>
                <a:cubicBezTo>
                  <a:pt x="3057433" y="86333"/>
                  <a:pt x="3039258" y="72571"/>
                  <a:pt x="3019310" y="72571"/>
                </a:cubicBezTo>
                <a:cubicBezTo>
                  <a:pt x="2859580" y="72571"/>
                  <a:pt x="2699996" y="82247"/>
                  <a:pt x="2540339" y="87085"/>
                </a:cubicBezTo>
                <a:cubicBezTo>
                  <a:pt x="2477444" y="91923"/>
                  <a:pt x="2414421" y="95323"/>
                  <a:pt x="2351653" y="101600"/>
                </a:cubicBezTo>
                <a:cubicBezTo>
                  <a:pt x="2317612" y="105004"/>
                  <a:pt x="2284263" y="116114"/>
                  <a:pt x="2250053" y="116114"/>
                </a:cubicBezTo>
                <a:cubicBezTo>
                  <a:pt x="2164724" y="116114"/>
                  <a:pt x="1987234" y="100424"/>
                  <a:pt x="1887196" y="87085"/>
                </a:cubicBezTo>
                <a:cubicBezTo>
                  <a:pt x="1858025" y="83195"/>
                  <a:pt x="1829407" y="75361"/>
                  <a:pt x="1800110" y="72571"/>
                </a:cubicBezTo>
                <a:cubicBezTo>
                  <a:pt x="1727705" y="65675"/>
                  <a:pt x="1654967" y="62895"/>
                  <a:pt x="1582396" y="58057"/>
                </a:cubicBezTo>
                <a:cubicBezTo>
                  <a:pt x="1450227" y="25015"/>
                  <a:pt x="1585066" y="55282"/>
                  <a:pt x="1335653" y="29028"/>
                </a:cubicBezTo>
                <a:cubicBezTo>
                  <a:pt x="1306386" y="25947"/>
                  <a:pt x="1277957" y="16021"/>
                  <a:pt x="1248567" y="14514"/>
                </a:cubicBezTo>
                <a:cubicBezTo>
                  <a:pt x="1089046" y="6334"/>
                  <a:pt x="929253" y="4838"/>
                  <a:pt x="769596" y="0"/>
                </a:cubicBezTo>
                <a:cubicBezTo>
                  <a:pt x="675402" y="3768"/>
                  <a:pt x="465660" y="-6834"/>
                  <a:pt x="334167" y="29028"/>
                </a:cubicBezTo>
                <a:cubicBezTo>
                  <a:pt x="304647" y="37079"/>
                  <a:pt x="272542" y="41084"/>
                  <a:pt x="247082" y="58057"/>
                </a:cubicBezTo>
                <a:cubicBezTo>
                  <a:pt x="53766" y="186931"/>
                  <a:pt x="340284" y="1440"/>
                  <a:pt x="159996" y="101600"/>
                </a:cubicBezTo>
                <a:cubicBezTo>
                  <a:pt x="129498" y="118543"/>
                  <a:pt x="101939" y="140305"/>
                  <a:pt x="72910" y="159657"/>
                </a:cubicBezTo>
                <a:lnTo>
                  <a:pt x="29367" y="188685"/>
                </a:lnTo>
                <a:cubicBezTo>
                  <a:pt x="19691" y="217714"/>
                  <a:pt x="-3040" y="245359"/>
                  <a:pt x="339" y="275771"/>
                </a:cubicBezTo>
                <a:cubicBezTo>
                  <a:pt x="4937" y="317154"/>
                  <a:pt x="5052" y="401313"/>
                  <a:pt x="29367" y="449943"/>
                </a:cubicBezTo>
                <a:cubicBezTo>
                  <a:pt x="53073" y="497355"/>
                  <a:pt x="93234" y="534127"/>
                  <a:pt x="145482" y="551543"/>
                </a:cubicBezTo>
                <a:cubicBezTo>
                  <a:pt x="382431" y="630525"/>
                  <a:pt x="187214" y="574692"/>
                  <a:pt x="697024" y="595085"/>
                </a:cubicBezTo>
                <a:cubicBezTo>
                  <a:pt x="784175" y="598571"/>
                  <a:pt x="871196" y="604762"/>
                  <a:pt x="958282" y="609600"/>
                </a:cubicBezTo>
                <a:cubicBezTo>
                  <a:pt x="996987" y="614438"/>
                  <a:pt x="1035844" y="618183"/>
                  <a:pt x="1074396" y="624114"/>
                </a:cubicBezTo>
                <a:cubicBezTo>
                  <a:pt x="1098779" y="627865"/>
                  <a:pt x="1122346" y="637089"/>
                  <a:pt x="1146967" y="638628"/>
                </a:cubicBezTo>
                <a:cubicBezTo>
                  <a:pt x="1200082" y="641948"/>
                  <a:pt x="1253405" y="638628"/>
                  <a:pt x="1306624" y="638628"/>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0402382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685800" y="990600"/>
            <a:ext cx="7772400" cy="4857750"/>
          </a:xfrm>
          <a:prstGeom prst="rect">
            <a:avLst/>
          </a:prstGeom>
          <a:noFill/>
          <a:ln w="9525">
            <a:noFill/>
            <a:miter lim="800000"/>
            <a:headEnd/>
            <a:tailEnd/>
          </a:ln>
        </p:spPr>
      </p:pic>
    </p:spTree>
    <p:extLst>
      <p:ext uri="{BB962C8B-B14F-4D97-AF65-F5344CB8AC3E}">
        <p14:creationId xmlns:p14="http://schemas.microsoft.com/office/powerpoint/2010/main" val="1213927698"/>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260458"/>
            <a:ext cx="7315200" cy="3378342"/>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1565468" y="4408715"/>
            <a:ext cx="6006711" cy="653143"/>
          </a:xfrm>
          <a:custGeom>
            <a:avLst/>
            <a:gdLst>
              <a:gd name="connsiteX0" fmla="*/ 1088910 w 4964224"/>
              <a:gd name="connsiteY0" fmla="*/ 609600 h 653143"/>
              <a:gd name="connsiteX1" fmla="*/ 1335653 w 4964224"/>
              <a:gd name="connsiteY1" fmla="*/ 624114 h 653143"/>
              <a:gd name="connsiteX2" fmla="*/ 1437253 w 4964224"/>
              <a:gd name="connsiteY2" fmla="*/ 638628 h 653143"/>
              <a:gd name="connsiteX3" fmla="*/ 1698510 w 4964224"/>
              <a:gd name="connsiteY3" fmla="*/ 624114 h 653143"/>
              <a:gd name="connsiteX4" fmla="*/ 2758053 w 4964224"/>
              <a:gd name="connsiteY4" fmla="*/ 609600 h 653143"/>
              <a:gd name="connsiteX5" fmla="*/ 3570853 w 4964224"/>
              <a:gd name="connsiteY5" fmla="*/ 624114 h 653143"/>
              <a:gd name="connsiteX6" fmla="*/ 4223996 w 4964224"/>
              <a:gd name="connsiteY6" fmla="*/ 638628 h 653143"/>
              <a:gd name="connsiteX7" fmla="*/ 4354624 w 4964224"/>
              <a:gd name="connsiteY7" fmla="*/ 653143 h 653143"/>
              <a:gd name="connsiteX8" fmla="*/ 4702967 w 4964224"/>
              <a:gd name="connsiteY8" fmla="*/ 624114 h 653143"/>
              <a:gd name="connsiteX9" fmla="*/ 4746510 w 4964224"/>
              <a:gd name="connsiteY9" fmla="*/ 609600 h 653143"/>
              <a:gd name="connsiteX10" fmla="*/ 4790053 w 4964224"/>
              <a:gd name="connsiteY10" fmla="*/ 580571 h 653143"/>
              <a:gd name="connsiteX11" fmla="*/ 4877139 w 4964224"/>
              <a:gd name="connsiteY11" fmla="*/ 551543 h 653143"/>
              <a:gd name="connsiteX12" fmla="*/ 4949710 w 4964224"/>
              <a:gd name="connsiteY12" fmla="*/ 420914 h 653143"/>
              <a:gd name="connsiteX13" fmla="*/ 4964224 w 4964224"/>
              <a:gd name="connsiteY13" fmla="*/ 362857 h 653143"/>
              <a:gd name="connsiteX14" fmla="*/ 4949710 w 4964224"/>
              <a:gd name="connsiteY14" fmla="*/ 275771 h 653143"/>
              <a:gd name="connsiteX15" fmla="*/ 4935196 w 4964224"/>
              <a:gd name="connsiteY15" fmla="*/ 232228 h 653143"/>
              <a:gd name="connsiteX16" fmla="*/ 4761024 w 4964224"/>
              <a:gd name="connsiteY16" fmla="*/ 145143 h 653143"/>
              <a:gd name="connsiteX17" fmla="*/ 4615882 w 4964224"/>
              <a:gd name="connsiteY17" fmla="*/ 87085 h 653143"/>
              <a:gd name="connsiteX18" fmla="*/ 4572339 w 4964224"/>
              <a:gd name="connsiteY18" fmla="*/ 72571 h 653143"/>
              <a:gd name="connsiteX19" fmla="*/ 4398167 w 4964224"/>
              <a:gd name="connsiteY19" fmla="*/ 58057 h 653143"/>
              <a:gd name="connsiteX20" fmla="*/ 4209482 w 4964224"/>
              <a:gd name="connsiteY20" fmla="*/ 72571 h 653143"/>
              <a:gd name="connsiteX21" fmla="*/ 3788567 w 4964224"/>
              <a:gd name="connsiteY21" fmla="*/ 101600 h 653143"/>
              <a:gd name="connsiteX22" fmla="*/ 3077367 w 4964224"/>
              <a:gd name="connsiteY22" fmla="*/ 87085 h 653143"/>
              <a:gd name="connsiteX23" fmla="*/ 3019310 w 4964224"/>
              <a:gd name="connsiteY23" fmla="*/ 72571 h 653143"/>
              <a:gd name="connsiteX24" fmla="*/ 2540339 w 4964224"/>
              <a:gd name="connsiteY24" fmla="*/ 87085 h 653143"/>
              <a:gd name="connsiteX25" fmla="*/ 2351653 w 4964224"/>
              <a:gd name="connsiteY25" fmla="*/ 101600 h 653143"/>
              <a:gd name="connsiteX26" fmla="*/ 2250053 w 4964224"/>
              <a:gd name="connsiteY26" fmla="*/ 116114 h 653143"/>
              <a:gd name="connsiteX27" fmla="*/ 1887196 w 4964224"/>
              <a:gd name="connsiteY27" fmla="*/ 87085 h 653143"/>
              <a:gd name="connsiteX28" fmla="*/ 1800110 w 4964224"/>
              <a:gd name="connsiteY28" fmla="*/ 72571 h 653143"/>
              <a:gd name="connsiteX29" fmla="*/ 1582396 w 4964224"/>
              <a:gd name="connsiteY29" fmla="*/ 58057 h 653143"/>
              <a:gd name="connsiteX30" fmla="*/ 1335653 w 4964224"/>
              <a:gd name="connsiteY30" fmla="*/ 29028 h 653143"/>
              <a:gd name="connsiteX31" fmla="*/ 1248567 w 4964224"/>
              <a:gd name="connsiteY31" fmla="*/ 14514 h 653143"/>
              <a:gd name="connsiteX32" fmla="*/ 769596 w 4964224"/>
              <a:gd name="connsiteY32" fmla="*/ 0 h 653143"/>
              <a:gd name="connsiteX33" fmla="*/ 334167 w 4964224"/>
              <a:gd name="connsiteY33" fmla="*/ 29028 h 653143"/>
              <a:gd name="connsiteX34" fmla="*/ 247082 w 4964224"/>
              <a:gd name="connsiteY34" fmla="*/ 58057 h 653143"/>
              <a:gd name="connsiteX35" fmla="*/ 159996 w 4964224"/>
              <a:gd name="connsiteY35" fmla="*/ 101600 h 653143"/>
              <a:gd name="connsiteX36" fmla="*/ 72910 w 4964224"/>
              <a:gd name="connsiteY36" fmla="*/ 159657 h 653143"/>
              <a:gd name="connsiteX37" fmla="*/ 29367 w 4964224"/>
              <a:gd name="connsiteY37" fmla="*/ 188685 h 653143"/>
              <a:gd name="connsiteX38" fmla="*/ 339 w 4964224"/>
              <a:gd name="connsiteY38" fmla="*/ 275771 h 653143"/>
              <a:gd name="connsiteX39" fmla="*/ 29367 w 4964224"/>
              <a:gd name="connsiteY39" fmla="*/ 449943 h 653143"/>
              <a:gd name="connsiteX40" fmla="*/ 145482 w 4964224"/>
              <a:gd name="connsiteY40" fmla="*/ 551543 h 653143"/>
              <a:gd name="connsiteX41" fmla="*/ 697024 w 4964224"/>
              <a:gd name="connsiteY41" fmla="*/ 595085 h 653143"/>
              <a:gd name="connsiteX42" fmla="*/ 958282 w 4964224"/>
              <a:gd name="connsiteY42" fmla="*/ 609600 h 653143"/>
              <a:gd name="connsiteX43" fmla="*/ 1074396 w 4964224"/>
              <a:gd name="connsiteY43" fmla="*/ 624114 h 653143"/>
              <a:gd name="connsiteX44" fmla="*/ 1146967 w 4964224"/>
              <a:gd name="connsiteY44" fmla="*/ 638628 h 653143"/>
              <a:gd name="connsiteX45" fmla="*/ 1306624 w 4964224"/>
              <a:gd name="connsiteY45" fmla="*/ 638628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224" h="653143">
                <a:moveTo>
                  <a:pt x="1088910" y="609600"/>
                </a:moveTo>
                <a:cubicBezTo>
                  <a:pt x="1171158" y="614438"/>
                  <a:pt x="1253548" y="617272"/>
                  <a:pt x="1335653" y="624114"/>
                </a:cubicBezTo>
                <a:cubicBezTo>
                  <a:pt x="1369745" y="626955"/>
                  <a:pt x="1403043" y="638628"/>
                  <a:pt x="1437253" y="638628"/>
                </a:cubicBezTo>
                <a:cubicBezTo>
                  <a:pt x="1524473" y="638628"/>
                  <a:pt x="1611311" y="626030"/>
                  <a:pt x="1698510" y="624114"/>
                </a:cubicBezTo>
                <a:lnTo>
                  <a:pt x="2758053" y="609600"/>
                </a:lnTo>
                <a:cubicBezTo>
                  <a:pt x="3186514" y="573893"/>
                  <a:pt x="2720656" y="605221"/>
                  <a:pt x="3570853" y="624114"/>
                </a:cubicBezTo>
                <a:lnTo>
                  <a:pt x="4223996" y="638628"/>
                </a:lnTo>
                <a:cubicBezTo>
                  <a:pt x="4267539" y="643466"/>
                  <a:pt x="4310813" y="653143"/>
                  <a:pt x="4354624" y="653143"/>
                </a:cubicBezTo>
                <a:cubicBezTo>
                  <a:pt x="4444331" y="653143"/>
                  <a:pt x="4597645" y="647518"/>
                  <a:pt x="4702967" y="624114"/>
                </a:cubicBezTo>
                <a:cubicBezTo>
                  <a:pt x="4717902" y="620795"/>
                  <a:pt x="4731996" y="614438"/>
                  <a:pt x="4746510" y="609600"/>
                </a:cubicBezTo>
                <a:cubicBezTo>
                  <a:pt x="4761024" y="599924"/>
                  <a:pt x="4774112" y="587656"/>
                  <a:pt x="4790053" y="580571"/>
                </a:cubicBezTo>
                <a:cubicBezTo>
                  <a:pt x="4818015" y="568144"/>
                  <a:pt x="4877139" y="551543"/>
                  <a:pt x="4877139" y="551543"/>
                </a:cubicBezTo>
                <a:cubicBezTo>
                  <a:pt x="4929119" y="473572"/>
                  <a:pt x="4930550" y="487975"/>
                  <a:pt x="4949710" y="420914"/>
                </a:cubicBezTo>
                <a:cubicBezTo>
                  <a:pt x="4955190" y="401734"/>
                  <a:pt x="4959386" y="382209"/>
                  <a:pt x="4964224" y="362857"/>
                </a:cubicBezTo>
                <a:cubicBezTo>
                  <a:pt x="4959386" y="333828"/>
                  <a:pt x="4956094" y="304499"/>
                  <a:pt x="4949710" y="275771"/>
                </a:cubicBezTo>
                <a:cubicBezTo>
                  <a:pt x="4946391" y="260836"/>
                  <a:pt x="4946014" y="243046"/>
                  <a:pt x="4935196" y="232228"/>
                </a:cubicBezTo>
                <a:cubicBezTo>
                  <a:pt x="4852001" y="149033"/>
                  <a:pt x="4855466" y="192365"/>
                  <a:pt x="4761024" y="145143"/>
                </a:cubicBezTo>
                <a:cubicBezTo>
                  <a:pt x="4675601" y="102431"/>
                  <a:pt x="4723490" y="122955"/>
                  <a:pt x="4615882" y="87085"/>
                </a:cubicBezTo>
                <a:cubicBezTo>
                  <a:pt x="4601368" y="82247"/>
                  <a:pt x="4587586" y="73842"/>
                  <a:pt x="4572339" y="72571"/>
                </a:cubicBezTo>
                <a:lnTo>
                  <a:pt x="4398167" y="58057"/>
                </a:lnTo>
                <a:lnTo>
                  <a:pt x="4209482" y="72571"/>
                </a:lnTo>
                <a:lnTo>
                  <a:pt x="3788567" y="101600"/>
                </a:lnTo>
                <a:lnTo>
                  <a:pt x="3077367" y="87085"/>
                </a:lnTo>
                <a:cubicBezTo>
                  <a:pt x="3057433" y="86333"/>
                  <a:pt x="3039258" y="72571"/>
                  <a:pt x="3019310" y="72571"/>
                </a:cubicBezTo>
                <a:cubicBezTo>
                  <a:pt x="2859580" y="72571"/>
                  <a:pt x="2699996" y="82247"/>
                  <a:pt x="2540339" y="87085"/>
                </a:cubicBezTo>
                <a:cubicBezTo>
                  <a:pt x="2477444" y="91923"/>
                  <a:pt x="2414421" y="95323"/>
                  <a:pt x="2351653" y="101600"/>
                </a:cubicBezTo>
                <a:cubicBezTo>
                  <a:pt x="2317612" y="105004"/>
                  <a:pt x="2284263" y="116114"/>
                  <a:pt x="2250053" y="116114"/>
                </a:cubicBezTo>
                <a:cubicBezTo>
                  <a:pt x="2164724" y="116114"/>
                  <a:pt x="1987234" y="100424"/>
                  <a:pt x="1887196" y="87085"/>
                </a:cubicBezTo>
                <a:cubicBezTo>
                  <a:pt x="1858025" y="83195"/>
                  <a:pt x="1829407" y="75361"/>
                  <a:pt x="1800110" y="72571"/>
                </a:cubicBezTo>
                <a:cubicBezTo>
                  <a:pt x="1727705" y="65675"/>
                  <a:pt x="1654967" y="62895"/>
                  <a:pt x="1582396" y="58057"/>
                </a:cubicBezTo>
                <a:cubicBezTo>
                  <a:pt x="1450227" y="25015"/>
                  <a:pt x="1585066" y="55282"/>
                  <a:pt x="1335653" y="29028"/>
                </a:cubicBezTo>
                <a:cubicBezTo>
                  <a:pt x="1306386" y="25947"/>
                  <a:pt x="1277957" y="16021"/>
                  <a:pt x="1248567" y="14514"/>
                </a:cubicBezTo>
                <a:cubicBezTo>
                  <a:pt x="1089046" y="6334"/>
                  <a:pt x="929253" y="4838"/>
                  <a:pt x="769596" y="0"/>
                </a:cubicBezTo>
                <a:cubicBezTo>
                  <a:pt x="675402" y="3768"/>
                  <a:pt x="465660" y="-6834"/>
                  <a:pt x="334167" y="29028"/>
                </a:cubicBezTo>
                <a:cubicBezTo>
                  <a:pt x="304647" y="37079"/>
                  <a:pt x="272542" y="41084"/>
                  <a:pt x="247082" y="58057"/>
                </a:cubicBezTo>
                <a:cubicBezTo>
                  <a:pt x="53766" y="186931"/>
                  <a:pt x="340284" y="1440"/>
                  <a:pt x="159996" y="101600"/>
                </a:cubicBezTo>
                <a:cubicBezTo>
                  <a:pt x="129498" y="118543"/>
                  <a:pt x="101939" y="140305"/>
                  <a:pt x="72910" y="159657"/>
                </a:cubicBezTo>
                <a:lnTo>
                  <a:pt x="29367" y="188685"/>
                </a:lnTo>
                <a:cubicBezTo>
                  <a:pt x="19691" y="217714"/>
                  <a:pt x="-3040" y="245359"/>
                  <a:pt x="339" y="275771"/>
                </a:cubicBezTo>
                <a:cubicBezTo>
                  <a:pt x="4937" y="317154"/>
                  <a:pt x="5052" y="401313"/>
                  <a:pt x="29367" y="449943"/>
                </a:cubicBezTo>
                <a:cubicBezTo>
                  <a:pt x="53073" y="497355"/>
                  <a:pt x="93234" y="534127"/>
                  <a:pt x="145482" y="551543"/>
                </a:cubicBezTo>
                <a:cubicBezTo>
                  <a:pt x="382431" y="630525"/>
                  <a:pt x="187214" y="574692"/>
                  <a:pt x="697024" y="595085"/>
                </a:cubicBezTo>
                <a:cubicBezTo>
                  <a:pt x="784175" y="598571"/>
                  <a:pt x="871196" y="604762"/>
                  <a:pt x="958282" y="609600"/>
                </a:cubicBezTo>
                <a:cubicBezTo>
                  <a:pt x="996987" y="614438"/>
                  <a:pt x="1035844" y="618183"/>
                  <a:pt x="1074396" y="624114"/>
                </a:cubicBezTo>
                <a:cubicBezTo>
                  <a:pt x="1098779" y="627865"/>
                  <a:pt x="1122346" y="637089"/>
                  <a:pt x="1146967" y="638628"/>
                </a:cubicBezTo>
                <a:cubicBezTo>
                  <a:pt x="1200082" y="641948"/>
                  <a:pt x="1253405" y="638628"/>
                  <a:pt x="1306624" y="638628"/>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82977967"/>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6803" name="Rectangle 3"/>
          <p:cNvSpPr>
            <a:spLocks noGrp="1" noChangeArrowheads="1"/>
          </p:cNvSpPr>
          <p:nvPr>
            <p:ph type="body" idx="1"/>
          </p:nvPr>
        </p:nvSpPr>
        <p:spPr>
          <a:xfrm>
            <a:off x="914400" y="1600200"/>
            <a:ext cx="7315200" cy="4376583"/>
          </a:xfrm>
        </p:spPr>
        <p:txBody>
          <a:bodyPr/>
          <a:lstStyle/>
          <a:p>
            <a:pPr eaLnBrk="1" hangingPunct="1"/>
            <a:endParaRPr lang="en-US" dirty="0"/>
          </a:p>
          <a:p>
            <a:pPr marL="0" indent="0" algn="ctr" eaLnBrk="1" hangingPunct="1">
              <a:buNone/>
            </a:pPr>
            <a:r>
              <a:rPr lang="en-US" dirty="0"/>
              <a:t>Italy’s history is filled with many culturally rich and influential periods, including . . .</a:t>
            </a:r>
          </a:p>
          <a:p>
            <a:pPr eaLnBrk="1" hangingPunct="1"/>
            <a:endParaRPr lang="en-US" sz="1200" dirty="0"/>
          </a:p>
          <a:p>
            <a:pPr lvl="2" eaLnBrk="1" hangingPunct="1"/>
            <a:r>
              <a:rPr lang="en-US" sz="4400" b="1" dirty="0"/>
              <a:t>The Roman Empire</a:t>
            </a:r>
          </a:p>
          <a:p>
            <a:pPr lvl="2" eaLnBrk="1" hangingPunct="1"/>
            <a:r>
              <a:rPr lang="en-US" sz="3600" b="1" dirty="0">
                <a:solidFill>
                  <a:schemeClr val="accent1">
                    <a:lumMod val="90000"/>
                  </a:schemeClr>
                </a:solidFill>
              </a:rPr>
              <a:t>The Renaissance</a:t>
            </a:r>
          </a:p>
          <a:p>
            <a:pPr lvl="1" eaLnBrk="1" hangingPunct="1"/>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58004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385"/>
            <a:ext cx="8229600" cy="673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53212" y="6553200"/>
            <a:ext cx="28312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762000" y="4800600"/>
            <a:ext cx="76200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3509008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240807DA-8FAE-46FD-B2A2-DA4416182E05}"/>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7319"/>
            <a:ext cx="8229600" cy="672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0" y="4800600"/>
            <a:ext cx="76200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a:spLocks noChangeArrowheads="1"/>
          </p:cNvSpPr>
          <p:nvPr/>
        </p:nvSpPr>
        <p:spPr bwMode="auto">
          <a:xfrm>
            <a:off x="3153212" y="6553200"/>
            <a:ext cx="28312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77047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72152" y="990600"/>
            <a:ext cx="7772400" cy="4857750"/>
          </a:xfrm>
          <a:prstGeom prst="rect">
            <a:avLst/>
          </a:prstGeom>
          <a:noFill/>
          <a:ln w="9525">
            <a:noFill/>
            <a:miter lim="800000"/>
            <a:headEnd/>
            <a:tailEnd/>
          </a:ln>
        </p:spPr>
      </p:pic>
      <p:sp>
        <p:nvSpPr>
          <p:cNvPr id="6" name="Rectangle 5"/>
          <p:cNvSpPr/>
          <p:nvPr/>
        </p:nvSpPr>
        <p:spPr>
          <a:xfrm>
            <a:off x="1057028" y="5881048"/>
            <a:ext cx="7011856"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8</a:t>
            </a:r>
            <a:r>
              <a:rPr kumimoji="0" lang="en-US" sz="18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Century B.C. – Decline and Fall of Rome A.D. 476 </a:t>
            </a:r>
          </a:p>
        </p:txBody>
      </p:sp>
    </p:spTree>
    <p:extLst>
      <p:ext uri="{BB962C8B-B14F-4D97-AF65-F5344CB8AC3E}">
        <p14:creationId xmlns:p14="http://schemas.microsoft.com/office/powerpoint/2010/main" val="248602467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96279"/>
            <a:ext cx="7315200" cy="41997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52808" y="2451439"/>
            <a:ext cx="4023871" cy="734447"/>
          </a:xfrm>
          <a:custGeom>
            <a:avLst/>
            <a:gdLst>
              <a:gd name="connsiteX0" fmla="*/ 2191657 w 5355772"/>
              <a:gd name="connsiteY0" fmla="*/ 595086 h 667679"/>
              <a:gd name="connsiteX1" fmla="*/ 2278743 w 5355772"/>
              <a:gd name="connsiteY1" fmla="*/ 580572 h 667679"/>
              <a:gd name="connsiteX2" fmla="*/ 2336800 w 5355772"/>
              <a:gd name="connsiteY2" fmla="*/ 566057 h 667679"/>
              <a:gd name="connsiteX3" fmla="*/ 2525486 w 5355772"/>
              <a:gd name="connsiteY3" fmla="*/ 551543 h 667679"/>
              <a:gd name="connsiteX4" fmla="*/ 3280229 w 5355772"/>
              <a:gd name="connsiteY4" fmla="*/ 566057 h 667679"/>
              <a:gd name="connsiteX5" fmla="*/ 3367314 w 5355772"/>
              <a:gd name="connsiteY5" fmla="*/ 580572 h 667679"/>
              <a:gd name="connsiteX6" fmla="*/ 3483429 w 5355772"/>
              <a:gd name="connsiteY6" fmla="*/ 595086 h 667679"/>
              <a:gd name="connsiteX7" fmla="*/ 3657600 w 5355772"/>
              <a:gd name="connsiteY7" fmla="*/ 624115 h 667679"/>
              <a:gd name="connsiteX8" fmla="*/ 3962400 w 5355772"/>
              <a:gd name="connsiteY8" fmla="*/ 638629 h 667679"/>
              <a:gd name="connsiteX9" fmla="*/ 4049486 w 5355772"/>
              <a:gd name="connsiteY9" fmla="*/ 653143 h 667679"/>
              <a:gd name="connsiteX10" fmla="*/ 4789714 w 5355772"/>
              <a:gd name="connsiteY10" fmla="*/ 653143 h 667679"/>
              <a:gd name="connsiteX11" fmla="*/ 4920343 w 5355772"/>
              <a:gd name="connsiteY11" fmla="*/ 638629 h 667679"/>
              <a:gd name="connsiteX12" fmla="*/ 5007429 w 5355772"/>
              <a:gd name="connsiteY12" fmla="*/ 624115 h 667679"/>
              <a:gd name="connsiteX13" fmla="*/ 5138057 w 5355772"/>
              <a:gd name="connsiteY13" fmla="*/ 609600 h 667679"/>
              <a:gd name="connsiteX14" fmla="*/ 5268686 w 5355772"/>
              <a:gd name="connsiteY14" fmla="*/ 493486 h 667679"/>
              <a:gd name="connsiteX15" fmla="*/ 5326743 w 5355772"/>
              <a:gd name="connsiteY15" fmla="*/ 406400 h 667679"/>
              <a:gd name="connsiteX16" fmla="*/ 5355772 w 5355772"/>
              <a:gd name="connsiteY16" fmla="*/ 362857 h 667679"/>
              <a:gd name="connsiteX17" fmla="*/ 5341257 w 5355772"/>
              <a:gd name="connsiteY17" fmla="*/ 246743 h 667679"/>
              <a:gd name="connsiteX18" fmla="*/ 5254172 w 5355772"/>
              <a:gd name="connsiteY18" fmla="*/ 203200 h 667679"/>
              <a:gd name="connsiteX19" fmla="*/ 5210629 w 5355772"/>
              <a:gd name="connsiteY19" fmla="*/ 174172 h 667679"/>
              <a:gd name="connsiteX20" fmla="*/ 5080000 w 5355772"/>
              <a:gd name="connsiteY20" fmla="*/ 130629 h 667679"/>
              <a:gd name="connsiteX21" fmla="*/ 4992914 w 5355772"/>
              <a:gd name="connsiteY21" fmla="*/ 101600 h 667679"/>
              <a:gd name="connsiteX22" fmla="*/ 4949372 w 5355772"/>
              <a:gd name="connsiteY22" fmla="*/ 87086 h 667679"/>
              <a:gd name="connsiteX23" fmla="*/ 4862286 w 5355772"/>
              <a:gd name="connsiteY23" fmla="*/ 72572 h 667679"/>
              <a:gd name="connsiteX24" fmla="*/ 4673600 w 5355772"/>
              <a:gd name="connsiteY24" fmla="*/ 29029 h 667679"/>
              <a:gd name="connsiteX25" fmla="*/ 4542972 w 5355772"/>
              <a:gd name="connsiteY25" fmla="*/ 14515 h 667679"/>
              <a:gd name="connsiteX26" fmla="*/ 4441372 w 5355772"/>
              <a:gd name="connsiteY26" fmla="*/ 0 h 667679"/>
              <a:gd name="connsiteX27" fmla="*/ 3396343 w 5355772"/>
              <a:gd name="connsiteY27" fmla="*/ 14515 h 667679"/>
              <a:gd name="connsiteX28" fmla="*/ 3294743 w 5355772"/>
              <a:gd name="connsiteY28" fmla="*/ 29029 h 667679"/>
              <a:gd name="connsiteX29" fmla="*/ 2975429 w 5355772"/>
              <a:gd name="connsiteY29" fmla="*/ 58057 h 667679"/>
              <a:gd name="connsiteX30" fmla="*/ 2075543 w 5355772"/>
              <a:gd name="connsiteY30" fmla="*/ 43543 h 667679"/>
              <a:gd name="connsiteX31" fmla="*/ 1538514 w 5355772"/>
              <a:gd name="connsiteY31" fmla="*/ 72572 h 667679"/>
              <a:gd name="connsiteX32" fmla="*/ 1204686 w 5355772"/>
              <a:gd name="connsiteY32" fmla="*/ 101600 h 667679"/>
              <a:gd name="connsiteX33" fmla="*/ 362857 w 5355772"/>
              <a:gd name="connsiteY33" fmla="*/ 116115 h 667679"/>
              <a:gd name="connsiteX34" fmla="*/ 217714 w 5355772"/>
              <a:gd name="connsiteY34" fmla="*/ 130629 h 667679"/>
              <a:gd name="connsiteX35" fmla="*/ 130629 w 5355772"/>
              <a:gd name="connsiteY35" fmla="*/ 159657 h 667679"/>
              <a:gd name="connsiteX36" fmla="*/ 43543 w 5355772"/>
              <a:gd name="connsiteY36" fmla="*/ 203200 h 667679"/>
              <a:gd name="connsiteX37" fmla="*/ 14514 w 5355772"/>
              <a:gd name="connsiteY37" fmla="*/ 290286 h 667679"/>
              <a:gd name="connsiteX38" fmla="*/ 0 w 5355772"/>
              <a:gd name="connsiteY38" fmla="*/ 333829 h 667679"/>
              <a:gd name="connsiteX39" fmla="*/ 14514 w 5355772"/>
              <a:gd name="connsiteY39" fmla="*/ 493486 h 667679"/>
              <a:gd name="connsiteX40" fmla="*/ 58057 w 5355772"/>
              <a:gd name="connsiteY40" fmla="*/ 522515 h 667679"/>
              <a:gd name="connsiteX41" fmla="*/ 246743 w 5355772"/>
              <a:gd name="connsiteY41" fmla="*/ 566057 h 667679"/>
              <a:gd name="connsiteX42" fmla="*/ 841829 w 5355772"/>
              <a:gd name="connsiteY42" fmla="*/ 595086 h 667679"/>
              <a:gd name="connsiteX43" fmla="*/ 1219200 w 5355772"/>
              <a:gd name="connsiteY43" fmla="*/ 580572 h 667679"/>
              <a:gd name="connsiteX44" fmla="*/ 1407886 w 5355772"/>
              <a:gd name="connsiteY44" fmla="*/ 595086 h 667679"/>
              <a:gd name="connsiteX45" fmla="*/ 1640114 w 5355772"/>
              <a:gd name="connsiteY45" fmla="*/ 609600 h 667679"/>
              <a:gd name="connsiteX46" fmla="*/ 1857829 w 5355772"/>
              <a:gd name="connsiteY46" fmla="*/ 595086 h 667679"/>
              <a:gd name="connsiteX47" fmla="*/ 2206172 w 5355772"/>
              <a:gd name="connsiteY47" fmla="*/ 566057 h 667679"/>
              <a:gd name="connsiteX48" fmla="*/ 2394857 w 5355772"/>
              <a:gd name="connsiteY48" fmla="*/ 566057 h 66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55772" h="667679">
                <a:moveTo>
                  <a:pt x="2191657" y="595086"/>
                </a:moveTo>
                <a:cubicBezTo>
                  <a:pt x="2220686" y="590248"/>
                  <a:pt x="2249885" y="586344"/>
                  <a:pt x="2278743" y="580572"/>
                </a:cubicBezTo>
                <a:cubicBezTo>
                  <a:pt x="2298304" y="576660"/>
                  <a:pt x="2316989" y="568388"/>
                  <a:pt x="2336800" y="566057"/>
                </a:cubicBezTo>
                <a:cubicBezTo>
                  <a:pt x="2399449" y="558686"/>
                  <a:pt x="2462591" y="556381"/>
                  <a:pt x="2525486" y="551543"/>
                </a:cubicBezTo>
                <a:lnTo>
                  <a:pt x="3280229" y="566057"/>
                </a:lnTo>
                <a:cubicBezTo>
                  <a:pt x="3309640" y="567071"/>
                  <a:pt x="3338181" y="576410"/>
                  <a:pt x="3367314" y="580572"/>
                </a:cubicBezTo>
                <a:cubicBezTo>
                  <a:pt x="3405928" y="586088"/>
                  <a:pt x="3444854" y="589300"/>
                  <a:pt x="3483429" y="595086"/>
                </a:cubicBezTo>
                <a:cubicBezTo>
                  <a:pt x="3541636" y="603817"/>
                  <a:pt x="3598809" y="621315"/>
                  <a:pt x="3657600" y="624115"/>
                </a:cubicBezTo>
                <a:lnTo>
                  <a:pt x="3962400" y="638629"/>
                </a:lnTo>
                <a:cubicBezTo>
                  <a:pt x="3991429" y="643467"/>
                  <a:pt x="4020127" y="651118"/>
                  <a:pt x="4049486" y="653143"/>
                </a:cubicBezTo>
                <a:cubicBezTo>
                  <a:pt x="4404486" y="677625"/>
                  <a:pt x="4411052" y="666666"/>
                  <a:pt x="4789714" y="653143"/>
                </a:cubicBezTo>
                <a:cubicBezTo>
                  <a:pt x="4833257" y="648305"/>
                  <a:pt x="4876916" y="644419"/>
                  <a:pt x="4920343" y="638629"/>
                </a:cubicBezTo>
                <a:cubicBezTo>
                  <a:pt x="4949514" y="634740"/>
                  <a:pt x="4978258" y="628005"/>
                  <a:pt x="5007429" y="624115"/>
                </a:cubicBezTo>
                <a:cubicBezTo>
                  <a:pt x="5050855" y="618325"/>
                  <a:pt x="5094514" y="614438"/>
                  <a:pt x="5138057" y="609600"/>
                </a:cubicBezTo>
                <a:cubicBezTo>
                  <a:pt x="5190411" y="574698"/>
                  <a:pt x="5228917" y="553140"/>
                  <a:pt x="5268686" y="493486"/>
                </a:cubicBezTo>
                <a:lnTo>
                  <a:pt x="5326743" y="406400"/>
                </a:lnTo>
                <a:lnTo>
                  <a:pt x="5355772" y="362857"/>
                </a:lnTo>
                <a:cubicBezTo>
                  <a:pt x="5350934" y="324152"/>
                  <a:pt x="5355744" y="282959"/>
                  <a:pt x="5341257" y="246743"/>
                </a:cubicBezTo>
                <a:cubicBezTo>
                  <a:pt x="5330859" y="220748"/>
                  <a:pt x="5274028" y="213128"/>
                  <a:pt x="5254172" y="203200"/>
                </a:cubicBezTo>
                <a:cubicBezTo>
                  <a:pt x="5238570" y="195399"/>
                  <a:pt x="5226569" y="181257"/>
                  <a:pt x="5210629" y="174172"/>
                </a:cubicBezTo>
                <a:cubicBezTo>
                  <a:pt x="5210619" y="174167"/>
                  <a:pt x="5101777" y="137888"/>
                  <a:pt x="5080000" y="130629"/>
                </a:cubicBezTo>
                <a:lnTo>
                  <a:pt x="4992914" y="101600"/>
                </a:lnTo>
                <a:cubicBezTo>
                  <a:pt x="4978400" y="96762"/>
                  <a:pt x="4964463" y="89601"/>
                  <a:pt x="4949372" y="87086"/>
                </a:cubicBezTo>
                <a:lnTo>
                  <a:pt x="4862286" y="72572"/>
                </a:lnTo>
                <a:cubicBezTo>
                  <a:pt x="4791798" y="49075"/>
                  <a:pt x="4769694" y="39706"/>
                  <a:pt x="4673600" y="29029"/>
                </a:cubicBezTo>
                <a:lnTo>
                  <a:pt x="4542972" y="14515"/>
                </a:lnTo>
                <a:cubicBezTo>
                  <a:pt x="4509026" y="10272"/>
                  <a:pt x="4475239" y="4838"/>
                  <a:pt x="4441372" y="0"/>
                </a:cubicBezTo>
                <a:lnTo>
                  <a:pt x="3396343" y="14515"/>
                </a:lnTo>
                <a:cubicBezTo>
                  <a:pt x="3362143" y="15381"/>
                  <a:pt x="3328784" y="25625"/>
                  <a:pt x="3294743" y="29029"/>
                </a:cubicBezTo>
                <a:cubicBezTo>
                  <a:pt x="2579791" y="100523"/>
                  <a:pt x="3503913" y="-663"/>
                  <a:pt x="2975429" y="58057"/>
                </a:cubicBezTo>
                <a:lnTo>
                  <a:pt x="2075543" y="43543"/>
                </a:lnTo>
                <a:cubicBezTo>
                  <a:pt x="1984506" y="43543"/>
                  <a:pt x="1650184" y="65592"/>
                  <a:pt x="1538514" y="72572"/>
                </a:cubicBezTo>
                <a:cubicBezTo>
                  <a:pt x="1394029" y="101469"/>
                  <a:pt x="1442447" y="95343"/>
                  <a:pt x="1204686" y="101600"/>
                </a:cubicBezTo>
                <a:lnTo>
                  <a:pt x="362857" y="116115"/>
                </a:lnTo>
                <a:cubicBezTo>
                  <a:pt x="314476" y="120953"/>
                  <a:pt x="265504" y="121669"/>
                  <a:pt x="217714" y="130629"/>
                </a:cubicBezTo>
                <a:cubicBezTo>
                  <a:pt x="187640" y="136268"/>
                  <a:pt x="159657" y="149981"/>
                  <a:pt x="130629" y="159657"/>
                </a:cubicBezTo>
                <a:cubicBezTo>
                  <a:pt x="70540" y="179687"/>
                  <a:pt x="99813" y="165687"/>
                  <a:pt x="43543" y="203200"/>
                </a:cubicBezTo>
                <a:lnTo>
                  <a:pt x="14514" y="290286"/>
                </a:lnTo>
                <a:lnTo>
                  <a:pt x="0" y="333829"/>
                </a:lnTo>
                <a:cubicBezTo>
                  <a:pt x="4838" y="387048"/>
                  <a:pt x="-1201" y="442411"/>
                  <a:pt x="14514" y="493486"/>
                </a:cubicBezTo>
                <a:cubicBezTo>
                  <a:pt x="19644" y="510159"/>
                  <a:pt x="42116" y="515430"/>
                  <a:pt x="58057" y="522515"/>
                </a:cubicBezTo>
                <a:cubicBezTo>
                  <a:pt x="125362" y="552428"/>
                  <a:pt x="173253" y="558321"/>
                  <a:pt x="246743" y="566057"/>
                </a:cubicBezTo>
                <a:cubicBezTo>
                  <a:pt x="463523" y="588876"/>
                  <a:pt x="597147" y="586649"/>
                  <a:pt x="841829" y="595086"/>
                </a:cubicBezTo>
                <a:cubicBezTo>
                  <a:pt x="967619" y="590248"/>
                  <a:pt x="1093317" y="580572"/>
                  <a:pt x="1219200" y="580572"/>
                </a:cubicBezTo>
                <a:cubicBezTo>
                  <a:pt x="1282281" y="580572"/>
                  <a:pt x="1344954" y="590746"/>
                  <a:pt x="1407886" y="595086"/>
                </a:cubicBezTo>
                <a:lnTo>
                  <a:pt x="1640114" y="609600"/>
                </a:lnTo>
                <a:lnTo>
                  <a:pt x="1857829" y="595086"/>
                </a:lnTo>
                <a:cubicBezTo>
                  <a:pt x="1974003" y="586150"/>
                  <a:pt x="2089655" y="566057"/>
                  <a:pt x="2206172" y="566057"/>
                </a:cubicBezTo>
                <a:lnTo>
                  <a:pt x="2394857" y="566057"/>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3315599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457200"/>
            <a:ext cx="77914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3032185" y="6551842"/>
            <a:ext cx="307327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https://en.wikipedia.org/wiki/Italy_in_the_Middle_Ages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5549166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9222" y="1295400"/>
            <a:ext cx="2398412" cy="64633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1000 AD</a:t>
            </a:r>
            <a:endParaRPr kumimoji="0" lang="en-US" sz="3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754694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96279"/>
            <a:ext cx="7315200" cy="41997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1324501" y="2924628"/>
            <a:ext cx="6480484" cy="734447"/>
          </a:xfrm>
          <a:custGeom>
            <a:avLst/>
            <a:gdLst>
              <a:gd name="connsiteX0" fmla="*/ 2191657 w 5355772"/>
              <a:gd name="connsiteY0" fmla="*/ 595086 h 667679"/>
              <a:gd name="connsiteX1" fmla="*/ 2278743 w 5355772"/>
              <a:gd name="connsiteY1" fmla="*/ 580572 h 667679"/>
              <a:gd name="connsiteX2" fmla="*/ 2336800 w 5355772"/>
              <a:gd name="connsiteY2" fmla="*/ 566057 h 667679"/>
              <a:gd name="connsiteX3" fmla="*/ 2525486 w 5355772"/>
              <a:gd name="connsiteY3" fmla="*/ 551543 h 667679"/>
              <a:gd name="connsiteX4" fmla="*/ 3280229 w 5355772"/>
              <a:gd name="connsiteY4" fmla="*/ 566057 h 667679"/>
              <a:gd name="connsiteX5" fmla="*/ 3367314 w 5355772"/>
              <a:gd name="connsiteY5" fmla="*/ 580572 h 667679"/>
              <a:gd name="connsiteX6" fmla="*/ 3483429 w 5355772"/>
              <a:gd name="connsiteY6" fmla="*/ 595086 h 667679"/>
              <a:gd name="connsiteX7" fmla="*/ 3657600 w 5355772"/>
              <a:gd name="connsiteY7" fmla="*/ 624115 h 667679"/>
              <a:gd name="connsiteX8" fmla="*/ 3962400 w 5355772"/>
              <a:gd name="connsiteY8" fmla="*/ 638629 h 667679"/>
              <a:gd name="connsiteX9" fmla="*/ 4049486 w 5355772"/>
              <a:gd name="connsiteY9" fmla="*/ 653143 h 667679"/>
              <a:gd name="connsiteX10" fmla="*/ 4789714 w 5355772"/>
              <a:gd name="connsiteY10" fmla="*/ 653143 h 667679"/>
              <a:gd name="connsiteX11" fmla="*/ 4920343 w 5355772"/>
              <a:gd name="connsiteY11" fmla="*/ 638629 h 667679"/>
              <a:gd name="connsiteX12" fmla="*/ 5007429 w 5355772"/>
              <a:gd name="connsiteY12" fmla="*/ 624115 h 667679"/>
              <a:gd name="connsiteX13" fmla="*/ 5138057 w 5355772"/>
              <a:gd name="connsiteY13" fmla="*/ 609600 h 667679"/>
              <a:gd name="connsiteX14" fmla="*/ 5268686 w 5355772"/>
              <a:gd name="connsiteY14" fmla="*/ 493486 h 667679"/>
              <a:gd name="connsiteX15" fmla="*/ 5326743 w 5355772"/>
              <a:gd name="connsiteY15" fmla="*/ 406400 h 667679"/>
              <a:gd name="connsiteX16" fmla="*/ 5355772 w 5355772"/>
              <a:gd name="connsiteY16" fmla="*/ 362857 h 667679"/>
              <a:gd name="connsiteX17" fmla="*/ 5341257 w 5355772"/>
              <a:gd name="connsiteY17" fmla="*/ 246743 h 667679"/>
              <a:gd name="connsiteX18" fmla="*/ 5254172 w 5355772"/>
              <a:gd name="connsiteY18" fmla="*/ 203200 h 667679"/>
              <a:gd name="connsiteX19" fmla="*/ 5210629 w 5355772"/>
              <a:gd name="connsiteY19" fmla="*/ 174172 h 667679"/>
              <a:gd name="connsiteX20" fmla="*/ 5080000 w 5355772"/>
              <a:gd name="connsiteY20" fmla="*/ 130629 h 667679"/>
              <a:gd name="connsiteX21" fmla="*/ 4992914 w 5355772"/>
              <a:gd name="connsiteY21" fmla="*/ 101600 h 667679"/>
              <a:gd name="connsiteX22" fmla="*/ 4949372 w 5355772"/>
              <a:gd name="connsiteY22" fmla="*/ 87086 h 667679"/>
              <a:gd name="connsiteX23" fmla="*/ 4862286 w 5355772"/>
              <a:gd name="connsiteY23" fmla="*/ 72572 h 667679"/>
              <a:gd name="connsiteX24" fmla="*/ 4673600 w 5355772"/>
              <a:gd name="connsiteY24" fmla="*/ 29029 h 667679"/>
              <a:gd name="connsiteX25" fmla="*/ 4542972 w 5355772"/>
              <a:gd name="connsiteY25" fmla="*/ 14515 h 667679"/>
              <a:gd name="connsiteX26" fmla="*/ 4441372 w 5355772"/>
              <a:gd name="connsiteY26" fmla="*/ 0 h 667679"/>
              <a:gd name="connsiteX27" fmla="*/ 3396343 w 5355772"/>
              <a:gd name="connsiteY27" fmla="*/ 14515 h 667679"/>
              <a:gd name="connsiteX28" fmla="*/ 3294743 w 5355772"/>
              <a:gd name="connsiteY28" fmla="*/ 29029 h 667679"/>
              <a:gd name="connsiteX29" fmla="*/ 2975429 w 5355772"/>
              <a:gd name="connsiteY29" fmla="*/ 58057 h 667679"/>
              <a:gd name="connsiteX30" fmla="*/ 2075543 w 5355772"/>
              <a:gd name="connsiteY30" fmla="*/ 43543 h 667679"/>
              <a:gd name="connsiteX31" fmla="*/ 1538514 w 5355772"/>
              <a:gd name="connsiteY31" fmla="*/ 72572 h 667679"/>
              <a:gd name="connsiteX32" fmla="*/ 1204686 w 5355772"/>
              <a:gd name="connsiteY32" fmla="*/ 101600 h 667679"/>
              <a:gd name="connsiteX33" fmla="*/ 362857 w 5355772"/>
              <a:gd name="connsiteY33" fmla="*/ 116115 h 667679"/>
              <a:gd name="connsiteX34" fmla="*/ 217714 w 5355772"/>
              <a:gd name="connsiteY34" fmla="*/ 130629 h 667679"/>
              <a:gd name="connsiteX35" fmla="*/ 130629 w 5355772"/>
              <a:gd name="connsiteY35" fmla="*/ 159657 h 667679"/>
              <a:gd name="connsiteX36" fmla="*/ 43543 w 5355772"/>
              <a:gd name="connsiteY36" fmla="*/ 203200 h 667679"/>
              <a:gd name="connsiteX37" fmla="*/ 14514 w 5355772"/>
              <a:gd name="connsiteY37" fmla="*/ 290286 h 667679"/>
              <a:gd name="connsiteX38" fmla="*/ 0 w 5355772"/>
              <a:gd name="connsiteY38" fmla="*/ 333829 h 667679"/>
              <a:gd name="connsiteX39" fmla="*/ 14514 w 5355772"/>
              <a:gd name="connsiteY39" fmla="*/ 493486 h 667679"/>
              <a:gd name="connsiteX40" fmla="*/ 58057 w 5355772"/>
              <a:gd name="connsiteY40" fmla="*/ 522515 h 667679"/>
              <a:gd name="connsiteX41" fmla="*/ 246743 w 5355772"/>
              <a:gd name="connsiteY41" fmla="*/ 566057 h 667679"/>
              <a:gd name="connsiteX42" fmla="*/ 841829 w 5355772"/>
              <a:gd name="connsiteY42" fmla="*/ 595086 h 667679"/>
              <a:gd name="connsiteX43" fmla="*/ 1219200 w 5355772"/>
              <a:gd name="connsiteY43" fmla="*/ 580572 h 667679"/>
              <a:gd name="connsiteX44" fmla="*/ 1407886 w 5355772"/>
              <a:gd name="connsiteY44" fmla="*/ 595086 h 667679"/>
              <a:gd name="connsiteX45" fmla="*/ 1640114 w 5355772"/>
              <a:gd name="connsiteY45" fmla="*/ 609600 h 667679"/>
              <a:gd name="connsiteX46" fmla="*/ 1857829 w 5355772"/>
              <a:gd name="connsiteY46" fmla="*/ 595086 h 667679"/>
              <a:gd name="connsiteX47" fmla="*/ 2206172 w 5355772"/>
              <a:gd name="connsiteY47" fmla="*/ 566057 h 667679"/>
              <a:gd name="connsiteX48" fmla="*/ 2394857 w 5355772"/>
              <a:gd name="connsiteY48" fmla="*/ 566057 h 66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55772" h="667679">
                <a:moveTo>
                  <a:pt x="2191657" y="595086"/>
                </a:moveTo>
                <a:cubicBezTo>
                  <a:pt x="2220686" y="590248"/>
                  <a:pt x="2249885" y="586344"/>
                  <a:pt x="2278743" y="580572"/>
                </a:cubicBezTo>
                <a:cubicBezTo>
                  <a:pt x="2298304" y="576660"/>
                  <a:pt x="2316989" y="568388"/>
                  <a:pt x="2336800" y="566057"/>
                </a:cubicBezTo>
                <a:cubicBezTo>
                  <a:pt x="2399449" y="558686"/>
                  <a:pt x="2462591" y="556381"/>
                  <a:pt x="2525486" y="551543"/>
                </a:cubicBezTo>
                <a:lnTo>
                  <a:pt x="3280229" y="566057"/>
                </a:lnTo>
                <a:cubicBezTo>
                  <a:pt x="3309640" y="567071"/>
                  <a:pt x="3338181" y="576410"/>
                  <a:pt x="3367314" y="580572"/>
                </a:cubicBezTo>
                <a:cubicBezTo>
                  <a:pt x="3405928" y="586088"/>
                  <a:pt x="3444854" y="589300"/>
                  <a:pt x="3483429" y="595086"/>
                </a:cubicBezTo>
                <a:cubicBezTo>
                  <a:pt x="3541636" y="603817"/>
                  <a:pt x="3598809" y="621315"/>
                  <a:pt x="3657600" y="624115"/>
                </a:cubicBezTo>
                <a:lnTo>
                  <a:pt x="3962400" y="638629"/>
                </a:lnTo>
                <a:cubicBezTo>
                  <a:pt x="3991429" y="643467"/>
                  <a:pt x="4020127" y="651118"/>
                  <a:pt x="4049486" y="653143"/>
                </a:cubicBezTo>
                <a:cubicBezTo>
                  <a:pt x="4404486" y="677625"/>
                  <a:pt x="4411052" y="666666"/>
                  <a:pt x="4789714" y="653143"/>
                </a:cubicBezTo>
                <a:cubicBezTo>
                  <a:pt x="4833257" y="648305"/>
                  <a:pt x="4876916" y="644419"/>
                  <a:pt x="4920343" y="638629"/>
                </a:cubicBezTo>
                <a:cubicBezTo>
                  <a:pt x="4949514" y="634740"/>
                  <a:pt x="4978258" y="628005"/>
                  <a:pt x="5007429" y="624115"/>
                </a:cubicBezTo>
                <a:cubicBezTo>
                  <a:pt x="5050855" y="618325"/>
                  <a:pt x="5094514" y="614438"/>
                  <a:pt x="5138057" y="609600"/>
                </a:cubicBezTo>
                <a:cubicBezTo>
                  <a:pt x="5190411" y="574698"/>
                  <a:pt x="5228917" y="553140"/>
                  <a:pt x="5268686" y="493486"/>
                </a:cubicBezTo>
                <a:lnTo>
                  <a:pt x="5326743" y="406400"/>
                </a:lnTo>
                <a:lnTo>
                  <a:pt x="5355772" y="362857"/>
                </a:lnTo>
                <a:cubicBezTo>
                  <a:pt x="5350934" y="324152"/>
                  <a:pt x="5355744" y="282959"/>
                  <a:pt x="5341257" y="246743"/>
                </a:cubicBezTo>
                <a:cubicBezTo>
                  <a:pt x="5330859" y="220748"/>
                  <a:pt x="5274028" y="213128"/>
                  <a:pt x="5254172" y="203200"/>
                </a:cubicBezTo>
                <a:cubicBezTo>
                  <a:pt x="5238570" y="195399"/>
                  <a:pt x="5226569" y="181257"/>
                  <a:pt x="5210629" y="174172"/>
                </a:cubicBezTo>
                <a:cubicBezTo>
                  <a:pt x="5210619" y="174167"/>
                  <a:pt x="5101777" y="137888"/>
                  <a:pt x="5080000" y="130629"/>
                </a:cubicBezTo>
                <a:lnTo>
                  <a:pt x="4992914" y="101600"/>
                </a:lnTo>
                <a:cubicBezTo>
                  <a:pt x="4978400" y="96762"/>
                  <a:pt x="4964463" y="89601"/>
                  <a:pt x="4949372" y="87086"/>
                </a:cubicBezTo>
                <a:lnTo>
                  <a:pt x="4862286" y="72572"/>
                </a:lnTo>
                <a:cubicBezTo>
                  <a:pt x="4791798" y="49075"/>
                  <a:pt x="4769694" y="39706"/>
                  <a:pt x="4673600" y="29029"/>
                </a:cubicBezTo>
                <a:lnTo>
                  <a:pt x="4542972" y="14515"/>
                </a:lnTo>
                <a:cubicBezTo>
                  <a:pt x="4509026" y="10272"/>
                  <a:pt x="4475239" y="4838"/>
                  <a:pt x="4441372" y="0"/>
                </a:cubicBezTo>
                <a:lnTo>
                  <a:pt x="3396343" y="14515"/>
                </a:lnTo>
                <a:cubicBezTo>
                  <a:pt x="3362143" y="15381"/>
                  <a:pt x="3328784" y="25625"/>
                  <a:pt x="3294743" y="29029"/>
                </a:cubicBezTo>
                <a:cubicBezTo>
                  <a:pt x="2579791" y="100523"/>
                  <a:pt x="3503913" y="-663"/>
                  <a:pt x="2975429" y="58057"/>
                </a:cubicBezTo>
                <a:lnTo>
                  <a:pt x="2075543" y="43543"/>
                </a:lnTo>
                <a:cubicBezTo>
                  <a:pt x="1984506" y="43543"/>
                  <a:pt x="1650184" y="65592"/>
                  <a:pt x="1538514" y="72572"/>
                </a:cubicBezTo>
                <a:cubicBezTo>
                  <a:pt x="1394029" y="101469"/>
                  <a:pt x="1442447" y="95343"/>
                  <a:pt x="1204686" y="101600"/>
                </a:cubicBezTo>
                <a:lnTo>
                  <a:pt x="362857" y="116115"/>
                </a:lnTo>
                <a:cubicBezTo>
                  <a:pt x="314476" y="120953"/>
                  <a:pt x="265504" y="121669"/>
                  <a:pt x="217714" y="130629"/>
                </a:cubicBezTo>
                <a:cubicBezTo>
                  <a:pt x="187640" y="136268"/>
                  <a:pt x="159657" y="149981"/>
                  <a:pt x="130629" y="159657"/>
                </a:cubicBezTo>
                <a:cubicBezTo>
                  <a:pt x="70540" y="179687"/>
                  <a:pt x="99813" y="165687"/>
                  <a:pt x="43543" y="203200"/>
                </a:cubicBezTo>
                <a:lnTo>
                  <a:pt x="14514" y="290286"/>
                </a:lnTo>
                <a:lnTo>
                  <a:pt x="0" y="333829"/>
                </a:lnTo>
                <a:cubicBezTo>
                  <a:pt x="4838" y="387048"/>
                  <a:pt x="-1201" y="442411"/>
                  <a:pt x="14514" y="493486"/>
                </a:cubicBezTo>
                <a:cubicBezTo>
                  <a:pt x="19644" y="510159"/>
                  <a:pt x="42116" y="515430"/>
                  <a:pt x="58057" y="522515"/>
                </a:cubicBezTo>
                <a:cubicBezTo>
                  <a:pt x="125362" y="552428"/>
                  <a:pt x="173253" y="558321"/>
                  <a:pt x="246743" y="566057"/>
                </a:cubicBezTo>
                <a:cubicBezTo>
                  <a:pt x="463523" y="588876"/>
                  <a:pt x="597147" y="586649"/>
                  <a:pt x="841829" y="595086"/>
                </a:cubicBezTo>
                <a:cubicBezTo>
                  <a:pt x="967619" y="590248"/>
                  <a:pt x="1093317" y="580572"/>
                  <a:pt x="1219200" y="580572"/>
                </a:cubicBezTo>
                <a:cubicBezTo>
                  <a:pt x="1282281" y="580572"/>
                  <a:pt x="1344954" y="590746"/>
                  <a:pt x="1407886" y="595086"/>
                </a:cubicBezTo>
                <a:lnTo>
                  <a:pt x="1640114" y="609600"/>
                </a:lnTo>
                <a:lnTo>
                  <a:pt x="1857829" y="595086"/>
                </a:lnTo>
                <a:cubicBezTo>
                  <a:pt x="1974003" y="586150"/>
                  <a:pt x="2089655" y="566057"/>
                  <a:pt x="2206172" y="566057"/>
                </a:cubicBezTo>
                <a:lnTo>
                  <a:pt x="2394857" y="566057"/>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1579524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028"/>
            <a:ext cx="8229600" cy="67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3153212" y="6553200"/>
            <a:ext cx="28312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762000" y="4800600"/>
            <a:ext cx="76200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5202132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96279"/>
            <a:ext cx="7315200" cy="41997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1886857" y="3380353"/>
            <a:ext cx="5355772" cy="734447"/>
          </a:xfrm>
          <a:custGeom>
            <a:avLst/>
            <a:gdLst>
              <a:gd name="connsiteX0" fmla="*/ 2191657 w 5355772"/>
              <a:gd name="connsiteY0" fmla="*/ 595086 h 667679"/>
              <a:gd name="connsiteX1" fmla="*/ 2278743 w 5355772"/>
              <a:gd name="connsiteY1" fmla="*/ 580572 h 667679"/>
              <a:gd name="connsiteX2" fmla="*/ 2336800 w 5355772"/>
              <a:gd name="connsiteY2" fmla="*/ 566057 h 667679"/>
              <a:gd name="connsiteX3" fmla="*/ 2525486 w 5355772"/>
              <a:gd name="connsiteY3" fmla="*/ 551543 h 667679"/>
              <a:gd name="connsiteX4" fmla="*/ 3280229 w 5355772"/>
              <a:gd name="connsiteY4" fmla="*/ 566057 h 667679"/>
              <a:gd name="connsiteX5" fmla="*/ 3367314 w 5355772"/>
              <a:gd name="connsiteY5" fmla="*/ 580572 h 667679"/>
              <a:gd name="connsiteX6" fmla="*/ 3483429 w 5355772"/>
              <a:gd name="connsiteY6" fmla="*/ 595086 h 667679"/>
              <a:gd name="connsiteX7" fmla="*/ 3657600 w 5355772"/>
              <a:gd name="connsiteY7" fmla="*/ 624115 h 667679"/>
              <a:gd name="connsiteX8" fmla="*/ 3962400 w 5355772"/>
              <a:gd name="connsiteY8" fmla="*/ 638629 h 667679"/>
              <a:gd name="connsiteX9" fmla="*/ 4049486 w 5355772"/>
              <a:gd name="connsiteY9" fmla="*/ 653143 h 667679"/>
              <a:gd name="connsiteX10" fmla="*/ 4789714 w 5355772"/>
              <a:gd name="connsiteY10" fmla="*/ 653143 h 667679"/>
              <a:gd name="connsiteX11" fmla="*/ 4920343 w 5355772"/>
              <a:gd name="connsiteY11" fmla="*/ 638629 h 667679"/>
              <a:gd name="connsiteX12" fmla="*/ 5007429 w 5355772"/>
              <a:gd name="connsiteY12" fmla="*/ 624115 h 667679"/>
              <a:gd name="connsiteX13" fmla="*/ 5138057 w 5355772"/>
              <a:gd name="connsiteY13" fmla="*/ 609600 h 667679"/>
              <a:gd name="connsiteX14" fmla="*/ 5268686 w 5355772"/>
              <a:gd name="connsiteY14" fmla="*/ 493486 h 667679"/>
              <a:gd name="connsiteX15" fmla="*/ 5326743 w 5355772"/>
              <a:gd name="connsiteY15" fmla="*/ 406400 h 667679"/>
              <a:gd name="connsiteX16" fmla="*/ 5355772 w 5355772"/>
              <a:gd name="connsiteY16" fmla="*/ 362857 h 667679"/>
              <a:gd name="connsiteX17" fmla="*/ 5341257 w 5355772"/>
              <a:gd name="connsiteY17" fmla="*/ 246743 h 667679"/>
              <a:gd name="connsiteX18" fmla="*/ 5254172 w 5355772"/>
              <a:gd name="connsiteY18" fmla="*/ 203200 h 667679"/>
              <a:gd name="connsiteX19" fmla="*/ 5210629 w 5355772"/>
              <a:gd name="connsiteY19" fmla="*/ 174172 h 667679"/>
              <a:gd name="connsiteX20" fmla="*/ 5080000 w 5355772"/>
              <a:gd name="connsiteY20" fmla="*/ 130629 h 667679"/>
              <a:gd name="connsiteX21" fmla="*/ 4992914 w 5355772"/>
              <a:gd name="connsiteY21" fmla="*/ 101600 h 667679"/>
              <a:gd name="connsiteX22" fmla="*/ 4949372 w 5355772"/>
              <a:gd name="connsiteY22" fmla="*/ 87086 h 667679"/>
              <a:gd name="connsiteX23" fmla="*/ 4862286 w 5355772"/>
              <a:gd name="connsiteY23" fmla="*/ 72572 h 667679"/>
              <a:gd name="connsiteX24" fmla="*/ 4673600 w 5355772"/>
              <a:gd name="connsiteY24" fmla="*/ 29029 h 667679"/>
              <a:gd name="connsiteX25" fmla="*/ 4542972 w 5355772"/>
              <a:gd name="connsiteY25" fmla="*/ 14515 h 667679"/>
              <a:gd name="connsiteX26" fmla="*/ 4441372 w 5355772"/>
              <a:gd name="connsiteY26" fmla="*/ 0 h 667679"/>
              <a:gd name="connsiteX27" fmla="*/ 3396343 w 5355772"/>
              <a:gd name="connsiteY27" fmla="*/ 14515 h 667679"/>
              <a:gd name="connsiteX28" fmla="*/ 3294743 w 5355772"/>
              <a:gd name="connsiteY28" fmla="*/ 29029 h 667679"/>
              <a:gd name="connsiteX29" fmla="*/ 2975429 w 5355772"/>
              <a:gd name="connsiteY29" fmla="*/ 58057 h 667679"/>
              <a:gd name="connsiteX30" fmla="*/ 2075543 w 5355772"/>
              <a:gd name="connsiteY30" fmla="*/ 43543 h 667679"/>
              <a:gd name="connsiteX31" fmla="*/ 1538514 w 5355772"/>
              <a:gd name="connsiteY31" fmla="*/ 72572 h 667679"/>
              <a:gd name="connsiteX32" fmla="*/ 1204686 w 5355772"/>
              <a:gd name="connsiteY32" fmla="*/ 101600 h 667679"/>
              <a:gd name="connsiteX33" fmla="*/ 362857 w 5355772"/>
              <a:gd name="connsiteY33" fmla="*/ 116115 h 667679"/>
              <a:gd name="connsiteX34" fmla="*/ 217714 w 5355772"/>
              <a:gd name="connsiteY34" fmla="*/ 130629 h 667679"/>
              <a:gd name="connsiteX35" fmla="*/ 130629 w 5355772"/>
              <a:gd name="connsiteY35" fmla="*/ 159657 h 667679"/>
              <a:gd name="connsiteX36" fmla="*/ 43543 w 5355772"/>
              <a:gd name="connsiteY36" fmla="*/ 203200 h 667679"/>
              <a:gd name="connsiteX37" fmla="*/ 14514 w 5355772"/>
              <a:gd name="connsiteY37" fmla="*/ 290286 h 667679"/>
              <a:gd name="connsiteX38" fmla="*/ 0 w 5355772"/>
              <a:gd name="connsiteY38" fmla="*/ 333829 h 667679"/>
              <a:gd name="connsiteX39" fmla="*/ 14514 w 5355772"/>
              <a:gd name="connsiteY39" fmla="*/ 493486 h 667679"/>
              <a:gd name="connsiteX40" fmla="*/ 58057 w 5355772"/>
              <a:gd name="connsiteY40" fmla="*/ 522515 h 667679"/>
              <a:gd name="connsiteX41" fmla="*/ 246743 w 5355772"/>
              <a:gd name="connsiteY41" fmla="*/ 566057 h 667679"/>
              <a:gd name="connsiteX42" fmla="*/ 841829 w 5355772"/>
              <a:gd name="connsiteY42" fmla="*/ 595086 h 667679"/>
              <a:gd name="connsiteX43" fmla="*/ 1219200 w 5355772"/>
              <a:gd name="connsiteY43" fmla="*/ 580572 h 667679"/>
              <a:gd name="connsiteX44" fmla="*/ 1407886 w 5355772"/>
              <a:gd name="connsiteY44" fmla="*/ 595086 h 667679"/>
              <a:gd name="connsiteX45" fmla="*/ 1640114 w 5355772"/>
              <a:gd name="connsiteY45" fmla="*/ 609600 h 667679"/>
              <a:gd name="connsiteX46" fmla="*/ 1857829 w 5355772"/>
              <a:gd name="connsiteY46" fmla="*/ 595086 h 667679"/>
              <a:gd name="connsiteX47" fmla="*/ 2206172 w 5355772"/>
              <a:gd name="connsiteY47" fmla="*/ 566057 h 667679"/>
              <a:gd name="connsiteX48" fmla="*/ 2394857 w 5355772"/>
              <a:gd name="connsiteY48" fmla="*/ 566057 h 66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55772" h="667679">
                <a:moveTo>
                  <a:pt x="2191657" y="595086"/>
                </a:moveTo>
                <a:cubicBezTo>
                  <a:pt x="2220686" y="590248"/>
                  <a:pt x="2249885" y="586344"/>
                  <a:pt x="2278743" y="580572"/>
                </a:cubicBezTo>
                <a:cubicBezTo>
                  <a:pt x="2298304" y="576660"/>
                  <a:pt x="2316989" y="568388"/>
                  <a:pt x="2336800" y="566057"/>
                </a:cubicBezTo>
                <a:cubicBezTo>
                  <a:pt x="2399449" y="558686"/>
                  <a:pt x="2462591" y="556381"/>
                  <a:pt x="2525486" y="551543"/>
                </a:cubicBezTo>
                <a:lnTo>
                  <a:pt x="3280229" y="566057"/>
                </a:lnTo>
                <a:cubicBezTo>
                  <a:pt x="3309640" y="567071"/>
                  <a:pt x="3338181" y="576410"/>
                  <a:pt x="3367314" y="580572"/>
                </a:cubicBezTo>
                <a:cubicBezTo>
                  <a:pt x="3405928" y="586088"/>
                  <a:pt x="3444854" y="589300"/>
                  <a:pt x="3483429" y="595086"/>
                </a:cubicBezTo>
                <a:cubicBezTo>
                  <a:pt x="3541636" y="603817"/>
                  <a:pt x="3598809" y="621315"/>
                  <a:pt x="3657600" y="624115"/>
                </a:cubicBezTo>
                <a:lnTo>
                  <a:pt x="3962400" y="638629"/>
                </a:lnTo>
                <a:cubicBezTo>
                  <a:pt x="3991429" y="643467"/>
                  <a:pt x="4020127" y="651118"/>
                  <a:pt x="4049486" y="653143"/>
                </a:cubicBezTo>
                <a:cubicBezTo>
                  <a:pt x="4404486" y="677625"/>
                  <a:pt x="4411052" y="666666"/>
                  <a:pt x="4789714" y="653143"/>
                </a:cubicBezTo>
                <a:cubicBezTo>
                  <a:pt x="4833257" y="648305"/>
                  <a:pt x="4876916" y="644419"/>
                  <a:pt x="4920343" y="638629"/>
                </a:cubicBezTo>
                <a:cubicBezTo>
                  <a:pt x="4949514" y="634740"/>
                  <a:pt x="4978258" y="628005"/>
                  <a:pt x="5007429" y="624115"/>
                </a:cubicBezTo>
                <a:cubicBezTo>
                  <a:pt x="5050855" y="618325"/>
                  <a:pt x="5094514" y="614438"/>
                  <a:pt x="5138057" y="609600"/>
                </a:cubicBezTo>
                <a:cubicBezTo>
                  <a:pt x="5190411" y="574698"/>
                  <a:pt x="5228917" y="553140"/>
                  <a:pt x="5268686" y="493486"/>
                </a:cubicBezTo>
                <a:lnTo>
                  <a:pt x="5326743" y="406400"/>
                </a:lnTo>
                <a:lnTo>
                  <a:pt x="5355772" y="362857"/>
                </a:lnTo>
                <a:cubicBezTo>
                  <a:pt x="5350934" y="324152"/>
                  <a:pt x="5355744" y="282959"/>
                  <a:pt x="5341257" y="246743"/>
                </a:cubicBezTo>
                <a:cubicBezTo>
                  <a:pt x="5330859" y="220748"/>
                  <a:pt x="5274028" y="213128"/>
                  <a:pt x="5254172" y="203200"/>
                </a:cubicBezTo>
                <a:cubicBezTo>
                  <a:pt x="5238570" y="195399"/>
                  <a:pt x="5226569" y="181257"/>
                  <a:pt x="5210629" y="174172"/>
                </a:cubicBezTo>
                <a:cubicBezTo>
                  <a:pt x="5210619" y="174167"/>
                  <a:pt x="5101777" y="137888"/>
                  <a:pt x="5080000" y="130629"/>
                </a:cubicBezTo>
                <a:lnTo>
                  <a:pt x="4992914" y="101600"/>
                </a:lnTo>
                <a:cubicBezTo>
                  <a:pt x="4978400" y="96762"/>
                  <a:pt x="4964463" y="89601"/>
                  <a:pt x="4949372" y="87086"/>
                </a:cubicBezTo>
                <a:lnTo>
                  <a:pt x="4862286" y="72572"/>
                </a:lnTo>
                <a:cubicBezTo>
                  <a:pt x="4791798" y="49075"/>
                  <a:pt x="4769694" y="39706"/>
                  <a:pt x="4673600" y="29029"/>
                </a:cubicBezTo>
                <a:lnTo>
                  <a:pt x="4542972" y="14515"/>
                </a:lnTo>
                <a:cubicBezTo>
                  <a:pt x="4509026" y="10272"/>
                  <a:pt x="4475239" y="4838"/>
                  <a:pt x="4441372" y="0"/>
                </a:cubicBezTo>
                <a:lnTo>
                  <a:pt x="3396343" y="14515"/>
                </a:lnTo>
                <a:cubicBezTo>
                  <a:pt x="3362143" y="15381"/>
                  <a:pt x="3328784" y="25625"/>
                  <a:pt x="3294743" y="29029"/>
                </a:cubicBezTo>
                <a:cubicBezTo>
                  <a:pt x="2579791" y="100523"/>
                  <a:pt x="3503913" y="-663"/>
                  <a:pt x="2975429" y="58057"/>
                </a:cubicBezTo>
                <a:lnTo>
                  <a:pt x="2075543" y="43543"/>
                </a:lnTo>
                <a:cubicBezTo>
                  <a:pt x="1984506" y="43543"/>
                  <a:pt x="1650184" y="65592"/>
                  <a:pt x="1538514" y="72572"/>
                </a:cubicBezTo>
                <a:cubicBezTo>
                  <a:pt x="1394029" y="101469"/>
                  <a:pt x="1442447" y="95343"/>
                  <a:pt x="1204686" y="101600"/>
                </a:cubicBezTo>
                <a:lnTo>
                  <a:pt x="362857" y="116115"/>
                </a:lnTo>
                <a:cubicBezTo>
                  <a:pt x="314476" y="120953"/>
                  <a:pt x="265504" y="121669"/>
                  <a:pt x="217714" y="130629"/>
                </a:cubicBezTo>
                <a:cubicBezTo>
                  <a:pt x="187640" y="136268"/>
                  <a:pt x="159657" y="149981"/>
                  <a:pt x="130629" y="159657"/>
                </a:cubicBezTo>
                <a:cubicBezTo>
                  <a:pt x="70540" y="179687"/>
                  <a:pt x="99813" y="165687"/>
                  <a:pt x="43543" y="203200"/>
                </a:cubicBezTo>
                <a:lnTo>
                  <a:pt x="14514" y="290286"/>
                </a:lnTo>
                <a:lnTo>
                  <a:pt x="0" y="333829"/>
                </a:lnTo>
                <a:cubicBezTo>
                  <a:pt x="4838" y="387048"/>
                  <a:pt x="-1201" y="442411"/>
                  <a:pt x="14514" y="493486"/>
                </a:cubicBezTo>
                <a:cubicBezTo>
                  <a:pt x="19644" y="510159"/>
                  <a:pt x="42116" y="515430"/>
                  <a:pt x="58057" y="522515"/>
                </a:cubicBezTo>
                <a:cubicBezTo>
                  <a:pt x="125362" y="552428"/>
                  <a:pt x="173253" y="558321"/>
                  <a:pt x="246743" y="566057"/>
                </a:cubicBezTo>
                <a:cubicBezTo>
                  <a:pt x="463523" y="588876"/>
                  <a:pt x="597147" y="586649"/>
                  <a:pt x="841829" y="595086"/>
                </a:cubicBezTo>
                <a:cubicBezTo>
                  <a:pt x="967619" y="590248"/>
                  <a:pt x="1093317" y="580572"/>
                  <a:pt x="1219200" y="580572"/>
                </a:cubicBezTo>
                <a:cubicBezTo>
                  <a:pt x="1282281" y="580572"/>
                  <a:pt x="1344954" y="590746"/>
                  <a:pt x="1407886" y="595086"/>
                </a:cubicBezTo>
                <a:lnTo>
                  <a:pt x="1640114" y="609600"/>
                </a:lnTo>
                <a:lnTo>
                  <a:pt x="1857829" y="595086"/>
                </a:lnTo>
                <a:cubicBezTo>
                  <a:pt x="1974003" y="586150"/>
                  <a:pt x="2089655" y="566057"/>
                  <a:pt x="2206172" y="566057"/>
                </a:cubicBezTo>
                <a:lnTo>
                  <a:pt x="2394857" y="566057"/>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3695922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72152" y="1219200"/>
            <a:ext cx="7772400" cy="4857750"/>
          </a:xfrm>
          <a:prstGeom prst="rect">
            <a:avLst/>
          </a:prstGeom>
          <a:noFill/>
          <a:ln w="9525">
            <a:noFill/>
            <a:miter lim="800000"/>
            <a:headEnd/>
            <a:tailEnd/>
          </a:ln>
        </p:spPr>
      </p:pic>
      <p:sp>
        <p:nvSpPr>
          <p:cNvPr id="3" name="Rectangle 2"/>
          <p:cNvSpPr>
            <a:spLocks noChangeArrowheads="1"/>
          </p:cNvSpPr>
          <p:nvPr/>
        </p:nvSpPr>
        <p:spPr bwMode="auto">
          <a:xfrm>
            <a:off x="3226147" y="6551842"/>
            <a:ext cx="268535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https://en.wikipedia.org/wiki/Germanic_peoples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5190248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72400" cy="578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3449767" y="6551842"/>
            <a:ext cx="223811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https://en.wikipedia.org/wiki/Lombards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22826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62,390,364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(July 2021 est.)</a:t>
            </a:r>
          </a:p>
        </p:txBody>
      </p:sp>
    </p:spTree>
    <p:extLst>
      <p:ext uri="{BB962C8B-B14F-4D97-AF65-F5344CB8AC3E}">
        <p14:creationId xmlns:p14="http://schemas.microsoft.com/office/powerpoint/2010/main" val="3424543262"/>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96279"/>
            <a:ext cx="7315200" cy="41997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1324501" y="3870937"/>
            <a:ext cx="6480484" cy="734447"/>
          </a:xfrm>
          <a:custGeom>
            <a:avLst/>
            <a:gdLst>
              <a:gd name="connsiteX0" fmla="*/ 2191657 w 5355772"/>
              <a:gd name="connsiteY0" fmla="*/ 595086 h 667679"/>
              <a:gd name="connsiteX1" fmla="*/ 2278743 w 5355772"/>
              <a:gd name="connsiteY1" fmla="*/ 580572 h 667679"/>
              <a:gd name="connsiteX2" fmla="*/ 2336800 w 5355772"/>
              <a:gd name="connsiteY2" fmla="*/ 566057 h 667679"/>
              <a:gd name="connsiteX3" fmla="*/ 2525486 w 5355772"/>
              <a:gd name="connsiteY3" fmla="*/ 551543 h 667679"/>
              <a:gd name="connsiteX4" fmla="*/ 3280229 w 5355772"/>
              <a:gd name="connsiteY4" fmla="*/ 566057 h 667679"/>
              <a:gd name="connsiteX5" fmla="*/ 3367314 w 5355772"/>
              <a:gd name="connsiteY5" fmla="*/ 580572 h 667679"/>
              <a:gd name="connsiteX6" fmla="*/ 3483429 w 5355772"/>
              <a:gd name="connsiteY6" fmla="*/ 595086 h 667679"/>
              <a:gd name="connsiteX7" fmla="*/ 3657600 w 5355772"/>
              <a:gd name="connsiteY7" fmla="*/ 624115 h 667679"/>
              <a:gd name="connsiteX8" fmla="*/ 3962400 w 5355772"/>
              <a:gd name="connsiteY8" fmla="*/ 638629 h 667679"/>
              <a:gd name="connsiteX9" fmla="*/ 4049486 w 5355772"/>
              <a:gd name="connsiteY9" fmla="*/ 653143 h 667679"/>
              <a:gd name="connsiteX10" fmla="*/ 4789714 w 5355772"/>
              <a:gd name="connsiteY10" fmla="*/ 653143 h 667679"/>
              <a:gd name="connsiteX11" fmla="*/ 4920343 w 5355772"/>
              <a:gd name="connsiteY11" fmla="*/ 638629 h 667679"/>
              <a:gd name="connsiteX12" fmla="*/ 5007429 w 5355772"/>
              <a:gd name="connsiteY12" fmla="*/ 624115 h 667679"/>
              <a:gd name="connsiteX13" fmla="*/ 5138057 w 5355772"/>
              <a:gd name="connsiteY13" fmla="*/ 609600 h 667679"/>
              <a:gd name="connsiteX14" fmla="*/ 5268686 w 5355772"/>
              <a:gd name="connsiteY14" fmla="*/ 493486 h 667679"/>
              <a:gd name="connsiteX15" fmla="*/ 5326743 w 5355772"/>
              <a:gd name="connsiteY15" fmla="*/ 406400 h 667679"/>
              <a:gd name="connsiteX16" fmla="*/ 5355772 w 5355772"/>
              <a:gd name="connsiteY16" fmla="*/ 362857 h 667679"/>
              <a:gd name="connsiteX17" fmla="*/ 5341257 w 5355772"/>
              <a:gd name="connsiteY17" fmla="*/ 246743 h 667679"/>
              <a:gd name="connsiteX18" fmla="*/ 5254172 w 5355772"/>
              <a:gd name="connsiteY18" fmla="*/ 203200 h 667679"/>
              <a:gd name="connsiteX19" fmla="*/ 5210629 w 5355772"/>
              <a:gd name="connsiteY19" fmla="*/ 174172 h 667679"/>
              <a:gd name="connsiteX20" fmla="*/ 5080000 w 5355772"/>
              <a:gd name="connsiteY20" fmla="*/ 130629 h 667679"/>
              <a:gd name="connsiteX21" fmla="*/ 4992914 w 5355772"/>
              <a:gd name="connsiteY21" fmla="*/ 101600 h 667679"/>
              <a:gd name="connsiteX22" fmla="*/ 4949372 w 5355772"/>
              <a:gd name="connsiteY22" fmla="*/ 87086 h 667679"/>
              <a:gd name="connsiteX23" fmla="*/ 4862286 w 5355772"/>
              <a:gd name="connsiteY23" fmla="*/ 72572 h 667679"/>
              <a:gd name="connsiteX24" fmla="*/ 4673600 w 5355772"/>
              <a:gd name="connsiteY24" fmla="*/ 29029 h 667679"/>
              <a:gd name="connsiteX25" fmla="*/ 4542972 w 5355772"/>
              <a:gd name="connsiteY25" fmla="*/ 14515 h 667679"/>
              <a:gd name="connsiteX26" fmla="*/ 4441372 w 5355772"/>
              <a:gd name="connsiteY26" fmla="*/ 0 h 667679"/>
              <a:gd name="connsiteX27" fmla="*/ 3396343 w 5355772"/>
              <a:gd name="connsiteY27" fmla="*/ 14515 h 667679"/>
              <a:gd name="connsiteX28" fmla="*/ 3294743 w 5355772"/>
              <a:gd name="connsiteY28" fmla="*/ 29029 h 667679"/>
              <a:gd name="connsiteX29" fmla="*/ 2975429 w 5355772"/>
              <a:gd name="connsiteY29" fmla="*/ 58057 h 667679"/>
              <a:gd name="connsiteX30" fmla="*/ 2075543 w 5355772"/>
              <a:gd name="connsiteY30" fmla="*/ 43543 h 667679"/>
              <a:gd name="connsiteX31" fmla="*/ 1538514 w 5355772"/>
              <a:gd name="connsiteY31" fmla="*/ 72572 h 667679"/>
              <a:gd name="connsiteX32" fmla="*/ 1204686 w 5355772"/>
              <a:gd name="connsiteY32" fmla="*/ 101600 h 667679"/>
              <a:gd name="connsiteX33" fmla="*/ 362857 w 5355772"/>
              <a:gd name="connsiteY33" fmla="*/ 116115 h 667679"/>
              <a:gd name="connsiteX34" fmla="*/ 217714 w 5355772"/>
              <a:gd name="connsiteY34" fmla="*/ 130629 h 667679"/>
              <a:gd name="connsiteX35" fmla="*/ 130629 w 5355772"/>
              <a:gd name="connsiteY35" fmla="*/ 159657 h 667679"/>
              <a:gd name="connsiteX36" fmla="*/ 43543 w 5355772"/>
              <a:gd name="connsiteY36" fmla="*/ 203200 h 667679"/>
              <a:gd name="connsiteX37" fmla="*/ 14514 w 5355772"/>
              <a:gd name="connsiteY37" fmla="*/ 290286 h 667679"/>
              <a:gd name="connsiteX38" fmla="*/ 0 w 5355772"/>
              <a:gd name="connsiteY38" fmla="*/ 333829 h 667679"/>
              <a:gd name="connsiteX39" fmla="*/ 14514 w 5355772"/>
              <a:gd name="connsiteY39" fmla="*/ 493486 h 667679"/>
              <a:gd name="connsiteX40" fmla="*/ 58057 w 5355772"/>
              <a:gd name="connsiteY40" fmla="*/ 522515 h 667679"/>
              <a:gd name="connsiteX41" fmla="*/ 246743 w 5355772"/>
              <a:gd name="connsiteY41" fmla="*/ 566057 h 667679"/>
              <a:gd name="connsiteX42" fmla="*/ 841829 w 5355772"/>
              <a:gd name="connsiteY42" fmla="*/ 595086 h 667679"/>
              <a:gd name="connsiteX43" fmla="*/ 1219200 w 5355772"/>
              <a:gd name="connsiteY43" fmla="*/ 580572 h 667679"/>
              <a:gd name="connsiteX44" fmla="*/ 1407886 w 5355772"/>
              <a:gd name="connsiteY44" fmla="*/ 595086 h 667679"/>
              <a:gd name="connsiteX45" fmla="*/ 1640114 w 5355772"/>
              <a:gd name="connsiteY45" fmla="*/ 609600 h 667679"/>
              <a:gd name="connsiteX46" fmla="*/ 1857829 w 5355772"/>
              <a:gd name="connsiteY46" fmla="*/ 595086 h 667679"/>
              <a:gd name="connsiteX47" fmla="*/ 2206172 w 5355772"/>
              <a:gd name="connsiteY47" fmla="*/ 566057 h 667679"/>
              <a:gd name="connsiteX48" fmla="*/ 2394857 w 5355772"/>
              <a:gd name="connsiteY48" fmla="*/ 566057 h 66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55772" h="667679">
                <a:moveTo>
                  <a:pt x="2191657" y="595086"/>
                </a:moveTo>
                <a:cubicBezTo>
                  <a:pt x="2220686" y="590248"/>
                  <a:pt x="2249885" y="586344"/>
                  <a:pt x="2278743" y="580572"/>
                </a:cubicBezTo>
                <a:cubicBezTo>
                  <a:pt x="2298304" y="576660"/>
                  <a:pt x="2316989" y="568388"/>
                  <a:pt x="2336800" y="566057"/>
                </a:cubicBezTo>
                <a:cubicBezTo>
                  <a:pt x="2399449" y="558686"/>
                  <a:pt x="2462591" y="556381"/>
                  <a:pt x="2525486" y="551543"/>
                </a:cubicBezTo>
                <a:lnTo>
                  <a:pt x="3280229" y="566057"/>
                </a:lnTo>
                <a:cubicBezTo>
                  <a:pt x="3309640" y="567071"/>
                  <a:pt x="3338181" y="576410"/>
                  <a:pt x="3367314" y="580572"/>
                </a:cubicBezTo>
                <a:cubicBezTo>
                  <a:pt x="3405928" y="586088"/>
                  <a:pt x="3444854" y="589300"/>
                  <a:pt x="3483429" y="595086"/>
                </a:cubicBezTo>
                <a:cubicBezTo>
                  <a:pt x="3541636" y="603817"/>
                  <a:pt x="3598809" y="621315"/>
                  <a:pt x="3657600" y="624115"/>
                </a:cubicBezTo>
                <a:lnTo>
                  <a:pt x="3962400" y="638629"/>
                </a:lnTo>
                <a:cubicBezTo>
                  <a:pt x="3991429" y="643467"/>
                  <a:pt x="4020127" y="651118"/>
                  <a:pt x="4049486" y="653143"/>
                </a:cubicBezTo>
                <a:cubicBezTo>
                  <a:pt x="4404486" y="677625"/>
                  <a:pt x="4411052" y="666666"/>
                  <a:pt x="4789714" y="653143"/>
                </a:cubicBezTo>
                <a:cubicBezTo>
                  <a:pt x="4833257" y="648305"/>
                  <a:pt x="4876916" y="644419"/>
                  <a:pt x="4920343" y="638629"/>
                </a:cubicBezTo>
                <a:cubicBezTo>
                  <a:pt x="4949514" y="634740"/>
                  <a:pt x="4978258" y="628005"/>
                  <a:pt x="5007429" y="624115"/>
                </a:cubicBezTo>
                <a:cubicBezTo>
                  <a:pt x="5050855" y="618325"/>
                  <a:pt x="5094514" y="614438"/>
                  <a:pt x="5138057" y="609600"/>
                </a:cubicBezTo>
                <a:cubicBezTo>
                  <a:pt x="5190411" y="574698"/>
                  <a:pt x="5228917" y="553140"/>
                  <a:pt x="5268686" y="493486"/>
                </a:cubicBezTo>
                <a:lnTo>
                  <a:pt x="5326743" y="406400"/>
                </a:lnTo>
                <a:lnTo>
                  <a:pt x="5355772" y="362857"/>
                </a:lnTo>
                <a:cubicBezTo>
                  <a:pt x="5350934" y="324152"/>
                  <a:pt x="5355744" y="282959"/>
                  <a:pt x="5341257" y="246743"/>
                </a:cubicBezTo>
                <a:cubicBezTo>
                  <a:pt x="5330859" y="220748"/>
                  <a:pt x="5274028" y="213128"/>
                  <a:pt x="5254172" y="203200"/>
                </a:cubicBezTo>
                <a:cubicBezTo>
                  <a:pt x="5238570" y="195399"/>
                  <a:pt x="5226569" y="181257"/>
                  <a:pt x="5210629" y="174172"/>
                </a:cubicBezTo>
                <a:cubicBezTo>
                  <a:pt x="5210619" y="174167"/>
                  <a:pt x="5101777" y="137888"/>
                  <a:pt x="5080000" y="130629"/>
                </a:cubicBezTo>
                <a:lnTo>
                  <a:pt x="4992914" y="101600"/>
                </a:lnTo>
                <a:cubicBezTo>
                  <a:pt x="4978400" y="96762"/>
                  <a:pt x="4964463" y="89601"/>
                  <a:pt x="4949372" y="87086"/>
                </a:cubicBezTo>
                <a:lnTo>
                  <a:pt x="4862286" y="72572"/>
                </a:lnTo>
                <a:cubicBezTo>
                  <a:pt x="4791798" y="49075"/>
                  <a:pt x="4769694" y="39706"/>
                  <a:pt x="4673600" y="29029"/>
                </a:cubicBezTo>
                <a:lnTo>
                  <a:pt x="4542972" y="14515"/>
                </a:lnTo>
                <a:cubicBezTo>
                  <a:pt x="4509026" y="10272"/>
                  <a:pt x="4475239" y="4838"/>
                  <a:pt x="4441372" y="0"/>
                </a:cubicBezTo>
                <a:lnTo>
                  <a:pt x="3396343" y="14515"/>
                </a:lnTo>
                <a:cubicBezTo>
                  <a:pt x="3362143" y="15381"/>
                  <a:pt x="3328784" y="25625"/>
                  <a:pt x="3294743" y="29029"/>
                </a:cubicBezTo>
                <a:cubicBezTo>
                  <a:pt x="2579791" y="100523"/>
                  <a:pt x="3503913" y="-663"/>
                  <a:pt x="2975429" y="58057"/>
                </a:cubicBezTo>
                <a:lnTo>
                  <a:pt x="2075543" y="43543"/>
                </a:lnTo>
                <a:cubicBezTo>
                  <a:pt x="1984506" y="43543"/>
                  <a:pt x="1650184" y="65592"/>
                  <a:pt x="1538514" y="72572"/>
                </a:cubicBezTo>
                <a:cubicBezTo>
                  <a:pt x="1394029" y="101469"/>
                  <a:pt x="1442447" y="95343"/>
                  <a:pt x="1204686" y="101600"/>
                </a:cubicBezTo>
                <a:lnTo>
                  <a:pt x="362857" y="116115"/>
                </a:lnTo>
                <a:cubicBezTo>
                  <a:pt x="314476" y="120953"/>
                  <a:pt x="265504" y="121669"/>
                  <a:pt x="217714" y="130629"/>
                </a:cubicBezTo>
                <a:cubicBezTo>
                  <a:pt x="187640" y="136268"/>
                  <a:pt x="159657" y="149981"/>
                  <a:pt x="130629" y="159657"/>
                </a:cubicBezTo>
                <a:cubicBezTo>
                  <a:pt x="70540" y="179687"/>
                  <a:pt x="99813" y="165687"/>
                  <a:pt x="43543" y="203200"/>
                </a:cubicBezTo>
                <a:lnTo>
                  <a:pt x="14514" y="290286"/>
                </a:lnTo>
                <a:lnTo>
                  <a:pt x="0" y="333829"/>
                </a:lnTo>
                <a:cubicBezTo>
                  <a:pt x="4838" y="387048"/>
                  <a:pt x="-1201" y="442411"/>
                  <a:pt x="14514" y="493486"/>
                </a:cubicBezTo>
                <a:cubicBezTo>
                  <a:pt x="19644" y="510159"/>
                  <a:pt x="42116" y="515430"/>
                  <a:pt x="58057" y="522515"/>
                </a:cubicBezTo>
                <a:cubicBezTo>
                  <a:pt x="125362" y="552428"/>
                  <a:pt x="173253" y="558321"/>
                  <a:pt x="246743" y="566057"/>
                </a:cubicBezTo>
                <a:cubicBezTo>
                  <a:pt x="463523" y="588876"/>
                  <a:pt x="597147" y="586649"/>
                  <a:pt x="841829" y="595086"/>
                </a:cubicBezTo>
                <a:cubicBezTo>
                  <a:pt x="967619" y="590248"/>
                  <a:pt x="1093317" y="580572"/>
                  <a:pt x="1219200" y="580572"/>
                </a:cubicBezTo>
                <a:cubicBezTo>
                  <a:pt x="1282281" y="580572"/>
                  <a:pt x="1344954" y="590746"/>
                  <a:pt x="1407886" y="595086"/>
                </a:cubicBezTo>
                <a:lnTo>
                  <a:pt x="1640114" y="609600"/>
                </a:lnTo>
                <a:lnTo>
                  <a:pt x="1857829" y="595086"/>
                </a:lnTo>
                <a:cubicBezTo>
                  <a:pt x="1974003" y="586150"/>
                  <a:pt x="2089655" y="566057"/>
                  <a:pt x="2206172" y="566057"/>
                </a:cubicBezTo>
                <a:lnTo>
                  <a:pt x="2394857" y="566057"/>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9974061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652463"/>
            <a:ext cx="7772400" cy="5546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2426250" y="6551842"/>
            <a:ext cx="42851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https://en.wikipedia.org/wiki/Kingdom_of_Italy_%28Holy_Roman_Empire%29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98312956"/>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89506" name="Picture 2"/>
          <p:cNvPicPr>
            <a:picLocks noChangeAspect="1" noChangeArrowheads="1"/>
          </p:cNvPicPr>
          <p:nvPr/>
        </p:nvPicPr>
        <p:blipFill>
          <a:blip r:embed="rId3" cstate="print"/>
          <a:srcRect/>
          <a:stretch>
            <a:fillRect/>
          </a:stretch>
        </p:blipFill>
        <p:spPr bwMode="auto">
          <a:xfrm>
            <a:off x="672152" y="990600"/>
            <a:ext cx="7772400" cy="4857750"/>
          </a:xfrm>
          <a:prstGeom prst="rect">
            <a:avLst/>
          </a:prstGeom>
          <a:noFill/>
          <a:ln w="9525">
            <a:noFill/>
            <a:miter lim="800000"/>
            <a:headEnd/>
            <a:tailEnd/>
          </a:ln>
        </p:spPr>
      </p:pic>
    </p:spTree>
    <p:extLst>
      <p:ext uri="{BB962C8B-B14F-4D97-AF65-F5344CB8AC3E}">
        <p14:creationId xmlns:p14="http://schemas.microsoft.com/office/powerpoint/2010/main" val="357636158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514600"/>
            <a:ext cx="7315200" cy="294436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1524000" y="3246847"/>
            <a:ext cx="5891348" cy="686525"/>
          </a:xfrm>
          <a:custGeom>
            <a:avLst/>
            <a:gdLst>
              <a:gd name="connsiteX0" fmla="*/ 2757714 w 5355771"/>
              <a:gd name="connsiteY0" fmla="*/ 566057 h 624114"/>
              <a:gd name="connsiteX1" fmla="*/ 3106057 w 5355771"/>
              <a:gd name="connsiteY1" fmla="*/ 595086 h 624114"/>
              <a:gd name="connsiteX2" fmla="*/ 3222171 w 5355771"/>
              <a:gd name="connsiteY2" fmla="*/ 609600 h 624114"/>
              <a:gd name="connsiteX3" fmla="*/ 3541485 w 5355771"/>
              <a:gd name="connsiteY3" fmla="*/ 595086 h 624114"/>
              <a:gd name="connsiteX4" fmla="*/ 3643085 w 5355771"/>
              <a:gd name="connsiteY4" fmla="*/ 580571 h 624114"/>
              <a:gd name="connsiteX5" fmla="*/ 3773714 w 5355771"/>
              <a:gd name="connsiteY5" fmla="*/ 566057 h 624114"/>
              <a:gd name="connsiteX6" fmla="*/ 4005942 w 5355771"/>
              <a:gd name="connsiteY6" fmla="*/ 537029 h 624114"/>
              <a:gd name="connsiteX7" fmla="*/ 4165600 w 5355771"/>
              <a:gd name="connsiteY7" fmla="*/ 551543 h 624114"/>
              <a:gd name="connsiteX8" fmla="*/ 4209142 w 5355771"/>
              <a:gd name="connsiteY8" fmla="*/ 566057 h 624114"/>
              <a:gd name="connsiteX9" fmla="*/ 4325257 w 5355771"/>
              <a:gd name="connsiteY9" fmla="*/ 580571 h 624114"/>
              <a:gd name="connsiteX10" fmla="*/ 4412342 w 5355771"/>
              <a:gd name="connsiteY10" fmla="*/ 595086 h 624114"/>
              <a:gd name="connsiteX11" fmla="*/ 4470400 w 5355771"/>
              <a:gd name="connsiteY11" fmla="*/ 609600 h 624114"/>
              <a:gd name="connsiteX12" fmla="*/ 4934857 w 5355771"/>
              <a:gd name="connsiteY12" fmla="*/ 624114 h 624114"/>
              <a:gd name="connsiteX13" fmla="*/ 5196114 w 5355771"/>
              <a:gd name="connsiteY13" fmla="*/ 609600 h 624114"/>
              <a:gd name="connsiteX14" fmla="*/ 5254171 w 5355771"/>
              <a:gd name="connsiteY14" fmla="*/ 595086 h 624114"/>
              <a:gd name="connsiteX15" fmla="*/ 5283200 w 5355771"/>
              <a:gd name="connsiteY15" fmla="*/ 551543 h 624114"/>
              <a:gd name="connsiteX16" fmla="*/ 5341257 w 5355771"/>
              <a:gd name="connsiteY16" fmla="*/ 406400 h 624114"/>
              <a:gd name="connsiteX17" fmla="*/ 5355771 w 5355771"/>
              <a:gd name="connsiteY17" fmla="*/ 348343 h 624114"/>
              <a:gd name="connsiteX18" fmla="*/ 5297714 w 5355771"/>
              <a:gd name="connsiteY18" fmla="*/ 232229 h 624114"/>
              <a:gd name="connsiteX19" fmla="*/ 5254171 w 5355771"/>
              <a:gd name="connsiteY19" fmla="*/ 217714 h 624114"/>
              <a:gd name="connsiteX20" fmla="*/ 5196114 w 5355771"/>
              <a:gd name="connsiteY20" fmla="*/ 188686 h 624114"/>
              <a:gd name="connsiteX21" fmla="*/ 5065485 w 5355771"/>
              <a:gd name="connsiteY21" fmla="*/ 145143 h 624114"/>
              <a:gd name="connsiteX22" fmla="*/ 5021942 w 5355771"/>
              <a:gd name="connsiteY22" fmla="*/ 130629 h 624114"/>
              <a:gd name="connsiteX23" fmla="*/ 4978400 w 5355771"/>
              <a:gd name="connsiteY23" fmla="*/ 101600 h 624114"/>
              <a:gd name="connsiteX24" fmla="*/ 4920342 w 5355771"/>
              <a:gd name="connsiteY24" fmla="*/ 87086 h 624114"/>
              <a:gd name="connsiteX25" fmla="*/ 4775200 w 5355771"/>
              <a:gd name="connsiteY25" fmla="*/ 58057 h 624114"/>
              <a:gd name="connsiteX26" fmla="*/ 4644571 w 5355771"/>
              <a:gd name="connsiteY26" fmla="*/ 29029 h 624114"/>
              <a:gd name="connsiteX27" fmla="*/ 4325257 w 5355771"/>
              <a:gd name="connsiteY27" fmla="*/ 14514 h 624114"/>
              <a:gd name="connsiteX28" fmla="*/ 4078514 w 5355771"/>
              <a:gd name="connsiteY28" fmla="*/ 0 h 624114"/>
              <a:gd name="connsiteX29" fmla="*/ 3410857 w 5355771"/>
              <a:gd name="connsiteY29" fmla="*/ 14514 h 624114"/>
              <a:gd name="connsiteX30" fmla="*/ 3323771 w 5355771"/>
              <a:gd name="connsiteY30" fmla="*/ 29029 h 624114"/>
              <a:gd name="connsiteX31" fmla="*/ 3077028 w 5355771"/>
              <a:gd name="connsiteY31" fmla="*/ 43543 h 624114"/>
              <a:gd name="connsiteX32" fmla="*/ 2902857 w 5355771"/>
              <a:gd name="connsiteY32" fmla="*/ 58057 h 624114"/>
              <a:gd name="connsiteX33" fmla="*/ 2656114 w 5355771"/>
              <a:gd name="connsiteY33" fmla="*/ 72571 h 624114"/>
              <a:gd name="connsiteX34" fmla="*/ 2452914 w 5355771"/>
              <a:gd name="connsiteY34" fmla="*/ 87086 h 624114"/>
              <a:gd name="connsiteX35" fmla="*/ 1465942 w 5355771"/>
              <a:gd name="connsiteY35" fmla="*/ 72571 h 624114"/>
              <a:gd name="connsiteX36" fmla="*/ 1320800 w 5355771"/>
              <a:gd name="connsiteY36" fmla="*/ 58057 h 624114"/>
              <a:gd name="connsiteX37" fmla="*/ 464457 w 5355771"/>
              <a:gd name="connsiteY37" fmla="*/ 72571 h 624114"/>
              <a:gd name="connsiteX38" fmla="*/ 391885 w 5355771"/>
              <a:gd name="connsiteY38" fmla="*/ 87086 h 624114"/>
              <a:gd name="connsiteX39" fmla="*/ 290285 w 5355771"/>
              <a:gd name="connsiteY39" fmla="*/ 101600 h 624114"/>
              <a:gd name="connsiteX40" fmla="*/ 203200 w 5355771"/>
              <a:gd name="connsiteY40" fmla="*/ 130629 h 624114"/>
              <a:gd name="connsiteX41" fmla="*/ 116114 w 5355771"/>
              <a:gd name="connsiteY41" fmla="*/ 174171 h 624114"/>
              <a:gd name="connsiteX42" fmla="*/ 72571 w 5355771"/>
              <a:gd name="connsiteY42" fmla="*/ 203200 h 624114"/>
              <a:gd name="connsiteX43" fmla="*/ 29028 w 5355771"/>
              <a:gd name="connsiteY43" fmla="*/ 217714 h 624114"/>
              <a:gd name="connsiteX44" fmla="*/ 0 w 5355771"/>
              <a:gd name="connsiteY44" fmla="*/ 261257 h 624114"/>
              <a:gd name="connsiteX45" fmla="*/ 14514 w 5355771"/>
              <a:gd name="connsiteY45" fmla="*/ 406400 h 624114"/>
              <a:gd name="connsiteX46" fmla="*/ 87085 w 5355771"/>
              <a:gd name="connsiteY46" fmla="*/ 478971 h 624114"/>
              <a:gd name="connsiteX47" fmla="*/ 130628 w 5355771"/>
              <a:gd name="connsiteY47" fmla="*/ 522514 h 624114"/>
              <a:gd name="connsiteX48" fmla="*/ 275771 w 5355771"/>
              <a:gd name="connsiteY48" fmla="*/ 566057 h 624114"/>
              <a:gd name="connsiteX49" fmla="*/ 508000 w 5355771"/>
              <a:gd name="connsiteY49" fmla="*/ 580571 h 624114"/>
              <a:gd name="connsiteX50" fmla="*/ 1204685 w 5355771"/>
              <a:gd name="connsiteY50" fmla="*/ 624114 h 624114"/>
              <a:gd name="connsiteX51" fmla="*/ 1553028 w 5355771"/>
              <a:gd name="connsiteY51" fmla="*/ 609600 h 624114"/>
              <a:gd name="connsiteX52" fmla="*/ 1625600 w 5355771"/>
              <a:gd name="connsiteY52" fmla="*/ 595086 h 624114"/>
              <a:gd name="connsiteX53" fmla="*/ 1872342 w 5355771"/>
              <a:gd name="connsiteY53" fmla="*/ 580571 h 624114"/>
              <a:gd name="connsiteX54" fmla="*/ 1915885 w 5355771"/>
              <a:gd name="connsiteY54" fmla="*/ 566057 h 624114"/>
              <a:gd name="connsiteX55" fmla="*/ 2365828 w 5355771"/>
              <a:gd name="connsiteY55" fmla="*/ 595086 h 624114"/>
              <a:gd name="connsiteX56" fmla="*/ 2902857 w 5355771"/>
              <a:gd name="connsiteY56" fmla="*/ 566057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355771" h="624114">
                <a:moveTo>
                  <a:pt x="2757714" y="566057"/>
                </a:moveTo>
                <a:cubicBezTo>
                  <a:pt x="2866706" y="574441"/>
                  <a:pt x="2996227" y="583525"/>
                  <a:pt x="3106057" y="595086"/>
                </a:cubicBezTo>
                <a:cubicBezTo>
                  <a:pt x="3144849" y="599169"/>
                  <a:pt x="3183466" y="604762"/>
                  <a:pt x="3222171" y="609600"/>
                </a:cubicBezTo>
                <a:cubicBezTo>
                  <a:pt x="3328609" y="604762"/>
                  <a:pt x="3435190" y="602417"/>
                  <a:pt x="3541485" y="595086"/>
                </a:cubicBezTo>
                <a:cubicBezTo>
                  <a:pt x="3575614" y="592732"/>
                  <a:pt x="3609139" y="584814"/>
                  <a:pt x="3643085" y="580571"/>
                </a:cubicBezTo>
                <a:cubicBezTo>
                  <a:pt x="3686558" y="575137"/>
                  <a:pt x="3730215" y="571277"/>
                  <a:pt x="3773714" y="566057"/>
                </a:cubicBezTo>
                <a:lnTo>
                  <a:pt x="4005942" y="537029"/>
                </a:lnTo>
                <a:cubicBezTo>
                  <a:pt x="4059161" y="541867"/>
                  <a:pt x="4112698" y="543986"/>
                  <a:pt x="4165600" y="551543"/>
                </a:cubicBezTo>
                <a:cubicBezTo>
                  <a:pt x="4180745" y="553707"/>
                  <a:pt x="4194090" y="563320"/>
                  <a:pt x="4209142" y="566057"/>
                </a:cubicBezTo>
                <a:cubicBezTo>
                  <a:pt x="4247519" y="573035"/>
                  <a:pt x="4286643" y="575055"/>
                  <a:pt x="4325257" y="580571"/>
                </a:cubicBezTo>
                <a:cubicBezTo>
                  <a:pt x="4354390" y="584733"/>
                  <a:pt x="4383485" y="589314"/>
                  <a:pt x="4412342" y="595086"/>
                </a:cubicBezTo>
                <a:cubicBezTo>
                  <a:pt x="4431903" y="598998"/>
                  <a:pt x="4450482" y="608493"/>
                  <a:pt x="4470400" y="609600"/>
                </a:cubicBezTo>
                <a:cubicBezTo>
                  <a:pt x="4625056" y="618192"/>
                  <a:pt x="4780038" y="619276"/>
                  <a:pt x="4934857" y="624114"/>
                </a:cubicBezTo>
                <a:cubicBezTo>
                  <a:pt x="5021943" y="619276"/>
                  <a:pt x="5109252" y="617496"/>
                  <a:pt x="5196114" y="609600"/>
                </a:cubicBezTo>
                <a:cubicBezTo>
                  <a:pt x="5215980" y="607794"/>
                  <a:pt x="5237573" y="606151"/>
                  <a:pt x="5254171" y="595086"/>
                </a:cubicBezTo>
                <a:cubicBezTo>
                  <a:pt x="5268685" y="585410"/>
                  <a:pt x="5273524" y="566057"/>
                  <a:pt x="5283200" y="551543"/>
                </a:cubicBezTo>
                <a:cubicBezTo>
                  <a:pt x="5319070" y="443931"/>
                  <a:pt x="5298544" y="491825"/>
                  <a:pt x="5341257" y="406400"/>
                </a:cubicBezTo>
                <a:cubicBezTo>
                  <a:pt x="5346095" y="387048"/>
                  <a:pt x="5355771" y="368291"/>
                  <a:pt x="5355771" y="348343"/>
                </a:cubicBezTo>
                <a:cubicBezTo>
                  <a:pt x="5355771" y="292434"/>
                  <a:pt x="5343276" y="262603"/>
                  <a:pt x="5297714" y="232229"/>
                </a:cubicBezTo>
                <a:cubicBezTo>
                  <a:pt x="5284984" y="223742"/>
                  <a:pt x="5268233" y="223741"/>
                  <a:pt x="5254171" y="217714"/>
                </a:cubicBezTo>
                <a:cubicBezTo>
                  <a:pt x="5234284" y="209191"/>
                  <a:pt x="5216203" y="196722"/>
                  <a:pt x="5196114" y="188686"/>
                </a:cubicBezTo>
                <a:cubicBezTo>
                  <a:pt x="5196097" y="188679"/>
                  <a:pt x="5087266" y="152403"/>
                  <a:pt x="5065485" y="145143"/>
                </a:cubicBezTo>
                <a:lnTo>
                  <a:pt x="5021942" y="130629"/>
                </a:lnTo>
                <a:cubicBezTo>
                  <a:pt x="5007428" y="120953"/>
                  <a:pt x="4994433" y="108471"/>
                  <a:pt x="4978400" y="101600"/>
                </a:cubicBezTo>
                <a:cubicBezTo>
                  <a:pt x="4960065" y="93742"/>
                  <a:pt x="4939523" y="92566"/>
                  <a:pt x="4920342" y="87086"/>
                </a:cubicBezTo>
                <a:cubicBezTo>
                  <a:pt x="4789927" y="49824"/>
                  <a:pt x="5013631" y="101407"/>
                  <a:pt x="4775200" y="58057"/>
                </a:cubicBezTo>
                <a:cubicBezTo>
                  <a:pt x="4728398" y="49548"/>
                  <a:pt x="4693185" y="32630"/>
                  <a:pt x="4644571" y="29029"/>
                </a:cubicBezTo>
                <a:cubicBezTo>
                  <a:pt x="4538314" y="21158"/>
                  <a:pt x="4431665" y="19971"/>
                  <a:pt x="4325257" y="14514"/>
                </a:cubicBezTo>
                <a:lnTo>
                  <a:pt x="4078514" y="0"/>
                </a:lnTo>
                <a:lnTo>
                  <a:pt x="3410857" y="14514"/>
                </a:lnTo>
                <a:cubicBezTo>
                  <a:pt x="3381450" y="15645"/>
                  <a:pt x="3353089" y="26480"/>
                  <a:pt x="3323771" y="29029"/>
                </a:cubicBezTo>
                <a:cubicBezTo>
                  <a:pt x="3241691" y="36166"/>
                  <a:pt x="3159223" y="37875"/>
                  <a:pt x="3077028" y="43543"/>
                </a:cubicBezTo>
                <a:cubicBezTo>
                  <a:pt x="3018908" y="47551"/>
                  <a:pt x="2960977" y="54049"/>
                  <a:pt x="2902857" y="58057"/>
                </a:cubicBezTo>
                <a:cubicBezTo>
                  <a:pt x="2820662" y="63725"/>
                  <a:pt x="2738333" y="67266"/>
                  <a:pt x="2656114" y="72571"/>
                </a:cubicBezTo>
                <a:lnTo>
                  <a:pt x="2452914" y="87086"/>
                </a:lnTo>
                <a:lnTo>
                  <a:pt x="1465942" y="72571"/>
                </a:lnTo>
                <a:cubicBezTo>
                  <a:pt x="1417336" y="71325"/>
                  <a:pt x="1369422" y="58057"/>
                  <a:pt x="1320800" y="58057"/>
                </a:cubicBezTo>
                <a:cubicBezTo>
                  <a:pt x="1035311" y="58057"/>
                  <a:pt x="749905" y="67733"/>
                  <a:pt x="464457" y="72571"/>
                </a:cubicBezTo>
                <a:cubicBezTo>
                  <a:pt x="440266" y="77409"/>
                  <a:pt x="416219" y="83030"/>
                  <a:pt x="391885" y="87086"/>
                </a:cubicBezTo>
                <a:cubicBezTo>
                  <a:pt x="358140" y="92710"/>
                  <a:pt x="323619" y="93907"/>
                  <a:pt x="290285" y="101600"/>
                </a:cubicBezTo>
                <a:cubicBezTo>
                  <a:pt x="260470" y="108480"/>
                  <a:pt x="228660" y="113656"/>
                  <a:pt x="203200" y="130629"/>
                </a:cubicBezTo>
                <a:cubicBezTo>
                  <a:pt x="146927" y="168143"/>
                  <a:pt x="176206" y="154141"/>
                  <a:pt x="116114" y="174171"/>
                </a:cubicBezTo>
                <a:cubicBezTo>
                  <a:pt x="101600" y="183847"/>
                  <a:pt x="88173" y="195399"/>
                  <a:pt x="72571" y="203200"/>
                </a:cubicBezTo>
                <a:cubicBezTo>
                  <a:pt x="58887" y="210042"/>
                  <a:pt x="40975" y="208157"/>
                  <a:pt x="29028" y="217714"/>
                </a:cubicBezTo>
                <a:cubicBezTo>
                  <a:pt x="15407" y="228611"/>
                  <a:pt x="9676" y="246743"/>
                  <a:pt x="0" y="261257"/>
                </a:cubicBezTo>
                <a:cubicBezTo>
                  <a:pt x="4838" y="309638"/>
                  <a:pt x="3581" y="359023"/>
                  <a:pt x="14514" y="406400"/>
                </a:cubicBezTo>
                <a:cubicBezTo>
                  <a:pt x="24651" y="450328"/>
                  <a:pt x="57595" y="454396"/>
                  <a:pt x="87085" y="478971"/>
                </a:cubicBezTo>
                <a:cubicBezTo>
                  <a:pt x="102854" y="492112"/>
                  <a:pt x="113925" y="510583"/>
                  <a:pt x="130628" y="522514"/>
                </a:cubicBezTo>
                <a:cubicBezTo>
                  <a:pt x="176315" y="555148"/>
                  <a:pt x="219970" y="560984"/>
                  <a:pt x="275771" y="566057"/>
                </a:cubicBezTo>
                <a:cubicBezTo>
                  <a:pt x="353013" y="573079"/>
                  <a:pt x="430668" y="574622"/>
                  <a:pt x="508000" y="580571"/>
                </a:cubicBezTo>
                <a:cubicBezTo>
                  <a:pt x="1085917" y="625026"/>
                  <a:pt x="596385" y="599782"/>
                  <a:pt x="1204685" y="624114"/>
                </a:cubicBezTo>
                <a:cubicBezTo>
                  <a:pt x="1320799" y="619276"/>
                  <a:pt x="1437088" y="617596"/>
                  <a:pt x="1553028" y="609600"/>
                </a:cubicBezTo>
                <a:cubicBezTo>
                  <a:pt x="1577639" y="607903"/>
                  <a:pt x="1601032" y="597320"/>
                  <a:pt x="1625600" y="595086"/>
                </a:cubicBezTo>
                <a:cubicBezTo>
                  <a:pt x="1707651" y="587627"/>
                  <a:pt x="1790095" y="585409"/>
                  <a:pt x="1872342" y="580571"/>
                </a:cubicBezTo>
                <a:cubicBezTo>
                  <a:pt x="1886856" y="575733"/>
                  <a:pt x="1900586" y="566057"/>
                  <a:pt x="1915885" y="566057"/>
                </a:cubicBezTo>
                <a:cubicBezTo>
                  <a:pt x="2240602" y="566057"/>
                  <a:pt x="2184968" y="558912"/>
                  <a:pt x="2365828" y="595086"/>
                </a:cubicBezTo>
                <a:cubicBezTo>
                  <a:pt x="2884642" y="580262"/>
                  <a:pt x="2722309" y="656328"/>
                  <a:pt x="2902857" y="5660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90541760"/>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6803" name="Rectangle 3"/>
          <p:cNvSpPr>
            <a:spLocks noGrp="1" noChangeArrowheads="1"/>
          </p:cNvSpPr>
          <p:nvPr>
            <p:ph type="body" idx="1"/>
          </p:nvPr>
        </p:nvSpPr>
        <p:spPr>
          <a:xfrm>
            <a:off x="914400" y="1600200"/>
            <a:ext cx="7315200" cy="4376583"/>
          </a:xfrm>
        </p:spPr>
        <p:txBody>
          <a:bodyPr/>
          <a:lstStyle/>
          <a:p>
            <a:pPr eaLnBrk="1" hangingPunct="1"/>
            <a:endParaRPr lang="en-US" dirty="0"/>
          </a:p>
          <a:p>
            <a:pPr marL="0" indent="0" algn="ctr" eaLnBrk="1" hangingPunct="1">
              <a:buNone/>
            </a:pPr>
            <a:r>
              <a:rPr lang="en-US" dirty="0"/>
              <a:t>Italy’s history is filled with many culturally rich and influential periods, including . . .</a:t>
            </a:r>
          </a:p>
          <a:p>
            <a:pPr eaLnBrk="1" hangingPunct="1"/>
            <a:endParaRPr lang="en-US" sz="1200" dirty="0"/>
          </a:p>
          <a:p>
            <a:pPr lvl="2" eaLnBrk="1" hangingPunct="1"/>
            <a:r>
              <a:rPr lang="en-US" sz="3600" b="1" dirty="0">
                <a:solidFill>
                  <a:schemeClr val="accent1">
                    <a:lumMod val="90000"/>
                  </a:schemeClr>
                </a:solidFill>
              </a:rPr>
              <a:t>The Roman Empire</a:t>
            </a:r>
          </a:p>
          <a:p>
            <a:pPr lvl="2" eaLnBrk="1" hangingPunct="1"/>
            <a:r>
              <a:rPr lang="en-US" sz="4400" b="1" dirty="0"/>
              <a:t>The Renaissance</a:t>
            </a:r>
          </a:p>
          <a:p>
            <a:pPr lvl="1" eaLnBrk="1" hangingPunct="1"/>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1658170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66464" y="990600"/>
            <a:ext cx="7772400" cy="4857750"/>
          </a:xfrm>
          <a:prstGeom prst="rect">
            <a:avLst/>
          </a:prstGeom>
          <a:noFill/>
          <a:ln w="9525">
            <a:noFill/>
            <a:miter lim="800000"/>
            <a:headEnd/>
            <a:tailEnd/>
          </a:ln>
        </p:spPr>
      </p:pic>
    </p:spTree>
    <p:extLst>
      <p:ext uri="{BB962C8B-B14F-4D97-AF65-F5344CB8AC3E}">
        <p14:creationId xmlns:p14="http://schemas.microsoft.com/office/powerpoint/2010/main" val="1272832748"/>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2" name="Picture 6" descr="File:Santa Maria del Fiore cupola (16228421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114925" cy="68199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245639" y="6521065"/>
            <a:ext cx="6646371"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https://commons.wikimedia.org/wiki/File:Santa_Maria_del_Fiore_cupola_%281622842169%29.jpg</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2667000" y="6261818"/>
            <a:ext cx="4572000" cy="33855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Santa Maria del Fiore cupola</a:t>
            </a:r>
          </a:p>
        </p:txBody>
      </p:sp>
      <p:sp>
        <p:nvSpPr>
          <p:cNvPr id="3" name="Rectangle 2"/>
          <p:cNvSpPr/>
          <p:nvPr/>
        </p:nvSpPr>
        <p:spPr>
          <a:xfrm>
            <a:off x="2590800" y="5879068"/>
            <a:ext cx="4572000" cy="369332"/>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5" tooltip="Filippo Brunelleschi"/>
              </a:rPr>
              <a:t>Filippo Brunelleschi</a:t>
            </a: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28998323"/>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146" name="Picture 2" descr="https://upload.wikimedia.org/wikipedia/commons/thumb/b/b4/Michelangelo_-_Creation_of_Adam.jpg/800px-Michelangelo_-_Creation_of_Ad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999"/>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5791200"/>
            <a:ext cx="4572000" cy="56015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The Creation of Adam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pitchFamily="34" charset="0"/>
                <a:ea typeface="+mn-ea"/>
                <a:cs typeface="+mn-cs"/>
              </a:rPr>
              <a:t>Sistine Chapel</a:t>
            </a:r>
          </a:p>
        </p:txBody>
      </p:sp>
    </p:spTree>
    <p:extLst>
      <p:ext uri="{BB962C8B-B14F-4D97-AF65-F5344CB8AC3E}">
        <p14:creationId xmlns:p14="http://schemas.microsoft.com/office/powerpoint/2010/main" val="272829942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0" name="Picture 4" descr="http://lolsnaps.com/upload_pic/DonatelloRaphaelLeonardoandMichelangelo-369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479927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6621891"/>
            <a:ext cx="4572000" cy="17805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http://lolsnaps.com/funny/38709</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77129356"/>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57828"/>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514600"/>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76160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481079533"/>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7827" name="Rectangle 3"/>
          <p:cNvSpPr>
            <a:spLocks noGrp="1" noChangeArrowheads="1"/>
          </p:cNvSpPr>
          <p:nvPr>
            <p:ph type="body" idx="1"/>
          </p:nvPr>
        </p:nvSpPr>
        <p:spPr>
          <a:xfrm>
            <a:off x="914400" y="2047149"/>
            <a:ext cx="7315200" cy="3896451"/>
          </a:xfrm>
        </p:spPr>
        <p:txBody>
          <a:bodyPr/>
          <a:lstStyle/>
          <a:p>
            <a:pPr marL="0" indent="0" algn="ctr" eaLnBrk="1" hangingPunct="1">
              <a:lnSpc>
                <a:spcPct val="110000"/>
              </a:lnSpc>
              <a:buNone/>
            </a:pPr>
            <a:r>
              <a:rPr lang="en-US" dirty="0"/>
              <a:t>Italy emerged as a nation-state </a:t>
            </a:r>
          </a:p>
          <a:p>
            <a:pPr marL="0" indent="0" algn="ctr" eaLnBrk="1" hangingPunct="1">
              <a:lnSpc>
                <a:spcPct val="110000"/>
              </a:lnSpc>
              <a:buNone/>
            </a:pPr>
            <a:r>
              <a:rPr lang="en-US" dirty="0"/>
              <a:t>in 1861</a:t>
            </a:r>
          </a:p>
          <a:p>
            <a:pPr marL="0" indent="0" algn="ctr" eaLnBrk="1" hangingPunct="1">
              <a:lnSpc>
                <a:spcPct val="110000"/>
              </a:lnSpc>
              <a:buNone/>
            </a:pPr>
            <a:r>
              <a:rPr lang="en-US" dirty="0"/>
              <a:t>as a result of national unification, known as the </a:t>
            </a:r>
          </a:p>
          <a:p>
            <a:pPr marL="0" indent="0" algn="ctr" eaLnBrk="1" hangingPunct="1">
              <a:lnSpc>
                <a:spcPct val="110000"/>
              </a:lnSpc>
              <a:buNone/>
            </a:pPr>
            <a:r>
              <a:rPr lang="en-US" sz="4000" b="1" i="1" dirty="0" err="1"/>
              <a:t>risorgimento</a:t>
            </a:r>
            <a:r>
              <a:rPr lang="en-US" dirty="0"/>
              <a:t>, </a:t>
            </a:r>
          </a:p>
          <a:p>
            <a:pPr marL="0" indent="0" algn="ctr" eaLnBrk="1" hangingPunct="1">
              <a:lnSpc>
                <a:spcPct val="110000"/>
              </a:lnSpc>
              <a:buNone/>
            </a:pPr>
            <a:r>
              <a:rPr lang="en-US" dirty="0"/>
              <a:t>or revival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5528735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8851" name="Rectangle 3"/>
          <p:cNvSpPr>
            <a:spLocks noGrp="1" noChangeArrowheads="1"/>
          </p:cNvSpPr>
          <p:nvPr>
            <p:ph type="body" idx="1"/>
          </p:nvPr>
        </p:nvSpPr>
        <p:spPr>
          <a:xfrm>
            <a:off x="914400" y="2333172"/>
            <a:ext cx="7315200" cy="3022366"/>
          </a:xfrm>
        </p:spPr>
        <p:txBody>
          <a:bodyPr/>
          <a:lstStyle/>
          <a:p>
            <a:pPr marL="0" indent="0" algn="ctr" eaLnBrk="1" hangingPunct="1">
              <a:buNone/>
            </a:pPr>
            <a:r>
              <a:rPr lang="en-US" dirty="0"/>
              <a:t>Before unification, </a:t>
            </a:r>
          </a:p>
          <a:p>
            <a:pPr marL="0" indent="0" algn="ctr" eaLnBrk="1" hangingPunct="1">
              <a:buNone/>
            </a:pPr>
            <a:r>
              <a:rPr lang="en-US" sz="3600" b="1" dirty="0"/>
              <a:t>Italians never quite identified with the many foreign bodies that conquered and ruled them</a:t>
            </a:r>
          </a:p>
          <a:p>
            <a:pPr marL="0" indent="0" algn="ctr" eaLnBrk="1" hangingPunct="1">
              <a:buNone/>
            </a:pPr>
            <a:r>
              <a:rPr lang="en-US" sz="3600" b="1" dirty="0"/>
              <a:t>.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997300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Freeform 1"/>
          <p:cNvSpPr/>
          <p:nvPr/>
        </p:nvSpPr>
        <p:spPr>
          <a:xfrm>
            <a:off x="3054303" y="2057400"/>
            <a:ext cx="3026883" cy="4800600"/>
          </a:xfrm>
          <a:custGeom>
            <a:avLst/>
            <a:gdLst>
              <a:gd name="connsiteX0" fmla="*/ 1267842 w 2501556"/>
              <a:gd name="connsiteY0" fmla="*/ 5036457 h 5036457"/>
              <a:gd name="connsiteX1" fmla="*/ 1151728 w 2501556"/>
              <a:gd name="connsiteY1" fmla="*/ 4992915 h 5036457"/>
              <a:gd name="connsiteX2" fmla="*/ 1093671 w 2501556"/>
              <a:gd name="connsiteY2" fmla="*/ 4978400 h 5036457"/>
              <a:gd name="connsiteX3" fmla="*/ 1035614 w 2501556"/>
              <a:gd name="connsiteY3" fmla="*/ 4949372 h 5036457"/>
              <a:gd name="connsiteX4" fmla="*/ 992071 w 2501556"/>
              <a:gd name="connsiteY4" fmla="*/ 4920343 h 5036457"/>
              <a:gd name="connsiteX5" fmla="*/ 934014 w 2501556"/>
              <a:gd name="connsiteY5" fmla="*/ 4905829 h 5036457"/>
              <a:gd name="connsiteX6" fmla="*/ 890471 w 2501556"/>
              <a:gd name="connsiteY6" fmla="*/ 4891315 h 5036457"/>
              <a:gd name="connsiteX7" fmla="*/ 803385 w 2501556"/>
              <a:gd name="connsiteY7" fmla="*/ 4833257 h 5036457"/>
              <a:gd name="connsiteX8" fmla="*/ 759842 w 2501556"/>
              <a:gd name="connsiteY8" fmla="*/ 4804229 h 5036457"/>
              <a:gd name="connsiteX9" fmla="*/ 614699 w 2501556"/>
              <a:gd name="connsiteY9" fmla="*/ 4717143 h 5036457"/>
              <a:gd name="connsiteX10" fmla="*/ 527614 w 2501556"/>
              <a:gd name="connsiteY10" fmla="*/ 4659086 h 5036457"/>
              <a:gd name="connsiteX11" fmla="*/ 484071 w 2501556"/>
              <a:gd name="connsiteY11" fmla="*/ 4630057 h 5036457"/>
              <a:gd name="connsiteX12" fmla="*/ 440528 w 2501556"/>
              <a:gd name="connsiteY12" fmla="*/ 4586515 h 5036457"/>
              <a:gd name="connsiteX13" fmla="*/ 382471 w 2501556"/>
              <a:gd name="connsiteY13" fmla="*/ 4557486 h 5036457"/>
              <a:gd name="connsiteX14" fmla="*/ 338928 w 2501556"/>
              <a:gd name="connsiteY14" fmla="*/ 4513943 h 5036457"/>
              <a:gd name="connsiteX15" fmla="*/ 251842 w 2501556"/>
              <a:gd name="connsiteY15" fmla="*/ 4455886 h 5036457"/>
              <a:gd name="connsiteX16" fmla="*/ 208299 w 2501556"/>
              <a:gd name="connsiteY16" fmla="*/ 4426857 h 5036457"/>
              <a:gd name="connsiteX17" fmla="*/ 135728 w 2501556"/>
              <a:gd name="connsiteY17" fmla="*/ 4281715 h 5036457"/>
              <a:gd name="connsiteX18" fmla="*/ 121214 w 2501556"/>
              <a:gd name="connsiteY18" fmla="*/ 3831772 h 5036457"/>
              <a:gd name="connsiteX19" fmla="*/ 106699 w 2501556"/>
              <a:gd name="connsiteY19" fmla="*/ 3715657 h 5036457"/>
              <a:gd name="connsiteX20" fmla="*/ 77671 w 2501556"/>
              <a:gd name="connsiteY20" fmla="*/ 3512457 h 5036457"/>
              <a:gd name="connsiteX21" fmla="*/ 63156 w 2501556"/>
              <a:gd name="connsiteY21" fmla="*/ 3396343 h 5036457"/>
              <a:gd name="connsiteX22" fmla="*/ 48642 w 2501556"/>
              <a:gd name="connsiteY22" fmla="*/ 3323772 h 5036457"/>
              <a:gd name="connsiteX23" fmla="*/ 19614 w 2501556"/>
              <a:gd name="connsiteY23" fmla="*/ 3120572 h 5036457"/>
              <a:gd name="connsiteX24" fmla="*/ 19614 w 2501556"/>
              <a:gd name="connsiteY24" fmla="*/ 2365829 h 5036457"/>
              <a:gd name="connsiteX25" fmla="*/ 34128 w 2501556"/>
              <a:gd name="connsiteY25" fmla="*/ 2293257 h 5036457"/>
              <a:gd name="connsiteX26" fmla="*/ 48642 w 2501556"/>
              <a:gd name="connsiteY26" fmla="*/ 2206172 h 5036457"/>
              <a:gd name="connsiteX27" fmla="*/ 106699 w 2501556"/>
              <a:gd name="connsiteY27" fmla="*/ 1930400 h 5036457"/>
              <a:gd name="connsiteX28" fmla="*/ 121214 w 2501556"/>
              <a:gd name="connsiteY28" fmla="*/ 1799772 h 5036457"/>
              <a:gd name="connsiteX29" fmla="*/ 150242 w 2501556"/>
              <a:gd name="connsiteY29" fmla="*/ 1683657 h 5036457"/>
              <a:gd name="connsiteX30" fmla="*/ 164756 w 2501556"/>
              <a:gd name="connsiteY30" fmla="*/ 1524000 h 5036457"/>
              <a:gd name="connsiteX31" fmla="*/ 179271 w 2501556"/>
              <a:gd name="connsiteY31" fmla="*/ 1277257 h 5036457"/>
              <a:gd name="connsiteX32" fmla="*/ 222814 w 2501556"/>
              <a:gd name="connsiteY32" fmla="*/ 1088572 h 5036457"/>
              <a:gd name="connsiteX33" fmla="*/ 237328 w 2501556"/>
              <a:gd name="connsiteY33" fmla="*/ 551543 h 5036457"/>
              <a:gd name="connsiteX34" fmla="*/ 280871 w 2501556"/>
              <a:gd name="connsiteY34" fmla="*/ 348343 h 5036457"/>
              <a:gd name="connsiteX35" fmla="*/ 309899 w 2501556"/>
              <a:gd name="connsiteY35" fmla="*/ 290286 h 5036457"/>
              <a:gd name="connsiteX36" fmla="*/ 353442 w 2501556"/>
              <a:gd name="connsiteY36" fmla="*/ 203200 h 5036457"/>
              <a:gd name="connsiteX37" fmla="*/ 484071 w 2501556"/>
              <a:gd name="connsiteY37" fmla="*/ 101600 h 5036457"/>
              <a:gd name="connsiteX38" fmla="*/ 571156 w 2501556"/>
              <a:gd name="connsiteY38" fmla="*/ 72572 h 5036457"/>
              <a:gd name="connsiteX39" fmla="*/ 672756 w 2501556"/>
              <a:gd name="connsiteY39" fmla="*/ 43543 h 5036457"/>
              <a:gd name="connsiteX40" fmla="*/ 774356 w 2501556"/>
              <a:gd name="connsiteY40" fmla="*/ 29029 h 5036457"/>
              <a:gd name="connsiteX41" fmla="*/ 861442 w 2501556"/>
              <a:gd name="connsiteY41" fmla="*/ 14515 h 5036457"/>
              <a:gd name="connsiteX42" fmla="*/ 1064642 w 2501556"/>
              <a:gd name="connsiteY42" fmla="*/ 0 h 5036457"/>
              <a:gd name="connsiteX43" fmla="*/ 1325899 w 2501556"/>
              <a:gd name="connsiteY43" fmla="*/ 14515 h 5036457"/>
              <a:gd name="connsiteX44" fmla="*/ 1383956 w 2501556"/>
              <a:gd name="connsiteY44" fmla="*/ 29029 h 5036457"/>
              <a:gd name="connsiteX45" fmla="*/ 1514585 w 2501556"/>
              <a:gd name="connsiteY45" fmla="*/ 58057 h 5036457"/>
              <a:gd name="connsiteX46" fmla="*/ 1616185 w 2501556"/>
              <a:gd name="connsiteY46" fmla="*/ 87086 h 5036457"/>
              <a:gd name="connsiteX47" fmla="*/ 1717785 w 2501556"/>
              <a:gd name="connsiteY47" fmla="*/ 145143 h 5036457"/>
              <a:gd name="connsiteX48" fmla="*/ 1804871 w 2501556"/>
              <a:gd name="connsiteY48" fmla="*/ 203200 h 5036457"/>
              <a:gd name="connsiteX49" fmla="*/ 1891956 w 2501556"/>
              <a:gd name="connsiteY49" fmla="*/ 232229 h 5036457"/>
              <a:gd name="connsiteX50" fmla="*/ 1979042 w 2501556"/>
              <a:gd name="connsiteY50" fmla="*/ 275772 h 5036457"/>
              <a:gd name="connsiteX51" fmla="*/ 2051614 w 2501556"/>
              <a:gd name="connsiteY51" fmla="*/ 377372 h 5036457"/>
              <a:gd name="connsiteX52" fmla="*/ 2080642 w 2501556"/>
              <a:gd name="connsiteY52" fmla="*/ 464457 h 5036457"/>
              <a:gd name="connsiteX53" fmla="*/ 2167728 w 2501556"/>
              <a:gd name="connsiteY53" fmla="*/ 537029 h 5036457"/>
              <a:gd name="connsiteX54" fmla="*/ 2196756 w 2501556"/>
              <a:gd name="connsiteY54" fmla="*/ 580572 h 5036457"/>
              <a:gd name="connsiteX55" fmla="*/ 2283842 w 2501556"/>
              <a:gd name="connsiteY55" fmla="*/ 667657 h 5036457"/>
              <a:gd name="connsiteX56" fmla="*/ 2312871 w 2501556"/>
              <a:gd name="connsiteY56" fmla="*/ 711200 h 5036457"/>
              <a:gd name="connsiteX57" fmla="*/ 2356414 w 2501556"/>
              <a:gd name="connsiteY57" fmla="*/ 725715 h 5036457"/>
              <a:gd name="connsiteX58" fmla="*/ 2370928 w 2501556"/>
              <a:gd name="connsiteY58" fmla="*/ 769257 h 5036457"/>
              <a:gd name="connsiteX59" fmla="*/ 2399956 w 2501556"/>
              <a:gd name="connsiteY59" fmla="*/ 812800 h 5036457"/>
              <a:gd name="connsiteX60" fmla="*/ 2414471 w 2501556"/>
              <a:gd name="connsiteY60" fmla="*/ 870857 h 5036457"/>
              <a:gd name="connsiteX61" fmla="*/ 2428985 w 2501556"/>
              <a:gd name="connsiteY61" fmla="*/ 914400 h 5036457"/>
              <a:gd name="connsiteX62" fmla="*/ 2458014 w 2501556"/>
              <a:gd name="connsiteY62" fmla="*/ 1030515 h 5036457"/>
              <a:gd name="connsiteX63" fmla="*/ 2472528 w 2501556"/>
              <a:gd name="connsiteY63" fmla="*/ 1204686 h 5036457"/>
              <a:gd name="connsiteX64" fmla="*/ 2487042 w 2501556"/>
              <a:gd name="connsiteY64" fmla="*/ 1262743 h 5036457"/>
              <a:gd name="connsiteX65" fmla="*/ 2501556 w 2501556"/>
              <a:gd name="connsiteY65" fmla="*/ 1349829 h 5036457"/>
              <a:gd name="connsiteX66" fmla="*/ 2472528 w 2501556"/>
              <a:gd name="connsiteY66" fmla="*/ 2002972 h 5036457"/>
              <a:gd name="connsiteX67" fmla="*/ 2458014 w 2501556"/>
              <a:gd name="connsiteY67" fmla="*/ 2061029 h 5036457"/>
              <a:gd name="connsiteX68" fmla="*/ 2414471 w 2501556"/>
              <a:gd name="connsiteY68" fmla="*/ 2249715 h 5036457"/>
              <a:gd name="connsiteX69" fmla="*/ 2385442 w 2501556"/>
              <a:gd name="connsiteY69" fmla="*/ 2322286 h 5036457"/>
              <a:gd name="connsiteX70" fmla="*/ 2370928 w 2501556"/>
              <a:gd name="connsiteY70" fmla="*/ 2409372 h 5036457"/>
              <a:gd name="connsiteX71" fmla="*/ 2356414 w 2501556"/>
              <a:gd name="connsiteY71" fmla="*/ 2510972 h 5036457"/>
              <a:gd name="connsiteX72" fmla="*/ 2327385 w 2501556"/>
              <a:gd name="connsiteY72" fmla="*/ 2641600 h 5036457"/>
              <a:gd name="connsiteX73" fmla="*/ 2312871 w 2501556"/>
              <a:gd name="connsiteY73" fmla="*/ 2757715 h 5036457"/>
              <a:gd name="connsiteX74" fmla="*/ 2283842 w 2501556"/>
              <a:gd name="connsiteY74" fmla="*/ 2859315 h 5036457"/>
              <a:gd name="connsiteX75" fmla="*/ 2269328 w 2501556"/>
              <a:gd name="connsiteY75" fmla="*/ 2917372 h 5036457"/>
              <a:gd name="connsiteX76" fmla="*/ 2240299 w 2501556"/>
              <a:gd name="connsiteY76" fmla="*/ 3585029 h 5036457"/>
              <a:gd name="connsiteX77" fmla="*/ 2211271 w 2501556"/>
              <a:gd name="connsiteY77" fmla="*/ 3889829 h 5036457"/>
              <a:gd name="connsiteX78" fmla="*/ 2196756 w 2501556"/>
              <a:gd name="connsiteY78" fmla="*/ 4093029 h 5036457"/>
              <a:gd name="connsiteX79" fmla="*/ 2182242 w 2501556"/>
              <a:gd name="connsiteY79" fmla="*/ 4151086 h 5036457"/>
              <a:gd name="connsiteX80" fmla="*/ 2153214 w 2501556"/>
              <a:gd name="connsiteY80" fmla="*/ 4383315 h 5036457"/>
              <a:gd name="connsiteX81" fmla="*/ 2109671 w 2501556"/>
              <a:gd name="connsiteY81" fmla="*/ 4542972 h 5036457"/>
              <a:gd name="connsiteX82" fmla="*/ 2095156 w 2501556"/>
              <a:gd name="connsiteY82" fmla="*/ 4586515 h 5036457"/>
              <a:gd name="connsiteX83" fmla="*/ 2051614 w 2501556"/>
              <a:gd name="connsiteY83" fmla="*/ 4775200 h 5036457"/>
              <a:gd name="connsiteX84" fmla="*/ 2008071 w 2501556"/>
              <a:gd name="connsiteY84" fmla="*/ 4804229 h 5036457"/>
              <a:gd name="connsiteX85" fmla="*/ 1964528 w 2501556"/>
              <a:gd name="connsiteY85" fmla="*/ 4847772 h 5036457"/>
              <a:gd name="connsiteX86" fmla="*/ 1833899 w 2501556"/>
              <a:gd name="connsiteY86" fmla="*/ 4876800 h 5036457"/>
              <a:gd name="connsiteX87" fmla="*/ 1746814 w 2501556"/>
              <a:gd name="connsiteY87" fmla="*/ 4905829 h 5036457"/>
              <a:gd name="connsiteX88" fmla="*/ 1500071 w 2501556"/>
              <a:gd name="connsiteY88" fmla="*/ 4934857 h 5036457"/>
              <a:gd name="connsiteX89" fmla="*/ 1354928 w 2501556"/>
              <a:gd name="connsiteY89" fmla="*/ 4978400 h 5036457"/>
              <a:gd name="connsiteX90" fmla="*/ 1311385 w 2501556"/>
              <a:gd name="connsiteY90" fmla="*/ 4992915 h 5036457"/>
              <a:gd name="connsiteX91" fmla="*/ 1166242 w 2501556"/>
              <a:gd name="connsiteY91" fmla="*/ 5007429 h 5036457"/>
              <a:gd name="connsiteX92" fmla="*/ 992071 w 2501556"/>
              <a:gd name="connsiteY92" fmla="*/ 5021943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501556" h="5036457">
                <a:moveTo>
                  <a:pt x="1267842" y="5036457"/>
                </a:moveTo>
                <a:cubicBezTo>
                  <a:pt x="1229492" y="5021117"/>
                  <a:pt x="1191551" y="5004293"/>
                  <a:pt x="1151728" y="4992915"/>
                </a:cubicBezTo>
                <a:cubicBezTo>
                  <a:pt x="1132548" y="4987435"/>
                  <a:pt x="1112349" y="4985404"/>
                  <a:pt x="1093671" y="4978400"/>
                </a:cubicBezTo>
                <a:cubicBezTo>
                  <a:pt x="1073412" y="4970803"/>
                  <a:pt x="1054400" y="4960107"/>
                  <a:pt x="1035614" y="4949372"/>
                </a:cubicBezTo>
                <a:cubicBezTo>
                  <a:pt x="1020468" y="4940717"/>
                  <a:pt x="1008105" y="4927215"/>
                  <a:pt x="992071" y="4920343"/>
                </a:cubicBezTo>
                <a:cubicBezTo>
                  <a:pt x="973736" y="4912485"/>
                  <a:pt x="953194" y="4911309"/>
                  <a:pt x="934014" y="4905829"/>
                </a:cubicBezTo>
                <a:cubicBezTo>
                  <a:pt x="919303" y="4901626"/>
                  <a:pt x="904985" y="4896153"/>
                  <a:pt x="890471" y="4891315"/>
                </a:cubicBezTo>
                <a:lnTo>
                  <a:pt x="803385" y="4833257"/>
                </a:lnTo>
                <a:cubicBezTo>
                  <a:pt x="788871" y="4823581"/>
                  <a:pt x="775444" y="4812030"/>
                  <a:pt x="759842" y="4804229"/>
                </a:cubicBezTo>
                <a:cubicBezTo>
                  <a:pt x="670579" y="4759597"/>
                  <a:pt x="719790" y="4787203"/>
                  <a:pt x="614699" y="4717143"/>
                </a:cubicBezTo>
                <a:lnTo>
                  <a:pt x="527614" y="4659086"/>
                </a:lnTo>
                <a:cubicBezTo>
                  <a:pt x="513100" y="4649410"/>
                  <a:pt x="496406" y="4642392"/>
                  <a:pt x="484071" y="4630057"/>
                </a:cubicBezTo>
                <a:cubicBezTo>
                  <a:pt x="469557" y="4615543"/>
                  <a:pt x="457231" y="4598446"/>
                  <a:pt x="440528" y="4586515"/>
                </a:cubicBezTo>
                <a:cubicBezTo>
                  <a:pt x="422922" y="4573939"/>
                  <a:pt x="400077" y="4570062"/>
                  <a:pt x="382471" y="4557486"/>
                </a:cubicBezTo>
                <a:cubicBezTo>
                  <a:pt x="365768" y="4545555"/>
                  <a:pt x="355131" y="4526545"/>
                  <a:pt x="338928" y="4513943"/>
                </a:cubicBezTo>
                <a:cubicBezTo>
                  <a:pt x="311389" y="4492524"/>
                  <a:pt x="280871" y="4475238"/>
                  <a:pt x="251842" y="4455886"/>
                </a:cubicBezTo>
                <a:lnTo>
                  <a:pt x="208299" y="4426857"/>
                </a:lnTo>
                <a:cubicBezTo>
                  <a:pt x="139177" y="4323174"/>
                  <a:pt x="158703" y="4373618"/>
                  <a:pt x="135728" y="4281715"/>
                </a:cubicBezTo>
                <a:cubicBezTo>
                  <a:pt x="130890" y="4131734"/>
                  <a:pt x="128899" y="3981634"/>
                  <a:pt x="121214" y="3831772"/>
                </a:cubicBezTo>
                <a:cubicBezTo>
                  <a:pt x="119216" y="3792817"/>
                  <a:pt x="111257" y="3754396"/>
                  <a:pt x="106699" y="3715657"/>
                </a:cubicBezTo>
                <a:cubicBezTo>
                  <a:pt x="54378" y="3270935"/>
                  <a:pt x="120532" y="3791048"/>
                  <a:pt x="77671" y="3512457"/>
                </a:cubicBezTo>
                <a:cubicBezTo>
                  <a:pt x="71740" y="3473905"/>
                  <a:pt x="69087" y="3434895"/>
                  <a:pt x="63156" y="3396343"/>
                </a:cubicBezTo>
                <a:cubicBezTo>
                  <a:pt x="59405" y="3371960"/>
                  <a:pt x="52131" y="3348193"/>
                  <a:pt x="48642" y="3323772"/>
                </a:cubicBezTo>
                <a:cubicBezTo>
                  <a:pt x="14166" y="3082432"/>
                  <a:pt x="52427" y="3284637"/>
                  <a:pt x="19614" y="3120572"/>
                </a:cubicBezTo>
                <a:cubicBezTo>
                  <a:pt x="-8540" y="2782738"/>
                  <a:pt x="-4458" y="2907436"/>
                  <a:pt x="19614" y="2365829"/>
                </a:cubicBezTo>
                <a:cubicBezTo>
                  <a:pt x="20709" y="2341184"/>
                  <a:pt x="29715" y="2317529"/>
                  <a:pt x="34128" y="2293257"/>
                </a:cubicBezTo>
                <a:cubicBezTo>
                  <a:pt x="39392" y="2264303"/>
                  <a:pt x="42871" y="2235029"/>
                  <a:pt x="48642" y="2206172"/>
                </a:cubicBezTo>
                <a:cubicBezTo>
                  <a:pt x="67065" y="2114057"/>
                  <a:pt x="96325" y="2023764"/>
                  <a:pt x="106699" y="1930400"/>
                </a:cubicBezTo>
                <a:cubicBezTo>
                  <a:pt x="111537" y="1886857"/>
                  <a:pt x="113600" y="1842916"/>
                  <a:pt x="121214" y="1799772"/>
                </a:cubicBezTo>
                <a:cubicBezTo>
                  <a:pt x="128147" y="1760483"/>
                  <a:pt x="150242" y="1683657"/>
                  <a:pt x="150242" y="1683657"/>
                </a:cubicBezTo>
                <a:cubicBezTo>
                  <a:pt x="155080" y="1630438"/>
                  <a:pt x="160949" y="1577303"/>
                  <a:pt x="164756" y="1524000"/>
                </a:cubicBezTo>
                <a:cubicBezTo>
                  <a:pt x="170626" y="1441820"/>
                  <a:pt x="172133" y="1359337"/>
                  <a:pt x="179271" y="1277257"/>
                </a:cubicBezTo>
                <a:cubicBezTo>
                  <a:pt x="185617" y="1204285"/>
                  <a:pt x="202407" y="1159996"/>
                  <a:pt x="222814" y="1088572"/>
                </a:cubicBezTo>
                <a:cubicBezTo>
                  <a:pt x="227652" y="909562"/>
                  <a:pt x="229377" y="730441"/>
                  <a:pt x="237328" y="551543"/>
                </a:cubicBezTo>
                <a:cubicBezTo>
                  <a:pt x="240115" y="488836"/>
                  <a:pt x="251684" y="406718"/>
                  <a:pt x="280871" y="348343"/>
                </a:cubicBezTo>
                <a:cubicBezTo>
                  <a:pt x="290547" y="328991"/>
                  <a:pt x="301376" y="310173"/>
                  <a:pt x="309899" y="290286"/>
                </a:cubicBezTo>
                <a:cubicBezTo>
                  <a:pt x="333001" y="236381"/>
                  <a:pt x="312426" y="252419"/>
                  <a:pt x="353442" y="203200"/>
                </a:cubicBezTo>
                <a:cubicBezTo>
                  <a:pt x="382342" y="168520"/>
                  <a:pt x="446725" y="114049"/>
                  <a:pt x="484071" y="101600"/>
                </a:cubicBezTo>
                <a:lnTo>
                  <a:pt x="571156" y="72572"/>
                </a:lnTo>
                <a:cubicBezTo>
                  <a:pt x="608469" y="60134"/>
                  <a:pt x="632653" y="50834"/>
                  <a:pt x="672756" y="43543"/>
                </a:cubicBezTo>
                <a:cubicBezTo>
                  <a:pt x="706415" y="37423"/>
                  <a:pt x="740543" y="34231"/>
                  <a:pt x="774356" y="29029"/>
                </a:cubicBezTo>
                <a:cubicBezTo>
                  <a:pt x="803443" y="24554"/>
                  <a:pt x="832159" y="17443"/>
                  <a:pt x="861442" y="14515"/>
                </a:cubicBezTo>
                <a:cubicBezTo>
                  <a:pt x="929011" y="7758"/>
                  <a:pt x="996909" y="4838"/>
                  <a:pt x="1064642" y="0"/>
                </a:cubicBezTo>
                <a:cubicBezTo>
                  <a:pt x="1151728" y="4838"/>
                  <a:pt x="1239037" y="6618"/>
                  <a:pt x="1325899" y="14515"/>
                </a:cubicBezTo>
                <a:cubicBezTo>
                  <a:pt x="1345765" y="16321"/>
                  <a:pt x="1364483" y="24702"/>
                  <a:pt x="1383956" y="29029"/>
                </a:cubicBezTo>
                <a:cubicBezTo>
                  <a:pt x="1451289" y="43992"/>
                  <a:pt x="1452647" y="40360"/>
                  <a:pt x="1514585" y="58057"/>
                </a:cubicBezTo>
                <a:cubicBezTo>
                  <a:pt x="1660341" y="99702"/>
                  <a:pt x="1434691" y="41713"/>
                  <a:pt x="1616185" y="87086"/>
                </a:cubicBezTo>
                <a:cubicBezTo>
                  <a:pt x="1713949" y="184850"/>
                  <a:pt x="1600829" y="86666"/>
                  <a:pt x="1717785" y="145143"/>
                </a:cubicBezTo>
                <a:cubicBezTo>
                  <a:pt x="1748990" y="160745"/>
                  <a:pt x="1771773" y="192167"/>
                  <a:pt x="1804871" y="203200"/>
                </a:cubicBezTo>
                <a:cubicBezTo>
                  <a:pt x="1833899" y="212876"/>
                  <a:pt x="1866496" y="215256"/>
                  <a:pt x="1891956" y="232229"/>
                </a:cubicBezTo>
                <a:cubicBezTo>
                  <a:pt x="1948229" y="269744"/>
                  <a:pt x="1918950" y="255741"/>
                  <a:pt x="1979042" y="275772"/>
                </a:cubicBezTo>
                <a:cubicBezTo>
                  <a:pt x="1984890" y="283569"/>
                  <a:pt x="2043897" y="360008"/>
                  <a:pt x="2051614" y="377372"/>
                </a:cubicBezTo>
                <a:cubicBezTo>
                  <a:pt x="2064041" y="405333"/>
                  <a:pt x="2055183" y="447484"/>
                  <a:pt x="2080642" y="464457"/>
                </a:cubicBezTo>
                <a:cubicBezTo>
                  <a:pt x="2123455" y="493000"/>
                  <a:pt x="2132805" y="495121"/>
                  <a:pt x="2167728" y="537029"/>
                </a:cubicBezTo>
                <a:cubicBezTo>
                  <a:pt x="2178895" y="550430"/>
                  <a:pt x="2185167" y="567534"/>
                  <a:pt x="2196756" y="580572"/>
                </a:cubicBezTo>
                <a:cubicBezTo>
                  <a:pt x="2224030" y="611255"/>
                  <a:pt x="2261070" y="633499"/>
                  <a:pt x="2283842" y="667657"/>
                </a:cubicBezTo>
                <a:cubicBezTo>
                  <a:pt x="2293518" y="682171"/>
                  <a:pt x="2299249" y="700303"/>
                  <a:pt x="2312871" y="711200"/>
                </a:cubicBezTo>
                <a:cubicBezTo>
                  <a:pt x="2324818" y="720758"/>
                  <a:pt x="2341900" y="720877"/>
                  <a:pt x="2356414" y="725715"/>
                </a:cubicBezTo>
                <a:cubicBezTo>
                  <a:pt x="2361252" y="740229"/>
                  <a:pt x="2364086" y="755573"/>
                  <a:pt x="2370928" y="769257"/>
                </a:cubicBezTo>
                <a:cubicBezTo>
                  <a:pt x="2378729" y="784859"/>
                  <a:pt x="2393084" y="796767"/>
                  <a:pt x="2399956" y="812800"/>
                </a:cubicBezTo>
                <a:cubicBezTo>
                  <a:pt x="2407814" y="831135"/>
                  <a:pt x="2408991" y="851677"/>
                  <a:pt x="2414471" y="870857"/>
                </a:cubicBezTo>
                <a:cubicBezTo>
                  <a:pt x="2418674" y="885568"/>
                  <a:pt x="2424959" y="899640"/>
                  <a:pt x="2428985" y="914400"/>
                </a:cubicBezTo>
                <a:cubicBezTo>
                  <a:pt x="2439482" y="952890"/>
                  <a:pt x="2458014" y="1030515"/>
                  <a:pt x="2458014" y="1030515"/>
                </a:cubicBezTo>
                <a:cubicBezTo>
                  <a:pt x="2462852" y="1088572"/>
                  <a:pt x="2465302" y="1146878"/>
                  <a:pt x="2472528" y="1204686"/>
                </a:cubicBezTo>
                <a:cubicBezTo>
                  <a:pt x="2475002" y="1224480"/>
                  <a:pt x="2483130" y="1243182"/>
                  <a:pt x="2487042" y="1262743"/>
                </a:cubicBezTo>
                <a:cubicBezTo>
                  <a:pt x="2492813" y="1291601"/>
                  <a:pt x="2496718" y="1320800"/>
                  <a:pt x="2501556" y="1349829"/>
                </a:cubicBezTo>
                <a:cubicBezTo>
                  <a:pt x="2497434" y="1489974"/>
                  <a:pt x="2498056" y="1811507"/>
                  <a:pt x="2472528" y="2002972"/>
                </a:cubicBezTo>
                <a:cubicBezTo>
                  <a:pt x="2469892" y="2022745"/>
                  <a:pt x="2462341" y="2041556"/>
                  <a:pt x="2458014" y="2061029"/>
                </a:cubicBezTo>
                <a:cubicBezTo>
                  <a:pt x="2446330" y="2113606"/>
                  <a:pt x="2432249" y="2205270"/>
                  <a:pt x="2414471" y="2249715"/>
                </a:cubicBezTo>
                <a:lnTo>
                  <a:pt x="2385442" y="2322286"/>
                </a:lnTo>
                <a:cubicBezTo>
                  <a:pt x="2380604" y="2351315"/>
                  <a:pt x="2375403" y="2380285"/>
                  <a:pt x="2370928" y="2409372"/>
                </a:cubicBezTo>
                <a:cubicBezTo>
                  <a:pt x="2365726" y="2443185"/>
                  <a:pt x="2362534" y="2477313"/>
                  <a:pt x="2356414" y="2510972"/>
                </a:cubicBezTo>
                <a:cubicBezTo>
                  <a:pt x="2327518" y="2669900"/>
                  <a:pt x="2356197" y="2454320"/>
                  <a:pt x="2327385" y="2641600"/>
                </a:cubicBezTo>
                <a:cubicBezTo>
                  <a:pt x="2321454" y="2680153"/>
                  <a:pt x="2319284" y="2719240"/>
                  <a:pt x="2312871" y="2757715"/>
                </a:cubicBezTo>
                <a:cubicBezTo>
                  <a:pt x="2303798" y="2812155"/>
                  <a:pt x="2297644" y="2811006"/>
                  <a:pt x="2283842" y="2859315"/>
                </a:cubicBezTo>
                <a:cubicBezTo>
                  <a:pt x="2278362" y="2878495"/>
                  <a:pt x="2274166" y="2898020"/>
                  <a:pt x="2269328" y="2917372"/>
                </a:cubicBezTo>
                <a:cubicBezTo>
                  <a:pt x="2237531" y="3298942"/>
                  <a:pt x="2266743" y="2910711"/>
                  <a:pt x="2240299" y="3585029"/>
                </a:cubicBezTo>
                <a:cubicBezTo>
                  <a:pt x="2230814" y="3826882"/>
                  <a:pt x="2244266" y="3757847"/>
                  <a:pt x="2211271" y="3889829"/>
                </a:cubicBezTo>
                <a:cubicBezTo>
                  <a:pt x="2206433" y="3957562"/>
                  <a:pt x="2204255" y="4025538"/>
                  <a:pt x="2196756" y="4093029"/>
                </a:cubicBezTo>
                <a:cubicBezTo>
                  <a:pt x="2194553" y="4112855"/>
                  <a:pt x="2184716" y="4131292"/>
                  <a:pt x="2182242" y="4151086"/>
                </a:cubicBezTo>
                <a:cubicBezTo>
                  <a:pt x="2135646" y="4523858"/>
                  <a:pt x="2192275" y="4207542"/>
                  <a:pt x="2153214" y="4383315"/>
                </a:cubicBezTo>
                <a:cubicBezTo>
                  <a:pt x="2125863" y="4506392"/>
                  <a:pt x="2154977" y="4407053"/>
                  <a:pt x="2109671" y="4542972"/>
                </a:cubicBezTo>
                <a:lnTo>
                  <a:pt x="2095156" y="4586515"/>
                </a:lnTo>
                <a:cubicBezTo>
                  <a:pt x="2092728" y="4603513"/>
                  <a:pt x="2076780" y="4758422"/>
                  <a:pt x="2051614" y="4775200"/>
                </a:cubicBezTo>
                <a:cubicBezTo>
                  <a:pt x="2037100" y="4784876"/>
                  <a:pt x="2021472" y="4793062"/>
                  <a:pt x="2008071" y="4804229"/>
                </a:cubicBezTo>
                <a:cubicBezTo>
                  <a:pt x="1992302" y="4817370"/>
                  <a:pt x="1982350" y="4837588"/>
                  <a:pt x="1964528" y="4847772"/>
                </a:cubicBezTo>
                <a:cubicBezTo>
                  <a:pt x="1952627" y="4854572"/>
                  <a:pt x="1839351" y="4875313"/>
                  <a:pt x="1833899" y="4876800"/>
                </a:cubicBezTo>
                <a:cubicBezTo>
                  <a:pt x="1804379" y="4884851"/>
                  <a:pt x="1777105" y="4901502"/>
                  <a:pt x="1746814" y="4905829"/>
                </a:cubicBezTo>
                <a:cubicBezTo>
                  <a:pt x="1597080" y="4927219"/>
                  <a:pt x="1679255" y="4916939"/>
                  <a:pt x="1500071" y="4934857"/>
                </a:cubicBezTo>
                <a:cubicBezTo>
                  <a:pt x="1293092" y="5003851"/>
                  <a:pt x="1508493" y="4934524"/>
                  <a:pt x="1354928" y="4978400"/>
                </a:cubicBezTo>
                <a:cubicBezTo>
                  <a:pt x="1340217" y="4982603"/>
                  <a:pt x="1326507" y="4990589"/>
                  <a:pt x="1311385" y="4992915"/>
                </a:cubicBezTo>
                <a:cubicBezTo>
                  <a:pt x="1263328" y="5000308"/>
                  <a:pt x="1214665" y="5003027"/>
                  <a:pt x="1166242" y="5007429"/>
                </a:cubicBezTo>
                <a:lnTo>
                  <a:pt x="992071" y="5021943"/>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1299571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8851" name="Rectangle 3"/>
          <p:cNvSpPr>
            <a:spLocks noGrp="1" noChangeArrowheads="1"/>
          </p:cNvSpPr>
          <p:nvPr>
            <p:ph type="body" idx="1"/>
          </p:nvPr>
        </p:nvSpPr>
        <p:spPr>
          <a:xfrm>
            <a:off x="914400" y="1357086"/>
            <a:ext cx="7315200" cy="4967514"/>
          </a:xfrm>
        </p:spPr>
        <p:txBody>
          <a:bodyPr/>
          <a:lstStyle/>
          <a:p>
            <a:pPr marL="0" indent="0" algn="ctr" eaLnBrk="1" hangingPunct="1">
              <a:buNone/>
            </a:pPr>
            <a:r>
              <a:rPr lang="en-US" sz="2800" dirty="0">
                <a:solidFill>
                  <a:schemeClr val="accent1"/>
                </a:solidFill>
              </a:rPr>
              <a:t>Before unification, Italians never quite identified with the many foreign bodies that conquered and ruled them.  </a:t>
            </a:r>
          </a:p>
          <a:p>
            <a:pPr marL="0" indent="0" algn="ctr" eaLnBrk="1" hangingPunct="1">
              <a:buNone/>
            </a:pPr>
            <a:r>
              <a:rPr lang="en-US" sz="3600" b="1" dirty="0"/>
              <a:t>This is a possible explanation for Italians’ historic contempt for the law and paying taxes</a:t>
            </a:r>
            <a:endParaRPr lang="en-US" dirty="0"/>
          </a:p>
          <a:p>
            <a:pPr marL="0" indent="0" algn="ctr" eaLnBrk="1" hangingPunct="1">
              <a:buNone/>
            </a:pPr>
            <a:r>
              <a:rPr lang="en-US" sz="2800" dirty="0">
                <a:solidFill>
                  <a:schemeClr val="accent1"/>
                </a:solidFill>
              </a:rPr>
              <a:t>and even though Italians have been influenced overwhelmingly by foreign rule, they have managed to create a culture that is distinctly their own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3039665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0"/>
            <a:ext cx="9144000" cy="4849567"/>
          </a:xfrm>
          <a:prstGeom prst="rect">
            <a:avLst/>
          </a:prstGeom>
        </p:spPr>
      </p:pic>
      <p:sp>
        <p:nvSpPr>
          <p:cNvPr id="5" name="Rectangle 4"/>
          <p:cNvSpPr/>
          <p:nvPr/>
        </p:nvSpPr>
        <p:spPr>
          <a:xfrm>
            <a:off x="685800" y="457200"/>
            <a:ext cx="78486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“On Day 1 of Broad Lockdown, a Debate Arises: Can Italians Follow the Rules?”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133600"/>
            <a:ext cx="1905000" cy="276225"/>
          </a:xfrm>
          <a:prstGeom prst="rect">
            <a:avLst/>
          </a:prstGeom>
        </p:spPr>
      </p:pic>
      <p:sp>
        <p:nvSpPr>
          <p:cNvPr id="7" name="Rectangle 6"/>
          <p:cNvSpPr/>
          <p:nvPr/>
        </p:nvSpPr>
        <p:spPr>
          <a:xfrm>
            <a:off x="7363216" y="2522517"/>
            <a:ext cx="1199367"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March 19, 2020</a:t>
            </a:r>
          </a:p>
        </p:txBody>
      </p:sp>
      <p:sp>
        <p:nvSpPr>
          <p:cNvPr id="8" name="Rectangle 7"/>
          <p:cNvSpPr/>
          <p:nvPr/>
        </p:nvSpPr>
        <p:spPr>
          <a:xfrm>
            <a:off x="1219200" y="6477000"/>
            <a:ext cx="6705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https://www.nytimes.com/2020/03/08/world/europe/italy-coronavirus-quarantine.html?referringSource=articleShare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7301829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8851" name="Rectangle 3"/>
          <p:cNvSpPr>
            <a:spLocks noGrp="1" noChangeArrowheads="1"/>
          </p:cNvSpPr>
          <p:nvPr>
            <p:ph type="body" idx="1"/>
          </p:nvPr>
        </p:nvSpPr>
        <p:spPr>
          <a:xfrm>
            <a:off x="914400" y="1326511"/>
            <a:ext cx="7315200" cy="4893647"/>
          </a:xfrm>
        </p:spPr>
        <p:txBody>
          <a:bodyPr/>
          <a:lstStyle/>
          <a:p>
            <a:pPr marL="0" indent="0" algn="ctr" eaLnBrk="1" hangingPunct="1">
              <a:buNone/>
            </a:pPr>
            <a:r>
              <a:rPr lang="en-US" sz="2400" dirty="0">
                <a:solidFill>
                  <a:schemeClr val="accent1"/>
                </a:solidFill>
              </a:rPr>
              <a:t>Before unification, Italians never quite identified with the many foreign bodies that conquered and ruled them.  </a:t>
            </a:r>
          </a:p>
          <a:p>
            <a:pPr marL="0" indent="0" algn="ctr" eaLnBrk="1" hangingPunct="1">
              <a:buNone/>
            </a:pPr>
            <a:r>
              <a:rPr lang="en-US" sz="2400" dirty="0">
                <a:solidFill>
                  <a:schemeClr val="accent1"/>
                </a:solidFill>
              </a:rPr>
              <a:t>This is a possible explanation for Italians’ historic contempt for the law and paying taxes; </a:t>
            </a:r>
          </a:p>
          <a:p>
            <a:pPr marL="0" indent="0" algn="ctr" eaLnBrk="1" hangingPunct="1">
              <a:buNone/>
            </a:pPr>
            <a:r>
              <a:rPr lang="en-US" sz="3600" b="1" dirty="0"/>
              <a:t>and even though Italians have been influenced overwhelmingly by foreign rule, they have managed to create a culture that is distinctly their own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56593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025210" y="2133600"/>
            <a:ext cx="5908990"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Some Background to the Country</a:t>
            </a:r>
          </a:p>
        </p:txBody>
      </p:sp>
      <p:sp>
        <p:nvSpPr>
          <p:cNvPr id="6" name="Text Box 3"/>
          <p:cNvSpPr txBox="1">
            <a:spLocks noChangeArrowheads="1"/>
          </p:cNvSpPr>
          <p:nvPr/>
        </p:nvSpPr>
        <p:spPr bwMode="auto">
          <a:xfrm>
            <a:off x="457200" y="2638961"/>
            <a:ext cx="67056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The Opera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7"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Tree>
    <p:extLst>
      <p:ext uri="{BB962C8B-B14F-4D97-AF65-F5344CB8AC3E}">
        <p14:creationId xmlns:p14="http://schemas.microsoft.com/office/powerpoint/2010/main" val="88860794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3289518"/>
            <a:ext cx="7315200" cy="1815882"/>
          </a:xfrm>
        </p:spPr>
        <p:txBody>
          <a:bodyPr/>
          <a:lstStyle/>
          <a:p>
            <a:pPr marL="0" indent="0" algn="ctr" eaLnBrk="1" hangingPunct="1">
              <a:spcBef>
                <a:spcPts val="0"/>
              </a:spcBef>
              <a:buNone/>
            </a:pPr>
            <a:r>
              <a:rPr lang="en-US" sz="4000" b="1" dirty="0"/>
              <a:t>“To understand Italy</a:t>
            </a:r>
            <a:endParaRPr lang="en-US" dirty="0"/>
          </a:p>
          <a:p>
            <a:pPr marL="0" indent="0" algn="ctr" eaLnBrk="1" hangingPunct="1">
              <a:spcBef>
                <a:spcPts val="0"/>
              </a:spcBef>
              <a:buNone/>
            </a:pPr>
            <a:r>
              <a:rPr lang="en-US" dirty="0">
                <a:solidFill>
                  <a:schemeClr val="accent1"/>
                </a:solidFill>
              </a:rPr>
              <a:t>it is a good idea to </a:t>
            </a:r>
          </a:p>
          <a:p>
            <a:pPr marL="0" indent="0" algn="ctr" eaLnBrk="1" hangingPunct="1">
              <a:spcBef>
                <a:spcPts val="0"/>
              </a:spcBef>
              <a:buNone/>
            </a:pPr>
            <a:r>
              <a:rPr lang="en-US" sz="4000" b="1" dirty="0"/>
              <a:t>look at the opera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31041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1662529"/>
            <a:ext cx="7315200" cy="4585871"/>
          </a:xfrm>
        </p:spPr>
        <p:txBody>
          <a:bodyPr/>
          <a:lstStyle/>
          <a:p>
            <a:pPr marL="0" indent="0" algn="ctr" eaLnBrk="1" hangingPunct="1">
              <a:spcBef>
                <a:spcPts val="0"/>
              </a:spcBef>
              <a:buNone/>
            </a:pPr>
            <a:r>
              <a:rPr lang="en-US" sz="2800" dirty="0"/>
              <a:t>. . . that art form </a:t>
            </a:r>
          </a:p>
          <a:p>
            <a:pPr marL="0" indent="0" algn="ctr" eaLnBrk="1" hangingPunct="1">
              <a:spcBef>
                <a:spcPts val="0"/>
              </a:spcBef>
              <a:buNone/>
            </a:pPr>
            <a:r>
              <a:rPr lang="en-US" sz="3600" b="1" dirty="0"/>
              <a:t>that Italians invented</a:t>
            </a:r>
          </a:p>
          <a:p>
            <a:pPr marL="0" indent="0" algn="ctr" eaLnBrk="1" hangingPunct="1">
              <a:spcBef>
                <a:spcPts val="0"/>
              </a:spcBef>
              <a:buNone/>
            </a:pPr>
            <a:endParaRPr lang="en-US" sz="2000" b="1" dirty="0"/>
          </a:p>
          <a:p>
            <a:pPr marL="0" indent="0" algn="ctr" eaLnBrk="1" hangingPunct="1">
              <a:spcBef>
                <a:spcPts val="0"/>
              </a:spcBef>
              <a:buNone/>
            </a:pPr>
            <a:r>
              <a:rPr lang="en-US" sz="3600" b="1" dirty="0"/>
              <a:t> </a:t>
            </a:r>
            <a:r>
              <a:rPr lang="en-US" sz="2800" dirty="0"/>
              <a:t>and raised to its </a:t>
            </a:r>
            <a:endParaRPr lang="en-US" dirty="0"/>
          </a:p>
          <a:p>
            <a:pPr marL="0" indent="0" algn="ctr" eaLnBrk="1" hangingPunct="1">
              <a:spcBef>
                <a:spcPts val="0"/>
              </a:spcBef>
              <a:buNone/>
            </a:pPr>
            <a:r>
              <a:rPr lang="en-US" sz="3600" b="1" dirty="0"/>
              <a:t>highest level of achievement</a:t>
            </a:r>
            <a:endParaRPr lang="en-US" dirty="0"/>
          </a:p>
          <a:p>
            <a:pPr marL="0" indent="0" algn="ctr" eaLnBrk="1" hangingPunct="1">
              <a:spcBef>
                <a:spcPts val="0"/>
              </a:spcBef>
              <a:buNone/>
            </a:pPr>
            <a:r>
              <a:rPr lang="en-US" dirty="0"/>
              <a:t> </a:t>
            </a:r>
          </a:p>
          <a:p>
            <a:pPr marL="0" indent="0" algn="ctr" eaLnBrk="1" hangingPunct="1">
              <a:spcBef>
                <a:spcPts val="0"/>
              </a:spcBef>
              <a:buNone/>
            </a:pPr>
            <a:r>
              <a:rPr lang="en-US" sz="2400" dirty="0"/>
              <a:t>and that represents most, if not all, of </a:t>
            </a:r>
          </a:p>
          <a:p>
            <a:pPr marL="0" indent="0" algn="ctr" eaLnBrk="1" hangingPunct="1">
              <a:spcBef>
                <a:spcPts val="0"/>
              </a:spcBef>
              <a:buNone/>
            </a:pPr>
            <a:r>
              <a:rPr lang="en-US" sz="3600" b="1" dirty="0"/>
              <a:t>the major features of Italian culture</a:t>
            </a:r>
            <a:endParaRPr lang="en-US" sz="3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6362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1662529"/>
            <a:ext cx="7315200" cy="4585871"/>
          </a:xfrm>
        </p:spPr>
        <p:txBody>
          <a:bodyPr/>
          <a:lstStyle/>
          <a:p>
            <a:pPr marL="0" indent="0" algn="ctr" eaLnBrk="1" hangingPunct="1">
              <a:spcBef>
                <a:spcPts val="0"/>
              </a:spcBef>
              <a:buNone/>
            </a:pPr>
            <a:r>
              <a:rPr lang="en-US" sz="2800" dirty="0">
                <a:solidFill>
                  <a:schemeClr val="accent1">
                    <a:lumMod val="90000"/>
                  </a:schemeClr>
                </a:solidFill>
              </a:rPr>
              <a:t>. . . that art form </a:t>
            </a:r>
          </a:p>
          <a:p>
            <a:pPr marL="0" indent="0" algn="ctr" eaLnBrk="1" hangingPunct="1">
              <a:spcBef>
                <a:spcPts val="0"/>
              </a:spcBef>
              <a:buNone/>
            </a:pPr>
            <a:r>
              <a:rPr lang="en-US" sz="3600" b="1" dirty="0">
                <a:solidFill>
                  <a:schemeClr val="accent1">
                    <a:lumMod val="90000"/>
                  </a:schemeClr>
                </a:solidFill>
              </a:rPr>
              <a:t>that Italians invented</a:t>
            </a:r>
          </a:p>
          <a:p>
            <a:pPr marL="0" indent="0" algn="ctr" eaLnBrk="1" hangingPunct="1">
              <a:spcBef>
                <a:spcPts val="0"/>
              </a:spcBef>
              <a:buNone/>
            </a:pPr>
            <a:endParaRPr lang="en-US" sz="2000" b="1" dirty="0">
              <a:solidFill>
                <a:schemeClr val="accent1">
                  <a:lumMod val="90000"/>
                </a:schemeClr>
              </a:solidFill>
            </a:endParaRPr>
          </a:p>
          <a:p>
            <a:pPr marL="0" indent="0" algn="ctr" eaLnBrk="1" hangingPunct="1">
              <a:spcBef>
                <a:spcPts val="0"/>
              </a:spcBef>
              <a:buNone/>
            </a:pPr>
            <a:r>
              <a:rPr lang="en-US" sz="3600" b="1" dirty="0">
                <a:solidFill>
                  <a:schemeClr val="accent1">
                    <a:lumMod val="90000"/>
                  </a:schemeClr>
                </a:solidFill>
              </a:rPr>
              <a:t> </a:t>
            </a:r>
            <a:r>
              <a:rPr lang="en-US" sz="2800" dirty="0">
                <a:solidFill>
                  <a:schemeClr val="accent1">
                    <a:lumMod val="90000"/>
                  </a:schemeClr>
                </a:solidFill>
              </a:rPr>
              <a:t>and raised to its </a:t>
            </a:r>
            <a:endParaRPr lang="en-US" dirty="0">
              <a:solidFill>
                <a:schemeClr val="accent1">
                  <a:lumMod val="90000"/>
                </a:schemeClr>
              </a:solidFill>
            </a:endParaRPr>
          </a:p>
          <a:p>
            <a:pPr marL="0" indent="0" algn="ctr" eaLnBrk="1" hangingPunct="1">
              <a:spcBef>
                <a:spcPts val="0"/>
              </a:spcBef>
              <a:buNone/>
            </a:pPr>
            <a:r>
              <a:rPr lang="en-US" sz="3600" b="1" dirty="0">
                <a:solidFill>
                  <a:schemeClr val="accent1">
                    <a:lumMod val="90000"/>
                  </a:schemeClr>
                </a:solidFill>
              </a:rPr>
              <a:t>highest level of achievement</a:t>
            </a:r>
            <a:endParaRPr lang="en-US" dirty="0">
              <a:solidFill>
                <a:schemeClr val="accent1">
                  <a:lumMod val="90000"/>
                </a:schemeClr>
              </a:solidFill>
            </a:endParaRPr>
          </a:p>
          <a:p>
            <a:pPr marL="0" indent="0" algn="ctr" eaLnBrk="1" hangingPunct="1">
              <a:spcBef>
                <a:spcPts val="0"/>
              </a:spcBef>
              <a:buNone/>
            </a:pPr>
            <a:r>
              <a:rPr lang="en-US" dirty="0">
                <a:solidFill>
                  <a:schemeClr val="accent1">
                    <a:lumMod val="90000"/>
                  </a:schemeClr>
                </a:solidFill>
              </a:rPr>
              <a:t> </a:t>
            </a:r>
          </a:p>
          <a:p>
            <a:pPr marL="0" indent="0" algn="ctr" eaLnBrk="1" hangingPunct="1">
              <a:spcBef>
                <a:spcPts val="0"/>
              </a:spcBef>
              <a:buNone/>
            </a:pPr>
            <a:r>
              <a:rPr lang="en-US" sz="2400" dirty="0">
                <a:solidFill>
                  <a:schemeClr val="accent1">
                    <a:lumMod val="90000"/>
                  </a:schemeClr>
                </a:solidFill>
              </a:rPr>
              <a:t>and that represents most, if not all, of </a:t>
            </a:r>
          </a:p>
          <a:p>
            <a:pPr marL="0" indent="0" algn="ctr" eaLnBrk="1" hangingPunct="1">
              <a:spcBef>
                <a:spcPts val="0"/>
              </a:spcBef>
              <a:buNone/>
            </a:pPr>
            <a:r>
              <a:rPr lang="en-US" sz="3600" b="1" dirty="0">
                <a:solidFill>
                  <a:schemeClr val="accent1">
                    <a:lumMod val="90000"/>
                  </a:schemeClr>
                </a:solidFill>
              </a:rPr>
              <a:t>the major features of Italian culture</a:t>
            </a:r>
            <a:endParaRPr lang="en-US" sz="3600" dirty="0">
              <a:solidFill>
                <a:schemeClr val="accent1">
                  <a:lumMod val="90000"/>
                </a:schemeClr>
              </a:solidFill>
            </a:endParaRPr>
          </a:p>
        </p:txBody>
      </p:sp>
      <p:sp>
        <p:nvSpPr>
          <p:cNvPr id="6" name="Rectangle 5"/>
          <p:cNvSpPr/>
          <p:nvPr/>
        </p:nvSpPr>
        <p:spPr>
          <a:xfrm>
            <a:off x="914400" y="2101703"/>
            <a:ext cx="7315200" cy="3637919"/>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Florence, Venice, and Rome were largely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cradles of opera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starting towards the end of the 16</a:t>
            </a:r>
            <a:r>
              <a:rPr kumimoji="0" lang="en-US" sz="32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century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(in Florence 1597)</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6834482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1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3156418" y="6629400"/>
            <a:ext cx="28248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http://alteagallery.com/stock_detail.php?ref=9355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342900" y="6169223"/>
            <a:ext cx="8458200"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Classic 16</a:t>
            </a:r>
            <a:r>
              <a:rPr kumimoji="0" lang="en-US" sz="14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 Century Atlas Map of Italy</a:t>
            </a:r>
          </a:p>
        </p:txBody>
      </p:sp>
      <p:sp>
        <p:nvSpPr>
          <p:cNvPr id="3" name="Rectangle 2"/>
          <p:cNvSpPr/>
          <p:nvPr/>
        </p:nvSpPr>
        <p:spPr>
          <a:xfrm>
            <a:off x="2091632" y="2376714"/>
            <a:ext cx="10470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Florence</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2971800" y="91142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3647490" y="3352800"/>
            <a:ext cx="84831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 </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066800" y="2740223"/>
            <a:ext cx="8819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Genoa </a:t>
            </a:r>
            <a:endParaRPr kumimoji="0" lang="en-US" sz="14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74642143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PhAnim="0">
  <p:cSld>
    <p:bg>
      <p:bgPr>
        <a:solidFill>
          <a:srgbClr val="746E5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EBB01-A128-1422-1EDD-975CAD6A86A5}"/>
              </a:ext>
            </a:extLst>
          </p:cNvPr>
          <p:cNvPicPr>
            <a:picLocks noChangeAspect="1"/>
          </p:cNvPicPr>
          <p:nvPr/>
        </p:nvPicPr>
        <p:blipFill>
          <a:blip r:embed="rId2"/>
          <a:stretch>
            <a:fillRect/>
          </a:stretch>
        </p:blipFill>
        <p:spPr>
          <a:xfrm>
            <a:off x="0" y="343215"/>
            <a:ext cx="9144000" cy="6171570"/>
          </a:xfrm>
          <a:prstGeom prst="rect">
            <a:avLst/>
          </a:prstGeom>
        </p:spPr>
      </p:pic>
      <p:sp>
        <p:nvSpPr>
          <p:cNvPr id="6" name="TextBox 5">
            <a:extLst>
              <a:ext uri="{FF2B5EF4-FFF2-40B4-BE49-F238E27FC236}">
                <a16:creationId xmlns:a16="http://schemas.microsoft.com/office/drawing/2014/main" id="{110CA5E0-24C8-B638-3377-AFB708B63175}"/>
              </a:ext>
            </a:extLst>
          </p:cNvPr>
          <p:cNvSpPr txBox="1"/>
          <p:nvPr/>
        </p:nvSpPr>
        <p:spPr>
          <a:xfrm>
            <a:off x="876300" y="5974834"/>
            <a:ext cx="74041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 La Fenice opera house in Venice in 1837</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EF2495C5-51D2-C47B-0C94-447C79064BC5}"/>
              </a:ext>
            </a:extLst>
          </p:cNvPr>
          <p:cNvSpPr txBox="1"/>
          <p:nvPr/>
        </p:nvSpPr>
        <p:spPr>
          <a:xfrm>
            <a:off x="2286000" y="6432034"/>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https://en.wikipedia.org/wiki/Italian_opera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47352360"/>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386090"/>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rgbClr val="000000"/>
                </a:solidFill>
              </a:rPr>
              <a:t>opera</a:t>
            </a:r>
          </a:p>
          <a:p>
            <a:pPr marL="0" indent="0" algn="ctr" eaLnBrk="1" hangingPunct="1">
              <a:spcBef>
                <a:spcPts val="0"/>
              </a:spcBef>
              <a:buNone/>
            </a:pPr>
            <a:r>
              <a:rPr lang="en-US" sz="2400" b="1" dirty="0">
                <a:solidFill>
                  <a:srgbClr val="000000"/>
                </a:solidFill>
              </a:rPr>
              <a:t>architecture</a:t>
            </a:r>
          </a:p>
          <a:p>
            <a:pPr marL="0" indent="0" algn="ctr" eaLnBrk="1" hangingPunct="1">
              <a:spcBef>
                <a:spcPts val="0"/>
              </a:spcBef>
              <a:buNone/>
            </a:pPr>
            <a:r>
              <a:rPr lang="en-US" sz="2400" b="1" dirty="0">
                <a:solidFill>
                  <a:srgbClr val="000000"/>
                </a:solidFill>
              </a:rPr>
              <a:t>industrial / technological design</a:t>
            </a:r>
          </a:p>
          <a:p>
            <a:pPr marL="0" indent="0" algn="ctr" eaLnBrk="1" hangingPunct="1">
              <a:spcBef>
                <a:spcPts val="0"/>
              </a:spcBef>
              <a:buNone/>
            </a:pPr>
            <a:r>
              <a:rPr lang="en-US" sz="2400" b="1" dirty="0">
                <a:solidFill>
                  <a:srgbClr val="000000"/>
                </a:solidFill>
              </a:rPr>
              <a:t>decoration</a:t>
            </a:r>
          </a:p>
          <a:p>
            <a:pPr marL="0" indent="0" algn="ctr" eaLnBrk="1" hangingPunct="1">
              <a:spcBef>
                <a:spcPts val="0"/>
              </a:spcBef>
              <a:buNone/>
            </a:pPr>
            <a:r>
              <a:rPr lang="en-US" sz="2400" b="1" dirty="0">
                <a:solidFill>
                  <a:srgbClr val="000000"/>
                </a:solidFill>
              </a:rPr>
              <a:t>landscape gardening</a:t>
            </a:r>
          </a:p>
          <a:p>
            <a:pPr marL="0" indent="0" algn="ctr" eaLnBrk="1" hangingPunct="1">
              <a:spcBef>
                <a:spcPts val="0"/>
              </a:spcBef>
              <a:buNone/>
            </a:pPr>
            <a:r>
              <a:rPr lang="en-US" sz="2400" b="1" dirty="0">
                <a:solidFill>
                  <a:srgbClr val="000000"/>
                </a:solidFill>
              </a:rPr>
              <a:t>cinema</a:t>
            </a:r>
            <a:endParaRPr lang="en-US" sz="2400" dirty="0">
              <a:solidFill>
                <a:schemeClr val="accent1"/>
              </a:solidFill>
            </a:endParaRPr>
          </a:p>
          <a:p>
            <a:pPr marL="0" indent="0" algn="ctr" eaLnBrk="1" hangingPunct="1">
              <a:spcBef>
                <a:spcPts val="0"/>
              </a:spcBef>
              <a:buNone/>
            </a:pPr>
            <a:r>
              <a:rPr lang="en-US" sz="2400" b="1" dirty="0">
                <a:solidFill>
                  <a:srgbClr val="000000"/>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7954525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3605986"/>
            <a:ext cx="7315200" cy="249299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Activities . . .</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with Impressions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262465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3600" b="1" dirty="0">
                <a:solidFill>
                  <a:srgbClr val="000000"/>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9459226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5749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El Duomo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Milan</a:t>
            </a:r>
          </a:p>
        </p:txBody>
      </p:sp>
      <p:pic>
        <p:nvPicPr>
          <p:cNvPr id="2050" name="Picture 2"/>
          <p:cNvPicPr>
            <a:picLocks noChangeAspect="1" noChangeArrowheads="1"/>
          </p:cNvPicPr>
          <p:nvPr/>
        </p:nvPicPr>
        <p:blipFill>
          <a:blip r:embed="rId3" cstate="print"/>
          <a:srcRect/>
          <a:stretch>
            <a:fillRect/>
          </a:stretch>
        </p:blipFill>
        <p:spPr bwMode="auto">
          <a:xfrm>
            <a:off x="0" y="3068502"/>
            <a:ext cx="9144000" cy="2160270"/>
          </a:xfrm>
          <a:prstGeom prst="rect">
            <a:avLst/>
          </a:prstGeom>
          <a:noFill/>
          <a:ln w="9525">
            <a:noFill/>
            <a:miter lim="800000"/>
            <a:headEnd/>
            <a:tailEnd/>
          </a:ln>
        </p:spPr>
      </p:pic>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019800"/>
            <a:ext cx="4572000" cy="46166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Brunelleschi's dome for the Duomo of Florence, Santa Maria del Fiore</a:t>
            </a:r>
          </a:p>
        </p:txBody>
      </p:sp>
      <p:pic>
        <p:nvPicPr>
          <p:cNvPr id="3074" name="Picture 2"/>
          <p:cNvPicPr>
            <a:picLocks noChangeAspect="1" noChangeArrowheads="1"/>
          </p:cNvPicPr>
          <p:nvPr/>
        </p:nvPicPr>
        <p:blipFill>
          <a:blip r:embed="rId3" cstate="print"/>
          <a:srcRect/>
          <a:stretch>
            <a:fillRect/>
          </a:stretch>
        </p:blipFill>
        <p:spPr bwMode="auto">
          <a:xfrm>
            <a:off x="2601684" y="-14514"/>
            <a:ext cx="3962400" cy="5943600"/>
          </a:xfrm>
          <a:prstGeom prst="rect">
            <a:avLst/>
          </a:prstGeom>
          <a:noFill/>
          <a:ln w="9525">
            <a:noFill/>
            <a:miter lim="800000"/>
            <a:headEnd/>
            <a:tailEnd/>
          </a:ln>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130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St. Peter’s Dome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Roma</a:t>
            </a:r>
          </a:p>
        </p:txBody>
      </p:sp>
      <p:pic>
        <p:nvPicPr>
          <p:cNvPr id="1026" name="Picture 2"/>
          <p:cNvPicPr>
            <a:picLocks noChangeAspect="1" noChangeArrowheads="1"/>
          </p:cNvPicPr>
          <p:nvPr/>
        </p:nvPicPr>
        <p:blipFill>
          <a:blip r:embed="rId3" cstate="print"/>
          <a:srcRect/>
          <a:stretch>
            <a:fillRect/>
          </a:stretch>
        </p:blipFill>
        <p:spPr bwMode="auto">
          <a:xfrm>
            <a:off x="2486478" y="76200"/>
            <a:ext cx="4171950" cy="6065529"/>
          </a:xfrm>
          <a:prstGeom prst="rect">
            <a:avLst/>
          </a:prstGeom>
          <a:noFill/>
          <a:ln w="9525">
            <a:noFill/>
            <a:miter lim="800000"/>
            <a:headEnd/>
            <a:tailEnd/>
          </a:ln>
        </p:spPr>
      </p:pic>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130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Saint Mark's Basilica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Venice</a:t>
            </a:r>
          </a:p>
        </p:txBody>
      </p:sp>
      <p:pic>
        <p:nvPicPr>
          <p:cNvPr id="4098" name="Picture 2"/>
          <p:cNvPicPr>
            <a:picLocks noChangeAspect="1" noChangeArrowheads="1"/>
          </p:cNvPicPr>
          <p:nvPr/>
        </p:nvPicPr>
        <p:blipFill>
          <a:blip r:embed="rId3" cstate="print"/>
          <a:srcRect/>
          <a:stretch>
            <a:fillRect/>
          </a:stretch>
        </p:blipFill>
        <p:spPr bwMode="auto">
          <a:xfrm>
            <a:off x="0" y="76200"/>
            <a:ext cx="9144000" cy="5908431"/>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9293062"/>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10"/>
          <p:cNvSpPr>
            <a:spLocks noChangeArrowheads="1"/>
          </p:cNvSpPr>
          <p:nvPr/>
        </p:nvSpPr>
        <p:spPr bwMode="auto">
          <a:xfrm>
            <a:off x="2271486" y="6324600"/>
            <a:ext cx="4572000" cy="2769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Venice and its Lagoon</a:t>
            </a: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0" y="2205990"/>
            <a:ext cx="9144000" cy="3051810"/>
          </a:xfrm>
          <a:prstGeom prst="rect">
            <a:avLst/>
          </a:prstGeom>
          <a:noFill/>
          <a:ln w="9525">
            <a:noFill/>
            <a:miter lim="800000"/>
            <a:headEnd/>
            <a:tailEnd/>
          </a:ln>
        </p:spPr>
      </p:pic>
      <p:sp>
        <p:nvSpPr>
          <p:cNvPr id="7" name="Rectangle 6"/>
          <p:cNvSpPr/>
          <p:nvPr/>
        </p:nvSpPr>
        <p:spPr>
          <a:xfrm>
            <a:off x="22860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816000533"/>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7432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3" cstate="print"/>
          <a:srcRect/>
          <a:stretch>
            <a:fillRect/>
          </a:stretch>
        </p:blipFill>
        <p:spPr bwMode="auto">
          <a:xfrm>
            <a:off x="870858" y="62509"/>
            <a:ext cx="2558142" cy="6080663"/>
          </a:xfrm>
          <a:prstGeom prst="rect">
            <a:avLst/>
          </a:prstGeom>
          <a:noFill/>
          <a:ln w="9525">
            <a:noFill/>
            <a:miter lim="800000"/>
            <a:headEnd/>
            <a:tailEnd/>
          </a:ln>
        </p:spPr>
      </p:pic>
      <p:sp>
        <p:nvSpPr>
          <p:cNvPr id="6" name="Rectangle 5"/>
          <p:cNvSpPr/>
          <p:nvPr/>
        </p:nvSpPr>
        <p:spPr>
          <a:xfrm>
            <a:off x="2743200" y="48006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Two Towers</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81455153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2286000" y="65133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http://nyti.ms/1FFtb3D </a:t>
            </a:r>
            <a:endParaRPr kumimoji="0" lang="en-US" sz="10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2697"/>
            <a:ext cx="9144000" cy="627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129989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68580"/>
            <a:ext cx="9144000" cy="6789420"/>
          </a:xfrm>
          <a:prstGeom prst="rect">
            <a:avLst/>
          </a:prstGeom>
          <a:noFill/>
          <a:ln w="9525">
            <a:noFill/>
            <a:miter lim="800000"/>
            <a:headEnd/>
            <a:tailEnd/>
          </a:ln>
        </p:spPr>
      </p:pic>
      <p:sp>
        <p:nvSpPr>
          <p:cNvPr id="8" name="Rectangle 10"/>
          <p:cNvSpPr>
            <a:spLocks noChangeArrowheads="1"/>
          </p:cNvSpPr>
          <p:nvPr/>
        </p:nvSpPr>
        <p:spPr bwMode="auto">
          <a:xfrm>
            <a:off x="1123750" y="5267425"/>
            <a:ext cx="6934200" cy="63402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The Teatro alla Scala in Milan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Said to be the greatest opera house in the world</a:t>
            </a:r>
          </a:p>
        </p:txBody>
      </p:sp>
      <p:sp>
        <p:nvSpPr>
          <p:cNvPr id="9"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2027248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a:stretch>
            <a:fillRect/>
          </a:stretch>
        </p:blipFill>
        <p:spPr bwMode="auto">
          <a:xfrm>
            <a:off x="685800" y="704850"/>
            <a:ext cx="7772400" cy="4857750"/>
          </a:xfrm>
          <a:prstGeom prst="rect">
            <a:avLst/>
          </a:prstGeom>
          <a:noFill/>
          <a:ln w="9525">
            <a:solidFill>
              <a:srgbClr val="FFFFFF"/>
            </a:solidFill>
            <a:miter lim="800000"/>
            <a:headEnd/>
            <a:tailEnd/>
          </a:ln>
        </p:spPr>
      </p:pic>
      <p:sp>
        <p:nvSpPr>
          <p:cNvPr id="8" name="Rectangle 7"/>
          <p:cNvSpPr/>
          <p:nvPr/>
        </p:nvSpPr>
        <p:spPr>
          <a:xfrm>
            <a:off x="990600" y="5612118"/>
            <a:ext cx="7162800" cy="1107996"/>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The Italian Renaissance Cotton Mansion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2309 East First Street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Duluth, Minnesota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1908</a:t>
            </a:r>
            <a:endPar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68580"/>
            <a:ext cx="9144000" cy="6789420"/>
          </a:xfrm>
          <a:prstGeom prst="rect">
            <a:avLst/>
          </a:prstGeom>
          <a:noFill/>
          <a:ln w="9525">
            <a:noFill/>
            <a:miter lim="800000"/>
            <a:headEnd/>
            <a:tailEnd/>
          </a:ln>
        </p:spPr>
      </p:pic>
      <p:sp>
        <p:nvSpPr>
          <p:cNvPr id="8" name="Rectangle 10"/>
          <p:cNvSpPr>
            <a:spLocks noChangeArrowheads="1"/>
          </p:cNvSpPr>
          <p:nvPr/>
        </p:nvSpPr>
        <p:spPr bwMode="auto">
          <a:xfrm>
            <a:off x="2558142" y="5590532"/>
            <a:ext cx="4572000" cy="33855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The Teatro alla Scala in Milan</a:t>
            </a:r>
          </a:p>
        </p:txBody>
      </p:sp>
      <p:sp>
        <p:nvSpPr>
          <p:cNvPr id="9"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305011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65040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4"/>
          <p:cNvSpPr>
            <a:spLocks noChangeArrowheads="1"/>
          </p:cNvSpPr>
          <p:nvPr/>
        </p:nvSpPr>
        <p:spPr bwMode="auto">
          <a:xfrm>
            <a:off x="1624789" y="6551842"/>
            <a:ext cx="58673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https://arstechnica.com/information-technology/2020/07/us-navys-next-warship-will-have-an-italian-accent/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BDA6FA8F-890D-4D0D-BC8F-AB5CA6FBCBB6}"/>
              </a:ext>
            </a:extLst>
          </p:cNvPr>
          <p:cNvPicPr>
            <a:picLocks noChangeAspect="1"/>
          </p:cNvPicPr>
          <p:nvPr/>
        </p:nvPicPr>
        <p:blipFill>
          <a:blip r:embed="rId3"/>
          <a:stretch>
            <a:fillRect/>
          </a:stretch>
        </p:blipFill>
        <p:spPr>
          <a:xfrm>
            <a:off x="914400" y="762000"/>
            <a:ext cx="7315200" cy="5701014"/>
          </a:xfrm>
          <a:prstGeom prst="rect">
            <a:avLst/>
          </a:prstGeom>
        </p:spPr>
      </p:pic>
      <p:pic>
        <p:nvPicPr>
          <p:cNvPr id="5" name="Picture 4">
            <a:extLst>
              <a:ext uri="{FF2B5EF4-FFF2-40B4-BE49-F238E27FC236}">
                <a16:creationId xmlns:a16="http://schemas.microsoft.com/office/drawing/2014/main" id="{E1394E18-B17F-46F8-B9BA-37B2B144FA58}"/>
              </a:ext>
            </a:extLst>
          </p:cNvPr>
          <p:cNvPicPr>
            <a:picLocks noChangeAspect="1"/>
          </p:cNvPicPr>
          <p:nvPr/>
        </p:nvPicPr>
        <p:blipFill>
          <a:blip r:embed="rId4"/>
          <a:stretch>
            <a:fillRect/>
          </a:stretch>
        </p:blipFill>
        <p:spPr>
          <a:xfrm>
            <a:off x="6172200" y="1832043"/>
            <a:ext cx="1911448" cy="615982"/>
          </a:xfrm>
          <a:prstGeom prst="rect">
            <a:avLst/>
          </a:prstGeom>
        </p:spPr>
      </p:pic>
      <p:sp>
        <p:nvSpPr>
          <p:cNvPr id="10" name="TextBox 9">
            <a:extLst>
              <a:ext uri="{FF2B5EF4-FFF2-40B4-BE49-F238E27FC236}">
                <a16:creationId xmlns:a16="http://schemas.microsoft.com/office/drawing/2014/main" id="{F994DAD6-2116-4FB5-9FE4-EA76205257CB}"/>
              </a:ext>
            </a:extLst>
          </p:cNvPr>
          <p:cNvSpPr txBox="1"/>
          <p:nvPr/>
        </p:nvSpPr>
        <p:spPr>
          <a:xfrm>
            <a:off x="1961950" y="1861621"/>
            <a:ext cx="3124200" cy="338554"/>
          </a:xfrm>
          <a:prstGeom prst="rect">
            <a:avLst/>
          </a:prstGeom>
          <a:solidFill>
            <a:srgbClr val="F0F1F2"/>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a:ea typeface="+mn-ea"/>
                <a:cs typeface="+mn-cs"/>
              </a:rPr>
              <a:t>20 July 2020</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96142" y="656772"/>
            <a:ext cx="5486400" cy="5486400"/>
          </a:xfrm>
          <a:prstGeom prst="rect">
            <a:avLst/>
          </a:prstGeom>
          <a:noFill/>
          <a:ln w="9525">
            <a:noFill/>
            <a:miter lim="800000"/>
            <a:headEnd/>
            <a:tailEnd/>
          </a:ln>
        </p:spPr>
      </p:pic>
    </p:spTree>
    <p:extLst>
      <p:ext uri="{BB962C8B-B14F-4D97-AF65-F5344CB8AC3E}">
        <p14:creationId xmlns:p14="http://schemas.microsoft.com/office/powerpoint/2010/main" val="262670208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2057400" y="0"/>
            <a:ext cx="4953000" cy="6831724"/>
          </a:xfrm>
          <a:prstGeom prst="rect">
            <a:avLst/>
          </a:prstGeom>
          <a:noFill/>
          <a:ln w="9525">
            <a:noFill/>
            <a:miter lim="800000"/>
            <a:headEnd/>
            <a:tailEnd/>
          </a:ln>
        </p:spPr>
      </p:pic>
      <p:sp>
        <p:nvSpPr>
          <p:cNvPr id="2" name="Rectangle 1"/>
          <p:cNvSpPr/>
          <p:nvPr/>
        </p:nvSpPr>
        <p:spPr>
          <a:xfrm>
            <a:off x="2286000" y="5948923"/>
            <a:ext cx="4572000" cy="80021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Europa and the Bull</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b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Enlèvement</a:t>
            </a: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d'Europe</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b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Nöel</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-Nicolas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Coypel</a:t>
            </a:r>
            <a:r>
              <a:rPr kumimoji="0" lang="en-US" sz="1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c. </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1726</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196425874"/>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1E252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$609,000.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https://www.caranddriver.com/lamborghini/revuelto</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026" name="Picture 2" descr="front three quarter view of green coupe driving on track at sunset with trees in background.">
            <a:extLst>
              <a:ext uri="{FF2B5EF4-FFF2-40B4-BE49-F238E27FC236}">
                <a16:creationId xmlns:a16="http://schemas.microsoft.com/office/drawing/2014/main" id="{4FB7559C-79F3-B2EF-EC35-674C47213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219200"/>
            <a:ext cx="8429625" cy="4752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DDB133-805E-3643-FAED-733040F78CD2}"/>
              </a:ext>
            </a:extLst>
          </p:cNvPr>
          <p:cNvSpPr txBox="1"/>
          <p:nvPr/>
        </p:nvSpPr>
        <p:spPr>
          <a:xfrm>
            <a:off x="609600" y="53340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2026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Revuelto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2030048585"/>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46210F"/>
        </a:solidFill>
        <a:effectLst/>
      </p:bgPr>
    </p:bg>
    <p:spTree>
      <p:nvGrpSpPr>
        <p:cNvPr id="1" name="">
          <a:extLst>
            <a:ext uri="{FF2B5EF4-FFF2-40B4-BE49-F238E27FC236}">
              <a16:creationId xmlns:a16="http://schemas.microsoft.com/office/drawing/2014/main" id="{96AF2F71-D874-F2D0-FCCA-0981A0B65ED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1B1759B-5EF2-D6E4-45CC-8BDD976AB6AC}"/>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$608,358. </a:t>
            </a:r>
          </a:p>
        </p:txBody>
      </p:sp>
      <p:sp>
        <p:nvSpPr>
          <p:cNvPr id="11" name="TextBox 10">
            <a:extLst>
              <a:ext uri="{FF2B5EF4-FFF2-40B4-BE49-F238E27FC236}">
                <a16:creationId xmlns:a16="http://schemas.microsoft.com/office/drawing/2014/main" id="{9CAF8D56-EC08-3ADA-9DCF-8B3AB9DCBB07}"/>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https://www.caranddriver.com/lamborghini/revuelto</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descr="A sports car parked on a road&#10;&#10;Description automatically generated">
            <a:extLst>
              <a:ext uri="{FF2B5EF4-FFF2-40B4-BE49-F238E27FC236}">
                <a16:creationId xmlns:a16="http://schemas.microsoft.com/office/drawing/2014/main" id="{73C3EC1C-1EDD-B94A-DE35-5C62CA407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 y="849630"/>
            <a:ext cx="9144000" cy="5158740"/>
          </a:xfrm>
          <a:prstGeom prst="rect">
            <a:avLst/>
          </a:prstGeom>
        </p:spPr>
      </p:pic>
      <p:sp>
        <p:nvSpPr>
          <p:cNvPr id="4" name="TextBox 3">
            <a:extLst>
              <a:ext uri="{FF2B5EF4-FFF2-40B4-BE49-F238E27FC236}">
                <a16:creationId xmlns:a16="http://schemas.microsoft.com/office/drawing/2014/main" id="{FF8BA143-1879-CC15-173C-B7848139C281}"/>
              </a:ext>
            </a:extLst>
          </p:cNvPr>
          <p:cNvSpPr txBox="1"/>
          <p:nvPr/>
        </p:nvSpPr>
        <p:spPr>
          <a:xfrm>
            <a:off x="609600" y="53340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Revuelto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3548532999"/>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201F1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$270,000.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https://blog.dupontregistry.com/lamborghini/new-2023-lamborghini-huracan-sterrato-is-revealed-602-hp-off-road-supercar/</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193581BE-5BF3-DF04-08D1-EF33D4E6E59E}"/>
              </a:ext>
            </a:extLst>
          </p:cNvPr>
          <p:cNvSpPr txBox="1"/>
          <p:nvPr/>
        </p:nvSpPr>
        <p:spPr>
          <a:xfrm>
            <a:off x="609600" y="56388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Lamborghini Huracan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Sterrato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17" name="Picture 16" descr="A car driving on a road&#10;&#10;Description automatically generated with low confidence">
            <a:extLst>
              <a:ext uri="{FF2B5EF4-FFF2-40B4-BE49-F238E27FC236}">
                <a16:creationId xmlns:a16="http://schemas.microsoft.com/office/drawing/2014/main" id="{A722DAB8-3E59-EE21-3A94-36B3C5CE2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9529"/>
            <a:ext cx="9144000" cy="4572000"/>
          </a:xfrm>
          <a:prstGeom prst="rect">
            <a:avLst/>
          </a:prstGeom>
        </p:spPr>
      </p:pic>
    </p:spTree>
    <p:extLst>
      <p:ext uri="{BB962C8B-B14F-4D97-AF65-F5344CB8AC3E}">
        <p14:creationId xmlns:p14="http://schemas.microsoft.com/office/powerpoint/2010/main" val="3432314492"/>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Sian</a:t>
            </a: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$3.6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3" name="Picture 12" descr="A green sports car&#10;&#10;Description automatically generated with low confidence">
            <a:extLst>
              <a:ext uri="{FF2B5EF4-FFF2-40B4-BE49-F238E27FC236}">
                <a16:creationId xmlns:a16="http://schemas.microsoft.com/office/drawing/2014/main" id="{2454F765-DE1A-47C3-829C-F2A272575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400"/>
            <a:ext cx="9144000" cy="5143500"/>
          </a:xfrm>
          <a:prstGeom prst="rect">
            <a:avLst/>
          </a:prstGeom>
        </p:spPr>
      </p:pic>
    </p:spTree>
    <p:extLst>
      <p:ext uri="{BB962C8B-B14F-4D97-AF65-F5344CB8AC3E}">
        <p14:creationId xmlns:p14="http://schemas.microsoft.com/office/powerpoint/2010/main" val="392648380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D2A9E-1933-4F63-8787-34F274C1DF6B}"/>
              </a:ext>
            </a:extLst>
          </p:cNvPr>
          <p:cNvPicPr>
            <a:picLocks noChangeAspect="1"/>
          </p:cNvPicPr>
          <p:nvPr/>
        </p:nvPicPr>
        <p:blipFill>
          <a:blip r:embed="rId3"/>
          <a:stretch>
            <a:fillRect/>
          </a:stretch>
        </p:blipFill>
        <p:spPr>
          <a:xfrm>
            <a:off x="0" y="1066800"/>
            <a:ext cx="9144000" cy="4590661"/>
          </a:xfrm>
          <a:prstGeom prst="rect">
            <a:avLst/>
          </a:prstGeom>
        </p:spPr>
      </p:pic>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Countach</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$2.64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4"/>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81768707"/>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45704"/>
            <a:ext cx="7162800" cy="194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BBA71CC-7EFB-429C-B374-D25DD43EF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429512"/>
            <a:ext cx="4572000" cy="4590288"/>
          </a:xfrm>
          <a:prstGeom prst="rect">
            <a:avLst/>
          </a:prstGeom>
          <a:solidFill>
            <a:schemeClr val="tx1"/>
          </a:solidFill>
        </p:spPr>
      </p:pic>
    </p:spTree>
    <p:extLst>
      <p:ext uri="{BB962C8B-B14F-4D97-AF65-F5344CB8AC3E}">
        <p14:creationId xmlns:p14="http://schemas.microsoft.com/office/powerpoint/2010/main" val="2980176562"/>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11161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Alfa Romeo Stelvio Quadrifoglio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2"/>
              </a:rPr>
              <a:t>https://www.alfaromeousa.com/cars/giulia/quadrifoglio</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DD410A65-38C6-CA32-6EDC-3BE39907B97F}"/>
              </a:ext>
            </a:extLst>
          </p:cNvPr>
          <p:cNvPicPr>
            <a:picLocks noChangeAspect="1"/>
          </p:cNvPicPr>
          <p:nvPr/>
        </p:nvPicPr>
        <p:blipFill>
          <a:blip r:embed="rId3"/>
          <a:stretch>
            <a:fillRect/>
          </a:stretch>
        </p:blipFill>
        <p:spPr>
          <a:xfrm>
            <a:off x="0" y="1714500"/>
            <a:ext cx="9144000" cy="3429000"/>
          </a:xfrm>
          <a:prstGeom prst="rect">
            <a:avLst/>
          </a:prstGeom>
        </p:spPr>
      </p:pic>
    </p:spTree>
    <p:extLst>
      <p:ext uri="{BB962C8B-B14F-4D97-AF65-F5344CB8AC3E}">
        <p14:creationId xmlns:p14="http://schemas.microsoft.com/office/powerpoint/2010/main" val="302692629"/>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90538-487A-431F-A067-360D91D6434A}"/>
              </a:ext>
            </a:extLst>
          </p:cNvPr>
          <p:cNvPicPr>
            <a:picLocks noChangeAspect="1"/>
          </p:cNvPicPr>
          <p:nvPr/>
        </p:nvPicPr>
        <p:blipFill>
          <a:blip r:embed="rId2"/>
          <a:stretch>
            <a:fillRect/>
          </a:stretch>
        </p:blipFill>
        <p:spPr>
          <a:xfrm>
            <a:off x="457200" y="1148715"/>
            <a:ext cx="8229600" cy="5023485"/>
          </a:xfrm>
          <a:prstGeom prst="rect">
            <a:avLst/>
          </a:prstGeom>
        </p:spPr>
      </p:pic>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2022/2023 Alfa Romeo Stelvio Quadrifoglio</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3"/>
              </a:rPr>
              <a:t>Source</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627911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677720093"/>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714625" y="576263"/>
            <a:ext cx="3714750" cy="5705475"/>
          </a:xfrm>
          <a:prstGeom prst="rect">
            <a:avLst/>
          </a:prstGeom>
          <a:noFill/>
          <a:ln w="9525">
            <a:noFill/>
            <a:miter lim="800000"/>
            <a:headEnd/>
            <a:tailEnd/>
          </a:ln>
        </p:spPr>
      </p:pic>
    </p:spTree>
    <p:extLst>
      <p:ext uri="{BB962C8B-B14F-4D97-AF65-F5344CB8AC3E}">
        <p14:creationId xmlns:p14="http://schemas.microsoft.com/office/powerpoint/2010/main" val="322168217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3E261A"/>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6D1854D-C5C0-FB53-E3F3-E1D4C6C8E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2659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B5FABE-E6CF-4A53-935F-B4BB6251DE59}"/>
              </a:ext>
            </a:extLst>
          </p:cNvPr>
          <p:cNvSpPr txBox="1"/>
          <p:nvPr/>
        </p:nvSpPr>
        <p:spPr>
          <a:xfrm>
            <a:off x="1383098" y="6173986"/>
            <a:ext cx="636390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DBCBCC"/>
                </a:solidFill>
                <a:effectLst>
                  <a:outerShdw blurRad="38100" dist="38100" dir="2700000" algn="tl">
                    <a:srgbClr val="000000">
                      <a:alpha val="43137"/>
                    </a:srgbClr>
                  </a:outerShdw>
                </a:effectLst>
                <a:uLnTx/>
                <a:uFillTx/>
                <a:latin typeface="Arial"/>
                <a:ea typeface="+mn-ea"/>
                <a:cs typeface="+mn-cs"/>
              </a:rPr>
              <a:t>2026 Maserati </a:t>
            </a:r>
            <a:r>
              <a:rPr kumimoji="0" lang="en-US" sz="3200" b="1" i="1" u="none" strike="noStrike" kern="1200" cap="none" spc="0" normalizeH="0" baseline="0" noProof="0" dirty="0" err="1">
                <a:ln>
                  <a:noFill/>
                </a:ln>
                <a:solidFill>
                  <a:srgbClr val="DBCBCC"/>
                </a:solidFill>
                <a:effectLst>
                  <a:outerShdw blurRad="38100" dist="38100" dir="2700000" algn="tl">
                    <a:srgbClr val="000000">
                      <a:alpha val="43137"/>
                    </a:srgbClr>
                  </a:outerShdw>
                </a:effectLst>
                <a:uLnTx/>
                <a:uFillTx/>
                <a:latin typeface="Verdana" pitchFamily="34" charset="0"/>
                <a:ea typeface="+mn-ea"/>
                <a:cs typeface="+mn-cs"/>
              </a:rPr>
              <a:t>GranTurismo</a:t>
            </a:r>
            <a:endParaRPr kumimoji="0" lang="en-US" sz="3200" b="1" i="1" u="none" strike="noStrike" kern="1200" cap="none" spc="0" normalizeH="0" baseline="0" noProof="0" dirty="0">
              <a:ln>
                <a:noFill/>
              </a:ln>
              <a:solidFill>
                <a:srgbClr val="DBCBCC"/>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4004165333"/>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1A2B3F"/>
        </a:solidFill>
        <a:effectLst/>
      </p:bgPr>
    </p:bg>
    <p:spTree>
      <p:nvGrpSpPr>
        <p:cNvPr id="1" name="">
          <a:extLst>
            <a:ext uri="{FF2B5EF4-FFF2-40B4-BE49-F238E27FC236}">
              <a16:creationId xmlns:a16="http://schemas.microsoft.com/office/drawing/2014/main" id="{C84A07E1-63CA-9364-D871-5F52FE5DCBF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37A473F-5C2B-8B7C-4129-7651D9CF04E2}"/>
              </a:ext>
            </a:extLst>
          </p:cNvPr>
          <p:cNvSpPr txBox="1"/>
          <p:nvPr/>
        </p:nvSpPr>
        <p:spPr>
          <a:xfrm>
            <a:off x="1383098" y="6173986"/>
            <a:ext cx="636390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Arial"/>
                <a:ea typeface="+mn-ea"/>
                <a:cs typeface="+mn-cs"/>
              </a:rPr>
              <a:t>2024 Maserati </a:t>
            </a:r>
            <a:r>
              <a:rPr kumimoji="0" lang="en-US" sz="3200" b="1" i="1" u="none" strike="noStrike" kern="1200" cap="none" spc="0" normalizeH="0" baseline="0" noProof="0" dirty="0" err="1">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rPr>
              <a:t>GranTurismo</a:t>
            </a:r>
            <a:endParaRPr kumimoji="0" lang="en-US" sz="3200" b="1" i="1"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3A03A65D-D11E-7FC5-7C4C-256803D19AA0}"/>
              </a:ext>
            </a:extLst>
          </p:cNvPr>
          <p:cNvPicPr>
            <a:picLocks noChangeAspect="1"/>
          </p:cNvPicPr>
          <p:nvPr/>
        </p:nvPicPr>
        <p:blipFill>
          <a:blip r:embed="rId2"/>
          <a:stretch>
            <a:fillRect/>
          </a:stretch>
        </p:blipFill>
        <p:spPr>
          <a:xfrm>
            <a:off x="5749" y="0"/>
            <a:ext cx="9144000" cy="6092191"/>
          </a:xfrm>
          <a:prstGeom prst="rect">
            <a:avLst/>
          </a:prstGeom>
          <a:solidFill>
            <a:srgbClr val="1A2F44"/>
          </a:solidFill>
        </p:spPr>
      </p:pic>
    </p:spTree>
    <p:extLst>
      <p:ext uri="{BB962C8B-B14F-4D97-AF65-F5344CB8AC3E}">
        <p14:creationId xmlns:p14="http://schemas.microsoft.com/office/powerpoint/2010/main" val="3168740719"/>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4E82B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A172-F759-46E6-9AC4-FFD0751307CB}"/>
              </a:ext>
            </a:extLst>
          </p:cNvPr>
          <p:cNvPicPr>
            <a:picLocks noChangeAspect="1"/>
          </p:cNvPicPr>
          <p:nvPr/>
        </p:nvPicPr>
        <p:blipFill>
          <a:blip r:embed="rId2"/>
          <a:stretch>
            <a:fillRect/>
          </a:stretch>
        </p:blipFill>
        <p:spPr>
          <a:xfrm>
            <a:off x="0" y="685800"/>
            <a:ext cx="9142572" cy="6096953"/>
          </a:xfrm>
          <a:prstGeom prst="rect">
            <a:avLst/>
          </a:prstGeom>
        </p:spPr>
      </p:pic>
      <p:sp>
        <p:nvSpPr>
          <p:cNvPr id="5" name="TextBox 4">
            <a:extLst>
              <a:ext uri="{FF2B5EF4-FFF2-40B4-BE49-F238E27FC236}">
                <a16:creationId xmlns:a16="http://schemas.microsoft.com/office/drawing/2014/main" id="{D6B5FABE-E6CF-4A53-935F-B4BB6251DE59}"/>
              </a:ext>
            </a:extLst>
          </p:cNvPr>
          <p:cNvSpPr txBox="1"/>
          <p:nvPr/>
        </p:nvSpPr>
        <p:spPr>
          <a:xfrm>
            <a:off x="2229050" y="5848150"/>
            <a:ext cx="466825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 Maserati MC20</a:t>
            </a:r>
          </a:p>
        </p:txBody>
      </p:sp>
    </p:spTree>
    <p:extLst>
      <p:ext uri="{BB962C8B-B14F-4D97-AF65-F5344CB8AC3E}">
        <p14:creationId xmlns:p14="http://schemas.microsoft.com/office/powerpoint/2010/main" val="1139343575"/>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2933700" y="809625"/>
            <a:ext cx="3276600" cy="5238750"/>
          </a:xfrm>
          <a:prstGeom prst="rect">
            <a:avLst/>
          </a:prstGeom>
          <a:noFill/>
          <a:ln w="9525">
            <a:noFill/>
            <a:miter lim="800000"/>
            <a:headEnd/>
            <a:tailEnd/>
          </a:ln>
        </p:spPr>
      </p:pic>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0E0F11"/>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https://www.caranddriver.com/ferrari/purosangue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E96BC643-D1AC-4E17-455C-7A73D1BB768B}"/>
              </a:ext>
            </a:extLst>
          </p:cNvPr>
          <p:cNvPicPr>
            <a:picLocks noChangeAspect="1"/>
          </p:cNvPicPr>
          <p:nvPr/>
        </p:nvPicPr>
        <p:blipFill>
          <a:blip r:embed="rId3"/>
          <a:stretch>
            <a:fillRect/>
          </a:stretch>
        </p:blipFill>
        <p:spPr>
          <a:xfrm>
            <a:off x="0" y="228600"/>
            <a:ext cx="9144000" cy="6096000"/>
          </a:xfrm>
          <a:prstGeom prst="rect">
            <a:avLst/>
          </a:prstGeom>
        </p:spPr>
      </p:pic>
      <p:sp>
        <p:nvSpPr>
          <p:cNvPr id="4" name="TextBox 3">
            <a:extLst>
              <a:ext uri="{FF2B5EF4-FFF2-40B4-BE49-F238E27FC236}">
                <a16:creationId xmlns:a16="http://schemas.microsoft.com/office/drawing/2014/main" id="{352401A0-D1BF-44BB-0CCE-C6BCCFA44E01}"/>
              </a:ext>
            </a:extLst>
          </p:cNvPr>
          <p:cNvSpPr txBox="1"/>
          <p:nvPr/>
        </p:nvSpPr>
        <p:spPr>
          <a:xfrm>
            <a:off x="2286000" y="6096000"/>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starting at about $400,000</a:t>
            </a:r>
          </a:p>
        </p:txBody>
      </p:sp>
      <p:sp>
        <p:nvSpPr>
          <p:cNvPr id="6" name="TextBox 5">
            <a:extLst>
              <a:ext uri="{FF2B5EF4-FFF2-40B4-BE49-F238E27FC236}">
                <a16:creationId xmlns:a16="http://schemas.microsoft.com/office/drawing/2014/main" id="{3E846E80-3ECB-983D-437C-0025FA1608FA}"/>
              </a:ext>
            </a:extLst>
          </p:cNvPr>
          <p:cNvSpPr txBox="1"/>
          <p:nvPr/>
        </p:nvSpPr>
        <p:spPr>
          <a:xfrm>
            <a:off x="1752600" y="5358825"/>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3887C7"/>
                </a:solidFill>
                <a:effectLst/>
                <a:uLnTx/>
                <a:uFillTx/>
                <a:latin typeface="Arial"/>
                <a:ea typeface="+mn-ea"/>
                <a:cs typeface="+mn-cs"/>
              </a:rPr>
              <a:t>2026 Ferrari </a:t>
            </a:r>
            <a:r>
              <a:rPr kumimoji="0" lang="en-US" sz="3200" b="1" i="0" u="none" strike="noStrike" kern="1200" cap="none" spc="0" normalizeH="0" baseline="0" noProof="0" dirty="0" err="1">
                <a:ln>
                  <a:noFill/>
                </a:ln>
                <a:solidFill>
                  <a:srgbClr val="3887C7"/>
                </a:solidFill>
                <a:effectLst/>
                <a:uLnTx/>
                <a:uFillTx/>
                <a:latin typeface="Arial"/>
                <a:ea typeface="+mn-ea"/>
                <a:cs typeface="+mn-cs"/>
              </a:rPr>
              <a:t>Purosangue</a:t>
            </a:r>
            <a:endParaRPr kumimoji="0" lang="en-US" sz="3200" b="1" i="0" u="none" strike="noStrike" kern="1200" cap="none" spc="0" normalizeH="0" baseline="0" noProof="0" dirty="0">
              <a:ln>
                <a:noFill/>
              </a:ln>
              <a:solidFill>
                <a:srgbClr val="3887C7"/>
              </a:solidFill>
              <a:effectLst/>
              <a:uLnTx/>
              <a:uFillTx/>
              <a:latin typeface="Arial"/>
              <a:ea typeface="+mn-ea"/>
              <a:cs typeface="+mn-cs"/>
            </a:endParaRPr>
          </a:p>
        </p:txBody>
      </p:sp>
    </p:spTree>
    <p:extLst>
      <p:ext uri="{BB962C8B-B14F-4D97-AF65-F5344CB8AC3E}">
        <p14:creationId xmlns:p14="http://schemas.microsoft.com/office/powerpoint/2010/main" val="350663650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a:extLst>
            <a:ext uri="{FF2B5EF4-FFF2-40B4-BE49-F238E27FC236}">
              <a16:creationId xmlns:a16="http://schemas.microsoft.com/office/drawing/2014/main" id="{CC97C5F4-A519-6974-A263-4006213673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3B2437-853A-7157-C457-CE905209A866}"/>
              </a:ext>
            </a:extLst>
          </p:cNvPr>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https://www.caranddriver.com/ferrari/purosangue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descr="A Ferrari 2024 blue sports car driving through snow">
            <a:extLst>
              <a:ext uri="{FF2B5EF4-FFF2-40B4-BE49-F238E27FC236}">
                <a16:creationId xmlns:a16="http://schemas.microsoft.com/office/drawing/2014/main" id="{12B21B27-2E9A-8900-CEE0-207EA4F79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60"/>
            <a:ext cx="9144000" cy="5135880"/>
          </a:xfrm>
          <a:prstGeom prst="rect">
            <a:avLst/>
          </a:prstGeom>
        </p:spPr>
      </p:pic>
      <p:sp>
        <p:nvSpPr>
          <p:cNvPr id="9" name="TextBox 8">
            <a:extLst>
              <a:ext uri="{FF2B5EF4-FFF2-40B4-BE49-F238E27FC236}">
                <a16:creationId xmlns:a16="http://schemas.microsoft.com/office/drawing/2014/main" id="{A4B8EE9B-34EE-D6D2-D821-208E8EC35532}"/>
              </a:ext>
            </a:extLst>
          </p:cNvPr>
          <p:cNvSpPr txBox="1"/>
          <p:nvPr/>
        </p:nvSpPr>
        <p:spPr>
          <a:xfrm>
            <a:off x="2286000" y="6096000"/>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starting at $402,050</a:t>
            </a:r>
          </a:p>
        </p:txBody>
      </p:sp>
      <p:sp>
        <p:nvSpPr>
          <p:cNvPr id="10" name="TextBox 9">
            <a:extLst>
              <a:ext uri="{FF2B5EF4-FFF2-40B4-BE49-F238E27FC236}">
                <a16:creationId xmlns:a16="http://schemas.microsoft.com/office/drawing/2014/main" id="{1F025A2C-3698-0BB4-9BBD-5B1BAE7D91D7}"/>
              </a:ext>
            </a:extLst>
          </p:cNvPr>
          <p:cNvSpPr txBox="1"/>
          <p:nvPr/>
        </p:nvSpPr>
        <p:spPr>
          <a:xfrm>
            <a:off x="1752600" y="5358825"/>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3887C7"/>
                </a:solidFill>
                <a:effectLst/>
                <a:uLnTx/>
                <a:uFillTx/>
                <a:latin typeface="Arial"/>
                <a:ea typeface="+mn-ea"/>
                <a:cs typeface="+mn-cs"/>
              </a:rPr>
              <a:t>2024 Ferrari </a:t>
            </a:r>
            <a:r>
              <a:rPr kumimoji="0" lang="en-US" sz="3200" b="1" i="0" u="none" strike="noStrike" kern="1200" cap="none" spc="0" normalizeH="0" baseline="0" noProof="0" dirty="0" err="1">
                <a:ln>
                  <a:noFill/>
                </a:ln>
                <a:solidFill>
                  <a:srgbClr val="3887C7"/>
                </a:solidFill>
                <a:effectLst/>
                <a:uLnTx/>
                <a:uFillTx/>
                <a:latin typeface="Arial"/>
                <a:ea typeface="+mn-ea"/>
                <a:cs typeface="+mn-cs"/>
              </a:rPr>
              <a:t>Purosangue</a:t>
            </a:r>
            <a:endParaRPr kumimoji="0" lang="en-US" sz="3200" b="1" i="0" u="none" strike="noStrike" kern="1200" cap="none" spc="0" normalizeH="0" baseline="0" noProof="0" dirty="0">
              <a:ln>
                <a:noFill/>
              </a:ln>
              <a:solidFill>
                <a:srgbClr val="3887C7"/>
              </a:solidFill>
              <a:effectLst/>
              <a:uLnTx/>
              <a:uFillTx/>
              <a:latin typeface="Arial"/>
              <a:ea typeface="+mn-ea"/>
              <a:cs typeface="+mn-cs"/>
            </a:endParaRPr>
          </a:p>
        </p:txBody>
      </p:sp>
    </p:spTree>
    <p:extLst>
      <p:ext uri="{BB962C8B-B14F-4D97-AF65-F5344CB8AC3E}">
        <p14:creationId xmlns:p14="http://schemas.microsoft.com/office/powerpoint/2010/main" val="1588914926"/>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https://www.motor1.com/reviews/621685/2023-ferrari-296-gts-first-drive/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Ferrari 296 GTS</a:t>
            </a:r>
          </a:p>
        </p:txBody>
      </p:sp>
      <p:pic>
        <p:nvPicPr>
          <p:cNvPr id="3" name="Picture 2">
            <a:extLst>
              <a:ext uri="{FF2B5EF4-FFF2-40B4-BE49-F238E27FC236}">
                <a16:creationId xmlns:a16="http://schemas.microsoft.com/office/drawing/2014/main" id="{69187E7B-0F34-795B-A308-4A4A045E26A9}"/>
              </a:ext>
            </a:extLst>
          </p:cNvPr>
          <p:cNvPicPr>
            <a:picLocks noChangeAspect="1"/>
          </p:cNvPicPr>
          <p:nvPr/>
        </p:nvPicPr>
        <p:blipFill>
          <a:blip r:embed="rId3"/>
          <a:stretch>
            <a:fillRect/>
          </a:stretch>
        </p:blipFill>
        <p:spPr>
          <a:xfrm>
            <a:off x="12700" y="762000"/>
            <a:ext cx="9144000" cy="5143500"/>
          </a:xfrm>
          <a:prstGeom prst="rect">
            <a:avLst/>
          </a:prstGeom>
        </p:spPr>
      </p:pic>
    </p:spTree>
    <p:extLst>
      <p:ext uri="{BB962C8B-B14F-4D97-AF65-F5344CB8AC3E}">
        <p14:creationId xmlns:p14="http://schemas.microsoft.com/office/powerpoint/2010/main" val="3627510779"/>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656565"/>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https://www.ferrarilakeforest.com/manufacturer-information/upcoming-ferrari-models/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descr="A picture containing car&#10;&#10;Description automatically generated">
            <a:extLst>
              <a:ext uri="{FF2B5EF4-FFF2-40B4-BE49-F238E27FC236}">
                <a16:creationId xmlns:a16="http://schemas.microsoft.com/office/drawing/2014/main" id="{8854F2FE-66CC-4E62-9ABF-53097F71B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4972050"/>
          </a:xfrm>
          <a:prstGeom prst="rect">
            <a:avLst/>
          </a:prstGeom>
        </p:spPr>
      </p:pic>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Ferrari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Icona</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Monza SP1</a:t>
            </a:r>
          </a:p>
        </p:txBody>
      </p:sp>
    </p:spTree>
    <p:extLst>
      <p:ext uri="{BB962C8B-B14F-4D97-AF65-F5344CB8AC3E}">
        <p14:creationId xmlns:p14="http://schemas.microsoft.com/office/powerpoint/2010/main" val="1441240510"/>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i.ytimg.com/vi/VVW5TBGztAY/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19956"/>
            <a:ext cx="9078685" cy="68090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2370" y="6153221"/>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2016 Ferrari F80 Concept</a:t>
            </a:r>
          </a:p>
        </p:txBody>
      </p:sp>
    </p:spTree>
    <p:extLst>
      <p:ext uri="{BB962C8B-B14F-4D97-AF65-F5344CB8AC3E}">
        <p14:creationId xmlns:p14="http://schemas.microsoft.com/office/powerpoint/2010/main" val="6793390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6242994"/>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7368"/>
            <a:ext cx="9178948" cy="556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67228" y="6172200"/>
            <a:ext cx="73914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2015 Ferrari F80 Supercar Concept</a:t>
            </a:r>
          </a:p>
        </p:txBody>
      </p:sp>
    </p:spTree>
    <p:extLst>
      <p:ext uri="{BB962C8B-B14F-4D97-AF65-F5344CB8AC3E}">
        <p14:creationId xmlns:p14="http://schemas.microsoft.com/office/powerpoint/2010/main" val="2622743260"/>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3011285" y="990600"/>
            <a:ext cx="3031153" cy="4846320"/>
          </a:xfrm>
          <a:prstGeom prst="rect">
            <a:avLst/>
          </a:prstGeom>
          <a:noFill/>
          <a:ln w="9525">
            <a:noFill/>
            <a:miter lim="800000"/>
            <a:headEnd/>
            <a:tailEnd/>
          </a:ln>
        </p:spPr>
      </p:pic>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55764"/>
            <a:ext cx="9144000" cy="4922520"/>
          </a:xfrm>
          <a:prstGeom prst="rect">
            <a:avLst/>
          </a:prstGeom>
          <a:noFill/>
          <a:ln w="9525">
            <a:noFill/>
            <a:miter lim="800000"/>
            <a:headEnd/>
            <a:tailEnd/>
          </a:ln>
        </p:spPr>
      </p:pic>
    </p:spTree>
    <p:extLst>
      <p:ext uri="{BB962C8B-B14F-4D97-AF65-F5344CB8AC3E}">
        <p14:creationId xmlns:p14="http://schemas.microsoft.com/office/powerpoint/2010/main" val="1800021483"/>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2362200" y="1285875"/>
            <a:ext cx="4352925" cy="4352925"/>
          </a:xfrm>
          <a:prstGeom prst="rect">
            <a:avLst/>
          </a:prstGeom>
          <a:noFill/>
          <a:ln w="9525">
            <a:noFill/>
            <a:miter lim="800000"/>
            <a:headEnd/>
            <a:tailEnd/>
          </a:ln>
        </p:spPr>
      </p:pic>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BDF560-A2D0-FDD6-1134-E620BCF6314E}"/>
              </a:ext>
            </a:extLst>
          </p:cNvPr>
          <p:cNvSpPr txBox="1"/>
          <p:nvPr/>
        </p:nvSpPr>
        <p:spPr>
          <a:xfrm>
            <a:off x="680108" y="6581745"/>
            <a:ext cx="7783784"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https://www.wheelsinmotionmc.com/inventory/v1/Current/Ducati/Panigale/Panigale-V4/Red--Chatsworth-California---21336901?format=print</a:t>
            </a:r>
            <a:endPar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CF79A1BA-AED9-F1D9-FC01-CD6681875AAD}"/>
              </a:ext>
            </a:extLst>
          </p:cNvPr>
          <p:cNvPicPr>
            <a:picLocks noChangeAspect="1"/>
          </p:cNvPicPr>
          <p:nvPr/>
        </p:nvPicPr>
        <p:blipFill>
          <a:blip r:embed="rId3"/>
          <a:stretch>
            <a:fillRect/>
          </a:stretch>
        </p:blipFill>
        <p:spPr>
          <a:xfrm>
            <a:off x="914400" y="1597152"/>
            <a:ext cx="7315200" cy="4270248"/>
          </a:xfrm>
          <a:prstGeom prst="rect">
            <a:avLst/>
          </a:prstGeom>
        </p:spPr>
      </p:pic>
      <p:sp>
        <p:nvSpPr>
          <p:cNvPr id="4" name="TextBox 3">
            <a:extLst>
              <a:ext uri="{FF2B5EF4-FFF2-40B4-BE49-F238E27FC236}">
                <a16:creationId xmlns:a16="http://schemas.microsoft.com/office/drawing/2014/main" id="{CA0E4F2C-9A03-3AD6-CAC3-67F1E7F6CBFA}"/>
              </a:ext>
            </a:extLst>
          </p:cNvPr>
          <p:cNvSpPr txBox="1"/>
          <p:nvPr/>
        </p:nvSpPr>
        <p:spPr>
          <a:xfrm>
            <a:off x="2286000" y="5816600"/>
            <a:ext cx="4572000" cy="7201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2026 Ducati </a:t>
            </a: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Panigale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V4</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$19,595.00</a:t>
            </a:r>
          </a:p>
        </p:txBody>
      </p:sp>
    </p:spTree>
    <p:extLst>
      <p:ext uri="{BB962C8B-B14F-4D97-AF65-F5344CB8AC3E}">
        <p14:creationId xmlns:p14="http://schemas.microsoft.com/office/powerpoint/2010/main" val="4112728995"/>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011D22-6504-3A90-9A7D-58607B0BE7D3}"/>
            </a:ext>
          </a:extLst>
        </p:cNvPr>
        <p:cNvGrpSpPr/>
        <p:nvPr/>
      </p:nvGrpSpPr>
      <p:grpSpPr>
        <a:xfrm>
          <a:off x="0" y="0"/>
          <a:ext cx="0" cy="0"/>
          <a:chOff x="0" y="0"/>
          <a:chExt cx="0" cy="0"/>
        </a:xfrm>
      </p:grpSpPr>
      <p:pic>
        <p:nvPicPr>
          <p:cNvPr id="3" name="Picture 2" descr="A red Ducati motorcycle with black wheels">
            <a:extLst>
              <a:ext uri="{FF2B5EF4-FFF2-40B4-BE49-F238E27FC236}">
                <a16:creationId xmlns:a16="http://schemas.microsoft.com/office/drawing/2014/main" id="{030BF54C-5FB3-40FE-287F-27D4F07E1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08" y="510081"/>
            <a:ext cx="7783784" cy="5837838"/>
          </a:xfrm>
          <a:prstGeom prst="rect">
            <a:avLst/>
          </a:prstGeom>
        </p:spPr>
      </p:pic>
      <p:sp>
        <p:nvSpPr>
          <p:cNvPr id="6" name="TextBox 5">
            <a:extLst>
              <a:ext uri="{FF2B5EF4-FFF2-40B4-BE49-F238E27FC236}">
                <a16:creationId xmlns:a16="http://schemas.microsoft.com/office/drawing/2014/main" id="{38FFB5B8-2BB1-88AC-DD24-5198C0DFD037}"/>
              </a:ext>
            </a:extLst>
          </p:cNvPr>
          <p:cNvSpPr txBox="1"/>
          <p:nvPr/>
        </p:nvSpPr>
        <p:spPr>
          <a:xfrm>
            <a:off x="2286000" y="5816600"/>
            <a:ext cx="4572000" cy="7201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2024 Ducati </a:t>
            </a: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Panigale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V4</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$24,995.00</a:t>
            </a:r>
          </a:p>
        </p:txBody>
      </p:sp>
      <p:sp>
        <p:nvSpPr>
          <p:cNvPr id="8" name="TextBox 7">
            <a:extLst>
              <a:ext uri="{FF2B5EF4-FFF2-40B4-BE49-F238E27FC236}">
                <a16:creationId xmlns:a16="http://schemas.microsoft.com/office/drawing/2014/main" id="{70811C31-D07E-D82A-91F9-827F04654578}"/>
              </a:ext>
            </a:extLst>
          </p:cNvPr>
          <p:cNvSpPr txBox="1"/>
          <p:nvPr/>
        </p:nvSpPr>
        <p:spPr>
          <a:xfrm>
            <a:off x="680108" y="6581745"/>
            <a:ext cx="7783784"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https://www.wheelsinmotionmc.com/inventory/v1/Current/Ducati/Panigale/Panigale-V4/Red--Chatsworth-California---21336901?format=print</a:t>
            </a:r>
            <a:endPar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92866515"/>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61950"/>
            <a:ext cx="9144000" cy="6115050"/>
          </a:xfrm>
          <a:prstGeom prst="rect">
            <a:avLst/>
          </a:prstGeom>
          <a:noFill/>
          <a:ln w="9525">
            <a:noFill/>
            <a:miter lim="800000"/>
            <a:headEnd/>
            <a:tailEnd/>
          </a:ln>
        </p:spPr>
      </p:pic>
    </p:spTree>
    <p:extLst>
      <p:ext uri="{BB962C8B-B14F-4D97-AF65-F5344CB8AC3E}">
        <p14:creationId xmlns:p14="http://schemas.microsoft.com/office/powerpoint/2010/main" val="634223608"/>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43113"/>
            <a:ext cx="6054024" cy="3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351376"/>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3F505A"/>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descr="2026 Bugatti Tourbillion ">
            <a:extLst>
              <a:ext uri="{FF2B5EF4-FFF2-40B4-BE49-F238E27FC236}">
                <a16:creationId xmlns:a16="http://schemas.microsoft.com/office/drawing/2014/main" id="{B1D3C015-E3BB-33CC-A4B3-4578C3354A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8" y="12192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27FFE6-A5D6-BFF6-B60A-13805F6C9E89}"/>
              </a:ext>
            </a:extLst>
          </p:cNvPr>
          <p:cNvSpPr txBox="1"/>
          <p:nvPr/>
        </p:nvSpPr>
        <p:spPr>
          <a:xfrm>
            <a:off x="2286000" y="6118239"/>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Price: About $3.9 Million</a:t>
            </a:r>
          </a:p>
        </p:txBody>
      </p:sp>
      <p:sp>
        <p:nvSpPr>
          <p:cNvPr id="6" name="TextBox 5">
            <a:extLst>
              <a:ext uri="{FF2B5EF4-FFF2-40B4-BE49-F238E27FC236}">
                <a16:creationId xmlns:a16="http://schemas.microsoft.com/office/drawing/2014/main" id="{04E59CC1-CD46-C5A8-541C-EEAB7A1C7B9E}"/>
              </a:ext>
            </a:extLst>
          </p:cNvPr>
          <p:cNvSpPr txBox="1"/>
          <p:nvPr/>
        </p:nvSpPr>
        <p:spPr>
          <a:xfrm>
            <a:off x="1003300" y="5486400"/>
            <a:ext cx="7108675"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2026 Bugatti Tourbillion</a:t>
            </a:r>
          </a:p>
        </p:txBody>
      </p:sp>
      <p:sp>
        <p:nvSpPr>
          <p:cNvPr id="7" name="TextBox 6">
            <a:extLst>
              <a:ext uri="{FF2B5EF4-FFF2-40B4-BE49-F238E27FC236}">
                <a16:creationId xmlns:a16="http://schemas.microsoft.com/office/drawing/2014/main" id="{CB6CAC1D-5283-CEE0-2CF5-48252EB1D564}"/>
              </a:ext>
            </a:extLst>
          </p:cNvPr>
          <p:cNvSpPr txBox="1"/>
          <p:nvPr/>
        </p:nvSpPr>
        <p:spPr>
          <a:xfrm>
            <a:off x="241300" y="6540500"/>
            <a:ext cx="8607425"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https://auto.hindustantimes.com/auto/cars/2026-bugatti-tourbillon-hypercar-breaks-cover-with-1-775-bhp-445-kmph-top-speed-41718953938862.html</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630981919"/>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454A60"/>
        </a:solidFill>
        <a:effectLst/>
      </p:bgPr>
    </p:bg>
    <p:spTree>
      <p:nvGrpSpPr>
        <p:cNvPr id="1" name="">
          <a:extLst>
            <a:ext uri="{FF2B5EF4-FFF2-40B4-BE49-F238E27FC236}">
              <a16:creationId xmlns:a16="http://schemas.microsoft.com/office/drawing/2014/main" id="{C4EF26F5-355C-4B4B-51A4-310CB745A7E4}"/>
            </a:ext>
          </a:extLst>
        </p:cNvPr>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a:extLst>
              <a:ext uri="{FF2B5EF4-FFF2-40B4-BE49-F238E27FC236}">
                <a16:creationId xmlns:a16="http://schemas.microsoft.com/office/drawing/2014/main" id="{496868A3-DC30-F2F8-80A8-0FD5B7BDF955}"/>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a:extLst>
              <a:ext uri="{FF2B5EF4-FFF2-40B4-BE49-F238E27FC236}">
                <a16:creationId xmlns:a16="http://schemas.microsoft.com/office/drawing/2014/main" id="{10D5A7A4-3D9F-3C94-3E18-FA4AFBD822D1}"/>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a:extLst>
              <a:ext uri="{FF2B5EF4-FFF2-40B4-BE49-F238E27FC236}">
                <a16:creationId xmlns:a16="http://schemas.microsoft.com/office/drawing/2014/main" id="{BE6A2E65-BED5-C483-3B30-49D8F8D2AA7A}"/>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2" name="Picture 11" descr="A black Bugatti Mistral Roadster sports car parked on a road">
            <a:extLst>
              <a:ext uri="{FF2B5EF4-FFF2-40B4-BE49-F238E27FC236}">
                <a16:creationId xmlns:a16="http://schemas.microsoft.com/office/drawing/2014/main" id="{BC90FCEE-07FA-F619-C5EE-28C77CDC5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304800"/>
            <a:ext cx="8229600" cy="5483601"/>
          </a:xfrm>
          <a:prstGeom prst="rect">
            <a:avLst/>
          </a:prstGeom>
        </p:spPr>
      </p:pic>
      <p:sp>
        <p:nvSpPr>
          <p:cNvPr id="13" name="TextBox 12">
            <a:extLst>
              <a:ext uri="{FF2B5EF4-FFF2-40B4-BE49-F238E27FC236}">
                <a16:creationId xmlns:a16="http://schemas.microsoft.com/office/drawing/2014/main" id="{115BD4F7-39D3-DC68-A707-F1E4632EB39E}"/>
              </a:ext>
            </a:extLst>
          </p:cNvPr>
          <p:cNvSpPr txBox="1"/>
          <p:nvPr/>
        </p:nvSpPr>
        <p:spPr>
          <a:xfrm>
            <a:off x="1003300" y="5486400"/>
            <a:ext cx="7108675"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2024 Bugatti Mistral Roadster</a:t>
            </a:r>
          </a:p>
        </p:txBody>
      </p:sp>
      <p:sp>
        <p:nvSpPr>
          <p:cNvPr id="14" name="TextBox 13">
            <a:extLst>
              <a:ext uri="{FF2B5EF4-FFF2-40B4-BE49-F238E27FC236}">
                <a16:creationId xmlns:a16="http://schemas.microsoft.com/office/drawing/2014/main" id="{F41E4FFE-13C0-DFC7-ECCE-2BAF208E084C}"/>
              </a:ext>
            </a:extLst>
          </p:cNvPr>
          <p:cNvSpPr txBox="1"/>
          <p:nvPr/>
        </p:nvSpPr>
        <p:spPr>
          <a:xfrm>
            <a:off x="2286000" y="61722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Price: $5 Million</a:t>
            </a:r>
          </a:p>
        </p:txBody>
      </p:sp>
      <p:sp>
        <p:nvSpPr>
          <p:cNvPr id="16" name="TextBox 15">
            <a:extLst>
              <a:ext uri="{FF2B5EF4-FFF2-40B4-BE49-F238E27FC236}">
                <a16:creationId xmlns:a16="http://schemas.microsoft.com/office/drawing/2014/main" id="{E862EAE6-A564-D6EC-543B-9E652CC09A0D}"/>
              </a:ext>
            </a:extLst>
          </p:cNvPr>
          <p:cNvSpPr txBox="1"/>
          <p:nvPr/>
        </p:nvSpPr>
        <p:spPr>
          <a:xfrm>
            <a:off x="241300" y="6540500"/>
            <a:ext cx="8607425"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https://www.caranddriver.com/news/a40874138/2024-bugatti-mistral-5-cool-design-elements/</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7034451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DFB42A"/>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14EBD6C1-C541-452C-9CCC-F526A298A016}"/>
              </a:ext>
            </a:extLst>
          </p:cNvPr>
          <p:cNvSpPr txBox="1"/>
          <p:nvPr/>
        </p:nvSpPr>
        <p:spPr>
          <a:xfrm>
            <a:off x="1302050" y="6010975"/>
            <a:ext cx="659735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2023 Bugatti W16 Mistral</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$5 Million</a:t>
            </a:r>
          </a:p>
        </p:txBody>
      </p:sp>
      <p:pic>
        <p:nvPicPr>
          <p:cNvPr id="7" name="Picture 6" descr="A yellow sports car&#10;&#10;Description automatically generated with low confidence">
            <a:extLst>
              <a:ext uri="{FF2B5EF4-FFF2-40B4-BE49-F238E27FC236}">
                <a16:creationId xmlns:a16="http://schemas.microsoft.com/office/drawing/2014/main" id="{2FA224F9-07B8-4346-3663-F6BFB28B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736"/>
            <a:ext cx="9144000" cy="5715000"/>
          </a:xfrm>
          <a:prstGeom prst="rect">
            <a:avLst/>
          </a:prstGeom>
        </p:spPr>
      </p:pic>
      <p:sp>
        <p:nvSpPr>
          <p:cNvPr id="8" name="TextBox 7">
            <a:extLst>
              <a:ext uri="{FF2B5EF4-FFF2-40B4-BE49-F238E27FC236}">
                <a16:creationId xmlns:a16="http://schemas.microsoft.com/office/drawing/2014/main" id="{634BAAA5-40FE-F93C-5116-EBC8973AA2FC}"/>
              </a:ext>
            </a:extLst>
          </p:cNvPr>
          <p:cNvSpPr txBox="1"/>
          <p:nvPr/>
        </p:nvSpPr>
        <p:spPr>
          <a:xfrm rot="19822753">
            <a:off x="3560914" y="4982780"/>
            <a:ext cx="2209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Sorry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Sold Out</a:t>
            </a:r>
          </a:p>
        </p:txBody>
      </p:sp>
    </p:spTree>
    <p:extLst>
      <p:ext uri="{BB962C8B-B14F-4D97-AF65-F5344CB8AC3E}">
        <p14:creationId xmlns:p14="http://schemas.microsoft.com/office/powerpoint/2010/main" val="995203842"/>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928886"/>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 name="Picture 5" descr="A picture containing car, outdoor, blue, old&#10;&#10;Description automatically generated">
            <a:extLst>
              <a:ext uri="{FF2B5EF4-FFF2-40B4-BE49-F238E27FC236}">
                <a16:creationId xmlns:a16="http://schemas.microsoft.com/office/drawing/2014/main" id="{AFB7203C-FE60-4DD2-B433-3561DDF2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590661"/>
          </a:xfrm>
          <a:prstGeom prst="rect">
            <a:avLst/>
          </a:prstGeom>
        </p:spPr>
      </p:pic>
      <p:sp>
        <p:nvSpPr>
          <p:cNvPr id="9" name="TextBox 8">
            <a:extLst>
              <a:ext uri="{FF2B5EF4-FFF2-40B4-BE49-F238E27FC236}">
                <a16:creationId xmlns:a16="http://schemas.microsoft.com/office/drawing/2014/main" id="{14EBD6C1-C541-452C-9CCC-F526A298A016}"/>
              </a:ext>
            </a:extLst>
          </p:cNvPr>
          <p:cNvSpPr txBox="1"/>
          <p:nvPr/>
        </p:nvSpPr>
        <p:spPr>
          <a:xfrm>
            <a:off x="1952325" y="6010975"/>
            <a:ext cx="5257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2022 Bugatti Chiron</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$3.6-$3.9 Million</a:t>
            </a:r>
          </a:p>
        </p:txBody>
      </p:sp>
    </p:spTree>
    <p:extLst>
      <p:ext uri="{BB962C8B-B14F-4D97-AF65-F5344CB8AC3E}">
        <p14:creationId xmlns:p14="http://schemas.microsoft.com/office/powerpoint/2010/main" val="1613976821"/>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0062B3"/>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1F66B88-23EA-4AAA-92FF-8D3A9D04F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9144000" cy="5143500"/>
          </a:xfrm>
          <a:prstGeom prst="rect">
            <a:avLst/>
          </a:prstGeom>
        </p:spPr>
      </p:pic>
      <p:pic>
        <p:nvPicPr>
          <p:cNvPr id="8" name="Picture 6" descr="Bugatti logo.svg">
            <a:extLst>
              <a:ext uri="{FF2B5EF4-FFF2-40B4-BE49-F238E27FC236}">
                <a16:creationId xmlns:a16="http://schemas.microsoft.com/office/drawing/2014/main" id="{EEEE6D36-B61F-48D6-89D9-4064698E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400550"/>
            <a:ext cx="1905000" cy="1009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F60D020-DF33-4797-9377-D7E7086C2E14}"/>
              </a:ext>
            </a:extLst>
          </p:cNvPr>
          <p:cNvSpPr/>
          <p:nvPr/>
        </p:nvSpPr>
        <p:spPr>
          <a:xfrm>
            <a:off x="1219200" y="5638800"/>
            <a:ext cx="67818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Bugatti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Niniette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66 yacht is a 1,000-hp Chiron for the Water </a:t>
            </a:r>
          </a:p>
        </p:txBody>
      </p:sp>
    </p:spTree>
    <p:extLst>
      <p:ext uri="{BB962C8B-B14F-4D97-AF65-F5344CB8AC3E}">
        <p14:creationId xmlns:p14="http://schemas.microsoft.com/office/powerpoint/2010/main" val="18514862"/>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560293"/>
            <a:ext cx="8412480" cy="59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858000" y="2133600"/>
            <a:ext cx="2133600" cy="2743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2116688"/>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201424"/>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rgbClr val="FFFFFF"/>
                </a:solidFill>
              </a:rPr>
              <a:t>decoration</a:t>
            </a:r>
          </a:p>
          <a:p>
            <a:pPr marL="0" indent="0" algn="ctr" eaLnBrk="1" hangingPunct="1">
              <a:spcBef>
                <a:spcPts val="0"/>
              </a:spcBef>
              <a:buNone/>
            </a:pPr>
            <a:r>
              <a:rPr lang="en-US" sz="4800" b="1" dirty="0">
                <a:solidFill>
                  <a:srgbClr val="FF0000"/>
                </a:solidFill>
                <a:effectLst>
                  <a:outerShdw blurRad="38100" dist="38100" dir="2700000" algn="tl">
                    <a:srgbClr val="000000">
                      <a:alpha val="43137"/>
                    </a:srgbClr>
                  </a:outerShdw>
                </a:effectLst>
              </a:rPr>
              <a:t>and yes, even toilets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439530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descr="http://st.hzcdn.com/simgs/458148d2028f6a8c_4-0640/modern-toil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0937" y="1414046"/>
            <a:ext cx="5307863"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Laufen</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Alessi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One wall-hung toilet and bidet</a:t>
            </a:r>
          </a:p>
        </p:txBody>
      </p:sp>
      <p:sp>
        <p:nvSpPr>
          <p:cNvPr id="3" name="Rectangle 2"/>
          <p:cNvSpPr/>
          <p:nvPr/>
        </p:nvSpPr>
        <p:spPr>
          <a:xfrm>
            <a:off x="5791200" y="5410200"/>
            <a:ext cx="3148619"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ILBAGNOALESSI </a:t>
            </a:r>
          </a:p>
        </p:txBody>
      </p:sp>
      <p:sp>
        <p:nvSpPr>
          <p:cNvPr id="4" name="Rectangle 3"/>
          <p:cNvSpPr/>
          <p:nvPr/>
        </p:nvSpPr>
        <p:spPr>
          <a:xfrm>
            <a:off x="5562600" y="5894558"/>
            <a:ext cx="3505200" cy="65864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Stefano </a:t>
            </a:r>
            <a:r>
              <a:rPr kumimoji="0" lang="en-US" sz="2000" b="1" i="0" u="none" strike="noStrike" kern="1200" cap="none" spc="0" normalizeH="0" baseline="0" noProof="0" dirty="0" err="1">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Giovannoni</a:t>
            </a:r>
            <a:endPar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Designer</a:t>
            </a:r>
          </a:p>
        </p:txBody>
      </p:sp>
    </p:spTree>
    <p:extLst>
      <p:ext uri="{BB962C8B-B14F-4D97-AF65-F5344CB8AC3E}">
        <p14:creationId xmlns:p14="http://schemas.microsoft.com/office/powerpoint/2010/main" val="2081158285"/>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0101-0F2C-5721-94C2-505DE9525A44}"/>
              </a:ext>
            </a:extLst>
          </p:cNvPr>
          <p:cNvPicPr>
            <a:picLocks noChangeAspect="1"/>
          </p:cNvPicPr>
          <p:nvPr/>
        </p:nvPicPr>
        <p:blipFill>
          <a:blip r:embed="rId2"/>
          <a:stretch>
            <a:fillRect/>
          </a:stretch>
        </p:blipFill>
        <p:spPr>
          <a:xfrm>
            <a:off x="0" y="0"/>
            <a:ext cx="9144000" cy="6816637"/>
          </a:xfrm>
          <a:prstGeom prst="rect">
            <a:avLst/>
          </a:prstGeom>
        </p:spPr>
      </p:pic>
      <p:pic>
        <p:nvPicPr>
          <p:cNvPr id="7" name="Graphic 6">
            <a:extLst>
              <a:ext uri="{FF2B5EF4-FFF2-40B4-BE49-F238E27FC236}">
                <a16:creationId xmlns:a16="http://schemas.microsoft.com/office/drawing/2014/main" id="{F7EF1422-FD8B-5C07-1E2C-E8583972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450" y="609600"/>
            <a:ext cx="1123950" cy="457200"/>
          </a:xfrm>
          <a:prstGeom prst="rect">
            <a:avLst/>
          </a:prstGeom>
        </p:spPr>
      </p:pic>
      <p:sp>
        <p:nvSpPr>
          <p:cNvPr id="8" name="TextBox 7">
            <a:extLst>
              <a:ext uri="{FF2B5EF4-FFF2-40B4-BE49-F238E27FC236}">
                <a16:creationId xmlns:a16="http://schemas.microsoft.com/office/drawing/2014/main" id="{2E45D325-A1CB-B8BB-87D0-11F4F39969FB}"/>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12630502"/>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Picture 2" descr="A close-up of a toilet and a bidet&#10;&#10;Description automatically generated">
            <a:extLst>
              <a:ext uri="{FF2B5EF4-FFF2-40B4-BE49-F238E27FC236}">
                <a16:creationId xmlns:a16="http://schemas.microsoft.com/office/drawing/2014/main" id="{D9197219-9848-B227-96FD-FE065CAB6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8100"/>
            <a:ext cx="8610600" cy="6888480"/>
          </a:xfrm>
          <a:prstGeom prst="rect">
            <a:avLst/>
          </a:prstGeom>
        </p:spPr>
      </p:pic>
      <p:sp>
        <p:nvSpPr>
          <p:cNvPr id="5" name="TextBox 4">
            <a:extLst>
              <a:ext uri="{FF2B5EF4-FFF2-40B4-BE49-F238E27FC236}">
                <a16:creationId xmlns:a16="http://schemas.microsoft.com/office/drawing/2014/main" id="{5EB45DFB-C8B9-8C62-D68A-F3837D99A28F}"/>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1B378FC4-FE2B-BE33-287C-14D733CAC5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450" y="609600"/>
            <a:ext cx="1123950" cy="457200"/>
          </a:xfrm>
          <a:prstGeom prst="rect">
            <a:avLst/>
          </a:prstGeom>
        </p:spPr>
      </p:pic>
    </p:spTree>
    <p:extLst>
      <p:ext uri="{BB962C8B-B14F-4D97-AF65-F5344CB8AC3E}">
        <p14:creationId xmlns:p14="http://schemas.microsoft.com/office/powerpoint/2010/main" val="2959926126"/>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82756C"/>
        </a:solidFill>
        <a:effectLst/>
      </p:bgPr>
    </p:bg>
    <p:spTree>
      <p:nvGrpSpPr>
        <p:cNvPr id="1" name=""/>
        <p:cNvGrpSpPr/>
        <p:nvPr/>
      </p:nvGrpSpPr>
      <p:grpSpPr>
        <a:xfrm>
          <a:off x="0" y="0"/>
          <a:ext cx="0" cy="0"/>
          <a:chOff x="0" y="0"/>
          <a:chExt cx="0" cy="0"/>
        </a:xfrm>
      </p:grpSpPr>
      <p:pic>
        <p:nvPicPr>
          <p:cNvPr id="4" name="Picture 3" descr="A picture containing wall, indoor, floor, toilet&#10;&#10;Description automatically generated">
            <a:extLst>
              <a:ext uri="{FF2B5EF4-FFF2-40B4-BE49-F238E27FC236}">
                <a16:creationId xmlns:a16="http://schemas.microsoft.com/office/drawing/2014/main" id="{4C1AAD9E-3E69-49D8-B5B8-A8281E997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27414"/>
          </a:xfrm>
          <a:prstGeom prst="rect">
            <a:avLst/>
          </a:prstGeom>
        </p:spPr>
      </p:pic>
      <p:sp>
        <p:nvSpPr>
          <p:cNvPr id="7" name="TextBox 6">
            <a:extLst>
              <a:ext uri="{FF2B5EF4-FFF2-40B4-BE49-F238E27FC236}">
                <a16:creationId xmlns:a16="http://schemas.microsoft.com/office/drawing/2014/main" id="{B82D3A29-3A0F-447C-B2FE-6C7FEFA7F36D}"/>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https://www.ceramicacielo.it/en/products/smile/floor+mounted+wc+%26+bidet/back+to+wall+one+hole+bidet/111</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756B5185-4A3F-48AB-B62C-B71032FF8C39}"/>
              </a:ext>
            </a:extLst>
          </p:cNvPr>
          <p:cNvSpPr txBox="1"/>
          <p:nvPr/>
        </p:nvSpPr>
        <p:spPr>
          <a:xfrm>
            <a:off x="2286000" y="5063359"/>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484A49"/>
                </a:solidFill>
                <a:effectLst/>
                <a:uLnTx/>
                <a:uFillTx/>
                <a:latin typeface="Verdana" pitchFamily="34" charset="0"/>
                <a:ea typeface="+mn-ea"/>
                <a:cs typeface="+mn-cs"/>
              </a:rPr>
              <a:t>Cielo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484A49"/>
                </a:solidFill>
                <a:effectLst/>
                <a:uLnTx/>
                <a:uFillTx/>
                <a:latin typeface="Verdana" pitchFamily="34" charset="0"/>
                <a:ea typeface="+mn-ea"/>
                <a:cs typeface="+mn-cs"/>
              </a:rPr>
              <a:t>Italy</a:t>
            </a:r>
          </a:p>
        </p:txBody>
      </p:sp>
    </p:spTree>
    <p:extLst>
      <p:ext uri="{BB962C8B-B14F-4D97-AF65-F5344CB8AC3E}">
        <p14:creationId xmlns:p14="http://schemas.microsoft.com/office/powerpoint/2010/main" val="461074412"/>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75" y="3429000"/>
            <a:ext cx="8226425" cy="1446550"/>
          </a:xfrm>
        </p:spPr>
        <p:txBody>
          <a:bodyPr wrap="square">
            <a:spAutoFit/>
          </a:bodyPr>
          <a:lstStyle/>
          <a:p>
            <a:pPr algn="ctr" eaLnBrk="1" hangingPunct="1">
              <a:buFontTx/>
              <a:buNone/>
            </a:pPr>
            <a:r>
              <a:rPr lang="en-US" sz="4000" b="1" dirty="0">
                <a:solidFill>
                  <a:schemeClr val="bg1"/>
                </a:solidFill>
                <a:effectLst>
                  <a:outerShdw blurRad="38100" dist="38100" dir="2700000" algn="tl">
                    <a:srgbClr val="000000">
                      <a:alpha val="43137"/>
                    </a:srgbClr>
                  </a:outerShdw>
                </a:effectLst>
              </a:rPr>
              <a:t>And even the Italian trains </a:t>
            </a:r>
          </a:p>
          <a:p>
            <a:pPr algn="ctr" eaLnBrk="1" hangingPunct="1">
              <a:buFontTx/>
              <a:buNone/>
            </a:pPr>
            <a:r>
              <a:rPr lang="en-US" sz="4000" b="1" dirty="0">
                <a:solidFill>
                  <a:schemeClr val="bg1"/>
                </a:solidFill>
                <a:effectLst>
                  <a:outerShdw blurRad="38100" dist="38100" dir="2700000" algn="tl">
                    <a:srgbClr val="000000">
                      <a:alpha val="43137"/>
                    </a:srgbClr>
                  </a:outerShdw>
                </a:effectLst>
              </a:rPr>
              <a:t>are beautiful . . .</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00947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76199" y="2971800"/>
            <a:ext cx="4109663" cy="2743200"/>
          </a:xfrm>
          <a:prstGeom prst="rect">
            <a:avLst/>
          </a:prstGeom>
          <a:noFill/>
          <a:ln w="9525">
            <a:noFill/>
            <a:miter lim="800000"/>
            <a:headEnd/>
            <a:tailEnd/>
          </a:ln>
        </p:spPr>
      </p:pic>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
        <p:nvSpPr>
          <p:cNvPr id="7" name="Rectangle 6"/>
          <p:cNvSpPr/>
          <p:nvPr/>
        </p:nvSpPr>
        <p:spPr>
          <a:xfrm>
            <a:off x="152400" y="1856900"/>
            <a:ext cx="5562600"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uLnTx/>
                <a:uFillTx/>
                <a:latin typeface="Verdana" pitchFamily="34" charset="0"/>
                <a:ea typeface="+mn-ea"/>
                <a:cs typeface="+mn-cs"/>
              </a:rPr>
              <a:t>compare the Italian train to the U.S.A. train</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53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3600" b="1" dirty="0">
                <a:solidFill>
                  <a:srgbClr val="000000"/>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46644569"/>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99886" y="5892225"/>
            <a:ext cx="7315200"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Garden façade of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Villa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Cetinale</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b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17</a:t>
            </a:r>
            <a:r>
              <a:rPr kumimoji="0" lang="en-US" sz="16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-century Tuscany</a:t>
            </a:r>
            <a:endPar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http://www.architecturaldigest.com/decor/2014-05/ned-lambton-villa-cetinale-siena-italy-slideshow</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571186777"/>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810"/>
            <a:ext cx="9144000" cy="609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http://www.suggestkeyword.com/aXRhbGlhbiBnYXJkZW5z/</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362200" y="2634683"/>
            <a:ext cx="4572000" cy="71096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The cloister of the Abbey of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Monreale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Sicily, Italy</a:t>
            </a:r>
          </a:p>
        </p:txBody>
      </p:sp>
    </p:spTree>
    <p:extLst>
      <p:ext uri="{BB962C8B-B14F-4D97-AF65-F5344CB8AC3E}">
        <p14:creationId xmlns:p14="http://schemas.microsoft.com/office/powerpoint/2010/main" val="3396958274"/>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 y="381000"/>
            <a:ext cx="9144000" cy="610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http://www.architecturaldigest.com/celebrity-homes/2011/sting-trudie-styler-tuscan-garden-article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1812169" y="6031468"/>
            <a:ext cx="5505033"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Sting and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Trudie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Styler'sTuscan</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Paradise</a:t>
            </a:r>
          </a:p>
        </p:txBody>
      </p:sp>
    </p:spTree>
    <p:extLst>
      <p:ext uri="{BB962C8B-B14F-4D97-AF65-F5344CB8AC3E}">
        <p14:creationId xmlns:p14="http://schemas.microsoft.com/office/powerpoint/2010/main" val="344429605"/>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3600" b="1" dirty="0">
                <a:solidFill>
                  <a:srgbClr val="000000"/>
                </a:solidFill>
              </a:rPr>
              <a:t>cinema</a:t>
            </a:r>
            <a:endParaRPr lang="en-US" sz="3600" dirty="0">
              <a:solidFill>
                <a:srgbClr val="000000"/>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7224471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0"/>
          <p:cNvSpPr>
            <a:spLocks noChangeArrowheads="1"/>
          </p:cNvSpPr>
          <p:nvPr/>
        </p:nvSpPr>
        <p:spPr bwMode="auto">
          <a:xfrm>
            <a:off x="914400" y="29306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Federico</a:t>
            </a:r>
          </a:p>
        </p:txBody>
      </p:sp>
    </p:spTree>
    <p:extLst>
      <p:ext uri="{BB962C8B-B14F-4D97-AF65-F5344CB8AC3E}">
        <p14:creationId xmlns:p14="http://schemas.microsoft.com/office/powerpoint/2010/main" val="3959452194"/>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914400" y="41498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Fellini</a:t>
            </a:r>
          </a:p>
        </p:txBody>
      </p:sp>
      <p:sp>
        <p:nvSpPr>
          <p:cNvPr id="6" name="Rectangle 10"/>
          <p:cNvSpPr>
            <a:spLocks noChangeArrowheads="1"/>
          </p:cNvSpPr>
          <p:nvPr/>
        </p:nvSpPr>
        <p:spPr bwMode="auto">
          <a:xfrm>
            <a:off x="914400" y="29306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Federico</a:t>
            </a:r>
          </a:p>
        </p:txBody>
      </p:sp>
    </p:spTree>
    <p:extLst>
      <p:ext uri="{BB962C8B-B14F-4D97-AF65-F5344CB8AC3E}">
        <p14:creationId xmlns:p14="http://schemas.microsoft.com/office/powerpoint/2010/main" val="547088892"/>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0616" y="0"/>
            <a:ext cx="3997098" cy="5715000"/>
          </a:xfrm>
          <a:prstGeom prst="rect">
            <a:avLst/>
          </a:prstGeom>
          <a:noFill/>
          <a:ln w="9525">
            <a:noFill/>
            <a:miter lim="800000"/>
            <a:headEnd/>
            <a:tailEnd/>
          </a:ln>
        </p:spPr>
      </p:pic>
      <p:sp>
        <p:nvSpPr>
          <p:cNvPr id="8" name="Rectangle 10"/>
          <p:cNvSpPr>
            <a:spLocks noChangeArrowheads="1"/>
          </p:cNvSpPr>
          <p:nvPr/>
        </p:nvSpPr>
        <p:spPr bwMode="auto">
          <a:xfrm>
            <a:off x="2286000" y="5840647"/>
            <a:ext cx="4572000" cy="56015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Original movie poster by Giorgio Olivetti</a:t>
            </a:r>
          </a:p>
        </p:txBody>
      </p:sp>
      <p:sp>
        <p:nvSpPr>
          <p:cNvPr id="9" name="Rectangle 4"/>
          <p:cNvSpPr>
            <a:spLocks noChangeArrowheads="1"/>
          </p:cNvSpPr>
          <p:nvPr/>
        </p:nvSpPr>
        <p:spPr bwMode="auto">
          <a:xfrm>
            <a:off x="2839849" y="6553200"/>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547463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905000" y="1905000"/>
            <a:ext cx="4270720" cy="158812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History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4834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840647"/>
            <a:ext cx="4572000" cy="33855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p:txBody>
      </p:sp>
      <p:sp>
        <p:nvSpPr>
          <p:cNvPr id="9" name="Rectangle 4"/>
          <p:cNvSpPr>
            <a:spLocks noChangeArrowheads="1"/>
          </p:cNvSpPr>
          <p:nvPr/>
        </p:nvSpPr>
        <p:spPr bwMode="auto">
          <a:xfrm>
            <a:off x="3204532" y="6553200"/>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http://news.bbc.co.uk/2/hi/europe/7925032.stm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457200" y="571500"/>
            <a:ext cx="8229600" cy="5143500"/>
          </a:xfrm>
          <a:prstGeom prst="rect">
            <a:avLst/>
          </a:prstGeom>
          <a:noFill/>
          <a:ln w="9525">
            <a:noFill/>
            <a:miter lim="800000"/>
            <a:headEnd/>
            <a:tailEnd/>
          </a:ln>
        </p:spPr>
      </p:pic>
    </p:spTree>
    <p:extLst>
      <p:ext uri="{BB962C8B-B14F-4D97-AF65-F5344CB8AC3E}">
        <p14:creationId xmlns:p14="http://schemas.microsoft.com/office/powerpoint/2010/main" val="1367798558"/>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2399023" y="6553200"/>
            <a:ext cx="4334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http://en.wikipedia.org/wiki/Academy_Award_for_Best_Foreign_Language_Film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 name="Picture 3"/>
          <p:cNvPicPr>
            <a:picLocks noChangeAspect="1" noChangeArrowheads="1"/>
          </p:cNvPicPr>
          <p:nvPr/>
        </p:nvPicPr>
        <p:blipFill>
          <a:blip r:embed="rId4" cstate="print"/>
          <a:srcRect/>
          <a:stretch>
            <a:fillRect/>
          </a:stretch>
        </p:blipFill>
        <p:spPr bwMode="auto">
          <a:xfrm>
            <a:off x="685800" y="457200"/>
            <a:ext cx="6409957" cy="5715000"/>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6629400" y="2209800"/>
            <a:ext cx="2486025" cy="3810000"/>
          </a:xfrm>
          <a:prstGeom prst="rect">
            <a:avLst/>
          </a:prstGeom>
          <a:noFill/>
          <a:ln w="9525">
            <a:noFill/>
            <a:miter lim="800000"/>
            <a:headEnd/>
            <a:tailEnd/>
          </a:ln>
        </p:spPr>
      </p:pic>
      <p:sp>
        <p:nvSpPr>
          <p:cNvPr id="12" name="Freeform 11"/>
          <p:cNvSpPr/>
          <p:nvPr/>
        </p:nvSpPr>
        <p:spPr bwMode="auto">
          <a:xfrm>
            <a:off x="660400" y="4151086"/>
            <a:ext cx="5861352" cy="2010229"/>
          </a:xfrm>
          <a:custGeom>
            <a:avLst/>
            <a:gdLst>
              <a:gd name="connsiteX0" fmla="*/ 79829 w 5861352"/>
              <a:gd name="connsiteY0" fmla="*/ 551543 h 2010229"/>
              <a:gd name="connsiteX1" fmla="*/ 486229 w 5861352"/>
              <a:gd name="connsiteY1" fmla="*/ 493485 h 2010229"/>
              <a:gd name="connsiteX2" fmla="*/ 849086 w 5861352"/>
              <a:gd name="connsiteY2" fmla="*/ 464457 h 2010229"/>
              <a:gd name="connsiteX3" fmla="*/ 1197429 w 5861352"/>
              <a:gd name="connsiteY3" fmla="*/ 464457 h 2010229"/>
              <a:gd name="connsiteX4" fmla="*/ 1647371 w 5861352"/>
              <a:gd name="connsiteY4" fmla="*/ 449943 h 2010229"/>
              <a:gd name="connsiteX5" fmla="*/ 1952171 w 5861352"/>
              <a:gd name="connsiteY5" fmla="*/ 449943 h 2010229"/>
              <a:gd name="connsiteX6" fmla="*/ 2169886 w 5861352"/>
              <a:gd name="connsiteY6" fmla="*/ 449943 h 2010229"/>
              <a:gd name="connsiteX7" fmla="*/ 2358571 w 5861352"/>
              <a:gd name="connsiteY7" fmla="*/ 478971 h 2010229"/>
              <a:gd name="connsiteX8" fmla="*/ 2561771 w 5861352"/>
              <a:gd name="connsiteY8" fmla="*/ 478971 h 2010229"/>
              <a:gd name="connsiteX9" fmla="*/ 2634343 w 5861352"/>
              <a:gd name="connsiteY9" fmla="*/ 420914 h 2010229"/>
              <a:gd name="connsiteX10" fmla="*/ 2648857 w 5861352"/>
              <a:gd name="connsiteY10" fmla="*/ 232228 h 2010229"/>
              <a:gd name="connsiteX11" fmla="*/ 2721429 w 5861352"/>
              <a:gd name="connsiteY11" fmla="*/ 101600 h 2010229"/>
              <a:gd name="connsiteX12" fmla="*/ 2808514 w 5861352"/>
              <a:gd name="connsiteY12" fmla="*/ 14514 h 2010229"/>
              <a:gd name="connsiteX13" fmla="*/ 3243943 w 5861352"/>
              <a:gd name="connsiteY13" fmla="*/ 14514 h 2010229"/>
              <a:gd name="connsiteX14" fmla="*/ 3635829 w 5861352"/>
              <a:gd name="connsiteY14" fmla="*/ 14514 h 2010229"/>
              <a:gd name="connsiteX15" fmla="*/ 3969657 w 5861352"/>
              <a:gd name="connsiteY15" fmla="*/ 14514 h 2010229"/>
              <a:gd name="connsiteX16" fmla="*/ 4390571 w 5861352"/>
              <a:gd name="connsiteY16" fmla="*/ 14514 h 2010229"/>
              <a:gd name="connsiteX17" fmla="*/ 4796971 w 5861352"/>
              <a:gd name="connsiteY17" fmla="*/ 29028 h 2010229"/>
              <a:gd name="connsiteX18" fmla="*/ 5058229 w 5861352"/>
              <a:gd name="connsiteY18" fmla="*/ 29028 h 2010229"/>
              <a:gd name="connsiteX19" fmla="*/ 5246914 w 5861352"/>
              <a:gd name="connsiteY19" fmla="*/ 29028 h 2010229"/>
              <a:gd name="connsiteX20" fmla="*/ 5421086 w 5861352"/>
              <a:gd name="connsiteY20" fmla="*/ 72571 h 2010229"/>
              <a:gd name="connsiteX21" fmla="*/ 5566229 w 5861352"/>
              <a:gd name="connsiteY21" fmla="*/ 217714 h 2010229"/>
              <a:gd name="connsiteX22" fmla="*/ 5609771 w 5861352"/>
              <a:gd name="connsiteY22" fmla="*/ 333828 h 2010229"/>
              <a:gd name="connsiteX23" fmla="*/ 5798457 w 5861352"/>
              <a:gd name="connsiteY23" fmla="*/ 566057 h 2010229"/>
              <a:gd name="connsiteX24" fmla="*/ 5827486 w 5861352"/>
              <a:gd name="connsiteY24" fmla="*/ 667657 h 2010229"/>
              <a:gd name="connsiteX25" fmla="*/ 5856514 w 5861352"/>
              <a:gd name="connsiteY25" fmla="*/ 957943 h 2010229"/>
              <a:gd name="connsiteX26" fmla="*/ 5798457 w 5861352"/>
              <a:gd name="connsiteY26" fmla="*/ 1117600 h 2010229"/>
              <a:gd name="connsiteX27" fmla="*/ 5479143 w 5861352"/>
              <a:gd name="connsiteY27" fmla="*/ 1233714 h 2010229"/>
              <a:gd name="connsiteX28" fmla="*/ 5217886 w 5861352"/>
              <a:gd name="connsiteY28" fmla="*/ 1262743 h 2010229"/>
              <a:gd name="connsiteX29" fmla="*/ 5072743 w 5861352"/>
              <a:gd name="connsiteY29" fmla="*/ 1277257 h 2010229"/>
              <a:gd name="connsiteX30" fmla="*/ 4826000 w 5861352"/>
              <a:gd name="connsiteY30" fmla="*/ 1320800 h 2010229"/>
              <a:gd name="connsiteX31" fmla="*/ 4550229 w 5861352"/>
              <a:gd name="connsiteY31" fmla="*/ 1393371 h 2010229"/>
              <a:gd name="connsiteX32" fmla="*/ 4216400 w 5861352"/>
              <a:gd name="connsiteY32" fmla="*/ 1524000 h 2010229"/>
              <a:gd name="connsiteX33" fmla="*/ 3751943 w 5861352"/>
              <a:gd name="connsiteY33" fmla="*/ 1494971 h 2010229"/>
              <a:gd name="connsiteX34" fmla="*/ 3331029 w 5861352"/>
              <a:gd name="connsiteY34" fmla="*/ 1422400 h 2010229"/>
              <a:gd name="connsiteX35" fmla="*/ 3243943 w 5861352"/>
              <a:gd name="connsiteY35" fmla="*/ 1436914 h 2010229"/>
              <a:gd name="connsiteX36" fmla="*/ 3127829 w 5861352"/>
              <a:gd name="connsiteY36" fmla="*/ 1465943 h 2010229"/>
              <a:gd name="connsiteX37" fmla="*/ 2808514 w 5861352"/>
              <a:gd name="connsiteY37" fmla="*/ 1611085 h 2010229"/>
              <a:gd name="connsiteX38" fmla="*/ 2445657 w 5861352"/>
              <a:gd name="connsiteY38" fmla="*/ 1741714 h 2010229"/>
              <a:gd name="connsiteX39" fmla="*/ 1908629 w 5861352"/>
              <a:gd name="connsiteY39" fmla="*/ 1843314 h 2010229"/>
              <a:gd name="connsiteX40" fmla="*/ 1879600 w 5861352"/>
              <a:gd name="connsiteY40" fmla="*/ 1843314 h 2010229"/>
              <a:gd name="connsiteX41" fmla="*/ 1589314 w 5861352"/>
              <a:gd name="connsiteY41" fmla="*/ 1959428 h 2010229"/>
              <a:gd name="connsiteX42" fmla="*/ 1197429 w 5861352"/>
              <a:gd name="connsiteY42" fmla="*/ 1944914 h 2010229"/>
              <a:gd name="connsiteX43" fmla="*/ 994229 w 5861352"/>
              <a:gd name="connsiteY43" fmla="*/ 1988457 h 2010229"/>
              <a:gd name="connsiteX44" fmla="*/ 747486 w 5861352"/>
              <a:gd name="connsiteY44" fmla="*/ 1988457 h 2010229"/>
              <a:gd name="connsiteX45" fmla="*/ 297543 w 5861352"/>
              <a:gd name="connsiteY45" fmla="*/ 1857828 h 2010229"/>
              <a:gd name="connsiteX46" fmla="*/ 108857 w 5861352"/>
              <a:gd name="connsiteY46" fmla="*/ 1756228 h 2010229"/>
              <a:gd name="connsiteX47" fmla="*/ 50800 w 5861352"/>
              <a:gd name="connsiteY47" fmla="*/ 1669143 h 2010229"/>
              <a:gd name="connsiteX48" fmla="*/ 7257 w 5861352"/>
              <a:gd name="connsiteY48" fmla="*/ 1538514 h 2010229"/>
              <a:gd name="connsiteX49" fmla="*/ 7257 w 5861352"/>
              <a:gd name="connsiteY49" fmla="*/ 1509485 h 2010229"/>
              <a:gd name="connsiteX50" fmla="*/ 36286 w 5861352"/>
              <a:gd name="connsiteY50" fmla="*/ 1277257 h 2010229"/>
              <a:gd name="connsiteX51" fmla="*/ 50800 w 5861352"/>
              <a:gd name="connsiteY51" fmla="*/ 928914 h 2010229"/>
              <a:gd name="connsiteX52" fmla="*/ 7257 w 5861352"/>
              <a:gd name="connsiteY52" fmla="*/ 754743 h 2010229"/>
              <a:gd name="connsiteX53" fmla="*/ 79829 w 5861352"/>
              <a:gd name="connsiteY53" fmla="*/ 551543 h 201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61352" h="2010229">
                <a:moveTo>
                  <a:pt x="79829" y="551543"/>
                </a:moveTo>
                <a:cubicBezTo>
                  <a:pt x="159658" y="508000"/>
                  <a:pt x="358020" y="507999"/>
                  <a:pt x="486229" y="493485"/>
                </a:cubicBezTo>
                <a:cubicBezTo>
                  <a:pt x="614438" y="478971"/>
                  <a:pt x="730553" y="469295"/>
                  <a:pt x="849086" y="464457"/>
                </a:cubicBezTo>
                <a:cubicBezTo>
                  <a:pt x="967619" y="459619"/>
                  <a:pt x="1064382" y="466876"/>
                  <a:pt x="1197429" y="464457"/>
                </a:cubicBezTo>
                <a:cubicBezTo>
                  <a:pt x="1330476" y="462038"/>
                  <a:pt x="1521581" y="452362"/>
                  <a:pt x="1647371" y="449943"/>
                </a:cubicBezTo>
                <a:cubicBezTo>
                  <a:pt x="1773161" y="447524"/>
                  <a:pt x="1952171" y="449943"/>
                  <a:pt x="1952171" y="449943"/>
                </a:cubicBezTo>
                <a:cubicBezTo>
                  <a:pt x="2039257" y="449943"/>
                  <a:pt x="2102153" y="445105"/>
                  <a:pt x="2169886" y="449943"/>
                </a:cubicBezTo>
                <a:cubicBezTo>
                  <a:pt x="2237619" y="454781"/>
                  <a:pt x="2293257" y="474133"/>
                  <a:pt x="2358571" y="478971"/>
                </a:cubicBezTo>
                <a:cubicBezTo>
                  <a:pt x="2423885" y="483809"/>
                  <a:pt x="2515809" y="488647"/>
                  <a:pt x="2561771" y="478971"/>
                </a:cubicBezTo>
                <a:cubicBezTo>
                  <a:pt x="2607733" y="469295"/>
                  <a:pt x="2619829" y="462038"/>
                  <a:pt x="2634343" y="420914"/>
                </a:cubicBezTo>
                <a:cubicBezTo>
                  <a:pt x="2648857" y="379790"/>
                  <a:pt x="2634343" y="285447"/>
                  <a:pt x="2648857" y="232228"/>
                </a:cubicBezTo>
                <a:cubicBezTo>
                  <a:pt x="2663371" y="179009"/>
                  <a:pt x="2694820" y="137886"/>
                  <a:pt x="2721429" y="101600"/>
                </a:cubicBezTo>
                <a:cubicBezTo>
                  <a:pt x="2748038" y="65314"/>
                  <a:pt x="2721428" y="29028"/>
                  <a:pt x="2808514" y="14514"/>
                </a:cubicBezTo>
                <a:cubicBezTo>
                  <a:pt x="2895600" y="0"/>
                  <a:pt x="3243943" y="14514"/>
                  <a:pt x="3243943" y="14514"/>
                </a:cubicBezTo>
                <a:lnTo>
                  <a:pt x="3635829" y="14514"/>
                </a:lnTo>
                <a:lnTo>
                  <a:pt x="3969657" y="14514"/>
                </a:lnTo>
                <a:lnTo>
                  <a:pt x="4390571" y="14514"/>
                </a:lnTo>
                <a:cubicBezTo>
                  <a:pt x="4528457" y="16933"/>
                  <a:pt x="4685695" y="26609"/>
                  <a:pt x="4796971" y="29028"/>
                </a:cubicBezTo>
                <a:cubicBezTo>
                  <a:pt x="4908247" y="31447"/>
                  <a:pt x="5058229" y="29028"/>
                  <a:pt x="5058229" y="29028"/>
                </a:cubicBezTo>
                <a:cubicBezTo>
                  <a:pt x="5133219" y="29028"/>
                  <a:pt x="5186438" y="21771"/>
                  <a:pt x="5246914" y="29028"/>
                </a:cubicBezTo>
                <a:cubicBezTo>
                  <a:pt x="5307390" y="36285"/>
                  <a:pt x="5367867" y="41123"/>
                  <a:pt x="5421086" y="72571"/>
                </a:cubicBezTo>
                <a:cubicBezTo>
                  <a:pt x="5474305" y="104019"/>
                  <a:pt x="5534781" y="174171"/>
                  <a:pt x="5566229" y="217714"/>
                </a:cubicBezTo>
                <a:cubicBezTo>
                  <a:pt x="5597677" y="261257"/>
                  <a:pt x="5571066" y="275771"/>
                  <a:pt x="5609771" y="333828"/>
                </a:cubicBezTo>
                <a:cubicBezTo>
                  <a:pt x="5648476" y="391885"/>
                  <a:pt x="5762171" y="510419"/>
                  <a:pt x="5798457" y="566057"/>
                </a:cubicBezTo>
                <a:cubicBezTo>
                  <a:pt x="5834743" y="621695"/>
                  <a:pt x="5817810" y="602343"/>
                  <a:pt x="5827486" y="667657"/>
                </a:cubicBezTo>
                <a:cubicBezTo>
                  <a:pt x="5837162" y="732971"/>
                  <a:pt x="5861352" y="882953"/>
                  <a:pt x="5856514" y="957943"/>
                </a:cubicBezTo>
                <a:cubicBezTo>
                  <a:pt x="5851676" y="1032934"/>
                  <a:pt x="5861352" y="1071638"/>
                  <a:pt x="5798457" y="1117600"/>
                </a:cubicBezTo>
                <a:cubicBezTo>
                  <a:pt x="5735562" y="1163562"/>
                  <a:pt x="5575905" y="1209524"/>
                  <a:pt x="5479143" y="1233714"/>
                </a:cubicBezTo>
                <a:cubicBezTo>
                  <a:pt x="5382381" y="1257904"/>
                  <a:pt x="5217886" y="1262743"/>
                  <a:pt x="5217886" y="1262743"/>
                </a:cubicBezTo>
                <a:cubicBezTo>
                  <a:pt x="5150153" y="1270000"/>
                  <a:pt x="5138057" y="1267581"/>
                  <a:pt x="5072743" y="1277257"/>
                </a:cubicBezTo>
                <a:cubicBezTo>
                  <a:pt x="5007429" y="1286933"/>
                  <a:pt x="4913086" y="1301448"/>
                  <a:pt x="4826000" y="1320800"/>
                </a:cubicBezTo>
                <a:cubicBezTo>
                  <a:pt x="4738914" y="1340152"/>
                  <a:pt x="4651829" y="1359504"/>
                  <a:pt x="4550229" y="1393371"/>
                </a:cubicBezTo>
                <a:cubicBezTo>
                  <a:pt x="4448629" y="1427238"/>
                  <a:pt x="4349448" y="1507067"/>
                  <a:pt x="4216400" y="1524000"/>
                </a:cubicBezTo>
                <a:cubicBezTo>
                  <a:pt x="4083352" y="1540933"/>
                  <a:pt x="3899505" y="1511904"/>
                  <a:pt x="3751943" y="1494971"/>
                </a:cubicBezTo>
                <a:cubicBezTo>
                  <a:pt x="3604381" y="1478038"/>
                  <a:pt x="3415696" y="1432076"/>
                  <a:pt x="3331029" y="1422400"/>
                </a:cubicBezTo>
                <a:cubicBezTo>
                  <a:pt x="3246362" y="1412724"/>
                  <a:pt x="3277810" y="1429657"/>
                  <a:pt x="3243943" y="1436914"/>
                </a:cubicBezTo>
                <a:cubicBezTo>
                  <a:pt x="3210076" y="1444171"/>
                  <a:pt x="3200401" y="1436914"/>
                  <a:pt x="3127829" y="1465943"/>
                </a:cubicBezTo>
                <a:cubicBezTo>
                  <a:pt x="3055257" y="1494972"/>
                  <a:pt x="2922209" y="1565123"/>
                  <a:pt x="2808514" y="1611085"/>
                </a:cubicBezTo>
                <a:cubicBezTo>
                  <a:pt x="2694819" y="1657047"/>
                  <a:pt x="2595638" y="1703009"/>
                  <a:pt x="2445657" y="1741714"/>
                </a:cubicBezTo>
                <a:cubicBezTo>
                  <a:pt x="2295676" y="1780419"/>
                  <a:pt x="2002972" y="1826381"/>
                  <a:pt x="1908629" y="1843314"/>
                </a:cubicBezTo>
                <a:cubicBezTo>
                  <a:pt x="1814286" y="1860247"/>
                  <a:pt x="1932819" y="1823962"/>
                  <a:pt x="1879600" y="1843314"/>
                </a:cubicBezTo>
                <a:cubicBezTo>
                  <a:pt x="1826381" y="1862666"/>
                  <a:pt x="1703009" y="1942495"/>
                  <a:pt x="1589314" y="1959428"/>
                </a:cubicBezTo>
                <a:cubicBezTo>
                  <a:pt x="1475619" y="1976361"/>
                  <a:pt x="1296610" y="1940076"/>
                  <a:pt x="1197429" y="1944914"/>
                </a:cubicBezTo>
                <a:cubicBezTo>
                  <a:pt x="1098248" y="1949752"/>
                  <a:pt x="1069219" y="1981200"/>
                  <a:pt x="994229" y="1988457"/>
                </a:cubicBezTo>
                <a:cubicBezTo>
                  <a:pt x="919239" y="1995714"/>
                  <a:pt x="863600" y="2010229"/>
                  <a:pt x="747486" y="1988457"/>
                </a:cubicBezTo>
                <a:cubicBezTo>
                  <a:pt x="631372" y="1966685"/>
                  <a:pt x="403981" y="1896533"/>
                  <a:pt x="297543" y="1857828"/>
                </a:cubicBezTo>
                <a:cubicBezTo>
                  <a:pt x="191105" y="1819123"/>
                  <a:pt x="149981" y="1787675"/>
                  <a:pt x="108857" y="1756228"/>
                </a:cubicBezTo>
                <a:cubicBezTo>
                  <a:pt x="67733" y="1724781"/>
                  <a:pt x="67733" y="1705429"/>
                  <a:pt x="50800" y="1669143"/>
                </a:cubicBezTo>
                <a:cubicBezTo>
                  <a:pt x="33867" y="1632857"/>
                  <a:pt x="14514" y="1565124"/>
                  <a:pt x="7257" y="1538514"/>
                </a:cubicBezTo>
                <a:cubicBezTo>
                  <a:pt x="0" y="1511904"/>
                  <a:pt x="2419" y="1553028"/>
                  <a:pt x="7257" y="1509485"/>
                </a:cubicBezTo>
                <a:cubicBezTo>
                  <a:pt x="12095" y="1465942"/>
                  <a:pt x="29029" y="1374019"/>
                  <a:pt x="36286" y="1277257"/>
                </a:cubicBezTo>
                <a:cubicBezTo>
                  <a:pt x="43543" y="1180495"/>
                  <a:pt x="55638" y="1016000"/>
                  <a:pt x="50800" y="928914"/>
                </a:cubicBezTo>
                <a:cubicBezTo>
                  <a:pt x="45962" y="841828"/>
                  <a:pt x="0" y="812800"/>
                  <a:pt x="7257" y="754743"/>
                </a:cubicBezTo>
                <a:cubicBezTo>
                  <a:pt x="14514" y="696686"/>
                  <a:pt x="0" y="595086"/>
                  <a:pt x="79829" y="551543"/>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Freeform 13"/>
          <p:cNvSpPr/>
          <p:nvPr/>
        </p:nvSpPr>
        <p:spPr bwMode="auto">
          <a:xfrm>
            <a:off x="469295" y="350762"/>
            <a:ext cx="6536267" cy="2489200"/>
          </a:xfrm>
          <a:custGeom>
            <a:avLst/>
            <a:gdLst>
              <a:gd name="connsiteX0" fmla="*/ 1983619 w 6536267"/>
              <a:gd name="connsiteY0" fmla="*/ 2392438 h 2489200"/>
              <a:gd name="connsiteX1" fmla="*/ 2680305 w 6536267"/>
              <a:gd name="connsiteY1" fmla="*/ 2406952 h 2489200"/>
              <a:gd name="connsiteX2" fmla="*/ 3072191 w 6536267"/>
              <a:gd name="connsiteY2" fmla="*/ 2392438 h 2489200"/>
              <a:gd name="connsiteX3" fmla="*/ 3246362 w 6536267"/>
              <a:gd name="connsiteY3" fmla="*/ 1986038 h 2489200"/>
              <a:gd name="connsiteX4" fmla="*/ 4073676 w 6536267"/>
              <a:gd name="connsiteY4" fmla="*/ 1971524 h 2489200"/>
              <a:gd name="connsiteX5" fmla="*/ 4625219 w 6536267"/>
              <a:gd name="connsiteY5" fmla="*/ 2015067 h 2489200"/>
              <a:gd name="connsiteX6" fmla="*/ 5031619 w 6536267"/>
              <a:gd name="connsiteY6" fmla="*/ 2015067 h 2489200"/>
              <a:gd name="connsiteX7" fmla="*/ 5496076 w 6536267"/>
              <a:gd name="connsiteY7" fmla="*/ 1986038 h 2489200"/>
              <a:gd name="connsiteX8" fmla="*/ 5931505 w 6536267"/>
              <a:gd name="connsiteY8" fmla="*/ 1957009 h 2489200"/>
              <a:gd name="connsiteX9" fmla="*/ 6265334 w 6536267"/>
              <a:gd name="connsiteY9" fmla="*/ 1957009 h 2489200"/>
              <a:gd name="connsiteX10" fmla="*/ 6395962 w 6536267"/>
              <a:gd name="connsiteY10" fmla="*/ 1855409 h 2489200"/>
              <a:gd name="connsiteX11" fmla="*/ 6468534 w 6536267"/>
              <a:gd name="connsiteY11" fmla="*/ 1594152 h 2489200"/>
              <a:gd name="connsiteX12" fmla="*/ 6512076 w 6536267"/>
              <a:gd name="connsiteY12" fmla="*/ 1231295 h 2489200"/>
              <a:gd name="connsiteX13" fmla="*/ 6512076 w 6536267"/>
              <a:gd name="connsiteY13" fmla="*/ 970038 h 2489200"/>
              <a:gd name="connsiteX14" fmla="*/ 6512076 w 6536267"/>
              <a:gd name="connsiteY14" fmla="*/ 636209 h 2489200"/>
              <a:gd name="connsiteX15" fmla="*/ 6526591 w 6536267"/>
              <a:gd name="connsiteY15" fmla="*/ 433009 h 2489200"/>
              <a:gd name="connsiteX16" fmla="*/ 6454019 w 6536267"/>
              <a:gd name="connsiteY16" fmla="*/ 171752 h 2489200"/>
              <a:gd name="connsiteX17" fmla="*/ 6279848 w 6536267"/>
              <a:gd name="connsiteY17" fmla="*/ 84667 h 2489200"/>
              <a:gd name="connsiteX18" fmla="*/ 5931505 w 6536267"/>
              <a:gd name="connsiteY18" fmla="*/ 41124 h 2489200"/>
              <a:gd name="connsiteX19" fmla="*/ 5655734 w 6536267"/>
              <a:gd name="connsiteY19" fmla="*/ 12095 h 2489200"/>
              <a:gd name="connsiteX20" fmla="*/ 5481562 w 6536267"/>
              <a:gd name="connsiteY20" fmla="*/ 12095 h 2489200"/>
              <a:gd name="connsiteX21" fmla="*/ 5292876 w 6536267"/>
              <a:gd name="connsiteY21" fmla="*/ 12095 h 2489200"/>
              <a:gd name="connsiteX22" fmla="*/ 5104191 w 6536267"/>
              <a:gd name="connsiteY22" fmla="*/ 84667 h 2489200"/>
              <a:gd name="connsiteX23" fmla="*/ 5060648 w 6536267"/>
              <a:gd name="connsiteY23" fmla="*/ 157238 h 2489200"/>
              <a:gd name="connsiteX24" fmla="*/ 5060648 w 6536267"/>
              <a:gd name="connsiteY24" fmla="*/ 302381 h 2489200"/>
              <a:gd name="connsiteX25" fmla="*/ 5060648 w 6536267"/>
              <a:gd name="connsiteY25" fmla="*/ 360438 h 2489200"/>
              <a:gd name="connsiteX26" fmla="*/ 5046134 w 6536267"/>
              <a:gd name="connsiteY26" fmla="*/ 433009 h 2489200"/>
              <a:gd name="connsiteX27" fmla="*/ 4915505 w 6536267"/>
              <a:gd name="connsiteY27" fmla="*/ 505581 h 2489200"/>
              <a:gd name="connsiteX28" fmla="*/ 4639734 w 6536267"/>
              <a:gd name="connsiteY28" fmla="*/ 520095 h 2489200"/>
              <a:gd name="connsiteX29" fmla="*/ 4422019 w 6536267"/>
              <a:gd name="connsiteY29" fmla="*/ 520095 h 2489200"/>
              <a:gd name="connsiteX30" fmla="*/ 4117219 w 6536267"/>
              <a:gd name="connsiteY30" fmla="*/ 520095 h 2489200"/>
              <a:gd name="connsiteX31" fmla="*/ 4001105 w 6536267"/>
              <a:gd name="connsiteY31" fmla="*/ 505581 h 2489200"/>
              <a:gd name="connsiteX32" fmla="*/ 3652762 w 6536267"/>
              <a:gd name="connsiteY32" fmla="*/ 520095 h 2489200"/>
              <a:gd name="connsiteX33" fmla="*/ 3493105 w 6536267"/>
              <a:gd name="connsiteY33" fmla="*/ 520095 h 2489200"/>
              <a:gd name="connsiteX34" fmla="*/ 3217334 w 6536267"/>
              <a:gd name="connsiteY34" fmla="*/ 549124 h 2489200"/>
              <a:gd name="connsiteX35" fmla="*/ 2912534 w 6536267"/>
              <a:gd name="connsiteY35" fmla="*/ 534609 h 2489200"/>
              <a:gd name="connsiteX36" fmla="*/ 2636762 w 6536267"/>
              <a:gd name="connsiteY36" fmla="*/ 549124 h 2489200"/>
              <a:gd name="connsiteX37" fmla="*/ 2302934 w 6536267"/>
              <a:gd name="connsiteY37" fmla="*/ 520095 h 2489200"/>
              <a:gd name="connsiteX38" fmla="*/ 1983619 w 6536267"/>
              <a:gd name="connsiteY38" fmla="*/ 505581 h 2489200"/>
              <a:gd name="connsiteX39" fmla="*/ 1780419 w 6536267"/>
              <a:gd name="connsiteY39" fmla="*/ 520095 h 2489200"/>
              <a:gd name="connsiteX40" fmla="*/ 1562705 w 6536267"/>
              <a:gd name="connsiteY40" fmla="*/ 520095 h 2489200"/>
              <a:gd name="connsiteX41" fmla="*/ 1228876 w 6536267"/>
              <a:gd name="connsiteY41" fmla="*/ 578152 h 2489200"/>
              <a:gd name="connsiteX42" fmla="*/ 938591 w 6536267"/>
              <a:gd name="connsiteY42" fmla="*/ 578152 h 2489200"/>
              <a:gd name="connsiteX43" fmla="*/ 735391 w 6536267"/>
              <a:gd name="connsiteY43" fmla="*/ 621695 h 2489200"/>
              <a:gd name="connsiteX44" fmla="*/ 503162 w 6536267"/>
              <a:gd name="connsiteY44" fmla="*/ 621695 h 2489200"/>
              <a:gd name="connsiteX45" fmla="*/ 256419 w 6536267"/>
              <a:gd name="connsiteY45" fmla="*/ 679752 h 2489200"/>
              <a:gd name="connsiteX46" fmla="*/ 67734 w 6536267"/>
              <a:gd name="connsiteY46" fmla="*/ 984552 h 2489200"/>
              <a:gd name="connsiteX47" fmla="*/ 38705 w 6536267"/>
              <a:gd name="connsiteY47" fmla="*/ 1361924 h 2489200"/>
              <a:gd name="connsiteX48" fmla="*/ 9676 w 6536267"/>
              <a:gd name="connsiteY48" fmla="*/ 1652209 h 2489200"/>
              <a:gd name="connsiteX49" fmla="*/ 96762 w 6536267"/>
              <a:gd name="connsiteY49" fmla="*/ 1898952 h 2489200"/>
              <a:gd name="connsiteX50" fmla="*/ 169334 w 6536267"/>
              <a:gd name="connsiteY50" fmla="*/ 2058609 h 2489200"/>
              <a:gd name="connsiteX51" fmla="*/ 212876 w 6536267"/>
              <a:gd name="connsiteY51" fmla="*/ 2319867 h 2489200"/>
              <a:gd name="connsiteX52" fmla="*/ 212876 w 6536267"/>
              <a:gd name="connsiteY52" fmla="*/ 2319867 h 2489200"/>
              <a:gd name="connsiteX53" fmla="*/ 299962 w 6536267"/>
              <a:gd name="connsiteY53" fmla="*/ 2406952 h 2489200"/>
              <a:gd name="connsiteX54" fmla="*/ 488648 w 6536267"/>
              <a:gd name="connsiteY54" fmla="*/ 2392438 h 2489200"/>
              <a:gd name="connsiteX55" fmla="*/ 677334 w 6536267"/>
              <a:gd name="connsiteY55" fmla="*/ 2406952 h 2489200"/>
              <a:gd name="connsiteX56" fmla="*/ 895048 w 6536267"/>
              <a:gd name="connsiteY56" fmla="*/ 2465009 h 2489200"/>
              <a:gd name="connsiteX57" fmla="*/ 1170819 w 6536267"/>
              <a:gd name="connsiteY57" fmla="*/ 2479524 h 2489200"/>
              <a:gd name="connsiteX58" fmla="*/ 1403048 w 6536267"/>
              <a:gd name="connsiteY58" fmla="*/ 2479524 h 2489200"/>
              <a:gd name="connsiteX59" fmla="*/ 1562705 w 6536267"/>
              <a:gd name="connsiteY59" fmla="*/ 2421467 h 2489200"/>
              <a:gd name="connsiteX60" fmla="*/ 1707848 w 6536267"/>
              <a:gd name="connsiteY60" fmla="*/ 2421467 h 2489200"/>
              <a:gd name="connsiteX61" fmla="*/ 1852991 w 6536267"/>
              <a:gd name="connsiteY61" fmla="*/ 2421467 h 2489200"/>
              <a:gd name="connsiteX62" fmla="*/ 2070705 w 6536267"/>
              <a:gd name="connsiteY62" fmla="*/ 2421467 h 2489200"/>
              <a:gd name="connsiteX63" fmla="*/ 2099734 w 6536267"/>
              <a:gd name="connsiteY63" fmla="*/ 2406952 h 24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36267" h="2489200">
                <a:moveTo>
                  <a:pt x="1983619" y="2392438"/>
                </a:moveTo>
                <a:lnTo>
                  <a:pt x="2680305" y="2406952"/>
                </a:lnTo>
                <a:cubicBezTo>
                  <a:pt x="2861734" y="2406952"/>
                  <a:pt x="2977848" y="2462590"/>
                  <a:pt x="3072191" y="2392438"/>
                </a:cubicBezTo>
                <a:cubicBezTo>
                  <a:pt x="3166534" y="2322286"/>
                  <a:pt x="3079448" y="2056190"/>
                  <a:pt x="3246362" y="1986038"/>
                </a:cubicBezTo>
                <a:cubicBezTo>
                  <a:pt x="3413276" y="1915886"/>
                  <a:pt x="3843867" y="1966686"/>
                  <a:pt x="4073676" y="1971524"/>
                </a:cubicBezTo>
                <a:cubicBezTo>
                  <a:pt x="4303485" y="1976362"/>
                  <a:pt x="4465562" y="2007810"/>
                  <a:pt x="4625219" y="2015067"/>
                </a:cubicBezTo>
                <a:cubicBezTo>
                  <a:pt x="4784876" y="2022324"/>
                  <a:pt x="4886476" y="2019905"/>
                  <a:pt x="5031619" y="2015067"/>
                </a:cubicBezTo>
                <a:cubicBezTo>
                  <a:pt x="5176762" y="2010229"/>
                  <a:pt x="5496076" y="1986038"/>
                  <a:pt x="5496076" y="1986038"/>
                </a:cubicBezTo>
                <a:cubicBezTo>
                  <a:pt x="5646057" y="1976362"/>
                  <a:pt x="5803295" y="1961847"/>
                  <a:pt x="5931505" y="1957009"/>
                </a:cubicBezTo>
                <a:cubicBezTo>
                  <a:pt x="6059715" y="1952171"/>
                  <a:pt x="6187924" y="1973942"/>
                  <a:pt x="6265334" y="1957009"/>
                </a:cubicBezTo>
                <a:cubicBezTo>
                  <a:pt x="6342744" y="1940076"/>
                  <a:pt x="6362095" y="1915885"/>
                  <a:pt x="6395962" y="1855409"/>
                </a:cubicBezTo>
                <a:cubicBezTo>
                  <a:pt x="6429829" y="1794933"/>
                  <a:pt x="6449182" y="1698171"/>
                  <a:pt x="6468534" y="1594152"/>
                </a:cubicBezTo>
                <a:cubicBezTo>
                  <a:pt x="6487886" y="1490133"/>
                  <a:pt x="6504819" y="1335314"/>
                  <a:pt x="6512076" y="1231295"/>
                </a:cubicBezTo>
                <a:cubicBezTo>
                  <a:pt x="6519333" y="1127276"/>
                  <a:pt x="6512076" y="970038"/>
                  <a:pt x="6512076" y="970038"/>
                </a:cubicBezTo>
                <a:cubicBezTo>
                  <a:pt x="6512076" y="870857"/>
                  <a:pt x="6509657" y="725714"/>
                  <a:pt x="6512076" y="636209"/>
                </a:cubicBezTo>
                <a:cubicBezTo>
                  <a:pt x="6514495" y="546704"/>
                  <a:pt x="6536267" y="510419"/>
                  <a:pt x="6526591" y="433009"/>
                </a:cubicBezTo>
                <a:cubicBezTo>
                  <a:pt x="6516915" y="355600"/>
                  <a:pt x="6495143" y="229809"/>
                  <a:pt x="6454019" y="171752"/>
                </a:cubicBezTo>
                <a:cubicBezTo>
                  <a:pt x="6412895" y="113695"/>
                  <a:pt x="6366934" y="106438"/>
                  <a:pt x="6279848" y="84667"/>
                </a:cubicBezTo>
                <a:cubicBezTo>
                  <a:pt x="6192762" y="62896"/>
                  <a:pt x="6035524" y="53219"/>
                  <a:pt x="5931505" y="41124"/>
                </a:cubicBezTo>
                <a:cubicBezTo>
                  <a:pt x="5827486" y="29029"/>
                  <a:pt x="5730725" y="16933"/>
                  <a:pt x="5655734" y="12095"/>
                </a:cubicBezTo>
                <a:cubicBezTo>
                  <a:pt x="5580744" y="7257"/>
                  <a:pt x="5481562" y="12095"/>
                  <a:pt x="5481562" y="12095"/>
                </a:cubicBezTo>
                <a:cubicBezTo>
                  <a:pt x="5421086" y="12095"/>
                  <a:pt x="5355771" y="0"/>
                  <a:pt x="5292876" y="12095"/>
                </a:cubicBezTo>
                <a:cubicBezTo>
                  <a:pt x="5229981" y="24190"/>
                  <a:pt x="5142896" y="60477"/>
                  <a:pt x="5104191" y="84667"/>
                </a:cubicBezTo>
                <a:cubicBezTo>
                  <a:pt x="5065486" y="108857"/>
                  <a:pt x="5067905" y="120952"/>
                  <a:pt x="5060648" y="157238"/>
                </a:cubicBezTo>
                <a:cubicBezTo>
                  <a:pt x="5053391" y="193524"/>
                  <a:pt x="5060648" y="302381"/>
                  <a:pt x="5060648" y="302381"/>
                </a:cubicBezTo>
                <a:cubicBezTo>
                  <a:pt x="5060648" y="336248"/>
                  <a:pt x="5063067" y="338667"/>
                  <a:pt x="5060648" y="360438"/>
                </a:cubicBezTo>
                <a:cubicBezTo>
                  <a:pt x="5058229" y="382209"/>
                  <a:pt x="5070324" y="408819"/>
                  <a:pt x="5046134" y="433009"/>
                </a:cubicBezTo>
                <a:cubicBezTo>
                  <a:pt x="5021944" y="457199"/>
                  <a:pt x="4983238" y="491067"/>
                  <a:pt x="4915505" y="505581"/>
                </a:cubicBezTo>
                <a:cubicBezTo>
                  <a:pt x="4847772" y="520095"/>
                  <a:pt x="4721982" y="517676"/>
                  <a:pt x="4639734" y="520095"/>
                </a:cubicBezTo>
                <a:cubicBezTo>
                  <a:pt x="4557486" y="522514"/>
                  <a:pt x="4422019" y="520095"/>
                  <a:pt x="4422019" y="520095"/>
                </a:cubicBezTo>
                <a:cubicBezTo>
                  <a:pt x="4334933" y="520095"/>
                  <a:pt x="4187371" y="522514"/>
                  <a:pt x="4117219" y="520095"/>
                </a:cubicBezTo>
                <a:cubicBezTo>
                  <a:pt x="4047067" y="517676"/>
                  <a:pt x="4078514" y="505581"/>
                  <a:pt x="4001105" y="505581"/>
                </a:cubicBezTo>
                <a:cubicBezTo>
                  <a:pt x="3923696" y="505581"/>
                  <a:pt x="3737429" y="517676"/>
                  <a:pt x="3652762" y="520095"/>
                </a:cubicBezTo>
                <a:cubicBezTo>
                  <a:pt x="3568095" y="522514"/>
                  <a:pt x="3565676" y="515257"/>
                  <a:pt x="3493105" y="520095"/>
                </a:cubicBezTo>
                <a:cubicBezTo>
                  <a:pt x="3420534" y="524933"/>
                  <a:pt x="3314096" y="546705"/>
                  <a:pt x="3217334" y="549124"/>
                </a:cubicBezTo>
                <a:cubicBezTo>
                  <a:pt x="3120572" y="551543"/>
                  <a:pt x="3009296" y="534609"/>
                  <a:pt x="2912534" y="534609"/>
                </a:cubicBezTo>
                <a:cubicBezTo>
                  <a:pt x="2815772" y="534609"/>
                  <a:pt x="2738362" y="551543"/>
                  <a:pt x="2636762" y="549124"/>
                </a:cubicBezTo>
                <a:cubicBezTo>
                  <a:pt x="2535162" y="546705"/>
                  <a:pt x="2411791" y="527352"/>
                  <a:pt x="2302934" y="520095"/>
                </a:cubicBezTo>
                <a:cubicBezTo>
                  <a:pt x="2194077" y="512838"/>
                  <a:pt x="2070705" y="505581"/>
                  <a:pt x="1983619" y="505581"/>
                </a:cubicBezTo>
                <a:cubicBezTo>
                  <a:pt x="1896533" y="505581"/>
                  <a:pt x="1850571" y="517676"/>
                  <a:pt x="1780419" y="520095"/>
                </a:cubicBezTo>
                <a:cubicBezTo>
                  <a:pt x="1710267" y="522514"/>
                  <a:pt x="1654629" y="510419"/>
                  <a:pt x="1562705" y="520095"/>
                </a:cubicBezTo>
                <a:cubicBezTo>
                  <a:pt x="1470781" y="529771"/>
                  <a:pt x="1332895" y="568476"/>
                  <a:pt x="1228876" y="578152"/>
                </a:cubicBezTo>
                <a:cubicBezTo>
                  <a:pt x="1124857" y="587828"/>
                  <a:pt x="1020838" y="570895"/>
                  <a:pt x="938591" y="578152"/>
                </a:cubicBezTo>
                <a:cubicBezTo>
                  <a:pt x="856344" y="585409"/>
                  <a:pt x="807962" y="614438"/>
                  <a:pt x="735391" y="621695"/>
                </a:cubicBezTo>
                <a:cubicBezTo>
                  <a:pt x="662820" y="628952"/>
                  <a:pt x="582991" y="612019"/>
                  <a:pt x="503162" y="621695"/>
                </a:cubicBezTo>
                <a:cubicBezTo>
                  <a:pt x="423333" y="631371"/>
                  <a:pt x="328990" y="619276"/>
                  <a:pt x="256419" y="679752"/>
                </a:cubicBezTo>
                <a:cubicBezTo>
                  <a:pt x="183848" y="740228"/>
                  <a:pt x="104020" y="870857"/>
                  <a:pt x="67734" y="984552"/>
                </a:cubicBezTo>
                <a:cubicBezTo>
                  <a:pt x="31448" y="1098247"/>
                  <a:pt x="48381" y="1250648"/>
                  <a:pt x="38705" y="1361924"/>
                </a:cubicBezTo>
                <a:cubicBezTo>
                  <a:pt x="29029" y="1473200"/>
                  <a:pt x="0" y="1562704"/>
                  <a:pt x="9676" y="1652209"/>
                </a:cubicBezTo>
                <a:cubicBezTo>
                  <a:pt x="19352" y="1741714"/>
                  <a:pt x="70152" y="1831219"/>
                  <a:pt x="96762" y="1898952"/>
                </a:cubicBezTo>
                <a:cubicBezTo>
                  <a:pt x="123372" y="1966685"/>
                  <a:pt x="149982" y="1988457"/>
                  <a:pt x="169334" y="2058609"/>
                </a:cubicBezTo>
                <a:cubicBezTo>
                  <a:pt x="188686" y="2128761"/>
                  <a:pt x="212876" y="2319867"/>
                  <a:pt x="212876" y="2319867"/>
                </a:cubicBezTo>
                <a:lnTo>
                  <a:pt x="212876" y="2319867"/>
                </a:lnTo>
                <a:cubicBezTo>
                  <a:pt x="227390" y="2334381"/>
                  <a:pt x="254000" y="2394857"/>
                  <a:pt x="299962" y="2406952"/>
                </a:cubicBezTo>
                <a:cubicBezTo>
                  <a:pt x="345924" y="2419047"/>
                  <a:pt x="425753" y="2392438"/>
                  <a:pt x="488648" y="2392438"/>
                </a:cubicBezTo>
                <a:cubicBezTo>
                  <a:pt x="551543" y="2392438"/>
                  <a:pt x="609601" y="2394857"/>
                  <a:pt x="677334" y="2406952"/>
                </a:cubicBezTo>
                <a:cubicBezTo>
                  <a:pt x="745067" y="2419047"/>
                  <a:pt x="812801" y="2452914"/>
                  <a:pt x="895048" y="2465009"/>
                </a:cubicBezTo>
                <a:cubicBezTo>
                  <a:pt x="977295" y="2477104"/>
                  <a:pt x="1086152" y="2477105"/>
                  <a:pt x="1170819" y="2479524"/>
                </a:cubicBezTo>
                <a:cubicBezTo>
                  <a:pt x="1255486" y="2481943"/>
                  <a:pt x="1337734" y="2489200"/>
                  <a:pt x="1403048" y="2479524"/>
                </a:cubicBezTo>
                <a:cubicBezTo>
                  <a:pt x="1468362" y="2469848"/>
                  <a:pt x="1511905" y="2431143"/>
                  <a:pt x="1562705" y="2421467"/>
                </a:cubicBezTo>
                <a:cubicBezTo>
                  <a:pt x="1613505" y="2411791"/>
                  <a:pt x="1707848" y="2421467"/>
                  <a:pt x="1707848" y="2421467"/>
                </a:cubicBezTo>
                <a:lnTo>
                  <a:pt x="1852991" y="2421467"/>
                </a:lnTo>
                <a:cubicBezTo>
                  <a:pt x="1913467" y="2421467"/>
                  <a:pt x="2029581" y="2423886"/>
                  <a:pt x="2070705" y="2421467"/>
                </a:cubicBezTo>
                <a:cubicBezTo>
                  <a:pt x="2111829" y="2419048"/>
                  <a:pt x="2092477" y="2411790"/>
                  <a:pt x="2099734" y="2406952"/>
                </a:cubicBez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39032195"/>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1151572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562600"/>
            <a:ext cx="2540000" cy="1219200"/>
          </a:xfrm>
          <a:prstGeom prst="rect">
            <a:avLst/>
          </a:prstGeom>
        </p:spPr>
      </p:pic>
    </p:spTree>
    <p:extLst>
      <p:ext uri="{BB962C8B-B14F-4D97-AF65-F5344CB8AC3E}">
        <p14:creationId xmlns:p14="http://schemas.microsoft.com/office/powerpoint/2010/main" val="3643088606"/>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842980"/>
            <a:ext cx="4572000" cy="6340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La vita è bella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Roberto Benigni</a:t>
            </a:r>
          </a:p>
        </p:txBody>
      </p:sp>
      <p:sp>
        <p:nvSpPr>
          <p:cNvPr id="9" name="Rectangle 4"/>
          <p:cNvSpPr>
            <a:spLocks noChangeArrowheads="1"/>
          </p:cNvSpPr>
          <p:nvPr/>
        </p:nvSpPr>
        <p:spPr bwMode="auto">
          <a:xfrm>
            <a:off x="3103543" y="6553200"/>
            <a:ext cx="2925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http://en.wikipedia.org/wiki/La_vita_%C3%A8_bella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8722" name="Picture 2"/>
          <p:cNvPicPr>
            <a:picLocks noChangeAspect="1" noChangeArrowheads="1"/>
          </p:cNvPicPr>
          <p:nvPr/>
        </p:nvPicPr>
        <p:blipFill>
          <a:blip r:embed="rId3" cstate="print"/>
          <a:srcRect/>
          <a:stretch>
            <a:fillRect/>
          </a:stretch>
        </p:blipFill>
        <p:spPr bwMode="auto">
          <a:xfrm>
            <a:off x="2652486" y="0"/>
            <a:ext cx="3827009" cy="5715000"/>
          </a:xfrm>
          <a:prstGeom prst="rect">
            <a:avLst/>
          </a:prstGeom>
          <a:noFill/>
          <a:ln w="9525">
            <a:noFill/>
            <a:miter lim="800000"/>
            <a:headEnd/>
            <a:tailEnd/>
          </a:ln>
        </p:spPr>
      </p:pic>
    </p:spTree>
    <p:extLst>
      <p:ext uri="{BB962C8B-B14F-4D97-AF65-F5344CB8AC3E}">
        <p14:creationId xmlns:p14="http://schemas.microsoft.com/office/powerpoint/2010/main" val="4224785261"/>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715000"/>
            <a:ext cx="4572000" cy="88024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Grand Budapest Hotel</a:t>
            </a:r>
            <a:b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b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2014 Best Costume Design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Milena Canonero</a:t>
            </a:r>
          </a:p>
        </p:txBody>
      </p:sp>
      <p:pic>
        <p:nvPicPr>
          <p:cNvPr id="44036" name="Picture 4" descr="File:The Grand Budapest Hotel 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480" y="228600"/>
            <a:ext cx="3703320"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2975303" y="6553200"/>
            <a:ext cx="318228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https://en.wikipedia.org/wiki/The_Grand_Budapest_Hotel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05863401"/>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3600" b="1" dirty="0">
                <a:solidFill>
                  <a:srgbClr val="000000"/>
                </a:solidFill>
              </a:rPr>
              <a:t>fashions</a:t>
            </a:r>
            <a:endParaRPr lang="en-US" sz="2400" b="1" dirty="0">
              <a:solidFill>
                <a:srgbClr val="000000"/>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153137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64483B"/>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694206" y="6551842"/>
            <a:ext cx="774923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https://fashionista.com/2023/09/milan-fashion-week-spring-2024-trendhttps://fashionista.com/2023/09/milan-fashion-week-spring-2024-trends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2FF51DEC-3A9A-3FE3-AC52-F3DDAEA3FE4F}"/>
              </a:ext>
            </a:extLst>
          </p:cNvPr>
          <p:cNvPicPr>
            <a:picLocks noChangeAspect="1"/>
          </p:cNvPicPr>
          <p:nvPr/>
        </p:nvPicPr>
        <p:blipFill>
          <a:blip r:embed="rId3"/>
          <a:stretch>
            <a:fillRect/>
          </a:stretch>
        </p:blipFill>
        <p:spPr>
          <a:xfrm>
            <a:off x="0" y="1066800"/>
            <a:ext cx="9144000" cy="5105613"/>
          </a:xfrm>
          <a:prstGeom prst="rect">
            <a:avLst/>
          </a:prstGeom>
        </p:spPr>
      </p:pic>
    </p:spTree>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A19587"/>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FEC3807C-67E4-86B9-BC0E-E63A747FA95F}"/>
              </a:ext>
            </a:extLst>
          </p:cNvPr>
          <p:cNvSpPr>
            <a:spLocks noChangeArrowheads="1"/>
          </p:cNvSpPr>
          <p:nvPr/>
        </p:nvSpPr>
        <p:spPr bwMode="auto">
          <a:xfrm>
            <a:off x="1046967" y="6551842"/>
            <a:ext cx="71064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https://www.theguardian.com/fashion/gallery/2023/jun/21/milan-mens-fashion-week-springsummer-2024-the-highlights-in-pictures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descr="A collage of men wearing matching outfits&#10;&#10;Description automatically generated">
            <a:extLst>
              <a:ext uri="{FF2B5EF4-FFF2-40B4-BE49-F238E27FC236}">
                <a16:creationId xmlns:a16="http://schemas.microsoft.com/office/drawing/2014/main" id="{603DC12C-E8A8-D997-A266-CF6809057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86CA5E2D-C284-E493-D550-C841D2958DB0}"/>
              </a:ext>
            </a:extLst>
          </p:cNvPr>
          <p:cNvSpPr txBox="1"/>
          <p:nvPr/>
        </p:nvSpPr>
        <p:spPr>
          <a:xfrm>
            <a:off x="371083" y="5845314"/>
            <a:ext cx="84582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Milan men’s fashion week spring/summer 2024: the highlights – in pictures </a:t>
            </a:r>
          </a:p>
        </p:txBody>
      </p:sp>
      <p:sp>
        <p:nvSpPr>
          <p:cNvPr id="15" name="Rectangle 1">
            <a:extLst>
              <a:ext uri="{FF2B5EF4-FFF2-40B4-BE49-F238E27FC236}">
                <a16:creationId xmlns:a16="http://schemas.microsoft.com/office/drawing/2014/main" id="{FD6453C5-6F90-DDE1-A601-B09408564622}"/>
              </a:ext>
            </a:extLst>
          </p:cNvPr>
          <p:cNvSpPr>
            <a:spLocks noChangeArrowheads="1"/>
          </p:cNvSpPr>
          <p:nvPr/>
        </p:nvSpPr>
        <p:spPr bwMode="auto">
          <a:xfrm>
            <a:off x="1090331" y="728246"/>
            <a:ext cx="142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21 June 2023</a:t>
            </a:r>
          </a:p>
        </p:txBody>
      </p:sp>
      <p:pic>
        <p:nvPicPr>
          <p:cNvPr id="16" name="Picture 15">
            <a:extLst>
              <a:ext uri="{FF2B5EF4-FFF2-40B4-BE49-F238E27FC236}">
                <a16:creationId xmlns:a16="http://schemas.microsoft.com/office/drawing/2014/main" id="{A281A84E-49CC-8C31-077F-CBA178885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460" y="304800"/>
            <a:ext cx="1880740" cy="413999"/>
          </a:xfrm>
          <a:prstGeom prst="rect">
            <a:avLst/>
          </a:prstGeom>
        </p:spPr>
      </p:pic>
    </p:spTree>
    <p:extLst>
      <p:ext uri="{BB962C8B-B14F-4D97-AF65-F5344CB8AC3E}">
        <p14:creationId xmlns:p14="http://schemas.microsoft.com/office/powerpoint/2010/main" val="912248683"/>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9747" name="Picture 3"/>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Tree>
    <p:extLst>
      <p:ext uri="{BB962C8B-B14F-4D97-AF65-F5344CB8AC3E}">
        <p14:creationId xmlns:p14="http://schemas.microsoft.com/office/powerpoint/2010/main" val="748578618"/>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70" name="Picture 2"/>
          <p:cNvPicPr>
            <a:picLocks noChangeAspect="1" noChangeArrowheads="1"/>
          </p:cNvPicPr>
          <p:nvPr/>
        </p:nvPicPr>
        <p:blipFill>
          <a:blip r:embed="rId2" cstate="print"/>
          <a:srcRect/>
          <a:stretch>
            <a:fillRect/>
          </a:stretch>
        </p:blipFill>
        <p:spPr bwMode="auto">
          <a:xfrm>
            <a:off x="457200" y="876300"/>
            <a:ext cx="8229600" cy="5143500"/>
          </a:xfrm>
          <a:prstGeom prst="rect">
            <a:avLst/>
          </a:prstGeom>
          <a:noFill/>
          <a:ln w="9525">
            <a:noFill/>
            <a:miter lim="800000"/>
            <a:headEnd/>
            <a:tailEnd/>
          </a:ln>
        </p:spPr>
      </p:pic>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Freeform 4"/>
          <p:cNvSpPr/>
          <p:nvPr/>
        </p:nvSpPr>
        <p:spPr bwMode="auto">
          <a:xfrm>
            <a:off x="1606247" y="2423886"/>
            <a:ext cx="5617030" cy="1117599"/>
          </a:xfrm>
          <a:custGeom>
            <a:avLst/>
            <a:gdLst>
              <a:gd name="connsiteX0" fmla="*/ 2733524 w 5617030"/>
              <a:gd name="connsiteY0" fmla="*/ 1061961 h 1117599"/>
              <a:gd name="connsiteX1" fmla="*/ 1688496 w 5617030"/>
              <a:gd name="connsiteY1" fmla="*/ 1105504 h 1117599"/>
              <a:gd name="connsiteX2" fmla="*/ 890210 w 5617030"/>
              <a:gd name="connsiteY2" fmla="*/ 1105504 h 1117599"/>
              <a:gd name="connsiteX3" fmla="*/ 164496 w 5617030"/>
              <a:gd name="connsiteY3" fmla="*/ 1032933 h 1117599"/>
              <a:gd name="connsiteX4" fmla="*/ 33867 w 5617030"/>
              <a:gd name="connsiteY4" fmla="*/ 858761 h 1117599"/>
              <a:gd name="connsiteX5" fmla="*/ 19353 w 5617030"/>
              <a:gd name="connsiteY5" fmla="*/ 510419 h 1117599"/>
              <a:gd name="connsiteX6" fmla="*/ 33867 w 5617030"/>
              <a:gd name="connsiteY6" fmla="*/ 365276 h 1117599"/>
              <a:gd name="connsiteX7" fmla="*/ 222553 w 5617030"/>
              <a:gd name="connsiteY7" fmla="*/ 336247 h 1117599"/>
              <a:gd name="connsiteX8" fmla="*/ 512839 w 5617030"/>
              <a:gd name="connsiteY8" fmla="*/ 350761 h 1117599"/>
              <a:gd name="connsiteX9" fmla="*/ 774096 w 5617030"/>
              <a:gd name="connsiteY9" fmla="*/ 336247 h 1117599"/>
              <a:gd name="connsiteX10" fmla="*/ 788610 w 5617030"/>
              <a:gd name="connsiteY10" fmla="*/ 74990 h 1117599"/>
              <a:gd name="connsiteX11" fmla="*/ 1441753 w 5617030"/>
              <a:gd name="connsiteY11" fmla="*/ 89504 h 1117599"/>
              <a:gd name="connsiteX12" fmla="*/ 2501296 w 5617030"/>
              <a:gd name="connsiteY12" fmla="*/ 45961 h 1117599"/>
              <a:gd name="connsiteX13" fmla="*/ 3139924 w 5617030"/>
              <a:gd name="connsiteY13" fmla="*/ 2419 h 1117599"/>
              <a:gd name="connsiteX14" fmla="*/ 3618896 w 5617030"/>
              <a:gd name="connsiteY14" fmla="*/ 31447 h 1117599"/>
              <a:gd name="connsiteX15" fmla="*/ 4054324 w 5617030"/>
              <a:gd name="connsiteY15" fmla="*/ 31447 h 1117599"/>
              <a:gd name="connsiteX16" fmla="*/ 4780039 w 5617030"/>
              <a:gd name="connsiteY16" fmla="*/ 45961 h 1117599"/>
              <a:gd name="connsiteX17" fmla="*/ 5259010 w 5617030"/>
              <a:gd name="connsiteY17" fmla="*/ 31447 h 1117599"/>
              <a:gd name="connsiteX18" fmla="*/ 5505753 w 5617030"/>
              <a:gd name="connsiteY18" fmla="*/ 176590 h 1117599"/>
              <a:gd name="connsiteX19" fmla="*/ 5592839 w 5617030"/>
              <a:gd name="connsiteY19" fmla="*/ 524933 h 1117599"/>
              <a:gd name="connsiteX20" fmla="*/ 5360610 w 5617030"/>
              <a:gd name="connsiteY20" fmla="*/ 815219 h 1117599"/>
              <a:gd name="connsiteX21" fmla="*/ 5055810 w 5617030"/>
              <a:gd name="connsiteY21" fmla="*/ 887790 h 1117599"/>
              <a:gd name="connsiteX22" fmla="*/ 4562324 w 5617030"/>
              <a:gd name="connsiteY22" fmla="*/ 1032933 h 1117599"/>
              <a:gd name="connsiteX23" fmla="*/ 3981753 w 5617030"/>
              <a:gd name="connsiteY23" fmla="*/ 1047447 h 1117599"/>
              <a:gd name="connsiteX24" fmla="*/ 3372153 w 5617030"/>
              <a:gd name="connsiteY24" fmla="*/ 1061961 h 1117599"/>
              <a:gd name="connsiteX25" fmla="*/ 2936724 w 5617030"/>
              <a:gd name="connsiteY25" fmla="*/ 1061961 h 1117599"/>
              <a:gd name="connsiteX26" fmla="*/ 2617410 w 5617030"/>
              <a:gd name="connsiteY26" fmla="*/ 1061961 h 1117599"/>
              <a:gd name="connsiteX27" fmla="*/ 2588382 w 5617030"/>
              <a:gd name="connsiteY27" fmla="*/ 1061961 h 111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7030" h="1117599">
                <a:moveTo>
                  <a:pt x="2733524" y="1061961"/>
                </a:moveTo>
                <a:lnTo>
                  <a:pt x="1688496" y="1105504"/>
                </a:lnTo>
                <a:cubicBezTo>
                  <a:pt x="1381277" y="1112761"/>
                  <a:pt x="1144210" y="1117599"/>
                  <a:pt x="890210" y="1105504"/>
                </a:cubicBezTo>
                <a:cubicBezTo>
                  <a:pt x="636210" y="1093409"/>
                  <a:pt x="307220" y="1074057"/>
                  <a:pt x="164496" y="1032933"/>
                </a:cubicBezTo>
                <a:cubicBezTo>
                  <a:pt x="21772" y="991809"/>
                  <a:pt x="58058" y="945847"/>
                  <a:pt x="33867" y="858761"/>
                </a:cubicBezTo>
                <a:cubicBezTo>
                  <a:pt x="9677" y="771675"/>
                  <a:pt x="19353" y="592666"/>
                  <a:pt x="19353" y="510419"/>
                </a:cubicBezTo>
                <a:cubicBezTo>
                  <a:pt x="19353" y="428172"/>
                  <a:pt x="0" y="394305"/>
                  <a:pt x="33867" y="365276"/>
                </a:cubicBezTo>
                <a:cubicBezTo>
                  <a:pt x="67734" y="336247"/>
                  <a:pt x="142724" y="338666"/>
                  <a:pt x="222553" y="336247"/>
                </a:cubicBezTo>
                <a:cubicBezTo>
                  <a:pt x="302382" y="333828"/>
                  <a:pt x="420915" y="350761"/>
                  <a:pt x="512839" y="350761"/>
                </a:cubicBezTo>
                <a:cubicBezTo>
                  <a:pt x="604763" y="350761"/>
                  <a:pt x="728134" y="382209"/>
                  <a:pt x="774096" y="336247"/>
                </a:cubicBezTo>
                <a:cubicBezTo>
                  <a:pt x="820058" y="290285"/>
                  <a:pt x="677334" y="116114"/>
                  <a:pt x="788610" y="74990"/>
                </a:cubicBezTo>
                <a:cubicBezTo>
                  <a:pt x="899886" y="33866"/>
                  <a:pt x="1156305" y="94342"/>
                  <a:pt x="1441753" y="89504"/>
                </a:cubicBezTo>
                <a:cubicBezTo>
                  <a:pt x="1727201" y="84666"/>
                  <a:pt x="2218268" y="60475"/>
                  <a:pt x="2501296" y="45961"/>
                </a:cubicBezTo>
                <a:cubicBezTo>
                  <a:pt x="2784324" y="31447"/>
                  <a:pt x="2953657" y="4838"/>
                  <a:pt x="3139924" y="2419"/>
                </a:cubicBezTo>
                <a:cubicBezTo>
                  <a:pt x="3326191" y="0"/>
                  <a:pt x="3466496" y="26609"/>
                  <a:pt x="3618896" y="31447"/>
                </a:cubicBezTo>
                <a:cubicBezTo>
                  <a:pt x="3771296" y="36285"/>
                  <a:pt x="4054324" y="31447"/>
                  <a:pt x="4054324" y="31447"/>
                </a:cubicBezTo>
                <a:lnTo>
                  <a:pt x="4780039" y="45961"/>
                </a:lnTo>
                <a:cubicBezTo>
                  <a:pt x="4980820" y="45961"/>
                  <a:pt x="5138058" y="9676"/>
                  <a:pt x="5259010" y="31447"/>
                </a:cubicBezTo>
                <a:cubicBezTo>
                  <a:pt x="5379962" y="53218"/>
                  <a:pt x="5450115" y="94342"/>
                  <a:pt x="5505753" y="176590"/>
                </a:cubicBezTo>
                <a:cubicBezTo>
                  <a:pt x="5561391" y="258838"/>
                  <a:pt x="5617030" y="418495"/>
                  <a:pt x="5592839" y="524933"/>
                </a:cubicBezTo>
                <a:cubicBezTo>
                  <a:pt x="5568649" y="631371"/>
                  <a:pt x="5450115" y="754743"/>
                  <a:pt x="5360610" y="815219"/>
                </a:cubicBezTo>
                <a:cubicBezTo>
                  <a:pt x="5271105" y="875695"/>
                  <a:pt x="5188858" y="851504"/>
                  <a:pt x="5055810" y="887790"/>
                </a:cubicBezTo>
                <a:cubicBezTo>
                  <a:pt x="4922762" y="924076"/>
                  <a:pt x="4741334" y="1006324"/>
                  <a:pt x="4562324" y="1032933"/>
                </a:cubicBezTo>
                <a:cubicBezTo>
                  <a:pt x="4383315" y="1059543"/>
                  <a:pt x="3981753" y="1047447"/>
                  <a:pt x="3981753" y="1047447"/>
                </a:cubicBezTo>
                <a:lnTo>
                  <a:pt x="3372153" y="1061961"/>
                </a:lnTo>
                <a:cubicBezTo>
                  <a:pt x="3197982" y="1064380"/>
                  <a:pt x="2936724" y="1061961"/>
                  <a:pt x="2936724" y="1061961"/>
                </a:cubicBezTo>
                <a:lnTo>
                  <a:pt x="2617410" y="1061961"/>
                </a:lnTo>
                <a:lnTo>
                  <a:pt x="2588382" y="1061961"/>
                </a:ln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Freeform 5"/>
          <p:cNvSpPr/>
          <p:nvPr/>
        </p:nvSpPr>
        <p:spPr bwMode="auto">
          <a:xfrm>
            <a:off x="1531258" y="3626152"/>
            <a:ext cx="5670246" cy="1860248"/>
          </a:xfrm>
          <a:custGeom>
            <a:avLst/>
            <a:gdLst>
              <a:gd name="connsiteX0" fmla="*/ 4492171 w 5670246"/>
              <a:gd name="connsiteY0" fmla="*/ 1589314 h 1860248"/>
              <a:gd name="connsiteX1" fmla="*/ 4259942 w 5670246"/>
              <a:gd name="connsiteY1" fmla="*/ 1632857 h 1860248"/>
              <a:gd name="connsiteX2" fmla="*/ 3853542 w 5670246"/>
              <a:gd name="connsiteY2" fmla="*/ 1778000 h 1860248"/>
              <a:gd name="connsiteX3" fmla="*/ 3403599 w 5670246"/>
              <a:gd name="connsiteY3" fmla="*/ 1778000 h 1860248"/>
              <a:gd name="connsiteX4" fmla="*/ 2460171 w 5670246"/>
              <a:gd name="connsiteY4" fmla="*/ 1836057 h 1860248"/>
              <a:gd name="connsiteX5" fmla="*/ 2082799 w 5670246"/>
              <a:gd name="connsiteY5" fmla="*/ 1836057 h 1860248"/>
              <a:gd name="connsiteX6" fmla="*/ 1386113 w 5670246"/>
              <a:gd name="connsiteY6" fmla="*/ 1821543 h 1860248"/>
              <a:gd name="connsiteX7" fmla="*/ 703942 w 5670246"/>
              <a:gd name="connsiteY7" fmla="*/ 1850571 h 1860248"/>
              <a:gd name="connsiteX8" fmla="*/ 268513 w 5670246"/>
              <a:gd name="connsiteY8" fmla="*/ 1821543 h 1860248"/>
              <a:gd name="connsiteX9" fmla="*/ 21771 w 5670246"/>
              <a:gd name="connsiteY9" fmla="*/ 1618343 h 1860248"/>
              <a:gd name="connsiteX10" fmla="*/ 137885 w 5670246"/>
              <a:gd name="connsiteY10" fmla="*/ 1095828 h 1860248"/>
              <a:gd name="connsiteX11" fmla="*/ 123371 w 5670246"/>
              <a:gd name="connsiteY11" fmla="*/ 616857 h 1860248"/>
              <a:gd name="connsiteX12" fmla="*/ 152399 w 5670246"/>
              <a:gd name="connsiteY12" fmla="*/ 195943 h 1860248"/>
              <a:gd name="connsiteX13" fmla="*/ 399142 w 5670246"/>
              <a:gd name="connsiteY13" fmla="*/ 36286 h 1860248"/>
              <a:gd name="connsiteX14" fmla="*/ 1066799 w 5670246"/>
              <a:gd name="connsiteY14" fmla="*/ 21771 h 1860248"/>
              <a:gd name="connsiteX15" fmla="*/ 2082799 w 5670246"/>
              <a:gd name="connsiteY15" fmla="*/ 36286 h 1860248"/>
              <a:gd name="connsiteX16" fmla="*/ 2997199 w 5670246"/>
              <a:gd name="connsiteY16" fmla="*/ 65314 h 1860248"/>
              <a:gd name="connsiteX17" fmla="*/ 3693885 w 5670246"/>
              <a:gd name="connsiteY17" fmla="*/ 65314 h 1860248"/>
              <a:gd name="connsiteX18" fmla="*/ 4230913 w 5670246"/>
              <a:gd name="connsiteY18" fmla="*/ 7257 h 1860248"/>
              <a:gd name="connsiteX19" fmla="*/ 4956628 w 5670246"/>
              <a:gd name="connsiteY19" fmla="*/ 21771 h 1860248"/>
              <a:gd name="connsiteX20" fmla="*/ 5421085 w 5670246"/>
              <a:gd name="connsiteY20" fmla="*/ 65314 h 1860248"/>
              <a:gd name="connsiteX21" fmla="*/ 5551713 w 5670246"/>
              <a:gd name="connsiteY21" fmla="*/ 413657 h 1860248"/>
              <a:gd name="connsiteX22" fmla="*/ 5653313 w 5670246"/>
              <a:gd name="connsiteY22" fmla="*/ 820057 h 1860248"/>
              <a:gd name="connsiteX23" fmla="*/ 5653313 w 5670246"/>
              <a:gd name="connsiteY23" fmla="*/ 1153886 h 1860248"/>
              <a:gd name="connsiteX24" fmla="*/ 5595256 w 5670246"/>
              <a:gd name="connsiteY24" fmla="*/ 1487714 h 1860248"/>
              <a:gd name="connsiteX25" fmla="*/ 5377542 w 5670246"/>
              <a:gd name="connsiteY25" fmla="*/ 1647371 h 1860248"/>
              <a:gd name="connsiteX26" fmla="*/ 4971142 w 5670246"/>
              <a:gd name="connsiteY26" fmla="*/ 1574800 h 1860248"/>
              <a:gd name="connsiteX27" fmla="*/ 4709885 w 5670246"/>
              <a:gd name="connsiteY27" fmla="*/ 1574800 h 1860248"/>
              <a:gd name="connsiteX28" fmla="*/ 4564742 w 5670246"/>
              <a:gd name="connsiteY28" fmla="*/ 1574800 h 1860248"/>
              <a:gd name="connsiteX29" fmla="*/ 4419599 w 5670246"/>
              <a:gd name="connsiteY29" fmla="*/ 1589314 h 186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70246" h="1860248">
                <a:moveTo>
                  <a:pt x="4492171" y="1589314"/>
                </a:moveTo>
                <a:cubicBezTo>
                  <a:pt x="4429275" y="1595361"/>
                  <a:pt x="4366380" y="1601409"/>
                  <a:pt x="4259942" y="1632857"/>
                </a:cubicBezTo>
                <a:cubicBezTo>
                  <a:pt x="4153504" y="1664305"/>
                  <a:pt x="3996266" y="1753810"/>
                  <a:pt x="3853542" y="1778000"/>
                </a:cubicBezTo>
                <a:cubicBezTo>
                  <a:pt x="3710818" y="1802191"/>
                  <a:pt x="3635827" y="1768324"/>
                  <a:pt x="3403599" y="1778000"/>
                </a:cubicBezTo>
                <a:cubicBezTo>
                  <a:pt x="3171371" y="1787676"/>
                  <a:pt x="2680304" y="1826381"/>
                  <a:pt x="2460171" y="1836057"/>
                </a:cubicBezTo>
                <a:cubicBezTo>
                  <a:pt x="2240038" y="1845733"/>
                  <a:pt x="2082799" y="1836057"/>
                  <a:pt x="2082799" y="1836057"/>
                </a:cubicBezTo>
                <a:cubicBezTo>
                  <a:pt x="1903789" y="1833638"/>
                  <a:pt x="1615922" y="1819124"/>
                  <a:pt x="1386113" y="1821543"/>
                </a:cubicBezTo>
                <a:cubicBezTo>
                  <a:pt x="1156304" y="1823962"/>
                  <a:pt x="890209" y="1850571"/>
                  <a:pt x="703942" y="1850571"/>
                </a:cubicBezTo>
                <a:cubicBezTo>
                  <a:pt x="517675" y="1850571"/>
                  <a:pt x="382208" y="1860248"/>
                  <a:pt x="268513" y="1821543"/>
                </a:cubicBezTo>
                <a:cubicBezTo>
                  <a:pt x="154818" y="1782838"/>
                  <a:pt x="43542" y="1739295"/>
                  <a:pt x="21771" y="1618343"/>
                </a:cubicBezTo>
                <a:cubicBezTo>
                  <a:pt x="0" y="1497391"/>
                  <a:pt x="120952" y="1262742"/>
                  <a:pt x="137885" y="1095828"/>
                </a:cubicBezTo>
                <a:cubicBezTo>
                  <a:pt x="154818" y="928914"/>
                  <a:pt x="120952" y="766838"/>
                  <a:pt x="123371" y="616857"/>
                </a:cubicBezTo>
                <a:cubicBezTo>
                  <a:pt x="125790" y="466876"/>
                  <a:pt x="106437" y="292705"/>
                  <a:pt x="152399" y="195943"/>
                </a:cubicBezTo>
                <a:cubicBezTo>
                  <a:pt x="198361" y="99181"/>
                  <a:pt x="246742" y="65315"/>
                  <a:pt x="399142" y="36286"/>
                </a:cubicBezTo>
                <a:cubicBezTo>
                  <a:pt x="551542" y="7257"/>
                  <a:pt x="786190" y="21771"/>
                  <a:pt x="1066799" y="21771"/>
                </a:cubicBezTo>
                <a:cubicBezTo>
                  <a:pt x="1347408" y="21771"/>
                  <a:pt x="2082799" y="36286"/>
                  <a:pt x="2082799" y="36286"/>
                </a:cubicBezTo>
                <a:lnTo>
                  <a:pt x="2997199" y="65314"/>
                </a:lnTo>
                <a:cubicBezTo>
                  <a:pt x="3265713" y="70152"/>
                  <a:pt x="3488266" y="74990"/>
                  <a:pt x="3693885" y="65314"/>
                </a:cubicBezTo>
                <a:cubicBezTo>
                  <a:pt x="3899504" y="55638"/>
                  <a:pt x="4020456" y="14514"/>
                  <a:pt x="4230913" y="7257"/>
                </a:cubicBezTo>
                <a:cubicBezTo>
                  <a:pt x="4441370" y="0"/>
                  <a:pt x="4758266" y="12095"/>
                  <a:pt x="4956628" y="21771"/>
                </a:cubicBezTo>
                <a:cubicBezTo>
                  <a:pt x="5154990" y="31447"/>
                  <a:pt x="5321904" y="0"/>
                  <a:pt x="5421085" y="65314"/>
                </a:cubicBezTo>
                <a:cubicBezTo>
                  <a:pt x="5520266" y="130628"/>
                  <a:pt x="5513008" y="287867"/>
                  <a:pt x="5551713" y="413657"/>
                </a:cubicBezTo>
                <a:cubicBezTo>
                  <a:pt x="5590418" y="539447"/>
                  <a:pt x="5636380" y="696686"/>
                  <a:pt x="5653313" y="820057"/>
                </a:cubicBezTo>
                <a:cubicBezTo>
                  <a:pt x="5670246" y="943428"/>
                  <a:pt x="5662989" y="1042610"/>
                  <a:pt x="5653313" y="1153886"/>
                </a:cubicBezTo>
                <a:cubicBezTo>
                  <a:pt x="5643637" y="1265162"/>
                  <a:pt x="5641218" y="1405467"/>
                  <a:pt x="5595256" y="1487714"/>
                </a:cubicBezTo>
                <a:cubicBezTo>
                  <a:pt x="5549294" y="1569961"/>
                  <a:pt x="5481561" y="1632857"/>
                  <a:pt x="5377542" y="1647371"/>
                </a:cubicBezTo>
                <a:cubicBezTo>
                  <a:pt x="5273523" y="1661885"/>
                  <a:pt x="5082418" y="1586895"/>
                  <a:pt x="4971142" y="1574800"/>
                </a:cubicBezTo>
                <a:cubicBezTo>
                  <a:pt x="4859866" y="1562705"/>
                  <a:pt x="4709885" y="1574800"/>
                  <a:pt x="4709885" y="1574800"/>
                </a:cubicBezTo>
                <a:cubicBezTo>
                  <a:pt x="4642152" y="1574800"/>
                  <a:pt x="4613123" y="1572381"/>
                  <a:pt x="4564742" y="1574800"/>
                </a:cubicBezTo>
                <a:cubicBezTo>
                  <a:pt x="4516361" y="1577219"/>
                  <a:pt x="4448628" y="1584476"/>
                  <a:pt x="4419599" y="1589314"/>
                </a:cubicBez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95740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76200"/>
            <a:ext cx="9144000" cy="667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2147328" y="6613528"/>
            <a:ext cx="4842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https://en.wikipedia.org/wiki/Italian_fashion#Italian_fashion_houses_and_luxury_brands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26628" y="3110805"/>
            <a:ext cx="7290777" cy="1200329"/>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list of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 fashion houses and luxury brands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is seemingly endless . . .</a:t>
            </a:r>
          </a:p>
        </p:txBody>
      </p:sp>
    </p:spTree>
    <p:extLst>
      <p:ext uri="{BB962C8B-B14F-4D97-AF65-F5344CB8AC3E}">
        <p14:creationId xmlns:p14="http://schemas.microsoft.com/office/powerpoint/2010/main" val="1691462309"/>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spTree>
    <p:extLst>
      <p:ext uri="{BB962C8B-B14F-4D97-AF65-F5344CB8AC3E}">
        <p14:creationId xmlns:p14="http://schemas.microsoft.com/office/powerpoint/2010/main" val="683891459"/>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828800" y="-76200"/>
            <a:ext cx="5486400" cy="7090117"/>
          </a:xfrm>
          <a:prstGeom prst="rect">
            <a:avLst/>
          </a:prstGeom>
          <a:noFill/>
          <a:ln w="9525">
            <a:noFill/>
            <a:miter lim="800000"/>
            <a:headEnd/>
            <a:tailEnd/>
          </a:ln>
        </p:spPr>
      </p:pic>
    </p:spTree>
    <p:extLst>
      <p:ext uri="{BB962C8B-B14F-4D97-AF65-F5344CB8AC3E}">
        <p14:creationId xmlns:p14="http://schemas.microsoft.com/office/powerpoint/2010/main" val="1741477707"/>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bg>
      <p:bgPr>
        <a:solidFill>
          <a:srgbClr val="242B35"/>
        </a:solidFill>
        <a:effectLst/>
      </p:bgPr>
    </p:bg>
    <p:spTree>
      <p:nvGrpSpPr>
        <p:cNvPr id="1" name=""/>
        <p:cNvGrpSpPr/>
        <p:nvPr/>
      </p:nvGrpSpPr>
      <p:grpSpPr>
        <a:xfrm>
          <a:off x="0" y="0"/>
          <a:ext cx="0" cy="0"/>
          <a:chOff x="0" y="0"/>
          <a:chExt cx="0" cy="0"/>
        </a:xfrm>
      </p:grpSpPr>
      <p:pic>
        <p:nvPicPr>
          <p:cNvPr id="3" name="Picture 2" descr="A picture containing person, standing, posing, people&#10;&#10;Description automatically generated">
            <a:extLst>
              <a:ext uri="{FF2B5EF4-FFF2-40B4-BE49-F238E27FC236}">
                <a16:creationId xmlns:a16="http://schemas.microsoft.com/office/drawing/2014/main" id="{38B1551E-54D8-A644-F159-EE227E5DB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641"/>
            <a:ext cx="4572000" cy="6870491"/>
          </a:xfrm>
          <a:prstGeom prst="rect">
            <a:avLst/>
          </a:prstGeom>
        </p:spPr>
      </p:pic>
      <p:pic>
        <p:nvPicPr>
          <p:cNvPr id="4" name="Picture 2">
            <a:extLst>
              <a:ext uri="{FF2B5EF4-FFF2-40B4-BE49-F238E27FC236}">
                <a16:creationId xmlns:a16="http://schemas.microsoft.com/office/drawing/2014/main" id="{2627C50F-9329-263D-0A8E-74910C9EFB38}"/>
              </a:ext>
            </a:extLst>
          </p:cNvPr>
          <p:cNvPicPr>
            <a:picLocks noChangeAspect="1" noChangeArrowheads="1"/>
          </p:cNvPicPr>
          <p:nvPr/>
        </p:nvPicPr>
        <p:blipFill>
          <a:blip r:embed="rId3" cstate="print"/>
          <a:srcRect/>
          <a:stretch>
            <a:fillRect/>
          </a:stretch>
        </p:blipFill>
        <p:spPr bwMode="auto">
          <a:xfrm>
            <a:off x="3657600" y="5869858"/>
            <a:ext cx="1828800" cy="530942"/>
          </a:xfrm>
          <a:prstGeom prst="rect">
            <a:avLst/>
          </a:prstGeom>
          <a:noFill/>
          <a:ln w="9525">
            <a:noFill/>
            <a:miter lim="800000"/>
            <a:headEnd/>
            <a:tailEnd/>
          </a:ln>
        </p:spPr>
      </p:pic>
    </p:spTree>
    <p:extLst>
      <p:ext uri="{BB962C8B-B14F-4D97-AF65-F5344CB8AC3E}">
        <p14:creationId xmlns:p14="http://schemas.microsoft.com/office/powerpoint/2010/main" val="621051136"/>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bg>
      <p:bgPr>
        <a:solidFill>
          <a:srgbClr val="D6B4BC"/>
        </a:solidFill>
        <a:effectLst/>
      </p:bgPr>
    </p:bg>
    <p:spTree>
      <p:nvGrpSpPr>
        <p:cNvPr id="1" name=""/>
        <p:cNvGrpSpPr/>
        <p:nvPr/>
      </p:nvGrpSpPr>
      <p:grpSpPr>
        <a:xfrm>
          <a:off x="0" y="0"/>
          <a:ext cx="0" cy="0"/>
          <a:chOff x="0" y="0"/>
          <a:chExt cx="0" cy="0"/>
        </a:xfrm>
      </p:grpSpPr>
      <p:pic>
        <p:nvPicPr>
          <p:cNvPr id="5" name="Picture 4" descr="A picture containing floor&#10;&#10;Description automatically generated">
            <a:extLst>
              <a:ext uri="{FF2B5EF4-FFF2-40B4-BE49-F238E27FC236}">
                <a16:creationId xmlns:a16="http://schemas.microsoft.com/office/drawing/2014/main" id="{71701221-B952-BA90-68CE-5EABA281C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pic>
        <p:nvPicPr>
          <p:cNvPr id="7" name="Picture 2">
            <a:extLst>
              <a:ext uri="{FF2B5EF4-FFF2-40B4-BE49-F238E27FC236}">
                <a16:creationId xmlns:a16="http://schemas.microsoft.com/office/drawing/2014/main" id="{66CD1D64-5C2D-9F7C-4F38-C8637CF3BC40}"/>
              </a:ext>
            </a:extLst>
          </p:cNvPr>
          <p:cNvPicPr>
            <a:picLocks noChangeAspect="1" noChangeArrowheads="1"/>
          </p:cNvPicPr>
          <p:nvPr/>
        </p:nvPicPr>
        <p:blipFill>
          <a:blip r:embed="rId3" cstate="print"/>
          <a:srcRect/>
          <a:stretch>
            <a:fillRect/>
          </a:stretch>
        </p:blipFill>
        <p:spPr bwMode="auto">
          <a:xfrm>
            <a:off x="3657600" y="5869858"/>
            <a:ext cx="1828800" cy="530942"/>
          </a:xfrm>
          <a:prstGeom prst="rect">
            <a:avLst/>
          </a:prstGeom>
          <a:noFill/>
          <a:ln w="9525">
            <a:noFill/>
            <a:miter lim="800000"/>
            <a:headEnd/>
            <a:tailEnd/>
          </a:ln>
        </p:spPr>
      </p:pic>
    </p:spTree>
    <p:extLst>
      <p:ext uri="{BB962C8B-B14F-4D97-AF65-F5344CB8AC3E}">
        <p14:creationId xmlns:p14="http://schemas.microsoft.com/office/powerpoint/2010/main" val="122711636"/>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1986351" y="-14514"/>
            <a:ext cx="5161935" cy="6858000"/>
          </a:xfrm>
          <a:prstGeom prst="rect">
            <a:avLst/>
          </a:prstGeom>
          <a:noFill/>
          <a:ln w="9525">
            <a:noFill/>
            <a:miter lim="800000"/>
            <a:headEnd/>
            <a:tailEnd/>
          </a:ln>
        </p:spPr>
      </p:pic>
    </p:spTree>
    <p:extLst>
      <p:ext uri="{BB962C8B-B14F-4D97-AF65-F5344CB8AC3E}">
        <p14:creationId xmlns:p14="http://schemas.microsoft.com/office/powerpoint/2010/main" val="3552539295"/>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Emporio Armani spring summer 2015 #MFW MFW #SS15 #EmporioArm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928"/>
            <a:ext cx="9144000" cy="60780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6551842"/>
            <a:ext cx="8382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http://www.fashionavecpassion.com/an-emporio-armani-brand-new-fashion-ss15-the-futuristic-classic/</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152400" y="1143000"/>
            <a:ext cx="4114800" cy="224676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odoni MT Condensed" panose="02070606080606020203" pitchFamily="18" charset="0"/>
                <a:ea typeface="+mn-ea"/>
                <a:cs typeface="+mn-cs"/>
              </a:rPr>
              <a:t>GIORGIO ARMANI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“the blue eyed designer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spring-summer 2015 season!”</a:t>
            </a:r>
          </a:p>
        </p:txBody>
      </p:sp>
    </p:spTree>
    <p:extLst>
      <p:ext uri="{BB962C8B-B14F-4D97-AF65-F5344CB8AC3E}">
        <p14:creationId xmlns:p14="http://schemas.microsoft.com/office/powerpoint/2010/main" val="4247272526"/>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9144000" cy="5872480"/>
          </a:xfrm>
          <a:prstGeom prst="rect">
            <a:avLst/>
          </a:prstGeom>
          <a:noFill/>
          <a:ln w="9525">
            <a:noFill/>
            <a:miter lim="800000"/>
            <a:headEnd/>
            <a:tailEnd/>
          </a:ln>
        </p:spPr>
      </p:pic>
      <p:pic>
        <p:nvPicPr>
          <p:cNvPr id="48130" name="Picture 2"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17689"/>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images/gallery/prodotti-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60439"/>
            <a:ext cx="10820400" cy="6011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064158"/>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676400"/>
            <a:ext cx="7315200" cy="179126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64599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1933206"/>
            <a:ext cx="7315200" cy="158197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use and importance of voice to express words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a musical fashion</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976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solidFill>
                  <a:schemeClr val="bg1"/>
                </a:solidFill>
              </a:rPr>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0965064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solidFill>
                  <a:srgbClr val="C5E4E7"/>
                </a:solidFill>
              </a:rPr>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1378331" y="6629400"/>
            <a:ext cx="643477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https://humanparts.medium.com/why-italians-use-dozens-of-words-for-simple-instructions-b3e499f2f0df</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61C83CA1-5A5E-431B-9E00-B587BA5C8F72}"/>
              </a:ext>
            </a:extLst>
          </p:cNvPr>
          <p:cNvPicPr>
            <a:picLocks noChangeAspect="1"/>
          </p:cNvPicPr>
          <p:nvPr/>
        </p:nvPicPr>
        <p:blipFill>
          <a:blip r:embed="rId3"/>
          <a:stretch>
            <a:fillRect/>
          </a:stretch>
        </p:blipFill>
        <p:spPr>
          <a:xfrm>
            <a:off x="1600200" y="457200"/>
            <a:ext cx="5943600" cy="6103257"/>
          </a:xfrm>
          <a:prstGeom prst="rect">
            <a:avLst/>
          </a:prstGeom>
        </p:spPr>
      </p:pic>
      <p:sp>
        <p:nvSpPr>
          <p:cNvPr id="11" name="TextBox 10">
            <a:extLst>
              <a:ext uri="{FF2B5EF4-FFF2-40B4-BE49-F238E27FC236}">
                <a16:creationId xmlns:a16="http://schemas.microsoft.com/office/drawing/2014/main" id="{AEF34839-E24C-417B-B698-7706589D70A3}"/>
              </a:ext>
            </a:extLst>
          </p:cNvPr>
          <p:cNvSpPr txBox="1"/>
          <p:nvPr/>
        </p:nvSpPr>
        <p:spPr>
          <a:xfrm>
            <a:off x="3019925" y="1799925"/>
            <a:ext cx="4572000" cy="338554"/>
          </a:xfrm>
          <a:prstGeom prst="rect">
            <a:avLst/>
          </a:prstGeom>
          <a:solidFill>
            <a:schemeClr val="bg1"/>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Arial"/>
                <a:ea typeface="+mn-ea"/>
                <a:cs typeface="+mn-cs"/>
              </a:rPr>
              <a:t>29 Nov 2020</a:t>
            </a:r>
          </a:p>
        </p:txBody>
      </p:sp>
      <p:pic>
        <p:nvPicPr>
          <p:cNvPr id="12" name="Picture 11">
            <a:extLst>
              <a:ext uri="{FF2B5EF4-FFF2-40B4-BE49-F238E27FC236}">
                <a16:creationId xmlns:a16="http://schemas.microsoft.com/office/drawing/2014/main" id="{D3648131-5D3F-4B8C-8F89-A6772A1E4D98}"/>
              </a:ext>
            </a:extLst>
          </p:cNvPr>
          <p:cNvPicPr>
            <a:picLocks noChangeAspect="1"/>
          </p:cNvPicPr>
          <p:nvPr/>
        </p:nvPicPr>
        <p:blipFill>
          <a:blip r:embed="rId4"/>
          <a:stretch>
            <a:fillRect/>
          </a:stretch>
        </p:blipFill>
        <p:spPr>
          <a:xfrm>
            <a:off x="5833692" y="1066800"/>
            <a:ext cx="1682836" cy="349268"/>
          </a:xfrm>
          <a:prstGeom prst="rect">
            <a:avLst/>
          </a:prstGeom>
        </p:spPr>
      </p:pic>
    </p:spTree>
    <p:extLst>
      <p:ext uri="{BB962C8B-B14F-4D97-AF65-F5344CB8AC3E}">
        <p14:creationId xmlns:p14="http://schemas.microsoft.com/office/powerpoint/2010/main" val="395212882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14" name="Rectangle 13">
            <a:extLst>
              <a:ext uri="{FF2B5EF4-FFF2-40B4-BE49-F238E27FC236}">
                <a16:creationId xmlns:a16="http://schemas.microsoft.com/office/drawing/2014/main" id="{D508DF3E-63EB-4D90-ABB4-2F7EF03415A2}"/>
              </a:ext>
            </a:extLst>
          </p:cNvPr>
          <p:cNvSpPr/>
          <p:nvPr/>
        </p:nvSpPr>
        <p:spPr>
          <a:xfrm>
            <a:off x="5808916" y="2971800"/>
            <a:ext cx="2606803" cy="1785104"/>
          </a:xfrm>
          <a:prstGeom prst="rect">
            <a:avLst/>
          </a:prstGeom>
          <a:solidFill>
            <a:srgbClr val="FFFFFF"/>
          </a:solidFill>
        </p:spPr>
        <p:txBody>
          <a:bodyPr wrap="none">
            <a:spAutoFit/>
          </a:bodyPr>
          <a:lstStyle/>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take the word </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7200" b="1" i="1" u="none" strike="noStrike" kern="1200" cap="none" spc="0" normalizeH="0" baseline="0" noProof="0" dirty="0">
                <a:ln>
                  <a:noFill/>
                </a:ln>
                <a:solidFill>
                  <a:srgbClr val="000000"/>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for instance</a:t>
            </a:r>
          </a:p>
        </p:txBody>
      </p:sp>
    </p:spTree>
    <p:extLst>
      <p:ext uri="{BB962C8B-B14F-4D97-AF65-F5344CB8AC3E}">
        <p14:creationId xmlns:p14="http://schemas.microsoft.com/office/powerpoint/2010/main" val="277092183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5233036" y="3733800"/>
            <a:ext cx="2691763" cy="2326791"/>
          </a:xfrm>
          <a:prstGeom prst="rect">
            <a:avLst/>
          </a:prstGeom>
          <a:noFill/>
        </p:spPr>
        <p:txBody>
          <a:bodyPr wrap="none">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6600" b="1" i="1" u="none" strike="noStrike" kern="1200" cap="none" spc="0" normalizeH="0" baseline="0" noProof="0" dirty="0">
                <a:ln>
                  <a:noFill/>
                </a:ln>
                <a:solidFill>
                  <a:srgbClr val="FFFFFF"/>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ct val="20000"/>
              </a:spcBef>
              <a:spcAft>
                <a:spcPct val="0"/>
              </a:spcAft>
              <a:buClrTx/>
              <a:buSzTx/>
              <a:buFontTx/>
              <a:buNone/>
              <a:tabLst/>
              <a:defRPr/>
            </a:pPr>
            <a:endPar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8" name="Rectangle 7"/>
          <p:cNvSpPr/>
          <p:nvPr/>
        </p:nvSpPr>
        <p:spPr>
          <a:xfrm>
            <a:off x="997870" y="1659285"/>
            <a:ext cx="4264983" cy="35394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If you ever have the chance, ask a native Italian speaker to pronounce the name of this instrument.</a:t>
            </a:r>
          </a:p>
        </p:txBody>
      </p:sp>
    </p:spTree>
    <p:extLst>
      <p:ext uri="{BB962C8B-B14F-4D97-AF65-F5344CB8AC3E}">
        <p14:creationId xmlns:p14="http://schemas.microsoft.com/office/powerpoint/2010/main" val="291285577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914400" y="1446038"/>
            <a:ext cx="7315200" cy="4087273"/>
          </a:xfrm>
        </p:spPr>
        <p:txBody>
          <a:bodyPr/>
          <a:lstStyle/>
          <a:p>
            <a:pPr eaLnBrk="1" hangingPunct="1">
              <a:buFontTx/>
              <a:buNone/>
            </a:pPr>
            <a:endParaRPr lang="en-US" dirty="0"/>
          </a:p>
          <a:p>
            <a:pPr algn="ctr" eaLnBrk="1" hangingPunct="1">
              <a:spcBef>
                <a:spcPts val="0"/>
              </a:spcBef>
              <a:buFontTx/>
              <a:buNone/>
            </a:pPr>
            <a:r>
              <a:rPr lang="en-US" sz="2800" dirty="0"/>
              <a:t>Pronunciation of “cello” in English:</a:t>
            </a:r>
          </a:p>
          <a:p>
            <a:pPr algn="ctr" eaLnBrk="1" hangingPunct="1">
              <a:spcBef>
                <a:spcPts val="0"/>
              </a:spcBef>
              <a:buFontTx/>
              <a:buNone/>
            </a:pPr>
            <a:r>
              <a:rPr lang="en-US" b="1" i="1" dirty="0" err="1"/>
              <a:t>chel</a:t>
            </a:r>
            <a:r>
              <a:rPr lang="en-US" b="1" i="1" dirty="0"/>
              <a:t>’ oh </a:t>
            </a:r>
          </a:p>
          <a:p>
            <a:pPr algn="ctr" eaLnBrk="1" hangingPunct="1">
              <a:spcBef>
                <a:spcPts val="0"/>
              </a:spcBef>
              <a:buFontTx/>
              <a:buNone/>
            </a:pPr>
            <a:r>
              <a:rPr lang="en-US" sz="2000" dirty="0"/>
              <a:t>Listen: </a:t>
            </a:r>
            <a:r>
              <a:rPr lang="en-US" sz="1200" dirty="0">
                <a:hlinkClick r:id="rId3"/>
              </a:rPr>
              <a:t>https://www.youtube.com/watch?v=2ap8VVxF0vM </a:t>
            </a:r>
            <a:endParaRPr lang="en-US" sz="1200" dirty="0"/>
          </a:p>
          <a:p>
            <a:pPr algn="ctr" eaLnBrk="1" hangingPunct="1">
              <a:buFontTx/>
              <a:buNone/>
            </a:pPr>
            <a:endParaRPr lang="en-US" sz="2800" dirty="0"/>
          </a:p>
          <a:p>
            <a:pPr algn="ctr" eaLnBrk="1" hangingPunct="1">
              <a:spcBef>
                <a:spcPts val="0"/>
              </a:spcBef>
              <a:buFontTx/>
              <a:buNone/>
            </a:pPr>
            <a:r>
              <a:rPr lang="en-US" sz="2800" dirty="0"/>
              <a:t>Pronunciation of “cello” in Italian:</a:t>
            </a:r>
          </a:p>
          <a:p>
            <a:pPr algn="ctr" eaLnBrk="1" hangingPunct="1">
              <a:spcBef>
                <a:spcPts val="0"/>
              </a:spcBef>
              <a:buFontTx/>
              <a:buNone/>
            </a:pPr>
            <a:r>
              <a:rPr lang="en-US" sz="4400" b="1" i="1" dirty="0"/>
              <a:t>ˈ</a:t>
            </a:r>
            <a:r>
              <a:rPr lang="en-US" sz="4400" b="1" i="1" dirty="0" err="1"/>
              <a:t>tʃɛl</a:t>
            </a:r>
            <a:r>
              <a:rPr lang="en-US" sz="6600" b="1" i="1" dirty="0" err="1"/>
              <a:t>’</a:t>
            </a:r>
            <a:r>
              <a:rPr lang="en-US" sz="3600" b="1" i="1" dirty="0" err="1"/>
              <a:t>əʊ</a:t>
            </a:r>
            <a:endParaRPr lang="en-US" sz="3600" b="1" i="1" dirty="0"/>
          </a:p>
          <a:p>
            <a:pPr algn="ctr" eaLnBrk="1" hangingPunct="1">
              <a:spcBef>
                <a:spcPts val="0"/>
              </a:spcBef>
              <a:buFontTx/>
              <a:buNone/>
            </a:pPr>
            <a:r>
              <a:rPr lang="en-US" sz="2000" dirty="0"/>
              <a:t>Listen: </a:t>
            </a:r>
            <a:r>
              <a:rPr lang="en-US" sz="1200" i="1" dirty="0">
                <a:hlinkClick r:id="rId4"/>
              </a:rPr>
              <a:t>https://www.youtube.com/watch?v=44JGT1hJA0s</a:t>
            </a:r>
            <a:endParaRPr lang="en-US" sz="1200" i="1" dirty="0"/>
          </a:p>
        </p:txBody>
      </p:sp>
      <p:sp>
        <p:nvSpPr>
          <p:cNvPr id="8" name="TextBox 7">
            <a:extLst>
              <a:ext uri="{FF2B5EF4-FFF2-40B4-BE49-F238E27FC236}">
                <a16:creationId xmlns:a16="http://schemas.microsoft.com/office/drawing/2014/main" id="{0C197983-296D-4082-86E1-32542D4BB0A4}"/>
              </a:ext>
            </a:extLst>
          </p:cNvPr>
          <p:cNvSpPr txBox="1"/>
          <p:nvPr/>
        </p:nvSpPr>
        <p:spPr>
          <a:xfrm>
            <a:off x="8518234" y="3429000"/>
            <a:ext cx="18473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6010756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Freeform: Shape 7">
            <a:extLst>
              <a:ext uri="{FF2B5EF4-FFF2-40B4-BE49-F238E27FC236}">
                <a16:creationId xmlns:a16="http://schemas.microsoft.com/office/drawing/2014/main" id="{70D5BC9B-AD9B-4062-82D5-1073337151C5}"/>
              </a:ext>
            </a:extLst>
          </p:cNvPr>
          <p:cNvSpPr/>
          <p:nvPr/>
        </p:nvSpPr>
        <p:spPr bwMode="auto">
          <a:xfrm>
            <a:off x="5097709" y="4370680"/>
            <a:ext cx="3351347" cy="673913"/>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0005127"/>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Giuseppe Verdi</a:t>
            </a:r>
          </a:p>
        </p:txBody>
      </p:sp>
      <p:sp>
        <p:nvSpPr>
          <p:cNvPr id="7" name="Rectangle 6"/>
          <p:cNvSpPr/>
          <p:nvPr/>
        </p:nvSpPr>
        <p:spPr>
          <a:xfrm>
            <a:off x="5495849" y="4890448"/>
            <a:ext cx="248176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Joe Green</a:t>
            </a:r>
          </a:p>
        </p:txBody>
      </p:sp>
      <p:sp>
        <p:nvSpPr>
          <p:cNvPr id="8" name="Freeform: Shape 7">
            <a:extLst>
              <a:ext uri="{FF2B5EF4-FFF2-40B4-BE49-F238E27FC236}">
                <a16:creationId xmlns:a16="http://schemas.microsoft.com/office/drawing/2014/main" id="{F1DF1A1F-EF69-4436-9255-5415398BBF1F}"/>
              </a:ext>
            </a:extLst>
          </p:cNvPr>
          <p:cNvSpPr/>
          <p:nvPr/>
        </p:nvSpPr>
        <p:spPr bwMode="auto">
          <a:xfrm rot="10800000">
            <a:off x="5316636" y="4977383"/>
            <a:ext cx="2769708" cy="612648"/>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17100565"/>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Rectangle 7"/>
          <p:cNvSpPr/>
          <p:nvPr/>
        </p:nvSpPr>
        <p:spPr>
          <a:xfrm>
            <a:off x="573996" y="2057400"/>
            <a:ext cx="5293404" cy="255454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this wouldn’t at all be the same translated into American English and mentioned by a Texan . . .</a:t>
            </a:r>
          </a:p>
        </p:txBody>
      </p:sp>
    </p:spTree>
    <p:extLst>
      <p:ext uri="{BB962C8B-B14F-4D97-AF65-F5344CB8AC3E}">
        <p14:creationId xmlns:p14="http://schemas.microsoft.com/office/powerpoint/2010/main" val="37470993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Cultural Metaphor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Italian Opera</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7141510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7" name="Rectangle 3">
            <a:extLst>
              <a:ext uri="{FF2B5EF4-FFF2-40B4-BE49-F238E27FC236}">
                <a16:creationId xmlns:a16="http://schemas.microsoft.com/office/drawing/2014/main" id="{86BD71CF-CF16-4887-A848-AA78FE386C82}"/>
              </a:ext>
            </a:extLst>
          </p:cNvPr>
          <p:cNvSpPr txBox="1">
            <a:spLocks noChangeArrowheads="1"/>
          </p:cNvSpPr>
          <p:nvPr/>
        </p:nvSpPr>
        <p:spPr>
          <a:xfrm>
            <a:off x="446783" y="2057400"/>
            <a:ext cx="4615869" cy="397031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And </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“Joe  Green”</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Is just not the same as</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“Giuseppe Verdi”</a:t>
            </a:r>
          </a:p>
          <a:p>
            <a:pPr marL="342900" marR="0" lvl="0" indent="-342900" algn="ctr" defTabSz="914400" rtl="0" eaLnBrk="1" fontAlgn="base" latinLnBrk="0" hangingPunct="1">
              <a:lnSpc>
                <a:spcPct val="100000"/>
              </a:lnSpc>
              <a:spcBef>
                <a:spcPts val="0"/>
              </a:spcBef>
              <a:spcAft>
                <a:spcPct val="0"/>
              </a:spcAft>
              <a:buClrTx/>
              <a:buSzTx/>
              <a:buFontTx/>
              <a:buNone/>
              <a:tabLst/>
              <a:defRPr/>
            </a:pPr>
            <a:r>
              <a:rPr kumimoji="0" lang="fi-FI" sz="2000" b="0" i="0" u="none" strike="noStrike" kern="0" cap="none" spc="0" normalizeH="0" baseline="0" noProof="0" dirty="0">
                <a:ln>
                  <a:noFill/>
                </a:ln>
                <a:solidFill>
                  <a:srgbClr val="FFFFFF"/>
                </a:solidFill>
                <a:effectLst/>
                <a:uLnTx/>
                <a:uFillTx/>
                <a:latin typeface="Arial"/>
                <a:ea typeface="+mn-ea"/>
                <a:cs typeface="+mn-cs"/>
              </a:rPr>
              <a:t>Listen: </a:t>
            </a:r>
            <a:r>
              <a:rPr kumimoji="0" lang="fi-FI" sz="1200" b="0" i="0" u="none" strike="noStrike" kern="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https://www.youtube.com/watch?v=aKbg9xDT93s</a:t>
            </a:r>
            <a:endParaRPr kumimoji="0" lang="fi-FI" sz="1200" b="0"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2800" b="0" i="1"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1200" b="0" i="1"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42256316"/>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4967514"/>
          </a:xfrm>
        </p:spPr>
        <p:txBody>
          <a:bodyPr/>
          <a:lstStyle/>
          <a:p>
            <a:pPr marL="0" indent="0" algn="ctr" eaLnBrk="1" hangingPunct="1">
              <a:buNone/>
            </a:pPr>
            <a:r>
              <a:rPr lang="en-US" sz="3600" b="1" dirty="0"/>
              <a:t>“Italians tend to believe that their language is the most beautiful one in the world.”</a:t>
            </a:r>
          </a:p>
          <a:p>
            <a:pPr eaLnBrk="1" hangingPunct="1"/>
            <a:endParaRPr lang="en-US" sz="800" dirty="0"/>
          </a:p>
          <a:p>
            <a:pPr lvl="1" eaLnBrk="1" hangingPunct="1"/>
            <a:r>
              <a:rPr lang="en-US" dirty="0"/>
              <a:t>Much of the beauty of the Italian language derives form the fact that it has a </a:t>
            </a:r>
            <a:r>
              <a:rPr lang="en-US" sz="3600" b="1" dirty="0"/>
              <a:t>higher proportion of vowels to consonants </a:t>
            </a:r>
            <a:r>
              <a:rPr lang="en-US" dirty="0"/>
              <a:t>than all or more languages, which gives it something of  a musical effect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600200"/>
            <a:ext cx="7315200" cy="4598182"/>
          </a:xfrm>
        </p:spPr>
        <p:txBody>
          <a:bodyPr/>
          <a:lstStyle/>
          <a:p>
            <a:pPr marL="0" indent="0" algn="ctr" eaLnBrk="1" hangingPunct="1">
              <a:buNone/>
            </a:pPr>
            <a:r>
              <a:rPr lang="en-US" sz="2800" dirty="0">
                <a:solidFill>
                  <a:schemeClr val="accent1"/>
                </a:solidFill>
              </a:rPr>
              <a:t>“Italians tend to believe that their language is the most beautiful one in the world.”</a:t>
            </a:r>
          </a:p>
          <a:p>
            <a:pPr lvl="1" algn="ctr" eaLnBrk="1" hangingPunct="1">
              <a:buFontTx/>
              <a:buNone/>
            </a:pPr>
            <a:r>
              <a:rPr lang="en-US" sz="4000" b="1" dirty="0"/>
              <a:t>sibilant</a:t>
            </a:r>
          </a:p>
          <a:p>
            <a:pPr lvl="1" eaLnBrk="1" hangingPunct="1">
              <a:buFontTx/>
              <a:buNone/>
            </a:pPr>
            <a:r>
              <a:rPr lang="en-US" sz="2400" dirty="0"/>
              <a:t>	</a:t>
            </a:r>
            <a:r>
              <a:rPr lang="en-US" dirty="0"/>
              <a:t>is a type of fricative or affricate consonant, made by directing a jet of air through a narrow channel in the vocal tract towards the sharp edge of the teeth</a:t>
            </a:r>
            <a:endParaRPr lang="en-US" sz="2400" dirty="0"/>
          </a:p>
          <a:p>
            <a:pPr lvl="1" eaLnBrk="1" hangingPunct="1">
              <a:buFontTx/>
              <a:buNone/>
            </a:pPr>
            <a:endParaRPr lang="en-US" sz="2400" dirty="0"/>
          </a:p>
          <a:p>
            <a:pPr lvl="1" algn="ctr" eaLnBrk="1" hangingPunct="1">
              <a:buFontTx/>
              <a:buNone/>
            </a:pPr>
            <a:r>
              <a:rPr lang="en-US" sz="1200" dirty="0"/>
              <a:t>Wikipedia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295400"/>
            <a:ext cx="7315200" cy="954107"/>
          </a:xfrm>
        </p:spPr>
        <p:txBody>
          <a:bodyPr/>
          <a:lstStyle/>
          <a:p>
            <a:pPr marL="0" indent="0" algn="ctr" eaLnBrk="1" hangingPunct="1">
              <a:buNone/>
            </a:pPr>
            <a:r>
              <a:rPr lang="en-US" sz="2800" dirty="0">
                <a:solidFill>
                  <a:schemeClr val="accent1"/>
                </a:solidFill>
              </a:rPr>
              <a:t>“Italians tend to believe that their language is the most beautiful one in the world.”</a:t>
            </a:r>
          </a:p>
        </p:txBody>
      </p:sp>
      <p:sp>
        <p:nvSpPr>
          <p:cNvPr id="5" name="Rectangle 3"/>
          <p:cNvSpPr txBox="1">
            <a:spLocks noChangeArrowheads="1"/>
          </p:cNvSpPr>
          <p:nvPr/>
        </p:nvSpPr>
        <p:spPr bwMode="auto">
          <a:xfrm>
            <a:off x="914400" y="2315016"/>
            <a:ext cx="73152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 speak Spanish to God,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Italian to women,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French to 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and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German to my horse”</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Attributed to King Charles V</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King of Spain and Holy Roman Emperor</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1500–1558</a:t>
            </a:r>
          </a:p>
        </p:txBody>
      </p:sp>
      <p:sp>
        <p:nvSpPr>
          <p:cNvPr id="6" name="Rectangle 4"/>
          <p:cNvSpPr>
            <a:spLocks noChangeArrowheads="1"/>
          </p:cNvSpPr>
          <p:nvPr/>
        </p:nvSpPr>
        <p:spPr bwMode="auto">
          <a:xfrm>
            <a:off x="2776507" y="6418624"/>
            <a:ext cx="3584636"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www.d.umn.edu/cla/faculty/troufs/anth1095/index.html#Gannon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https://en.wikipedia.org/wiki/Charles_V,_Holy_Roman_Emperor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8" name="Picture 2" descr="https://upload.wikimedia.org/wikipedia/commons/thumb/f/ff/Charles_V._-_after_Bernaerd_van_Orley_-_depot_Louvre-Mus%C3%A9e_de_Brou%2C_Bourg-en-Bresse.jpg/170px-Charles_V._-_after_Bernaerd_van_Orley_-_depot_Louvre-Mus%C3%A9e_de_Brou%2C_Bourg-en-Bres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85304"/>
            <a:ext cx="1828800" cy="2667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891853" y="3084387"/>
            <a:ext cx="7384130" cy="1868613"/>
          </a:xfrm>
          <a:prstGeom prst="rect">
            <a:avLst/>
          </a:prstGeom>
          <a:solidFill>
            <a:schemeClr val="bg1"/>
          </a:solidFill>
          <a:ln w="57150">
            <a:solidFill>
              <a:srgbClr val="FFC000"/>
            </a:solidFill>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who said the following quote?</a:t>
            </a:r>
          </a:p>
        </p:txBody>
      </p:sp>
    </p:spTree>
    <p:extLst>
      <p:ext uri="{BB962C8B-B14F-4D97-AF65-F5344CB8AC3E}">
        <p14:creationId xmlns:p14="http://schemas.microsoft.com/office/powerpoint/2010/main" val="2793715711"/>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972604"/>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891853" y="3084387"/>
            <a:ext cx="7384130" cy="1868613"/>
          </a:xfrm>
          <a:prstGeom prst="rect">
            <a:avLst/>
          </a:prstGeom>
          <a:solidFill>
            <a:schemeClr val="bg1"/>
          </a:solidFill>
          <a:ln w="57150">
            <a:solidFill>
              <a:srgbClr val="FFC000"/>
            </a:solidFill>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correct answer is . . .</a:t>
            </a:r>
          </a:p>
        </p:txBody>
      </p:sp>
    </p:spTree>
    <p:extLst>
      <p:ext uri="{BB962C8B-B14F-4D97-AF65-F5344CB8AC3E}">
        <p14:creationId xmlns:p14="http://schemas.microsoft.com/office/powerpoint/2010/main" val="3102498133"/>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94" y="1219199"/>
            <a:ext cx="9807820" cy="52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1253654" y="6551842"/>
            <a:ext cx="66303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http://www.nytimes.com/2016/10/14/arts/music/bob-dylan-nobel-prize-literature.html?smid=fb-nytimes&amp;smtyp=cur&amp;_r=0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85800"/>
            <a:ext cx="2290007" cy="286896"/>
          </a:xfrm>
          <a:prstGeom prst="rect">
            <a:avLst/>
          </a:prstGeom>
          <a:solidFill>
            <a:schemeClr val="bg1"/>
          </a:solidFill>
        </p:spPr>
      </p:pic>
      <p:sp>
        <p:nvSpPr>
          <p:cNvPr id="3" name="Rectangle 2"/>
          <p:cNvSpPr/>
          <p:nvPr/>
        </p:nvSpPr>
        <p:spPr bwMode="auto">
          <a:xfrm>
            <a:off x="6858000" y="1788886"/>
            <a:ext cx="2743200" cy="280488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ACAFBC1F-E448-4E6A-B6A7-32D81779D88B}"/>
              </a:ext>
            </a:extLst>
          </p:cNvPr>
          <p:cNvSpPr txBox="1"/>
          <p:nvPr/>
        </p:nvSpPr>
        <p:spPr>
          <a:xfrm>
            <a:off x="304800" y="443525"/>
            <a:ext cx="1828800" cy="584775"/>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By . .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09639505"/>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pic>
        <p:nvPicPr>
          <p:cNvPr id="49156" name="Picture 4" descr="https://c1.staticflickr.com/5/4046/4370663067_57ab505c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8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152400" y="3505200"/>
            <a:ext cx="30480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a:ln>
                  <a:noFill/>
                </a:ln>
                <a:solidFill>
                  <a:srgbClr val="FFFFFF"/>
                </a:solidFill>
                <a:effectLst/>
                <a:uLnTx/>
                <a:uFillTx/>
                <a:latin typeface="Arial"/>
                <a:ea typeface="+mn-ea"/>
                <a:cs typeface="+mn-cs"/>
              </a:rPr>
              <a:t>Bob Dylan </a:t>
            </a:r>
            <a:endParaRPr kumimoji="0" lang="en-US" sz="3600" b="1"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3" name="Rectangle 2"/>
          <p:cNvSpPr/>
          <p:nvPr/>
        </p:nvSpPr>
        <p:spPr>
          <a:xfrm>
            <a:off x="1846944" y="6260068"/>
            <a:ext cx="54102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Presidential Medal of Freedom 2012</a:t>
            </a:r>
          </a:p>
        </p:txBody>
      </p:sp>
    </p:spTree>
    <p:extLst>
      <p:ext uri="{BB962C8B-B14F-4D97-AF65-F5344CB8AC3E}">
        <p14:creationId xmlns:p14="http://schemas.microsoft.com/office/powerpoint/2010/main" val="418896440"/>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2"/>
              </a:rPr>
              <a:t>https://rockhall.com/inductees/bob-dylan/bio/</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61714"/>
            <a:ext cx="8229600" cy="458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58" y="5181600"/>
            <a:ext cx="8229600" cy="849436"/>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311572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7E14278-7FA6-4FE1-9128-63F581866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838200"/>
            <a:ext cx="3657600" cy="5214693"/>
          </a:xfrm>
          <a:prstGeom prst="rect">
            <a:avLst/>
          </a:prstGeom>
        </p:spPr>
      </p:pic>
      <p:sp>
        <p:nvSpPr>
          <p:cNvPr id="7" name="TextBox 6">
            <a:extLst>
              <a:ext uri="{FF2B5EF4-FFF2-40B4-BE49-F238E27FC236}">
                <a16:creationId xmlns:a16="http://schemas.microsoft.com/office/drawing/2014/main" id="{FF9A4509-04EE-4768-A1C0-1DF28FC10D25}"/>
              </a:ext>
            </a:extLst>
          </p:cNvPr>
          <p:cNvSpPr txBox="1"/>
          <p:nvPr/>
        </p:nvSpPr>
        <p:spPr>
          <a:xfrm>
            <a:off x="1447800" y="6260068"/>
            <a:ext cx="624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rPr>
              <a:t>(Thousand Oaks, CA: SAGE Publications, 2015)</a:t>
            </a:r>
          </a:p>
        </p:txBody>
      </p:sp>
      <p:sp>
        <p:nvSpPr>
          <p:cNvPr id="8" name="TextBox 7">
            <a:extLst>
              <a:ext uri="{FF2B5EF4-FFF2-40B4-BE49-F238E27FC236}">
                <a16:creationId xmlns:a16="http://schemas.microsoft.com/office/drawing/2014/main" id="{67DD77D4-B02F-4D50-86C5-08B1236562B8}"/>
              </a:ext>
            </a:extLst>
          </p:cNvPr>
          <p:cNvSpPr txBox="1"/>
          <p:nvPr/>
        </p:nvSpPr>
        <p:spPr>
          <a:xfrm>
            <a:off x="1457425" y="304800"/>
            <a:ext cx="62484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The text</a:t>
            </a:r>
          </a:p>
        </p:txBody>
      </p:sp>
    </p:spTree>
    <p:extLst>
      <p:ext uri="{BB962C8B-B14F-4D97-AF65-F5344CB8AC3E}">
        <p14:creationId xmlns:p14="http://schemas.microsoft.com/office/powerpoint/2010/main" val="360758662"/>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9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3"/>
              </a:rPr>
              <a:t>http://amoralto.tumblr.com/post/60467020158/melody-maker-beatles-saydylan-shows-the-way</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9318998"/>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2590800"/>
            <a:ext cx="7315200" cy="3687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The average Hollywood film star's ambition is to be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admired by an American,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courted by an Italian,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married to an Englishman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and have a French boyfriend.”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Katharine Hepburn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1907 –2003</a:t>
            </a:r>
            <a:endParaRPr kumimoji="0" lang="en-US" sz="1600" b="1" i="0" u="none" strike="noStrike" kern="0" cap="none" spc="0" normalizeH="0" baseline="0" noProof="0" dirty="0">
              <a:ln>
                <a:noFill/>
              </a:ln>
              <a:solidFill>
                <a:srgbClr val="000000"/>
              </a:solidFill>
              <a:effectLst/>
              <a:uLnTx/>
              <a:uFillTx/>
              <a:latin typeface="Arial"/>
              <a:ea typeface="+mn-ea"/>
              <a:cs typeface="+mn-cs"/>
            </a:endParaRP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2" name="Picture 2" descr="Hepburn bogart african qu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654646"/>
            <a:ext cx="1600200" cy="107076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katharine hepburn col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6" descr="Image result for katharine hepburn col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08" name="Picture 8" descr="https://p2.liveauctioneers.com/712/23892/8550892_1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3200400"/>
            <a:ext cx="1524000" cy="217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2924595"/>
            <a:ext cx="7315200" cy="25545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a:ea typeface="+mn-ea"/>
                <a:cs typeface="+mn-cs"/>
              </a:rPr>
              <a:t>It is the </a:t>
            </a:r>
            <a:r>
              <a:rPr kumimoji="0" lang="en-US" sz="3600" b="1" i="0" u="none" strike="noStrike" kern="0" cap="none" spc="0" normalizeH="0" baseline="0" noProof="0" dirty="0">
                <a:ln>
                  <a:noFill/>
                </a:ln>
                <a:solidFill>
                  <a:srgbClr val="FF0000"/>
                </a:solidFill>
                <a:effectLst/>
                <a:uLnTx/>
                <a:uFillTx/>
                <a:latin typeface="Arial"/>
                <a:ea typeface="+mn-ea"/>
                <a:cs typeface="+mn-cs"/>
              </a:rPr>
              <a:t>quality</a:t>
            </a:r>
            <a:r>
              <a:rPr kumimoji="0" lang="en-US" sz="2800" b="0" i="0" u="none" strike="noStrike" kern="0" cap="none" spc="0" normalizeH="0" baseline="0" noProof="0" dirty="0">
                <a:ln>
                  <a:noFill/>
                </a:ln>
                <a:solidFill>
                  <a:srgbClr val="FF0000"/>
                </a:solidFill>
                <a:effectLst/>
                <a:uLnTx/>
                <a:uFillTx/>
                <a:latin typeface="Arial"/>
                <a:ea typeface="+mn-ea"/>
                <a:cs typeface="+mn-cs"/>
              </a:rPr>
              <a:t> of the way people speak that is of utmost importance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682625" marR="0" lvl="2" indent="-21748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this bias is replicated in the opera in that there are several strikingly different types of voice registers, such as the soprano and the bass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 name="Rectangle 3"/>
          <p:cNvSpPr txBox="1">
            <a:spLocks noChangeArrowheads="1"/>
          </p:cNvSpPr>
          <p:nvPr/>
        </p:nvSpPr>
        <p:spPr bwMode="auto">
          <a:xfrm>
            <a:off x="914400" y="2366593"/>
            <a:ext cx="7315200" cy="4031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And, like the opera, the </a:t>
            </a:r>
            <a:r>
              <a:rPr kumimoji="0" lang="en-US" sz="3200" b="1" i="0" u="none" strike="noStrike" kern="0" cap="none" spc="0" normalizeH="0" baseline="0" noProof="0" dirty="0">
                <a:ln>
                  <a:noFill/>
                </a:ln>
                <a:solidFill>
                  <a:srgbClr val="000000"/>
                </a:solidFill>
                <a:effectLst/>
                <a:uLnTx/>
                <a:uFillTx/>
                <a:latin typeface="Arial"/>
                <a:ea typeface="+mn-ea"/>
                <a:cs typeface="+mn-cs"/>
              </a:rPr>
              <a:t>sound and cadence </a:t>
            </a:r>
            <a:r>
              <a:rPr kumimoji="0" lang="en-US" sz="2400" b="0" i="0" u="none" strike="noStrike" kern="0" cap="none" spc="0" normalizeH="0" baseline="0" noProof="0" dirty="0">
                <a:ln>
                  <a:noFill/>
                </a:ln>
                <a:solidFill>
                  <a:srgbClr val="000000"/>
                </a:solidFill>
                <a:effectLst/>
                <a:uLnTx/>
                <a:uFillTx/>
                <a:latin typeface="Arial"/>
                <a:ea typeface="+mn-ea"/>
                <a:cs typeface="+mn-cs"/>
              </a:rPr>
              <a:t>of the communication play a role </a:t>
            </a:r>
            <a:r>
              <a:rPr kumimoji="0" lang="en-US" sz="3200" b="1" i="0" u="none" strike="noStrike" kern="0" cap="none" spc="0" normalizeH="0" baseline="0" noProof="0" dirty="0">
                <a:ln>
                  <a:noFill/>
                </a:ln>
                <a:solidFill>
                  <a:srgbClr val="000000"/>
                </a:solidFill>
                <a:effectLst/>
                <a:uLnTx/>
                <a:uFillTx/>
                <a:latin typeface="Arial"/>
                <a:ea typeface="+mn-ea"/>
                <a:cs typeface="+mn-cs"/>
              </a:rPr>
              <a:t>at least equal to the content</a:t>
            </a:r>
            <a:r>
              <a:rPr kumimoji="0" lang="en-US" sz="2400" b="0" i="0" u="none" strike="noStrike" kern="0" cap="none" spc="0" normalizeH="0" baseline="0" noProof="0" dirty="0">
                <a:ln>
                  <a:noFill/>
                </a:ln>
                <a:solidFill>
                  <a:srgbClr val="000000"/>
                </a:solidFill>
                <a:effectLst/>
                <a:uLnTx/>
                <a:uFillTx/>
                <a:latin typeface="Arial"/>
                <a:ea typeface="+mn-ea"/>
                <a:cs typeface="+mn-cs"/>
              </a:rPr>
              <a:t> </a:t>
            </a: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of what is said in getting the message across</a:t>
            </a:r>
          </a:p>
          <a:p>
            <a:pPr marL="231775" marR="0" lvl="1" indent="-231775" algn="l" defTabSz="914400" rtl="0" eaLnBrk="1" fontAlgn="base" latinLnBrk="0" hangingPunct="1">
              <a:lnSpc>
                <a:spcPct val="100000"/>
              </a:lnSpc>
              <a:spcBef>
                <a:spcPts val="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Italians are often much </a:t>
            </a:r>
            <a:r>
              <a:rPr kumimoji="0" lang="en-US" sz="2400" b="0" i="0" u="none" strike="noStrike" kern="0" cap="none" spc="0" normalizeH="0" baseline="0" noProof="0" dirty="0">
                <a:ln>
                  <a:noFill/>
                </a:ln>
                <a:solidFill>
                  <a:srgbClr val="000000"/>
                </a:solidFill>
                <a:effectLst/>
                <a:uLnTx/>
                <a:uFillTx/>
                <a:latin typeface="Arial"/>
                <a:ea typeface="+mn-ea"/>
                <a:cs typeface="+mn-cs"/>
              </a:rPr>
              <a:t>more interested in </a:t>
            </a:r>
            <a:r>
              <a:rPr kumimoji="0" lang="en-US" sz="3200" b="1" i="0" u="none" strike="noStrike" kern="0" cap="none" spc="0" normalizeH="0" baseline="0" noProof="0" dirty="0">
                <a:ln>
                  <a:noFill/>
                </a:ln>
                <a:solidFill>
                  <a:srgbClr val="000000"/>
                </a:solidFill>
                <a:effectLst/>
                <a:uLnTx/>
                <a:uFillTx/>
                <a:latin typeface="Arial"/>
                <a:ea typeface="+mn-ea"/>
                <a:cs typeface="+mn-cs"/>
              </a:rPr>
              <a:t>engaging and entertaining their listeners </a:t>
            </a:r>
            <a:r>
              <a:rPr kumimoji="0" lang="en-US" sz="2400" b="0" i="0" u="none" strike="noStrike" kern="0" cap="none" spc="0" normalizeH="0" baseline="0" noProof="0" dirty="0">
                <a:ln>
                  <a:noFill/>
                </a:ln>
                <a:solidFill>
                  <a:srgbClr val="000000"/>
                </a:solidFill>
                <a:effectLst/>
                <a:uLnTx/>
                <a:uFillTx/>
                <a:latin typeface="Arial"/>
                <a:ea typeface="+mn-ea"/>
                <a:cs typeface="+mn-cs"/>
              </a:rPr>
              <a:t>than in conveying their thoughts accurately</a:t>
            </a: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967514"/>
          </a:xfrm>
        </p:spPr>
        <p:txBody>
          <a:bodyPr/>
          <a:lstStyle/>
          <a:p>
            <a:pPr marL="0" indent="0" eaLnBrk="1" hangingPunct="1">
              <a:lnSpc>
                <a:spcPct val="90000"/>
              </a:lnSpc>
              <a:buNone/>
            </a:pPr>
            <a:r>
              <a:rPr lang="en-US" sz="2800" dirty="0"/>
              <a:t>“Perhaps the most difficult operatic singing is associated with </a:t>
            </a:r>
            <a:r>
              <a:rPr lang="en-US" sz="4400" b="1" i="1" dirty="0" err="1">
                <a:solidFill>
                  <a:srgbClr val="FF0000"/>
                </a:solidFill>
              </a:rPr>
              <a:t>bel</a:t>
            </a:r>
            <a:r>
              <a:rPr lang="en-US" sz="4400" b="1" i="1" dirty="0">
                <a:solidFill>
                  <a:srgbClr val="FF0000"/>
                </a:solidFill>
              </a:rPr>
              <a:t> canto</a:t>
            </a:r>
            <a:r>
              <a:rPr lang="en-US" sz="2800" dirty="0"/>
              <a:t>, or beautiful music, introduced by the romantic Italian composer Bellini.  This form of music requires extraordinary exertion and ability on the part of the singers, especially when they are singing together to express their thoughts and emotions.  </a:t>
            </a:r>
            <a:r>
              <a:rPr lang="en-US" sz="2800" i="1" dirty="0" err="1"/>
              <a:t>Bel</a:t>
            </a:r>
            <a:r>
              <a:rPr lang="en-US" sz="2800" i="1" dirty="0"/>
              <a:t> canto </a:t>
            </a:r>
            <a:r>
              <a:rPr lang="en-US" sz="2800" dirty="0"/>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967514"/>
          </a:xfrm>
        </p:spPr>
        <p:txBody>
          <a:bodyPr/>
          <a:lstStyle/>
          <a:p>
            <a:pPr marL="0" indent="0" eaLnBrk="1" hangingPunct="1">
              <a:lnSpc>
                <a:spcPct val="90000"/>
              </a:lnSpc>
              <a:buNone/>
            </a:pPr>
            <a:r>
              <a:rPr lang="en-US" sz="2800" dirty="0">
                <a:solidFill>
                  <a:schemeClr val="accent1"/>
                </a:solidFill>
              </a:rPr>
              <a:t>“Perhaps the most difficult operatic singing is associated with </a:t>
            </a:r>
            <a:r>
              <a:rPr lang="en-US" sz="4400" b="1" i="1" dirty="0" err="1">
                <a:solidFill>
                  <a:srgbClr val="FF0000"/>
                </a:solidFill>
              </a:rPr>
              <a:t>bel</a:t>
            </a:r>
            <a:r>
              <a:rPr lang="en-US" sz="4400" b="1" i="1" dirty="0">
                <a:solidFill>
                  <a:srgbClr val="FF0000"/>
                </a:solidFill>
              </a:rPr>
              <a:t> canto</a:t>
            </a:r>
            <a:r>
              <a:rPr lang="en-US" sz="2800" dirty="0"/>
              <a:t>, or beautiful music, </a:t>
            </a:r>
            <a:r>
              <a:rPr lang="en-US" sz="2800" dirty="0">
                <a:solidFill>
                  <a:schemeClr val="accent1"/>
                </a:solidFill>
              </a:rPr>
              <a:t>introduced by the romantic Italian composer Bellini.  This form of music requires extraordinary exertion and ability on the part of the singers, especially when they are singing together to express their thoughts and emotions.  </a:t>
            </a:r>
            <a:r>
              <a:rPr lang="en-US" sz="2800" i="1" dirty="0" err="1">
                <a:solidFill>
                  <a:schemeClr val="accent1"/>
                </a:solidFill>
              </a:rPr>
              <a:t>Bel</a:t>
            </a:r>
            <a:r>
              <a:rPr lang="en-US" sz="2800" i="1" dirty="0">
                <a:solidFill>
                  <a:schemeClr val="accent1"/>
                </a:solidFill>
              </a:rPr>
              <a:t> canto </a:t>
            </a:r>
            <a:r>
              <a:rPr lang="en-US" sz="2800" dirty="0">
                <a:solidFill>
                  <a:schemeClr val="accent1"/>
                </a:solidFill>
              </a:rPr>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8963" name="Rectangle 3"/>
          <p:cNvSpPr>
            <a:spLocks noGrp="1" noChangeArrowheads="1"/>
          </p:cNvSpPr>
          <p:nvPr>
            <p:ph type="body" idx="1"/>
          </p:nvPr>
        </p:nvSpPr>
        <p:spPr>
          <a:xfrm>
            <a:off x="914400" y="1600200"/>
            <a:ext cx="7315200" cy="4869025"/>
          </a:xfrm>
        </p:spPr>
        <p:txBody>
          <a:bodyPr/>
          <a:lstStyle/>
          <a:p>
            <a:pPr eaLnBrk="1" hangingPunct="1">
              <a:lnSpc>
                <a:spcPct val="90000"/>
              </a:lnSpc>
            </a:pPr>
            <a:r>
              <a:rPr lang="en-US" sz="2800" dirty="0"/>
              <a:t>Italians tend to </a:t>
            </a:r>
            <a:r>
              <a:rPr lang="en-US" b="1" dirty="0"/>
              <a:t>talk louder </a:t>
            </a:r>
            <a:r>
              <a:rPr lang="en-US" sz="2800" dirty="0"/>
              <a:t>than many other nationalities</a:t>
            </a:r>
          </a:p>
          <a:p>
            <a:pPr marL="508000" lvl="1" indent="-276225" eaLnBrk="1" hangingPunct="1">
              <a:lnSpc>
                <a:spcPct val="90000"/>
              </a:lnSpc>
              <a:tabLst>
                <a:tab pos="465138" algn="l"/>
              </a:tabLst>
            </a:pPr>
            <a:r>
              <a:rPr lang="en-US" dirty="0"/>
              <a:t>But more so in the </a:t>
            </a:r>
            <a:r>
              <a:rPr lang="en-US" b="1" dirty="0"/>
              <a:t>south</a:t>
            </a:r>
            <a:r>
              <a:rPr lang="en-US" dirty="0"/>
              <a:t> than in the north</a:t>
            </a:r>
          </a:p>
          <a:p>
            <a:pPr lvl="1" eaLnBrk="1" hangingPunct="1">
              <a:lnSpc>
                <a:spcPct val="90000"/>
              </a:lnSpc>
            </a:pPr>
            <a:endParaRPr lang="en-US" sz="900" dirty="0"/>
          </a:p>
          <a:p>
            <a:pPr eaLnBrk="1" hangingPunct="1">
              <a:lnSpc>
                <a:spcPct val="90000"/>
              </a:lnSpc>
            </a:pPr>
            <a:r>
              <a:rPr lang="en-US" b="1" dirty="0"/>
              <a:t>Stories are told with passion, anger and joy</a:t>
            </a:r>
          </a:p>
          <a:p>
            <a:pPr eaLnBrk="1" hangingPunct="1">
              <a:lnSpc>
                <a:spcPct val="90000"/>
              </a:lnSpc>
            </a:pPr>
            <a:endParaRPr lang="en-US" sz="900" dirty="0"/>
          </a:p>
          <a:p>
            <a:pPr eaLnBrk="1" hangingPunct="1">
              <a:lnSpc>
                <a:spcPct val="90000"/>
              </a:lnSpc>
            </a:pPr>
            <a:r>
              <a:rPr lang="en-US" sz="2800" dirty="0"/>
              <a:t>The air in Italy is </a:t>
            </a:r>
            <a:r>
              <a:rPr lang="en-US" b="1" dirty="0"/>
              <a:t>filled with so many voices </a:t>
            </a:r>
            <a:r>
              <a:rPr lang="en-US" sz="2800" dirty="0"/>
              <a:t>that one must frequently talk in a very loud voice to be understood, </a:t>
            </a:r>
            <a:br>
              <a:rPr lang="en-US" sz="2800" dirty="0"/>
            </a:br>
            <a:r>
              <a:rPr lang="en-US" sz="2800" dirty="0"/>
              <a:t>“thereby increasing the total uproar”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9987" name="Rectangle 3"/>
          <p:cNvSpPr>
            <a:spLocks noGrp="1" noChangeArrowheads="1"/>
          </p:cNvSpPr>
          <p:nvPr>
            <p:ph type="body" idx="1"/>
          </p:nvPr>
        </p:nvSpPr>
        <p:spPr>
          <a:xfrm>
            <a:off x="914400" y="1600200"/>
            <a:ext cx="7315200" cy="4758226"/>
          </a:xfrm>
        </p:spPr>
        <p:txBody>
          <a:bodyPr/>
          <a:lstStyle/>
          <a:p>
            <a:pPr eaLnBrk="1" hangingPunct="1">
              <a:lnSpc>
                <a:spcPct val="80000"/>
              </a:lnSpc>
            </a:pPr>
            <a:r>
              <a:rPr lang="en-US" sz="2800" dirty="0"/>
              <a:t>Oral communication in Italy is something of </a:t>
            </a:r>
            <a:r>
              <a:rPr lang="en-US" b="1" dirty="0"/>
              <a:t>a show itself</a:t>
            </a:r>
            <a:endParaRPr lang="en-US" sz="2800" b="1" dirty="0"/>
          </a:p>
          <a:p>
            <a:pPr eaLnBrk="1" hangingPunct="1">
              <a:lnSpc>
                <a:spcPct val="80000"/>
              </a:lnSpc>
            </a:pPr>
            <a:endParaRPr lang="en-US" sz="1600" dirty="0"/>
          </a:p>
          <a:p>
            <a:pPr eaLnBrk="1" hangingPunct="1">
              <a:lnSpc>
                <a:spcPct val="80000"/>
              </a:lnSpc>
            </a:pPr>
            <a:r>
              <a:rPr lang="en-US" sz="2800" dirty="0"/>
              <a:t>Speaking is punctuated by elaborate </a:t>
            </a:r>
            <a:r>
              <a:rPr lang="en-US" b="1" dirty="0"/>
              <a:t>gestures</a:t>
            </a:r>
            <a:r>
              <a:rPr lang="en-US" sz="2800" dirty="0">
                <a:solidFill>
                  <a:schemeClr val="accent1">
                    <a:lumMod val="90000"/>
                  </a:schemeClr>
                </a:solidFill>
              </a:rPr>
              <a:t>, befitting the Italian operatic tradition</a:t>
            </a:r>
          </a:p>
          <a:p>
            <a:pPr eaLnBrk="1" hangingPunct="1">
              <a:lnSpc>
                <a:spcPct val="80000"/>
              </a:lnSpc>
            </a:pPr>
            <a:endParaRPr lang="en-US" sz="1600" dirty="0"/>
          </a:p>
          <a:p>
            <a:pPr eaLnBrk="1" hangingPunct="1"/>
            <a:r>
              <a:rPr lang="en-US" sz="2800" dirty="0"/>
              <a:t>Whatever the section of the country, </a:t>
            </a:r>
            <a:r>
              <a:rPr lang="en-US" b="1" dirty="0">
                <a:solidFill>
                  <a:srgbClr val="FF0000"/>
                </a:solidFill>
              </a:rPr>
              <a:t>Italians talk with their hands</a:t>
            </a:r>
            <a:endParaRPr lang="en-US" sz="2800" b="1" dirty="0">
              <a:solidFill>
                <a:srgbClr val="FF0000"/>
              </a:solidFill>
            </a:endParaRPr>
          </a:p>
          <a:p>
            <a:pPr lvl="1" eaLnBrk="1" hangingPunct="1">
              <a:lnSpc>
                <a:spcPct val="80000"/>
              </a:lnSpc>
            </a:pPr>
            <a:r>
              <a:rPr lang="en-US" sz="2400" dirty="0"/>
              <a:t>Quick, agile, expressive movement of the hands, arms, and shoulders contribute emphasis and sincerity to the spoken words and facial expressions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 y="228600"/>
            <a:ext cx="7132320" cy="620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580838" y="6428601"/>
            <a:ext cx="802976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http://www.bbc.com/culture/story/20171207-dai-the-italian-word-with-many-meanings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029200"/>
            <a:ext cx="1270000" cy="609600"/>
          </a:xfrm>
          <a:prstGeom prst="rect">
            <a:avLst/>
          </a:prstGeom>
        </p:spPr>
      </p:pic>
    </p:spTree>
    <p:extLst>
      <p:ext uri="{BB962C8B-B14F-4D97-AF65-F5344CB8AC3E}">
        <p14:creationId xmlns:p14="http://schemas.microsoft.com/office/powerpoint/2010/main" val="203503818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rgbClr val="B79877"/>
        </a:solidFill>
        <a:effectLst/>
      </p:bgPr>
    </p:bg>
    <p:spTree>
      <p:nvGrpSpPr>
        <p:cNvPr id="1" name=""/>
        <p:cNvGrpSpPr/>
        <p:nvPr/>
      </p:nvGrpSpPr>
      <p:grpSpPr>
        <a:xfrm>
          <a:off x="0" y="0"/>
          <a:ext cx="0" cy="0"/>
          <a:chOff x="0" y="0"/>
          <a:chExt cx="0" cy="0"/>
        </a:xfrm>
      </p:grpSpPr>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pic>
        <p:nvPicPr>
          <p:cNvPr id="14" name="Picture 13">
            <a:extLst>
              <a:ext uri="{FF2B5EF4-FFF2-40B4-BE49-F238E27FC236}">
                <a16:creationId xmlns:a16="http://schemas.microsoft.com/office/drawing/2014/main" id="{CC320CA8-70E3-6733-AD7C-26742B7FC6DE}"/>
              </a:ext>
            </a:extLst>
          </p:cNvPr>
          <p:cNvPicPr>
            <a:picLocks noChangeAspect="1"/>
          </p:cNvPicPr>
          <p:nvPr/>
        </p:nvPicPr>
        <p:blipFill>
          <a:blip r:embed="rId2"/>
          <a:stretch>
            <a:fillRect/>
          </a:stretch>
        </p:blipFill>
        <p:spPr>
          <a:xfrm>
            <a:off x="1143000" y="0"/>
            <a:ext cx="6858000" cy="6858000"/>
          </a:xfrm>
          <a:prstGeom prst="rect">
            <a:avLst/>
          </a:prstGeom>
        </p:spPr>
      </p:pic>
      <p:sp>
        <p:nvSpPr>
          <p:cNvPr id="15" name="Rectangle 4">
            <a:extLst>
              <a:ext uri="{FF2B5EF4-FFF2-40B4-BE49-F238E27FC236}">
                <a16:creationId xmlns:a16="http://schemas.microsoft.com/office/drawing/2014/main" id="{C7D0C8D1-CF8F-A163-16BB-C15D16801FFC}"/>
              </a:ext>
            </a:extLst>
          </p:cNvPr>
          <p:cNvSpPr>
            <a:spLocks noChangeArrowheads="1"/>
          </p:cNvSpPr>
          <p:nvPr/>
        </p:nvSpPr>
        <p:spPr bwMode="auto">
          <a:xfrm>
            <a:off x="443336" y="6570663"/>
            <a:ext cx="8250977" cy="2308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https://www.nytimes.com/2024/01/06/opinion/tommy-devito-football-italian.html?smid=nytcore-ios-share&amp;referringSource=articleShare</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a:extLst>
              <a:ext uri="{FF2B5EF4-FFF2-40B4-BE49-F238E27FC236}">
                <a16:creationId xmlns:a16="http://schemas.microsoft.com/office/drawing/2014/main" id="{E2BBAD54-3B22-F23B-ED16-EAA8B4DA0E0A}"/>
              </a:ext>
            </a:extLst>
          </p:cNvPr>
          <p:cNvSpPr txBox="1"/>
          <p:nvPr/>
        </p:nvSpPr>
        <p:spPr>
          <a:xfrm>
            <a:off x="1143000" y="4561582"/>
            <a:ext cx="68580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The Hand Gesture Heard Round the World</a:t>
            </a:r>
          </a:p>
        </p:txBody>
      </p:sp>
      <p:sp>
        <p:nvSpPr>
          <p:cNvPr id="19" name="TextBox 18">
            <a:extLst>
              <a:ext uri="{FF2B5EF4-FFF2-40B4-BE49-F238E27FC236}">
                <a16:creationId xmlns:a16="http://schemas.microsoft.com/office/drawing/2014/main" id="{F7A725BF-E11F-95F7-B821-23D00A8CCD2A}"/>
              </a:ext>
            </a:extLst>
          </p:cNvPr>
          <p:cNvSpPr txBox="1"/>
          <p:nvPr/>
        </p:nvSpPr>
        <p:spPr>
          <a:xfrm>
            <a:off x="3352800" y="6108700"/>
            <a:ext cx="243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6 January 2024</a:t>
            </a:r>
          </a:p>
        </p:txBody>
      </p:sp>
      <p:pic>
        <p:nvPicPr>
          <p:cNvPr id="22" name="Picture 21">
            <a:extLst>
              <a:ext uri="{FF2B5EF4-FFF2-40B4-BE49-F238E27FC236}">
                <a16:creationId xmlns:a16="http://schemas.microsoft.com/office/drawing/2014/main" id="{676F89E1-E6F9-88ED-3AF3-E1FB10EBD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760812"/>
            <a:ext cx="2286000" cy="33147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Tree>
    <p:extLst>
      <p:ext uri="{BB962C8B-B14F-4D97-AF65-F5344CB8AC3E}">
        <p14:creationId xmlns:p14="http://schemas.microsoft.com/office/powerpoint/2010/main" val="2921232451"/>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rgbClr val="2A386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DBB500-E7F1-7BC6-B140-09EFC76415F1}"/>
              </a:ext>
            </a:extLst>
          </p:cNvPr>
          <p:cNvPicPr>
            <a:picLocks noChangeAspect="1"/>
          </p:cNvPicPr>
          <p:nvPr/>
        </p:nvPicPr>
        <p:blipFill>
          <a:blip r:embed="rId2"/>
          <a:stretch>
            <a:fillRect/>
          </a:stretch>
        </p:blipFill>
        <p:spPr>
          <a:xfrm>
            <a:off x="0" y="685800"/>
            <a:ext cx="9144000" cy="5552248"/>
          </a:xfrm>
          <a:prstGeom prst="rect">
            <a:avLst/>
          </a:prstGeom>
        </p:spPr>
      </p:pic>
      <p:sp>
        <p:nvSpPr>
          <p:cNvPr id="14" name="TextBox 13">
            <a:extLst>
              <a:ext uri="{FF2B5EF4-FFF2-40B4-BE49-F238E27FC236}">
                <a16:creationId xmlns:a16="http://schemas.microsoft.com/office/drawing/2014/main" id="{2FB8CE9D-7F05-D30B-2E9E-3967240EF5CC}"/>
              </a:ext>
            </a:extLst>
          </p:cNvPr>
          <p:cNvSpPr txBox="1"/>
          <p:nvPr/>
        </p:nvSpPr>
        <p:spPr>
          <a:xfrm>
            <a:off x="495300" y="6480997"/>
            <a:ext cx="8153400"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https://brobible.com/sports/article/giants-played-sopranos-theme-song-tommy-devito-entrance/</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E78C24BD-A7B4-E2F2-B25A-F385A63D686B}"/>
              </a:ext>
            </a:extLst>
          </p:cNvPr>
          <p:cNvSpPr txBox="1"/>
          <p:nvPr/>
        </p:nvSpPr>
        <p:spPr>
          <a:xfrm>
            <a:off x="304800" y="5105400"/>
            <a:ext cx="8534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Giants' Tommy DeVito shares the origin behind his pinched fingers touchdown celebration </a:t>
            </a:r>
          </a:p>
        </p:txBody>
      </p:sp>
      <p:sp>
        <p:nvSpPr>
          <p:cNvPr id="18" name="TextBox 17">
            <a:extLst>
              <a:ext uri="{FF2B5EF4-FFF2-40B4-BE49-F238E27FC236}">
                <a16:creationId xmlns:a16="http://schemas.microsoft.com/office/drawing/2014/main" id="{FDB1C2A4-206A-5F0A-2A90-B7E064242960}"/>
              </a:ext>
            </a:extLst>
          </p:cNvPr>
          <p:cNvSpPr txBox="1"/>
          <p:nvPr/>
        </p:nvSpPr>
        <p:spPr>
          <a:xfrm>
            <a:off x="114300" y="6311900"/>
            <a:ext cx="89154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https://www.cbssports.com/nfl/news/giants-tommy-devito-shares-the-origin-behind-his-pinched-fingers-touchdown-celebration/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 name="Graphic 19">
            <a:extLst>
              <a:ext uri="{FF2B5EF4-FFF2-40B4-BE49-F238E27FC236}">
                <a16:creationId xmlns:a16="http://schemas.microsoft.com/office/drawing/2014/main" id="{B7553C11-0345-7769-EA02-9BC123FEB9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850" y="863600"/>
            <a:ext cx="1085850" cy="1085850"/>
          </a:xfrm>
          <a:prstGeom prst="rect">
            <a:avLst/>
          </a:prstGeom>
        </p:spPr>
      </p:pic>
      <p:pic>
        <p:nvPicPr>
          <p:cNvPr id="22" name="Picture 21" descr="A blue and white logo&#10;&#10;Description automatically generated">
            <a:extLst>
              <a:ext uri="{FF2B5EF4-FFF2-40B4-BE49-F238E27FC236}">
                <a16:creationId xmlns:a16="http://schemas.microsoft.com/office/drawing/2014/main" id="{DA15D56E-F2AD-7F4B-D05D-92AB3BE67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32657"/>
            <a:ext cx="1828800" cy="1567543"/>
          </a:xfrm>
          <a:prstGeom prst="rect">
            <a:avLst/>
          </a:prstGeom>
        </p:spPr>
      </p:pic>
      <p:sp>
        <p:nvSpPr>
          <p:cNvPr id="37" name="TextBox 36">
            <a:extLst>
              <a:ext uri="{FF2B5EF4-FFF2-40B4-BE49-F238E27FC236}">
                <a16:creationId xmlns:a16="http://schemas.microsoft.com/office/drawing/2014/main" id="{8CC947F1-4CF7-E9F3-C1C5-9235661F40E9}"/>
              </a:ext>
            </a:extLst>
          </p:cNvPr>
          <p:cNvSpPr txBox="1"/>
          <p:nvPr/>
        </p:nvSpPr>
        <p:spPr>
          <a:xfrm>
            <a:off x="3200400" y="5880100"/>
            <a:ext cx="28956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26 November 2023</a:t>
            </a:r>
          </a:p>
        </p:txBody>
      </p:sp>
    </p:spTree>
    <p:extLst>
      <p:ext uri="{BB962C8B-B14F-4D97-AF65-F5344CB8AC3E}">
        <p14:creationId xmlns:p14="http://schemas.microsoft.com/office/powerpoint/2010/main" val="401228394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2286000" y="0"/>
            <a:ext cx="4572000" cy="6858000"/>
          </a:xfrm>
          <a:prstGeom prst="rect">
            <a:avLst/>
          </a:prstGeom>
          <a:noFill/>
          <a:ln w="9525">
            <a:noFill/>
            <a:miter lim="800000"/>
            <a:headEnd/>
            <a:tailEnd/>
          </a:ln>
        </p:spPr>
      </p:pic>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Tree>
    <p:extLst>
      <p:ext uri="{BB962C8B-B14F-4D97-AF65-F5344CB8AC3E}">
        <p14:creationId xmlns:p14="http://schemas.microsoft.com/office/powerpoint/2010/main" val="182011057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pic>
        <p:nvPicPr>
          <p:cNvPr id="3074" name="Picture 2"/>
          <p:cNvPicPr>
            <a:picLocks noChangeAspect="1" noChangeArrowheads="1"/>
          </p:cNvPicPr>
          <p:nvPr/>
        </p:nvPicPr>
        <p:blipFill>
          <a:blip r:embed="rId2" cstate="print"/>
          <a:srcRect/>
          <a:stretch>
            <a:fillRect/>
          </a:stretch>
        </p:blipFill>
        <p:spPr bwMode="auto">
          <a:xfrm>
            <a:off x="5257800" y="435592"/>
            <a:ext cx="3810000" cy="571500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6482" y="436730"/>
            <a:ext cx="5314282" cy="5715000"/>
          </a:xfrm>
          <a:prstGeom prst="rect">
            <a:avLst/>
          </a:prstGeom>
          <a:noFill/>
          <a:ln w="9525">
            <a:noFill/>
            <a:miter lim="800000"/>
            <a:headEnd/>
            <a:tailEnd/>
          </a:ln>
        </p:spPr>
      </p:pic>
      <p:sp>
        <p:nvSpPr>
          <p:cNvPr id="8" name="Rectangle 7"/>
          <p:cNvSpPr/>
          <p:nvPr/>
        </p:nvSpPr>
        <p:spPr>
          <a:xfrm>
            <a:off x="53340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
        <p:nvSpPr>
          <p:cNvPr id="9" name="Rectangle 8"/>
          <p:cNvSpPr/>
          <p:nvPr/>
        </p:nvSpPr>
        <p:spPr>
          <a:xfrm>
            <a:off x="21336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Sophia Loren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Hollywood,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at the 2009 Academy Awards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42489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50658" y="0"/>
            <a:ext cx="5464542" cy="6858000"/>
          </a:xfrm>
          <a:prstGeom prst="rect">
            <a:avLst/>
          </a:prstGeom>
          <a:noFill/>
          <a:ln w="9525">
            <a:noFill/>
            <a:miter lim="800000"/>
            <a:headEnd/>
            <a:tailEnd/>
          </a:ln>
        </p:spPr>
      </p:pic>
      <p:sp>
        <p:nvSpPr>
          <p:cNvPr id="8" name="Rectangle 7"/>
          <p:cNvSpPr/>
          <p:nvPr/>
        </p:nvSpPr>
        <p:spPr>
          <a:xfrm>
            <a:off x="1801504" y="4992672"/>
            <a:ext cx="3124200" cy="125572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71</a:t>
            </a:r>
            <a:r>
              <a:rPr kumimoji="0" lang="en-US" sz="1200" b="0" i="0" u="none" strike="noStrike" kern="1200" cap="none" spc="0" normalizeH="0" baseline="30000" noProof="0" dirty="0">
                <a:ln>
                  <a:noFill/>
                </a:ln>
                <a:solidFill>
                  <a:srgbClr val="FFFFFF"/>
                </a:solidFill>
                <a:effectLst/>
                <a:uLnTx/>
                <a:uFillTx/>
                <a:latin typeface="Verdana" pitchFamily="34" charset="0"/>
                <a:ea typeface="+mn-ea"/>
                <a:cs typeface="+mn-cs"/>
              </a:rPr>
              <a:t>st</a:t>
            </a: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 Academy Awards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Foreign Film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Actor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1999</a:t>
            </a:r>
          </a:p>
        </p:txBody>
      </p:sp>
    </p:spTree>
    <p:extLst>
      <p:ext uri="{BB962C8B-B14F-4D97-AF65-F5344CB8AC3E}">
        <p14:creationId xmlns:p14="http://schemas.microsoft.com/office/powerpoint/2010/main" val="2326617064"/>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2098344" y="0"/>
            <a:ext cx="4892842" cy="6858000"/>
          </a:xfrm>
          <a:prstGeom prst="rect">
            <a:avLst/>
          </a:prstGeom>
          <a:noFill/>
          <a:ln w="9525">
            <a:noFill/>
            <a:miter lim="800000"/>
            <a:headEnd/>
            <a:tailEnd/>
          </a:ln>
        </p:spPr>
      </p:pic>
      <p:sp>
        <p:nvSpPr>
          <p:cNvPr id="10" name="Rectangle 9"/>
          <p:cNvSpPr/>
          <p:nvPr/>
        </p:nvSpPr>
        <p:spPr>
          <a:xfrm>
            <a:off x="2106304" y="5646760"/>
            <a:ext cx="3124200" cy="5909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2006</a:t>
            </a:r>
          </a:p>
        </p:txBody>
      </p:sp>
    </p:spTree>
    <p:extLst>
      <p:ext uri="{BB962C8B-B14F-4D97-AF65-F5344CB8AC3E}">
        <p14:creationId xmlns:p14="http://schemas.microsoft.com/office/powerpoint/2010/main" val="200328940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1011" name="Rectangle 3"/>
          <p:cNvSpPr>
            <a:spLocks noGrp="1" noChangeArrowheads="1"/>
          </p:cNvSpPr>
          <p:nvPr>
            <p:ph type="body" idx="1"/>
          </p:nvPr>
        </p:nvSpPr>
        <p:spPr>
          <a:xfrm>
            <a:off x="914400" y="2461701"/>
            <a:ext cx="7315200" cy="2948499"/>
          </a:xfrm>
        </p:spPr>
        <p:txBody>
          <a:bodyPr/>
          <a:lstStyle/>
          <a:p>
            <a:pPr marL="0" indent="0" algn="ctr" eaLnBrk="1" hangingPunct="1">
              <a:buNone/>
            </a:pPr>
            <a:r>
              <a:rPr lang="en-US" dirty="0"/>
              <a:t>However, the gestures are not, as many believe, unrealistically exaggerated</a:t>
            </a:r>
          </a:p>
          <a:p>
            <a:pPr eaLnBrk="1" hangingPunct="1"/>
            <a:endParaRPr lang="en-US" sz="1600" dirty="0"/>
          </a:p>
          <a:p>
            <a:pPr eaLnBrk="1" hangingPunct="1"/>
            <a:r>
              <a:rPr lang="en-US" dirty="0"/>
              <a:t>In fact, the gestures are so realistic that they may be unapparent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471678"/>
            <a:ext cx="7315200" cy="2862322"/>
          </a:xfrm>
        </p:spPr>
        <p:txBody>
          <a:bodyPr/>
          <a:lstStyle/>
          <a:p>
            <a:pPr marL="0" indent="0" algn="ctr" eaLnBrk="1" hangingPunct="1">
              <a:buNone/>
            </a:pPr>
            <a:r>
              <a:rPr lang="en-US" sz="2800" dirty="0"/>
              <a:t>The </a:t>
            </a:r>
            <a:r>
              <a:rPr lang="en-US" b="1" dirty="0"/>
              <a:t>acting of the opera singers, derived directly from the Italian’s natural mimicry</a:t>
            </a:r>
            <a:r>
              <a:rPr lang="en-US" sz="2800" dirty="0"/>
              <a:t>, </a:t>
            </a:r>
            <a:br>
              <a:rPr lang="en-US" sz="2800" dirty="0"/>
            </a:br>
            <a:r>
              <a:rPr lang="en-US" sz="2800" dirty="0"/>
              <a:t>contributes to the </a:t>
            </a:r>
            <a:br>
              <a:rPr lang="en-US" sz="2800" dirty="0"/>
            </a:br>
            <a:r>
              <a:rPr lang="en-US" sz="2800" dirty="0"/>
              <a:t>erroneous impression of excessive exaggeration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114014"/>
            <a:ext cx="7315200" cy="3600986"/>
          </a:xfrm>
        </p:spPr>
        <p:txBody>
          <a:bodyPr/>
          <a:lstStyle/>
          <a:p>
            <a:pPr marL="0" indent="0" algn="ctr" eaLnBrk="1" hangingPunct="1">
              <a:buNone/>
            </a:pPr>
            <a:r>
              <a:rPr lang="en-US" sz="2800" dirty="0"/>
              <a:t>In reality, </a:t>
            </a:r>
          </a:p>
          <a:p>
            <a:pPr marL="0" indent="0" algn="ctr" eaLnBrk="1" hangingPunct="1">
              <a:buNone/>
            </a:pPr>
            <a:r>
              <a:rPr lang="en-US" b="1" dirty="0"/>
              <a:t>Italian</a:t>
            </a:r>
            <a:r>
              <a:rPr lang="en-US" dirty="0"/>
              <a:t> </a:t>
            </a:r>
            <a:r>
              <a:rPr lang="en-US" b="1" dirty="0"/>
              <a:t>gestures are based on natural and “instinctive” movements </a:t>
            </a:r>
          </a:p>
          <a:p>
            <a:pPr marL="0" indent="0" algn="ctr" eaLnBrk="1" hangingPunct="1">
              <a:buNone/>
            </a:pPr>
            <a:r>
              <a:rPr lang="en-US" sz="2800" dirty="0">
                <a:solidFill>
                  <a:schemeClr val="accent1">
                    <a:lumMod val="90000"/>
                  </a:schemeClr>
                </a:solidFill>
              </a:rPr>
              <a:t>and therefore </a:t>
            </a:r>
            <a:br>
              <a:rPr lang="en-US" sz="2800" dirty="0"/>
            </a:br>
            <a:r>
              <a:rPr lang="en-US" b="1" dirty="0"/>
              <a:t>can be understood by the inexperienced </a:t>
            </a:r>
            <a:br>
              <a:rPr lang="en-US" sz="2800" dirty="0"/>
            </a:br>
            <a:r>
              <a:rPr lang="en-US" b="1" dirty="0"/>
              <a:t>at first sight</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0297608"/>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5"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144066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31479106"/>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657600" y="4114800"/>
            <a:ext cx="2773516" cy="92333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Tree>
    <p:extLst>
      <p:ext uri="{BB962C8B-B14F-4D97-AF65-F5344CB8AC3E}">
        <p14:creationId xmlns:p14="http://schemas.microsoft.com/office/powerpoint/2010/main" val="3745060342"/>
      </p:ext>
    </p:extLst>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95566124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38053961"/>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983555"/>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dirty="0">
                          <a:hlinkClick r:id="rId6" tooltip="Italian &#10;language"/>
                        </a:rPr>
                        <a:t>Italian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8" tooltip="German &#10;language"/>
                        </a:rPr>
                        <a:t>German</a:t>
                      </a:r>
                      <a:r>
                        <a:rPr lang="en-US" dirty="0"/>
                        <a:t>, </a:t>
                      </a:r>
                      <a:r>
                        <a:rPr lang="en-US" dirty="0">
                          <a:hlinkClick r:id="rId9" tooltip="Neapolitan language"/>
                        </a:rPr>
                        <a:t>Neapolitan</a:t>
                      </a:r>
                      <a:r>
                        <a:rPr lang="en-US" dirty="0"/>
                        <a:t>, </a:t>
                      </a:r>
                      <a:r>
                        <a:rPr lang="en-US" dirty="0">
                          <a:hlinkClick r:id="rId10" tooltip="Slovene &#10;language"/>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dirty="0">
                          <a:hlinkClick r:id="rId10" tooltip="Slovene &#10;language"/>
                        </a:rPr>
                        <a:t>Slovene</a:t>
                      </a:r>
                      <a:r>
                        <a:rPr lang="it-IT" dirty="0"/>
                        <a:t>, </a:t>
                      </a:r>
                      <a:r>
                        <a:rPr lang="it-IT" dirty="0">
                          <a:hlinkClick r:id="rId24" tooltip="Croatian &#10;language"/>
                        </a:rPr>
                        <a:t>Croatian</a:t>
                      </a:r>
                      <a:r>
                        <a:rPr lang="it-IT" dirty="0"/>
                        <a:t>, </a:t>
                      </a:r>
                      <a:r>
                        <a:rPr lang="it-IT" dirty="0">
                          <a:hlinkClick r:id="rId25" tooltip="French &#10;language"/>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60631713"/>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Externalization, which refers specifically to the belief that 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that an individual cannot keep them within himself or herself 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840946"/>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la </a:t>
            </a:r>
            <a:r>
              <a:rPr kumimoji="0" lang="en-US" sz="6000" b="1" i="1" u="none" strike="noStrike" kern="1200" cap="none" spc="0" normalizeH="0" baseline="0" noProof="0" dirty="0" err="1">
                <a:ln>
                  <a:noFill/>
                </a:ln>
                <a:solidFill>
                  <a:srgbClr val="000000"/>
                </a:solidFill>
                <a:effectLst/>
                <a:uLnTx/>
                <a:uFillTx/>
                <a:latin typeface="Verdana" pitchFamily="34" charset="0"/>
                <a:ea typeface="+mn-ea"/>
                <a:cs typeface="+mn-cs"/>
              </a:rPr>
              <a:t>Famiglia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1406856"/>
            <a:ext cx="7315200" cy="2246769"/>
          </a:xfrm>
        </p:spPr>
        <p:txBody>
          <a:bodyPr/>
          <a:lstStyle/>
          <a:p>
            <a:pPr marL="0" indent="0" algn="ctr" eaLnBrk="1" hangingPunct="1">
              <a:spcBef>
                <a:spcPts val="0"/>
              </a:spcBef>
              <a:buNone/>
            </a:pPr>
            <a:r>
              <a:rPr lang="en-US" sz="2800" dirty="0"/>
              <a:t>The</a:t>
            </a:r>
            <a:r>
              <a:rPr lang="en-US" sz="4000" dirty="0"/>
              <a:t> </a:t>
            </a:r>
            <a:r>
              <a:rPr lang="en-US" sz="3600" b="1" dirty="0"/>
              <a:t>family</a:t>
            </a:r>
            <a:r>
              <a:rPr lang="en-US" sz="3600" dirty="0"/>
              <a:t> </a:t>
            </a:r>
            <a:r>
              <a:rPr lang="en-US" sz="2800" dirty="0"/>
              <a:t>and the </a:t>
            </a:r>
            <a:br>
              <a:rPr lang="en-US" sz="2800" dirty="0"/>
            </a:br>
            <a:r>
              <a:rPr lang="en-US" sz="3600" b="1" dirty="0"/>
              <a:t>extended kinship groups </a:t>
            </a:r>
            <a:br>
              <a:rPr lang="en-US" sz="2800" dirty="0"/>
            </a:br>
            <a:r>
              <a:rPr lang="en-US" sz="2000" dirty="0"/>
              <a:t>are the </a:t>
            </a:r>
            <a:br>
              <a:rPr lang="en-US" sz="2800" dirty="0"/>
            </a:br>
            <a:r>
              <a:rPr lang="en-US" sz="2800" b="1" dirty="0"/>
              <a:t>basic building blocks for externalization</a:t>
            </a:r>
          </a:p>
          <a:p>
            <a:pPr eaLnBrk="1" hangingPunct="1">
              <a:spcBef>
                <a:spcPts val="0"/>
              </a:spcBef>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5" name="Rectangle 3"/>
          <p:cNvSpPr>
            <a:spLocks noGrp="1" noChangeArrowheads="1"/>
          </p:cNvSpPr>
          <p:nvPr>
            <p:ph type="body" idx="1"/>
          </p:nvPr>
        </p:nvSpPr>
        <p:spPr>
          <a:xfrm>
            <a:off x="914400" y="1338942"/>
            <a:ext cx="7315200" cy="5016758"/>
          </a:xfrm>
        </p:spPr>
        <p:txBody>
          <a:bodyPr/>
          <a:lstStyle/>
          <a:p>
            <a:pPr marL="0" indent="0" algn="ctr" eaLnBrk="1" hangingPunct="1">
              <a:buNone/>
            </a:pPr>
            <a:r>
              <a:rPr lang="en-US" sz="4000" b="1" dirty="0"/>
              <a:t>“Italians have had a difficult history.  The institutions have change, rulers have come and gone, and people have to survive.  And people do survive, thanks to their personal, unofficial relationships.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Tree>
    <p:extLst>
      <p:ext uri="{BB962C8B-B14F-4D97-AF65-F5344CB8AC3E}">
        <p14:creationId xmlns:p14="http://schemas.microsoft.com/office/powerpoint/2010/main" val="155536452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040040"/>
            <a:ext cx="7315200" cy="3046988"/>
          </a:xfrm>
        </p:spPr>
        <p:txBody>
          <a:bodyPr/>
          <a:lstStyle/>
          <a:p>
            <a:pPr lvl="1" eaLnBrk="1" hangingPunct="1">
              <a:spcBef>
                <a:spcPts val="0"/>
              </a:spcBef>
            </a:pPr>
            <a:r>
              <a:rPr lang="en-US" dirty="0"/>
              <a:t>Familial relationships tend to be </a:t>
            </a:r>
            <a:br>
              <a:rPr lang="en-US" dirty="0"/>
            </a:br>
            <a:r>
              <a:rPr lang="en-US" sz="3600" b="1" dirty="0"/>
              <a:t>close and emotional</a:t>
            </a:r>
          </a:p>
          <a:p>
            <a:pPr lvl="1" eaLnBrk="1" hangingPunct="1">
              <a:spcBef>
                <a:spcPts val="0"/>
              </a:spcBef>
            </a:pPr>
            <a:endParaRPr lang="en-US" sz="1600" b="1" dirty="0"/>
          </a:p>
          <a:p>
            <a:pPr lvl="1" eaLnBrk="1" hangingPunct="1">
              <a:spcBef>
                <a:spcPts val="0"/>
              </a:spcBef>
            </a:pPr>
            <a:r>
              <a:rPr lang="en-US" sz="2400" dirty="0">
                <a:solidFill>
                  <a:schemeClr val="accent1">
                    <a:lumMod val="90000"/>
                  </a:schemeClr>
                </a:solidFill>
              </a:rPr>
              <a:t>The behaviors found in the piazza are replicated within the family</a:t>
            </a:r>
          </a:p>
          <a:p>
            <a:pPr lvl="1" eaLnBrk="1" hangingPunct="1">
              <a:spcBef>
                <a:spcPts val="0"/>
              </a:spcBef>
            </a:pPr>
            <a:endParaRPr lang="en-US" sz="1600" dirty="0">
              <a:solidFill>
                <a:schemeClr val="accent1">
                  <a:lumMod val="90000"/>
                </a:schemeClr>
              </a:solidFill>
            </a:endParaRPr>
          </a:p>
          <a:p>
            <a:pPr lvl="1" eaLnBrk="1" hangingPunct="1">
              <a:spcBef>
                <a:spcPts val="0"/>
              </a:spcBef>
            </a:pPr>
            <a:r>
              <a:rPr lang="en-US" sz="2400" dirty="0">
                <a:solidFill>
                  <a:schemeClr val="accent1">
                    <a:lumMod val="90000"/>
                  </a:schemeClr>
                </a:solidFill>
              </a:rPr>
              <a:t>The family is generally seen as one’s greatest resource and protection against all troubles</a:t>
            </a:r>
          </a:p>
        </p:txBody>
      </p:sp>
      <p:sp>
        <p:nvSpPr>
          <p:cNvPr id="5" name="Rectangle 3"/>
          <p:cNvSpPr txBox="1">
            <a:spLocks noChangeArrowheads="1"/>
          </p:cNvSpPr>
          <p:nvPr/>
        </p:nvSpPr>
        <p:spPr bwMode="auto">
          <a:xfrm>
            <a:off x="914400" y="1145499"/>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000000"/>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000000"/>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137863"/>
            <a:ext cx="7315200" cy="2985433"/>
          </a:xfrm>
        </p:spPr>
        <p:txBody>
          <a:bodyPr/>
          <a:lstStyle/>
          <a:p>
            <a:pPr lvl="1" eaLnBrk="1" hangingPunct="1">
              <a:spcBef>
                <a:spcPts val="0"/>
              </a:spcBef>
            </a:pPr>
            <a:r>
              <a:rPr lang="en-US" sz="2000" dirty="0">
                <a:solidFill>
                  <a:schemeClr val="accent1">
                    <a:lumMod val="90000"/>
                  </a:schemeClr>
                </a:solidFill>
              </a:rPr>
              <a:t>Familial relationships tend to be </a:t>
            </a:r>
            <a:br>
              <a:rPr lang="en-US" sz="2000" dirty="0">
                <a:solidFill>
                  <a:schemeClr val="accent1">
                    <a:lumMod val="90000"/>
                  </a:schemeClr>
                </a:solidFill>
              </a:rPr>
            </a:br>
            <a:r>
              <a:rPr lang="en-US" sz="2400" b="1" dirty="0">
                <a:solidFill>
                  <a:schemeClr val="accent1">
                    <a:lumMod val="90000"/>
                  </a:schemeClr>
                </a:solidFill>
              </a:rPr>
              <a:t>close and emotional</a:t>
            </a:r>
            <a:endParaRPr lang="en-US" b="1" dirty="0">
              <a:solidFill>
                <a:schemeClr val="accent1">
                  <a:lumMod val="90000"/>
                </a:schemeClr>
              </a:solidFill>
            </a:endParaRPr>
          </a:p>
          <a:p>
            <a:pPr lvl="1" eaLnBrk="1" hangingPunct="1">
              <a:spcBef>
                <a:spcPts val="0"/>
              </a:spcBef>
            </a:pPr>
            <a:endParaRPr lang="en-US" sz="1600" b="1" dirty="0">
              <a:solidFill>
                <a:schemeClr val="accent1">
                  <a:lumMod val="90000"/>
                </a:schemeClr>
              </a:solidFill>
            </a:endParaRPr>
          </a:p>
          <a:p>
            <a:pPr lvl="1" eaLnBrk="1" hangingPunct="1">
              <a:spcBef>
                <a:spcPts val="0"/>
              </a:spcBef>
            </a:pPr>
            <a:r>
              <a:rPr lang="en-US" dirty="0"/>
              <a:t>The behaviors found in the </a:t>
            </a:r>
            <a:r>
              <a:rPr lang="en-US" sz="3200" b="1" dirty="0"/>
              <a:t>piazza</a:t>
            </a:r>
            <a:r>
              <a:rPr lang="en-US" sz="3200" dirty="0"/>
              <a:t> </a:t>
            </a:r>
            <a:r>
              <a:rPr lang="en-US" dirty="0"/>
              <a:t>are replicated within the </a:t>
            </a:r>
            <a:r>
              <a:rPr lang="en-US" sz="3200" b="1" dirty="0"/>
              <a:t>family</a:t>
            </a:r>
            <a:endParaRPr lang="en-US" b="1" dirty="0"/>
          </a:p>
          <a:p>
            <a:pPr lvl="1" eaLnBrk="1" hangingPunct="1">
              <a:spcBef>
                <a:spcPts val="0"/>
              </a:spcBef>
            </a:pPr>
            <a:endParaRPr lang="en-US" sz="1600" dirty="0"/>
          </a:p>
          <a:p>
            <a:pPr lvl="1" eaLnBrk="1" hangingPunct="1">
              <a:spcBef>
                <a:spcPts val="0"/>
              </a:spcBef>
            </a:pPr>
            <a:r>
              <a:rPr lang="en-US" sz="2400" dirty="0">
                <a:solidFill>
                  <a:schemeClr val="accent1">
                    <a:lumMod val="90000"/>
                  </a:schemeClr>
                </a:solidFill>
              </a:rPr>
              <a:t>The family is generally seen as one’s greatest resource and protection against all troubles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125478"/>
            <a:ext cx="7315200" cy="3054682"/>
          </a:xfrm>
        </p:spPr>
        <p:txBody>
          <a:bodyPr/>
          <a:lstStyle/>
          <a:p>
            <a:pPr lvl="1" eaLnBrk="1" hangingPunct="1">
              <a:spcBef>
                <a:spcPts val="0"/>
              </a:spcBef>
            </a:pPr>
            <a:r>
              <a:rPr lang="en-US" sz="2000" dirty="0">
                <a:solidFill>
                  <a:schemeClr val="accent1">
                    <a:lumMod val="90000"/>
                  </a:schemeClr>
                </a:solidFill>
              </a:rPr>
              <a:t>Familial relationships tend to be </a:t>
            </a:r>
            <a:br>
              <a:rPr lang="en-US" sz="2000" dirty="0">
                <a:solidFill>
                  <a:schemeClr val="accent1">
                    <a:lumMod val="90000"/>
                  </a:schemeClr>
                </a:solidFill>
              </a:rPr>
            </a:br>
            <a:r>
              <a:rPr lang="en-US" sz="2000" b="1" dirty="0">
                <a:solidFill>
                  <a:schemeClr val="accent1">
                    <a:lumMod val="90000"/>
                  </a:schemeClr>
                </a:solidFill>
              </a:rPr>
              <a:t>close and emotional</a:t>
            </a:r>
          </a:p>
          <a:p>
            <a:pPr lvl="1" eaLnBrk="1" hangingPunct="1">
              <a:spcBef>
                <a:spcPts val="0"/>
              </a:spcBef>
            </a:pPr>
            <a:endParaRPr lang="en-US" sz="1000" b="1" dirty="0">
              <a:solidFill>
                <a:schemeClr val="accent1">
                  <a:lumMod val="90000"/>
                </a:schemeClr>
              </a:solidFill>
            </a:endParaRPr>
          </a:p>
          <a:p>
            <a:pPr lvl="1" eaLnBrk="1" hangingPunct="1">
              <a:spcBef>
                <a:spcPts val="0"/>
              </a:spcBef>
            </a:pPr>
            <a:r>
              <a:rPr lang="en-US" sz="2000" dirty="0">
                <a:solidFill>
                  <a:schemeClr val="accent1">
                    <a:lumMod val="90000"/>
                  </a:schemeClr>
                </a:solidFill>
              </a:rPr>
              <a:t>The behaviors found in the piazza are replicated within the family</a:t>
            </a:r>
          </a:p>
          <a:p>
            <a:pPr lvl="1" eaLnBrk="1" hangingPunct="1">
              <a:spcBef>
                <a:spcPts val="0"/>
              </a:spcBef>
            </a:pPr>
            <a:endParaRPr lang="en-US" sz="1050" dirty="0">
              <a:solidFill>
                <a:schemeClr val="accent1">
                  <a:lumMod val="90000"/>
                </a:schemeClr>
              </a:solidFill>
            </a:endParaRPr>
          </a:p>
          <a:p>
            <a:pPr lvl="1" eaLnBrk="1" hangingPunct="1">
              <a:spcBef>
                <a:spcPts val="0"/>
              </a:spcBef>
            </a:pPr>
            <a:r>
              <a:rPr lang="en-US" dirty="0"/>
              <a:t>The family is generally seen as </a:t>
            </a:r>
            <a:br>
              <a:rPr lang="en-US" dirty="0"/>
            </a:br>
            <a:r>
              <a:rPr lang="en-US" sz="3200" b="1" dirty="0"/>
              <a:t>one’s greatest resource and protection against all troubles</a:t>
            </a:r>
            <a:endParaRPr lang="en-US" b="1" dirty="0"/>
          </a:p>
        </p:txBody>
      </p:sp>
      <p:sp>
        <p:nvSpPr>
          <p:cNvPr id="6"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558873"/>
            <a:ext cx="7315200" cy="1698927"/>
          </a:xfrm>
        </p:spPr>
        <p:txBody>
          <a:bodyPr/>
          <a:lstStyle/>
          <a:p>
            <a:pPr lvl="1" eaLnBrk="1" hangingPunct="1">
              <a:lnSpc>
                <a:spcPct val="90000"/>
              </a:lnSpc>
            </a:pPr>
            <a:r>
              <a:rPr lang="en-US" sz="3200" b="1" dirty="0"/>
              <a:t>Children</a:t>
            </a:r>
            <a:r>
              <a:rPr lang="en-US" sz="3200" dirty="0"/>
              <a:t> </a:t>
            </a:r>
            <a:r>
              <a:rPr lang="en-US" dirty="0"/>
              <a:t>are critically important, and normally, </a:t>
            </a:r>
            <a:r>
              <a:rPr lang="en-US" b="1" dirty="0"/>
              <a:t>everything is done for them</a:t>
            </a:r>
            <a:r>
              <a:rPr lang="en-US" dirty="0"/>
              <a:t>, even to the extent of satisfying their smallest wishes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482522"/>
            <a:ext cx="7315200" cy="1865126"/>
          </a:xfrm>
        </p:spPr>
        <p:txBody>
          <a:bodyPr/>
          <a:lstStyle/>
          <a:p>
            <a:pPr lvl="1" eaLnBrk="1" hangingPunct="1">
              <a:lnSpc>
                <a:spcPct val="90000"/>
              </a:lnSpc>
            </a:pPr>
            <a:r>
              <a:rPr lang="en-US" sz="3200" b="1" dirty="0"/>
              <a:t>Parents often go without </a:t>
            </a:r>
            <a:r>
              <a:rPr lang="en-US" sz="3200" dirty="0"/>
              <a:t>comforts to pamper the and to see that they go to school and reach a higher rung on the social ladder</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2784144"/>
            <a:ext cx="7315200" cy="3287054"/>
          </a:xfrm>
        </p:spPr>
        <p:txBody>
          <a:bodyPr/>
          <a:lstStyle/>
          <a:p>
            <a:pPr eaLnBrk="1" hangingPunct="1">
              <a:spcBef>
                <a:spcPts val="0"/>
              </a:spcBef>
              <a:buNone/>
            </a:pPr>
            <a:endParaRPr lang="en-US" sz="500" dirty="0">
              <a:solidFill>
                <a:schemeClr val="accent1">
                  <a:lumMod val="90000"/>
                </a:schemeClr>
              </a:solidFill>
            </a:endParaRPr>
          </a:p>
          <a:p>
            <a:pPr lvl="1" eaLnBrk="1" hangingPunct="1">
              <a:spcBef>
                <a:spcPts val="0"/>
              </a:spcBef>
            </a:pPr>
            <a:endParaRPr lang="en-US" sz="100" dirty="0">
              <a:solidFill>
                <a:schemeClr val="accent1">
                  <a:lumMod val="90000"/>
                </a:schemeClr>
              </a:solidFill>
            </a:endParaRPr>
          </a:p>
          <a:p>
            <a:pPr marL="0" indent="0" algn="ctr" eaLnBrk="1" hangingPunct="1">
              <a:buNone/>
            </a:pPr>
            <a:r>
              <a:rPr lang="en-US" dirty="0"/>
              <a:t>This attitude can be linked directly to…</a:t>
            </a:r>
            <a:endParaRPr lang="en-US" sz="1200" dirty="0"/>
          </a:p>
          <a:p>
            <a:pPr marL="742950" lvl="2" indent="-342900" eaLnBrk="1" hangingPunct="1"/>
            <a:r>
              <a:rPr lang="en-US" dirty="0">
                <a:solidFill>
                  <a:schemeClr val="accent1">
                    <a:lumMod val="90000"/>
                  </a:schemeClr>
                </a:solidFill>
              </a:rPr>
              <a:t>The constant </a:t>
            </a:r>
            <a:r>
              <a:rPr lang="en-US" sz="3200" b="1" dirty="0"/>
              <a:t>influx of foreigners </a:t>
            </a:r>
            <a:r>
              <a:rPr lang="en-US" dirty="0">
                <a:solidFill>
                  <a:schemeClr val="accent1">
                    <a:lumMod val="90000"/>
                  </a:schemeClr>
                </a:solidFill>
              </a:rPr>
              <a:t>who compete with the Italians for jobs</a:t>
            </a:r>
          </a:p>
          <a:p>
            <a:pPr marL="742950" lvl="2" indent="-342900" eaLnBrk="1" hangingPunct="1"/>
            <a:r>
              <a:rPr lang="en-US" dirty="0">
                <a:solidFill>
                  <a:schemeClr val="accent1">
                    <a:lumMod val="90000"/>
                  </a:schemeClr>
                </a:solidFill>
              </a:rPr>
              <a:t>Rapidly</a:t>
            </a:r>
            <a:r>
              <a:rPr lang="en-US" dirty="0"/>
              <a:t> </a:t>
            </a:r>
            <a:r>
              <a:rPr lang="en-US" sz="3200" b="1" dirty="0"/>
              <a:t>changing governments</a:t>
            </a:r>
            <a:endParaRPr lang="en-US" b="1" dirty="0"/>
          </a:p>
          <a:p>
            <a:pPr marL="742950" lvl="2" indent="-342900" eaLnBrk="1" hangingPunct="1"/>
            <a:r>
              <a:rPr lang="en-US" dirty="0">
                <a:solidFill>
                  <a:schemeClr val="accent1">
                    <a:lumMod val="90000"/>
                  </a:schemeClr>
                </a:solidFill>
              </a:rPr>
              <a:t>The overwhelming </a:t>
            </a:r>
            <a:r>
              <a:rPr lang="en-US" sz="3200" b="1" dirty="0"/>
              <a:t>natural disasters </a:t>
            </a:r>
            <a:r>
              <a:rPr lang="en-US" dirty="0">
                <a:solidFill>
                  <a:schemeClr val="accent1">
                    <a:lumMod val="90000"/>
                  </a:schemeClr>
                </a:solidFill>
              </a:rPr>
              <a:t>that have characterized Italian history</a:t>
            </a:r>
            <a:endParaRPr lang="en-US" dirty="0"/>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011536"/>
            <a:ext cx="7315200" cy="2523768"/>
          </a:xfrm>
        </p:spPr>
        <p:txBody>
          <a:bodyPr/>
          <a:lstStyle/>
          <a:p>
            <a:pPr lvl="1" eaLnBrk="1" hangingPunct="1">
              <a:spcBef>
                <a:spcPts val="0"/>
              </a:spcBef>
              <a:buNone/>
            </a:pPr>
            <a:endParaRPr lang="en-US" sz="100" dirty="0">
              <a:solidFill>
                <a:schemeClr val="accent1">
                  <a:lumMod val="90000"/>
                </a:schemeClr>
              </a:solidFill>
            </a:endParaRPr>
          </a:p>
          <a:p>
            <a:pPr marL="0" indent="0" algn="ctr" eaLnBrk="1" hangingPunct="1">
              <a:spcBef>
                <a:spcPts val="0"/>
              </a:spcBef>
              <a:buNone/>
            </a:pPr>
            <a:r>
              <a:rPr lang="en-US" sz="2800" dirty="0">
                <a:solidFill>
                  <a:schemeClr val="accent1">
                    <a:lumMod val="90000"/>
                  </a:schemeClr>
                </a:solidFill>
              </a:rPr>
              <a:t>Externalization plays a part </a:t>
            </a:r>
            <a:br>
              <a:rPr lang="en-US" sz="2800" dirty="0">
                <a:solidFill>
                  <a:schemeClr val="accent1">
                    <a:lumMod val="90000"/>
                  </a:schemeClr>
                </a:solidFill>
              </a:rPr>
            </a:br>
            <a:r>
              <a:rPr lang="en-US" sz="2800" dirty="0">
                <a:solidFill>
                  <a:schemeClr val="accent1">
                    <a:lumMod val="90000"/>
                  </a:schemeClr>
                </a:solidFill>
              </a:rPr>
              <a:t>in this support, because </a:t>
            </a:r>
            <a:br>
              <a:rPr lang="en-US" dirty="0"/>
            </a:br>
            <a:r>
              <a:rPr lang="en-US" b="1" dirty="0"/>
              <a:t>the family views its children as public expressions </a:t>
            </a:r>
          </a:p>
          <a:p>
            <a:pPr marL="0" indent="0" algn="ctr" eaLnBrk="1" hangingPunct="1">
              <a:spcBef>
                <a:spcPts val="0"/>
              </a:spcBef>
              <a:buNone/>
            </a:pPr>
            <a:r>
              <a:rPr lang="en-US" b="1" dirty="0"/>
              <a:t>of its values and lifestyles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3061648"/>
            <a:ext cx="7315200" cy="32316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Family connections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often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extremely important for handling problems and getting ahead</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Outside the family, official and legal authority is frequently considered hostile until proven otherwise</a:t>
            </a:r>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3061648"/>
            <a:ext cx="7315200" cy="35024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Family connections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are often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extremely important for handling problems and getting ahead</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Closeness within the family is transferred to outside relationships and brings a personal edge to most social interactions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9379" name="Rectangle 3"/>
          <p:cNvSpPr>
            <a:spLocks noGrp="1" noChangeArrowheads="1"/>
          </p:cNvSpPr>
          <p:nvPr>
            <p:ph type="body" idx="1"/>
          </p:nvPr>
        </p:nvSpPr>
        <p:spPr>
          <a:xfrm>
            <a:off x="914400" y="1548110"/>
            <a:ext cx="7315200" cy="4616648"/>
          </a:xfrm>
        </p:spPr>
        <p:txBody>
          <a:bodyPr/>
          <a:lstStyle/>
          <a:p>
            <a:pPr marL="0" indent="0" algn="ctr" eaLnBrk="1" hangingPunct="1">
              <a:spcBef>
                <a:spcPts val="0"/>
              </a:spcBef>
              <a:buNone/>
            </a:pPr>
            <a:r>
              <a:rPr lang="en-US" sz="2400" dirty="0"/>
              <a:t>In the Italian </a:t>
            </a:r>
            <a:r>
              <a:rPr lang="en-US" dirty="0"/>
              <a:t>business environment, </a:t>
            </a:r>
          </a:p>
          <a:p>
            <a:pPr marL="0" indent="0" algn="ctr" eaLnBrk="1" hangingPunct="1">
              <a:spcBef>
                <a:spcPts val="0"/>
              </a:spcBef>
              <a:buNone/>
            </a:pPr>
            <a:r>
              <a:rPr lang="en-US" dirty="0"/>
              <a:t>family contacts tend to be necessary </a:t>
            </a:r>
          </a:p>
          <a:p>
            <a:pPr marL="0" indent="0" algn="ctr" eaLnBrk="1" hangingPunct="1">
              <a:spcBef>
                <a:spcPts val="0"/>
              </a:spcBef>
              <a:buNone/>
            </a:pPr>
            <a:r>
              <a:rPr lang="en-US" sz="2400" dirty="0"/>
              <a:t>to run a successful company</a:t>
            </a:r>
          </a:p>
          <a:p>
            <a:pPr eaLnBrk="1" hangingPunct="1">
              <a:spcBef>
                <a:spcPts val="0"/>
              </a:spcBef>
            </a:pPr>
            <a:endParaRPr lang="en-US" sz="1400" dirty="0"/>
          </a:p>
          <a:p>
            <a:pPr lvl="1" eaLnBrk="1" hangingPunct="1">
              <a:spcBef>
                <a:spcPts val="0"/>
              </a:spcBef>
            </a:pPr>
            <a:r>
              <a:rPr lang="en-US" sz="2000" dirty="0"/>
              <a:t>An example of the importance of contacts is the </a:t>
            </a:r>
            <a:r>
              <a:rPr lang="en-US" sz="2400" b="1" dirty="0"/>
              <a:t>general lack of hiring policies</a:t>
            </a:r>
            <a:endParaRPr lang="en-US" sz="2000" b="1" dirty="0"/>
          </a:p>
          <a:p>
            <a:pPr lvl="1" eaLnBrk="1" hangingPunct="1">
              <a:spcBef>
                <a:spcPts val="0"/>
              </a:spcBef>
            </a:pPr>
            <a:endParaRPr lang="en-US" sz="1200" dirty="0"/>
          </a:p>
          <a:p>
            <a:pPr lvl="1" eaLnBrk="1" hangingPunct="1">
              <a:spcBef>
                <a:spcPts val="0"/>
              </a:spcBef>
            </a:pPr>
            <a:r>
              <a:rPr lang="en-US" sz="2000" dirty="0"/>
              <a:t>Hiring is usually accomplished through </a:t>
            </a:r>
            <a:r>
              <a:rPr lang="en-US" sz="2400" b="1" dirty="0"/>
              <a:t>personal connections</a:t>
            </a:r>
            <a:r>
              <a:rPr lang="en-US" sz="2000" dirty="0"/>
              <a:t> and recommendations</a:t>
            </a:r>
          </a:p>
          <a:p>
            <a:pPr lvl="1" eaLnBrk="1" hangingPunct="1">
              <a:spcBef>
                <a:spcPts val="0"/>
              </a:spcBef>
            </a:pPr>
            <a:endParaRPr lang="en-US" sz="1200" dirty="0"/>
          </a:p>
          <a:p>
            <a:pPr lvl="1" eaLnBrk="1" hangingPunct="1">
              <a:spcBef>
                <a:spcPts val="0"/>
              </a:spcBef>
            </a:pPr>
            <a:r>
              <a:rPr lang="en-US" sz="2000" dirty="0"/>
              <a:t>Many corporations select people on the basis of their </a:t>
            </a:r>
            <a:r>
              <a:rPr lang="en-US" sz="2400" b="1" dirty="0"/>
              <a:t>relationship with that person or his or her family</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7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37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2A393E-1C68-4EA2-BFE1-D4D1CBB389F1}"/>
                  </a:ext>
                </a:extLst>
              </p14:cNvPr>
              <p14:cNvContentPartPr/>
              <p14:nvPr/>
            </p14:nvContentPartPr>
            <p14:xfrm>
              <a:off x="2454309" y="3743432"/>
              <a:ext cx="4893120" cy="87840"/>
            </p14:xfrm>
          </p:contentPart>
        </mc:Choice>
        <mc:Fallback xmlns="">
          <p:pic>
            <p:nvPicPr>
              <p:cNvPr id="3" name="Ink 2">
                <a:extLst>
                  <a:ext uri="{FF2B5EF4-FFF2-40B4-BE49-F238E27FC236}">
                    <a16:creationId xmlns:a16="http://schemas.microsoft.com/office/drawing/2014/main" id="{F22A393E-1C68-4EA2-BFE1-D4D1CBB389F1}"/>
                  </a:ext>
                </a:extLst>
              </p:cNvPr>
              <p:cNvPicPr/>
              <p:nvPr/>
            </p:nvPicPr>
            <p:blipFill>
              <a:blip r:embed="rId6"/>
              <a:stretch>
                <a:fillRect/>
              </a:stretch>
            </p:blipFill>
            <p:spPr>
              <a:xfrm>
                <a:off x="2400309" y="3635432"/>
                <a:ext cx="50007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E160FA7-F595-42CC-A4D7-954B045575D3}"/>
                  </a:ext>
                </a:extLst>
              </p14:cNvPr>
              <p14:cNvContentPartPr/>
              <p14:nvPr/>
            </p14:nvContentPartPr>
            <p14:xfrm>
              <a:off x="2483109" y="3887432"/>
              <a:ext cx="4917960" cy="78480"/>
            </p14:xfrm>
          </p:contentPart>
        </mc:Choice>
        <mc:Fallback xmlns="">
          <p:pic>
            <p:nvPicPr>
              <p:cNvPr id="4" name="Ink 3">
                <a:extLst>
                  <a:ext uri="{FF2B5EF4-FFF2-40B4-BE49-F238E27FC236}">
                    <a16:creationId xmlns:a16="http://schemas.microsoft.com/office/drawing/2014/main" id="{9E160FA7-F595-42CC-A4D7-954B045575D3}"/>
                  </a:ext>
                </a:extLst>
              </p:cNvPr>
              <p:cNvPicPr/>
              <p:nvPr/>
            </p:nvPicPr>
            <p:blipFill>
              <a:blip r:embed="rId8"/>
              <a:stretch>
                <a:fillRect/>
              </a:stretch>
            </p:blipFill>
            <p:spPr>
              <a:xfrm>
                <a:off x="2429109" y="3779792"/>
                <a:ext cx="502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7CC2BC-937B-4536-9841-3122F61F3ECB}"/>
                  </a:ext>
                </a:extLst>
              </p14:cNvPr>
              <p14:cNvContentPartPr/>
              <p14:nvPr/>
            </p14:nvContentPartPr>
            <p14:xfrm>
              <a:off x="3272229" y="5428232"/>
              <a:ext cx="2358000" cy="59040"/>
            </p14:xfrm>
          </p:contentPart>
        </mc:Choice>
        <mc:Fallback xmlns="">
          <p:pic>
            <p:nvPicPr>
              <p:cNvPr id="6" name="Ink 5">
                <a:extLst>
                  <a:ext uri="{FF2B5EF4-FFF2-40B4-BE49-F238E27FC236}">
                    <a16:creationId xmlns:a16="http://schemas.microsoft.com/office/drawing/2014/main" id="{987CC2BC-937B-4536-9841-3122F61F3ECB}"/>
                  </a:ext>
                </a:extLst>
              </p:cNvPr>
              <p:cNvPicPr/>
              <p:nvPr/>
            </p:nvPicPr>
            <p:blipFill>
              <a:blip r:embed="rId10"/>
              <a:stretch>
                <a:fillRect/>
              </a:stretch>
            </p:blipFill>
            <p:spPr>
              <a:xfrm>
                <a:off x="3218229" y="5320232"/>
                <a:ext cx="2465640" cy="274680"/>
              </a:xfrm>
              <a:prstGeom prst="rect">
                <a:avLst/>
              </a:prstGeom>
            </p:spPr>
          </p:pic>
        </mc:Fallback>
      </mc:AlternateContent>
    </p:spTree>
    <p:extLst>
      <p:ext uri="{BB962C8B-B14F-4D97-AF65-F5344CB8AC3E}">
        <p14:creationId xmlns:p14="http://schemas.microsoft.com/office/powerpoint/2010/main" val="325703472"/>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0403" name="Rectangle 3"/>
          <p:cNvSpPr>
            <a:spLocks noGrp="1" noChangeArrowheads="1"/>
          </p:cNvSpPr>
          <p:nvPr>
            <p:ph type="body" idx="1"/>
          </p:nvPr>
        </p:nvSpPr>
        <p:spPr>
          <a:xfrm>
            <a:off x="914400" y="1678511"/>
            <a:ext cx="7315200" cy="4659737"/>
          </a:xfrm>
        </p:spPr>
        <p:txBody>
          <a:bodyPr/>
          <a:lstStyle/>
          <a:p>
            <a:pPr marL="0" indent="0" algn="ctr" eaLnBrk="1" hangingPunct="1">
              <a:buNone/>
            </a:pPr>
            <a:r>
              <a:rPr lang="en-US" sz="2400" dirty="0"/>
              <a:t>“The family remains the center and stronghold of Italian life, despite all modern trends, where the </a:t>
            </a:r>
          </a:p>
          <a:p>
            <a:pPr marL="0" indent="0" algn="ctr" eaLnBrk="1" hangingPunct="1">
              <a:buNone/>
            </a:pPr>
            <a:r>
              <a:rPr lang="en-US" b="1" dirty="0"/>
              <a:t>role of each member</a:t>
            </a:r>
            <a:endParaRPr lang="en-US" sz="2800" dirty="0"/>
          </a:p>
          <a:p>
            <a:pPr marL="0" indent="0" algn="ctr" eaLnBrk="1" hangingPunct="1">
              <a:buNone/>
            </a:pPr>
            <a:r>
              <a:rPr lang="en-US" sz="2400" dirty="0"/>
              <a:t>is understood and performed as elaborately as any Italian opera.”</a:t>
            </a:r>
          </a:p>
          <a:p>
            <a:pPr eaLnBrk="1" hangingPunct="1"/>
            <a:endParaRPr lang="en-US" sz="1050" dirty="0"/>
          </a:p>
          <a:p>
            <a:pPr lvl="1" eaLnBrk="1" hangingPunct="1"/>
            <a:r>
              <a:rPr lang="en-US" dirty="0"/>
              <a:t>Although </a:t>
            </a:r>
            <a:r>
              <a:rPr lang="en-US" sz="3600" b="1" dirty="0"/>
              <a:t>men</a:t>
            </a:r>
            <a:r>
              <a:rPr lang="en-US" sz="3600" dirty="0"/>
              <a:t> </a:t>
            </a:r>
            <a:r>
              <a:rPr lang="en-US" dirty="0"/>
              <a:t>are the official leaders of the families, and </a:t>
            </a:r>
            <a:r>
              <a:rPr lang="en-US" sz="3600" b="1" dirty="0"/>
              <a:t>women</a:t>
            </a:r>
            <a:r>
              <a:rPr lang="en-US" sz="3600" dirty="0"/>
              <a:t> </a:t>
            </a:r>
            <a:r>
              <a:rPr lang="en-US" dirty="0"/>
              <a:t>are subordinate to them, the reality of family life is much more </a:t>
            </a:r>
            <a:r>
              <a:rPr lang="en-US" sz="3600" b="1" dirty="0"/>
              <a:t>complex</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1427" name="Rectangle 3"/>
          <p:cNvSpPr>
            <a:spLocks noGrp="1" noChangeArrowheads="1"/>
          </p:cNvSpPr>
          <p:nvPr>
            <p:ph type="body" idx="1"/>
          </p:nvPr>
        </p:nvSpPr>
        <p:spPr>
          <a:xfrm>
            <a:off x="914400" y="2083742"/>
            <a:ext cx="7315200" cy="3908762"/>
          </a:xfrm>
        </p:spPr>
        <p:txBody>
          <a:bodyPr/>
          <a:lstStyle/>
          <a:p>
            <a:pPr marL="0" indent="0" algn="ctr" eaLnBrk="1" hangingPunct="1">
              <a:spcBef>
                <a:spcPts val="0"/>
              </a:spcBef>
              <a:buNone/>
            </a:pPr>
            <a:r>
              <a:rPr lang="en-US" sz="2800" dirty="0"/>
              <a:t>“The main character in the family, </a:t>
            </a:r>
          </a:p>
          <a:p>
            <a:pPr marL="0" indent="0" algn="ctr" eaLnBrk="1" hangingPunct="1">
              <a:spcBef>
                <a:spcPts val="0"/>
              </a:spcBef>
              <a:buNone/>
            </a:pPr>
            <a:r>
              <a:rPr lang="en-US" sz="2800" dirty="0"/>
              <a:t>who might be compared to </a:t>
            </a:r>
          </a:p>
          <a:p>
            <a:pPr marL="0" indent="0" algn="ctr" eaLnBrk="1" hangingPunct="1">
              <a:spcBef>
                <a:spcPts val="0"/>
              </a:spcBef>
              <a:buNone/>
            </a:pPr>
            <a:r>
              <a:rPr lang="en-US" dirty="0"/>
              <a:t>the </a:t>
            </a:r>
            <a:r>
              <a:rPr lang="en-US" sz="3600" b="1" dirty="0"/>
              <a:t>lead tenor</a:t>
            </a:r>
            <a:r>
              <a:rPr lang="en-US" dirty="0"/>
              <a:t>, is </a:t>
            </a:r>
            <a:r>
              <a:rPr lang="en-US" sz="3600" b="1" dirty="0"/>
              <a:t>the father</a:t>
            </a:r>
            <a:r>
              <a:rPr lang="en-US" dirty="0"/>
              <a:t>.”</a:t>
            </a:r>
          </a:p>
          <a:p>
            <a:pPr eaLnBrk="1" hangingPunct="1">
              <a:spcBef>
                <a:spcPts val="0"/>
              </a:spcBef>
            </a:pPr>
            <a:endParaRPr lang="en-US" sz="2400" dirty="0"/>
          </a:p>
          <a:p>
            <a:pPr lvl="1" eaLnBrk="1" hangingPunct="1">
              <a:spcBef>
                <a:spcPts val="0"/>
              </a:spcBef>
            </a:pPr>
            <a:r>
              <a:rPr lang="en-US" sz="2400" dirty="0"/>
              <a:t>He is in charge of the family’s general affairs</a:t>
            </a:r>
          </a:p>
          <a:p>
            <a:pPr lvl="1" eaLnBrk="1" hangingPunct="1">
              <a:spcBef>
                <a:spcPts val="0"/>
              </a:spcBef>
            </a:pPr>
            <a:endParaRPr lang="en-US" sz="1600" dirty="0"/>
          </a:p>
          <a:p>
            <a:pPr lvl="1" eaLnBrk="1" hangingPunct="1">
              <a:spcBef>
                <a:spcPts val="0"/>
              </a:spcBef>
            </a:pPr>
            <a:r>
              <a:rPr lang="en-US" dirty="0">
                <a:solidFill>
                  <a:schemeClr val="accent1"/>
                </a:solidFill>
              </a:rPr>
              <a:t>Although he holds center stage, </a:t>
            </a:r>
            <a:br>
              <a:rPr lang="en-US" dirty="0"/>
            </a:br>
            <a:r>
              <a:rPr lang="en-US" sz="3200" b="1" dirty="0"/>
              <a:t>his wife </a:t>
            </a:r>
            <a:r>
              <a:rPr lang="en-US" dirty="0"/>
              <a:t>is an equally important figure, like </a:t>
            </a:r>
            <a:r>
              <a:rPr lang="en-US" sz="3200" b="1" dirty="0"/>
              <a:t>the lead soprano</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2451" name="Rectangle 3"/>
          <p:cNvSpPr>
            <a:spLocks noGrp="1" noChangeArrowheads="1"/>
          </p:cNvSpPr>
          <p:nvPr>
            <p:ph type="body" idx="1"/>
          </p:nvPr>
        </p:nvSpPr>
        <p:spPr>
          <a:xfrm>
            <a:off x="914400" y="1600200"/>
            <a:ext cx="7315200" cy="4955203"/>
          </a:xfrm>
        </p:spPr>
        <p:txBody>
          <a:bodyPr/>
          <a:lstStyle/>
          <a:p>
            <a:pPr marL="0" indent="0" algn="ctr" eaLnBrk="1" hangingPunct="1">
              <a:spcBef>
                <a:spcPts val="0"/>
              </a:spcBef>
              <a:buNone/>
            </a:pPr>
            <a:r>
              <a:rPr lang="en-US" b="1" dirty="0"/>
              <a:t>“The Italian father may be the head of the family, </a:t>
            </a:r>
          </a:p>
          <a:p>
            <a:pPr marL="0" indent="0" algn="ctr" eaLnBrk="1" hangingPunct="1">
              <a:spcBef>
                <a:spcPts val="0"/>
              </a:spcBef>
              <a:buNone/>
            </a:pPr>
            <a:r>
              <a:rPr lang="en-US" b="1" dirty="0"/>
              <a:t>but the mother is its heart.” </a:t>
            </a:r>
          </a:p>
          <a:p>
            <a:pPr eaLnBrk="1" hangingPunct="1">
              <a:spcBef>
                <a:spcPts val="0"/>
              </a:spcBef>
            </a:pPr>
            <a:endParaRPr lang="en-US" sz="1600" dirty="0"/>
          </a:p>
          <a:p>
            <a:pPr lvl="1" eaLnBrk="1" hangingPunct="1">
              <a:spcBef>
                <a:spcPts val="0"/>
              </a:spcBef>
            </a:pPr>
            <a:r>
              <a:rPr lang="en-US" sz="2400" dirty="0"/>
              <a:t>Yielding authority to the father, she traditionally </a:t>
            </a:r>
            <a:r>
              <a:rPr lang="en-US" b="1" dirty="0"/>
              <a:t>assumes total control of the emotional realm of the family</a:t>
            </a:r>
            <a:endParaRPr lang="en-US" sz="2400" b="1" dirty="0"/>
          </a:p>
          <a:p>
            <a:pPr lvl="1" eaLnBrk="1" hangingPunct="1">
              <a:spcBef>
                <a:spcPts val="0"/>
              </a:spcBef>
            </a:pPr>
            <a:endParaRPr lang="en-US" sz="1600" dirty="0"/>
          </a:p>
          <a:p>
            <a:pPr lvl="1" eaLnBrk="1" hangingPunct="1">
              <a:spcBef>
                <a:spcPts val="0"/>
              </a:spcBef>
            </a:pPr>
            <a:r>
              <a:rPr lang="en-US" sz="2400" dirty="0"/>
              <a:t>The mother usually </a:t>
            </a:r>
            <a:r>
              <a:rPr lang="en-US" b="1" dirty="0"/>
              <a:t>manages the family </a:t>
            </a:r>
            <a:r>
              <a:rPr lang="en-US" sz="2400" dirty="0"/>
              <a:t>in a </a:t>
            </a:r>
            <a:r>
              <a:rPr lang="en-US" b="1" dirty="0"/>
              <a:t>subtle</a:t>
            </a:r>
            <a:r>
              <a:rPr lang="en-US" sz="2400" dirty="0"/>
              <a:t>, almost imperceptible way</a:t>
            </a:r>
          </a:p>
          <a:p>
            <a:pPr lvl="1" eaLnBrk="1" hangingPunct="1">
              <a:spcBef>
                <a:spcPts val="0"/>
              </a:spcBef>
            </a:pPr>
            <a:endParaRPr lang="en-US" sz="800" dirty="0"/>
          </a:p>
          <a:p>
            <a:pPr lvl="2" eaLnBrk="1" hangingPunct="1">
              <a:spcBef>
                <a:spcPts val="0"/>
              </a:spcBef>
            </a:pPr>
            <a:r>
              <a:rPr lang="en-US" sz="2000" dirty="0"/>
              <a:t>She soothes the father’s feelings while avoiding open conflicts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2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2451" name="Rectangle 3"/>
          <p:cNvSpPr>
            <a:spLocks noGrp="1" noChangeArrowheads="1"/>
          </p:cNvSpPr>
          <p:nvPr>
            <p:ph type="body" idx="1"/>
          </p:nvPr>
        </p:nvSpPr>
        <p:spPr>
          <a:xfrm>
            <a:off x="914400" y="1600200"/>
            <a:ext cx="7315200" cy="2800767"/>
          </a:xfrm>
        </p:spPr>
        <p:txBody>
          <a:bodyPr/>
          <a:lstStyle/>
          <a:p>
            <a:pPr marL="0" indent="0" algn="ctr" eaLnBrk="1" hangingPunct="1">
              <a:spcBef>
                <a:spcPts val="0"/>
              </a:spcBef>
              <a:buNone/>
            </a:pPr>
            <a:r>
              <a:rPr lang="en-US" sz="2800" b="1" dirty="0">
                <a:solidFill>
                  <a:schemeClr val="accent1"/>
                </a:solidFill>
              </a:rPr>
              <a:t>“The Italian father may be the head of the family, </a:t>
            </a:r>
          </a:p>
          <a:p>
            <a:pPr marL="0" indent="0" algn="ctr" eaLnBrk="1" hangingPunct="1">
              <a:spcBef>
                <a:spcPts val="0"/>
              </a:spcBef>
              <a:buNone/>
            </a:pPr>
            <a:r>
              <a:rPr lang="en-US" sz="2800" b="1" dirty="0">
                <a:solidFill>
                  <a:schemeClr val="accent1"/>
                </a:solidFill>
              </a:rPr>
              <a:t>but the mother is its heart.” </a:t>
            </a:r>
            <a:endParaRPr lang="en-US" b="1" dirty="0">
              <a:solidFill>
                <a:schemeClr val="accent1"/>
              </a:solidFill>
            </a:endParaRPr>
          </a:p>
          <a:p>
            <a:pPr marL="0" indent="0" algn="ctr" eaLnBrk="1" hangingPunct="1">
              <a:spcBef>
                <a:spcPts val="0"/>
              </a:spcBef>
              <a:buNone/>
            </a:pPr>
            <a:endParaRPr lang="en-US" b="1" dirty="0"/>
          </a:p>
          <a:p>
            <a:pPr marL="342900" lvl="1" indent="-342900" eaLnBrk="1" hangingPunct="1">
              <a:spcBef>
                <a:spcPts val="0"/>
              </a:spcBef>
              <a:buFontTx/>
              <a:buChar char="•"/>
            </a:pPr>
            <a:r>
              <a:rPr lang="en-US" b="1" dirty="0"/>
              <a:t>The woman of the house frequently has the last, unspoken word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type="body" idx="1"/>
          </p:nvPr>
        </p:nvSpPr>
        <p:spPr>
          <a:xfrm>
            <a:off x="914400" y="1600200"/>
            <a:ext cx="7315200" cy="4893647"/>
          </a:xfrm>
        </p:spPr>
        <p:txBody>
          <a:bodyPr/>
          <a:lstStyle/>
          <a:p>
            <a:pPr marL="0" indent="0" algn="ctr" eaLnBrk="1" hangingPunct="1">
              <a:spcBef>
                <a:spcPts val="0"/>
              </a:spcBef>
              <a:buNone/>
            </a:pPr>
            <a:r>
              <a:rPr lang="en-US" sz="2800" b="1" dirty="0"/>
              <a:t>The factors that determine the strength of the family are placed in the hands of women</a:t>
            </a:r>
          </a:p>
          <a:p>
            <a:pPr marL="0" indent="0" algn="ctr" eaLnBrk="1" hangingPunct="1">
              <a:spcBef>
                <a:spcPts val="0"/>
              </a:spcBef>
              <a:buNone/>
            </a:pPr>
            <a:endParaRPr lang="en-US" sz="1600" dirty="0"/>
          </a:p>
          <a:p>
            <a:pPr lvl="1" eaLnBrk="1" hangingPunct="1">
              <a:spcBef>
                <a:spcPts val="0"/>
              </a:spcBef>
            </a:pPr>
            <a:r>
              <a:rPr lang="en-US" dirty="0"/>
              <a:t>Wives engineer appropriate and convenient </a:t>
            </a:r>
            <a:r>
              <a:rPr lang="en-US" sz="3200" b="1" dirty="0"/>
              <a:t>marriages</a:t>
            </a:r>
            <a:endParaRPr lang="en-US" b="1" dirty="0"/>
          </a:p>
          <a:p>
            <a:pPr lvl="1" eaLnBrk="1" hangingPunct="1">
              <a:spcBef>
                <a:spcPts val="0"/>
              </a:spcBef>
            </a:pPr>
            <a:endParaRPr lang="en-US" sz="1600" dirty="0"/>
          </a:p>
          <a:p>
            <a:pPr lvl="1" eaLnBrk="1" hangingPunct="1">
              <a:spcBef>
                <a:spcPts val="0"/>
              </a:spcBef>
            </a:pPr>
            <a:r>
              <a:rPr lang="en-US" dirty="0"/>
              <a:t>Keep track of </a:t>
            </a:r>
            <a:r>
              <a:rPr lang="en-US" sz="3200" b="1" dirty="0"/>
              <a:t>distant relations</a:t>
            </a:r>
            <a:endParaRPr lang="en-US" b="1" dirty="0"/>
          </a:p>
          <a:p>
            <a:pPr lvl="1" eaLnBrk="1" hangingPunct="1">
              <a:spcBef>
                <a:spcPts val="0"/>
              </a:spcBef>
            </a:pPr>
            <a:endParaRPr lang="en-US" sz="1600" dirty="0"/>
          </a:p>
          <a:p>
            <a:pPr lvl="1" eaLnBrk="1" hangingPunct="1">
              <a:spcBef>
                <a:spcPts val="0"/>
              </a:spcBef>
            </a:pPr>
            <a:r>
              <a:rPr lang="en-US" dirty="0"/>
              <a:t>See to it that everyone does the suitable thing, not for individual happiness, but for the </a:t>
            </a:r>
            <a:r>
              <a:rPr lang="en-US" sz="3200" b="1" dirty="0"/>
              <a:t>family as a whole</a:t>
            </a:r>
            <a:endParaRPr lang="en-US" b="1" dirty="0"/>
          </a:p>
        </p:txBody>
      </p:sp>
      <p:sp>
        <p:nvSpPr>
          <p:cNvPr id="234500" name="Rectangle 10"/>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49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49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44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body" idx="1"/>
          </p:nvPr>
        </p:nvSpPr>
        <p:spPr>
          <a:xfrm>
            <a:off x="914400" y="1600200"/>
            <a:ext cx="7315200" cy="2923877"/>
          </a:xfrm>
        </p:spPr>
        <p:txBody>
          <a:bodyPr/>
          <a:lstStyle/>
          <a:p>
            <a:pPr marL="0" indent="0" algn="ctr" eaLnBrk="1" hangingPunct="1">
              <a:spcBef>
                <a:spcPts val="0"/>
              </a:spcBef>
              <a:buNone/>
            </a:pPr>
            <a:r>
              <a:rPr lang="en-US" dirty="0"/>
              <a:t>The fact that women form the predominant character of Italian life can be seen through many small signs</a:t>
            </a:r>
          </a:p>
          <a:p>
            <a:pPr eaLnBrk="1" hangingPunct="1">
              <a:spcBef>
                <a:spcPts val="0"/>
              </a:spcBef>
            </a:pPr>
            <a:endParaRPr lang="en-US" dirty="0"/>
          </a:p>
          <a:p>
            <a:pPr lvl="1" eaLnBrk="1" hangingPunct="1">
              <a:spcBef>
                <a:spcPts val="0"/>
              </a:spcBef>
            </a:pPr>
            <a:r>
              <a:rPr lang="en-US" dirty="0"/>
              <a:t>popular songs frequently highlight the role of mothers</a:t>
            </a:r>
          </a:p>
        </p:txBody>
      </p:sp>
      <p:sp>
        <p:nvSpPr>
          <p:cNvPr id="23552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42875"/>
            <a:ext cx="6448425"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3032609" y="6599014"/>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https://pageshot.net/I7kl1o0RkGZTegU5/www.bbc.com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066800"/>
            <a:ext cx="2956034" cy="428625"/>
          </a:xfrm>
          <a:prstGeom prst="rect">
            <a:avLst/>
          </a:prstGeom>
          <a:solidFill>
            <a:srgbClr val="FFFFFF"/>
          </a:solidFill>
        </p:spPr>
      </p:pic>
    </p:spTree>
    <p:extLst>
      <p:ext uri="{BB962C8B-B14F-4D97-AF65-F5344CB8AC3E}">
        <p14:creationId xmlns:p14="http://schemas.microsoft.com/office/powerpoint/2010/main" val="230016786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136517"/>
          </a:xfrm>
        </p:spPr>
        <p:txBody>
          <a:bodyPr/>
          <a:lstStyle/>
          <a:p>
            <a:pPr marL="0" indent="0" algn="ctr" eaLnBrk="1" hangingPunct="1">
              <a:lnSpc>
                <a:spcPct val="90000"/>
              </a:lnSpc>
              <a:buNone/>
            </a:pPr>
            <a:r>
              <a:rPr lang="en-US" sz="2800" b="1" dirty="0">
                <a:solidFill>
                  <a:schemeClr val="accent1"/>
                </a:solidFill>
              </a:rPr>
              <a:t>However, </a:t>
            </a:r>
          </a:p>
          <a:p>
            <a:pPr marL="0" indent="0" algn="ctr" eaLnBrk="1" hangingPunct="1">
              <a:lnSpc>
                <a:spcPct val="90000"/>
              </a:lnSpc>
              <a:buNone/>
            </a:pPr>
            <a:r>
              <a:rPr lang="en-US" b="1" dirty="0"/>
              <a:t>Italy tends to be a man’s world</a:t>
            </a:r>
          </a:p>
          <a:p>
            <a:pPr eaLnBrk="1" hangingPunct="1">
              <a:lnSpc>
                <a:spcPct val="90000"/>
              </a:lnSpc>
            </a:pPr>
            <a:endParaRPr lang="en-US" dirty="0"/>
          </a:p>
          <a:p>
            <a:pPr lvl="1" eaLnBrk="1" hangingPunct="1">
              <a:lnSpc>
                <a:spcPct val="90000"/>
              </a:lnSpc>
            </a:pPr>
            <a:r>
              <a:rPr lang="en-US" dirty="0"/>
              <a:t>About 62% of the workforce is still male</a:t>
            </a:r>
          </a:p>
          <a:p>
            <a:pPr lvl="1" eaLnBrk="1" hangingPunct="1">
              <a:lnSpc>
                <a:spcPct val="90000"/>
              </a:lnSpc>
            </a:pPr>
            <a:endParaRPr lang="en-US" sz="1600" dirty="0"/>
          </a:p>
          <a:p>
            <a:pPr lvl="1" eaLnBrk="1" hangingPunct="1">
              <a:spcBef>
                <a:spcPts val="0"/>
              </a:spcBef>
            </a:pPr>
            <a:r>
              <a:rPr lang="en-US" dirty="0">
                <a:solidFill>
                  <a:schemeClr val="accent1"/>
                </a:solidFill>
              </a:rPr>
              <a:t>Today, Italy ranks </a:t>
            </a:r>
            <a:r>
              <a:rPr lang="en-US" dirty="0"/>
              <a:t>19</a:t>
            </a:r>
            <a:r>
              <a:rPr lang="en-US" baseline="30000" dirty="0"/>
              <a:t>th</a:t>
            </a:r>
            <a:r>
              <a:rPr lang="en-US" dirty="0"/>
              <a:t> in terms of number of men per 100 women</a:t>
            </a:r>
          </a:p>
          <a:p>
            <a:pPr lvl="1" eaLnBrk="1" hangingPunct="1">
              <a:spcBef>
                <a:spcPts val="0"/>
              </a:spcBef>
            </a:pPr>
            <a:endParaRPr lang="en-US" sz="1200" dirty="0"/>
          </a:p>
          <a:p>
            <a:pPr lvl="3" eaLnBrk="1" hangingPunct="1">
              <a:spcBef>
                <a:spcPts val="0"/>
              </a:spcBef>
            </a:pPr>
            <a:r>
              <a:rPr lang="en-US" dirty="0"/>
              <a:t>94.3</a:t>
            </a:r>
          </a:p>
          <a:p>
            <a:pPr lvl="1" eaLnBrk="1" hangingPunct="1">
              <a:lnSpc>
                <a:spcPct val="90000"/>
              </a:lnSpc>
            </a:pP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54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678204"/>
          </a:xfrm>
        </p:spPr>
        <p:txBody>
          <a:bodyPr/>
          <a:lstStyle/>
          <a:p>
            <a:pPr marL="0" indent="0" algn="ctr" eaLnBrk="1" hangingPunct="1">
              <a:lnSpc>
                <a:spcPct val="90000"/>
              </a:lnSpc>
              <a:buNone/>
            </a:pPr>
            <a:r>
              <a:rPr lang="en-US" sz="2400" b="1" dirty="0">
                <a:solidFill>
                  <a:schemeClr val="accent1"/>
                </a:solidFill>
              </a:rPr>
              <a:t>However, </a:t>
            </a:r>
          </a:p>
          <a:p>
            <a:pPr marL="0" indent="0" algn="ctr" eaLnBrk="1" hangingPunct="1">
              <a:lnSpc>
                <a:spcPct val="90000"/>
              </a:lnSpc>
              <a:buNone/>
            </a:pPr>
            <a:r>
              <a:rPr lang="en-US" sz="2800" b="1" dirty="0"/>
              <a:t>Italy tends to be a man’s world</a:t>
            </a:r>
          </a:p>
          <a:p>
            <a:pPr eaLnBrk="1" hangingPunct="1">
              <a:lnSpc>
                <a:spcPct val="90000"/>
              </a:lnSpc>
            </a:pPr>
            <a:endParaRPr lang="en-US" sz="1600" dirty="0"/>
          </a:p>
          <a:p>
            <a:pPr lvl="1" eaLnBrk="1" hangingPunct="1">
              <a:lnSpc>
                <a:spcPct val="90000"/>
              </a:lnSpc>
            </a:pPr>
            <a:r>
              <a:rPr lang="en-US" dirty="0">
                <a:solidFill>
                  <a:schemeClr val="accent1"/>
                </a:solidFill>
              </a:rPr>
              <a:t>About 62% of the workforce is still male</a:t>
            </a:r>
          </a:p>
          <a:p>
            <a:pPr lvl="1" eaLnBrk="1" hangingPunct="1">
              <a:lnSpc>
                <a:spcPct val="90000"/>
              </a:lnSpc>
            </a:pPr>
            <a:endParaRPr lang="en-US" sz="1600" dirty="0"/>
          </a:p>
          <a:p>
            <a:pPr lvl="1" eaLnBrk="1" hangingPunct="1">
              <a:lnSpc>
                <a:spcPct val="90000"/>
              </a:lnSpc>
            </a:pPr>
            <a:r>
              <a:rPr lang="en-US" dirty="0">
                <a:solidFill>
                  <a:schemeClr val="accent1"/>
                </a:solidFill>
              </a:rPr>
              <a:t>When a child is born, </a:t>
            </a:r>
            <a:r>
              <a:rPr lang="en-US" dirty="0"/>
              <a:t>the proud parents tie a blue ribbon to the door for a son, but only sometimes do not-quite-so-proud parents of a girl put out a pink ribbon</a:t>
            </a:r>
          </a:p>
          <a:p>
            <a:pPr lvl="2" eaLnBrk="1" hangingPunct="1">
              <a:lnSpc>
                <a:spcPct val="90000"/>
              </a:lnSpc>
            </a:pPr>
            <a:r>
              <a:rPr lang="en-US" dirty="0"/>
              <a:t>similar to the way Baptisms are handled in </a:t>
            </a:r>
            <a:r>
              <a:rPr lang="en-US" dirty="0" err="1"/>
              <a:t>Kypseli</a:t>
            </a:r>
            <a:r>
              <a:rPr lang="en-US" dirty="0"/>
              <a:t>, on the island of Santorini, Greece</a:t>
            </a:r>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585871"/>
          </a:xfrm>
        </p:spPr>
        <p:txBody>
          <a:bodyPr/>
          <a:lstStyle/>
          <a:p>
            <a:pPr marL="0" indent="0" algn="ctr" eaLnBrk="1" hangingPunct="1">
              <a:spcBef>
                <a:spcPts val="0"/>
              </a:spcBef>
              <a:buNone/>
            </a:pPr>
            <a:r>
              <a:rPr lang="en-US" sz="2400" b="1" dirty="0">
                <a:solidFill>
                  <a:schemeClr val="accent1"/>
                </a:solidFill>
              </a:rPr>
              <a:t>However, </a:t>
            </a:r>
          </a:p>
          <a:p>
            <a:pPr marL="0" indent="0" algn="ctr" eaLnBrk="1" hangingPunct="1">
              <a:spcBef>
                <a:spcPts val="0"/>
              </a:spcBef>
              <a:buNone/>
            </a:pPr>
            <a:r>
              <a:rPr lang="en-US" sz="2800" b="1" dirty="0">
                <a:solidFill>
                  <a:schemeClr val="accent1"/>
                </a:solidFill>
              </a:rPr>
              <a:t>Italy tends to be a man’s world</a:t>
            </a:r>
          </a:p>
          <a:p>
            <a:pPr eaLnBrk="1" hangingPunct="1">
              <a:spcBef>
                <a:spcPts val="0"/>
              </a:spcBef>
            </a:pPr>
            <a:endParaRPr lang="en-US" sz="1600" dirty="0"/>
          </a:p>
          <a:p>
            <a:pPr marL="0" indent="0" algn="ctr" eaLnBrk="1" hangingPunct="1">
              <a:spcBef>
                <a:spcPts val="0"/>
              </a:spcBef>
              <a:buNone/>
            </a:pPr>
            <a:r>
              <a:rPr lang="en-US" dirty="0"/>
              <a:t>The principle of male superiority is enforced less strictly in the north than in the south</a:t>
            </a:r>
          </a:p>
          <a:p>
            <a:pPr eaLnBrk="1" hangingPunct="1">
              <a:spcBef>
                <a:spcPts val="0"/>
              </a:spcBef>
            </a:pPr>
            <a:endParaRPr lang="en-US" sz="1600" dirty="0"/>
          </a:p>
          <a:p>
            <a:pPr lvl="1" eaLnBrk="1" hangingPunct="1">
              <a:spcBef>
                <a:spcPts val="0"/>
              </a:spcBef>
            </a:pPr>
            <a:r>
              <a:rPr lang="en-US" dirty="0"/>
              <a:t>For e.g., in some Sicilian villages, unmarried women are supposed to sit indoors during the day when </a:t>
            </a:r>
            <a:r>
              <a:rPr lang="en-US" dirty="0" err="1"/>
              <a:t>unchaperoned</a:t>
            </a: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olidFill>
                  <a:schemeClr val="accent1">
                    <a:lumMod val="90000"/>
                  </a:schemeClr>
                </a:solidFill>
                <a:latin typeface="Verdana" pitchFamily="34" charset="0"/>
              </a:rPr>
              <a:t> Cultural Metaphors</a:t>
            </a:r>
          </a:p>
        </p:txBody>
      </p:sp>
      <p:sp>
        <p:nvSpPr>
          <p:cNvPr id="28675" name="Rectangle 3"/>
          <p:cNvSpPr>
            <a:spLocks noGrp="1" noChangeArrowheads="1"/>
          </p:cNvSpPr>
          <p:nvPr>
            <p:ph type="body" idx="1"/>
          </p:nvPr>
        </p:nvSpPr>
        <p:spPr>
          <a:xfrm>
            <a:off x="914400" y="2667000"/>
            <a:ext cx="7315200" cy="3342453"/>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regions, and subcultures 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Tree>
    <p:extLst>
      <p:ext uri="{BB962C8B-B14F-4D97-AF65-F5344CB8AC3E}">
        <p14:creationId xmlns:p14="http://schemas.microsoft.com/office/powerpoint/2010/main" val="3114177701"/>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11656" y="443552"/>
            <a:ext cx="5715000" cy="5715000"/>
          </a:xfrm>
          <a:prstGeom prst="rect">
            <a:avLst/>
          </a:prstGeom>
          <a:noFill/>
          <a:ln w="9525">
            <a:noFill/>
            <a:miter lim="800000"/>
            <a:headEnd/>
            <a:tailEnd/>
          </a:ln>
        </p:spPr>
      </p:pic>
    </p:spTree>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11656" y="443552"/>
            <a:ext cx="5715000" cy="5715000"/>
          </a:xfrm>
          <a:prstGeom prst="rect">
            <a:avLst/>
          </a:prstGeom>
          <a:noFill/>
          <a:ln w="9525">
            <a:noFill/>
            <a:miter lim="800000"/>
            <a:headEnd/>
            <a:tailEnd/>
          </a:ln>
        </p:spPr>
      </p:pic>
      <p:sp>
        <p:nvSpPr>
          <p:cNvPr id="5" name="Rectangle 4"/>
          <p:cNvSpPr/>
          <p:nvPr/>
        </p:nvSpPr>
        <p:spPr>
          <a:xfrm>
            <a:off x="990600" y="457200"/>
            <a:ext cx="7315200" cy="6248400"/>
          </a:xfrm>
          <a:prstGeom prst="rect">
            <a:avLst/>
          </a:prstGeom>
          <a:solidFill>
            <a:schemeClr val="bg1">
              <a:alpha val="75000"/>
            </a:schemeClr>
          </a:solidFill>
        </p:spPr>
        <p:txBody>
          <a:bodyPr>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Divorce Italian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Style is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a comedy milestone. . . .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movie also marked a breakthrough for foreign film in America, winning popular as well art-house success, Academy Award nominations for director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Pietro</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Germi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and star Marcello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Mastroianni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and--the first of only a few foreign-language films to do so--the Oscar itself for Original Screenplay.” </a:t>
            </a:r>
            <a:r>
              <a:rPr kumimoji="0" lang="en-US" sz="1600" b="0" i="1" u="none" strike="noStrike" kern="1200" cap="none" spc="0" normalizeH="0" baseline="0" noProof="0" dirty="0">
                <a:ln>
                  <a:noFill/>
                </a:ln>
                <a:solidFill>
                  <a:srgbClr val="000000"/>
                </a:solidFill>
                <a:effectLst/>
                <a:uLnTx/>
                <a:uFillTx/>
                <a:latin typeface="Verdana" pitchFamily="34" charset="0"/>
                <a:ea typeface="+mn-ea"/>
                <a:cs typeface="+mn-cs"/>
              </a:rPr>
              <a:t>-- Richard T. Jameson</a:t>
            </a:r>
            <a:endPar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p:cNvSpPr>
            <a:spLocks noGrp="1" noChangeArrowheads="1"/>
          </p:cNvSpPr>
          <p:nvPr>
            <p:ph type="body" idx="1"/>
          </p:nvPr>
        </p:nvSpPr>
        <p:spPr>
          <a:xfrm>
            <a:off x="900752" y="1504415"/>
            <a:ext cx="7315200" cy="4847481"/>
          </a:xfrm>
        </p:spPr>
        <p:txBody>
          <a:bodyPr/>
          <a:lstStyle/>
          <a:p>
            <a:pPr marL="0" indent="0" algn="ctr" eaLnBrk="1" hangingPunct="1">
              <a:spcBef>
                <a:spcPts val="0"/>
              </a:spcBef>
              <a:buNone/>
            </a:pPr>
            <a:r>
              <a:rPr lang="en-US" b="1" dirty="0"/>
              <a:t>Divorce and abortion have been legalized in Italy</a:t>
            </a:r>
          </a:p>
          <a:p>
            <a:pPr eaLnBrk="1" hangingPunct="1">
              <a:spcBef>
                <a:spcPts val="0"/>
              </a:spcBef>
            </a:pPr>
            <a:endParaRPr lang="en-US" sz="900" dirty="0"/>
          </a:p>
          <a:p>
            <a:pPr lvl="1" eaLnBrk="1" hangingPunct="1">
              <a:spcBef>
                <a:spcPts val="0"/>
              </a:spcBef>
            </a:pPr>
            <a:r>
              <a:rPr lang="en-US" sz="2000" dirty="0"/>
              <a:t>Legal abortion symbolizes the loosening of individual morals and the breaking of the hold of the Catholic Church over the family</a:t>
            </a:r>
          </a:p>
          <a:p>
            <a:pPr lvl="1" eaLnBrk="1" hangingPunct="1">
              <a:spcBef>
                <a:spcPts val="0"/>
              </a:spcBef>
            </a:pPr>
            <a:endParaRPr lang="en-US" sz="1200" dirty="0"/>
          </a:p>
          <a:p>
            <a:pPr lvl="2" eaLnBrk="1" hangingPunct="1">
              <a:spcBef>
                <a:spcPts val="0"/>
              </a:spcBef>
            </a:pPr>
            <a:r>
              <a:rPr lang="en-US" sz="1800" dirty="0"/>
              <a:t>In </a:t>
            </a:r>
            <a:r>
              <a:rPr lang="en-US" sz="2000" b="1" dirty="0"/>
              <a:t>1974</a:t>
            </a:r>
            <a:r>
              <a:rPr lang="en-US" sz="2000" dirty="0"/>
              <a:t> </a:t>
            </a:r>
            <a:r>
              <a:rPr lang="en-US" sz="1800" dirty="0"/>
              <a:t>civil divorce became legal, but it seems to be </a:t>
            </a:r>
            <a:r>
              <a:rPr lang="en-US" sz="2000" b="1" dirty="0"/>
              <a:t>more a symbol of social independence </a:t>
            </a:r>
            <a:r>
              <a:rPr lang="en-US" sz="1800" dirty="0"/>
              <a:t>than anything else</a:t>
            </a:r>
          </a:p>
          <a:p>
            <a:pPr lvl="2" eaLnBrk="1" hangingPunct="1">
              <a:spcBef>
                <a:spcPts val="0"/>
              </a:spcBef>
            </a:pPr>
            <a:endParaRPr lang="en-US" sz="900" dirty="0"/>
          </a:p>
          <a:p>
            <a:pPr lvl="3" eaLnBrk="1" hangingPunct="1">
              <a:spcBef>
                <a:spcPts val="0"/>
              </a:spcBef>
            </a:pPr>
            <a:r>
              <a:rPr lang="en-US" sz="1600" dirty="0"/>
              <a:t>Not many marriages have actually ended in divorce</a:t>
            </a:r>
          </a:p>
          <a:p>
            <a:pPr lvl="3" eaLnBrk="1" hangingPunct="1">
              <a:spcBef>
                <a:spcPts val="0"/>
              </a:spcBef>
            </a:pPr>
            <a:r>
              <a:rPr lang="en-US" sz="1600" dirty="0"/>
              <a:t>There are only 0.6 divorces per 1,000 population</a:t>
            </a:r>
          </a:p>
          <a:p>
            <a:pPr lvl="4" eaLnBrk="1" hangingPunct="1">
              <a:spcBef>
                <a:spcPts val="0"/>
              </a:spcBef>
            </a:pPr>
            <a:r>
              <a:rPr lang="en-US" sz="1600" dirty="0"/>
              <a:t>In the U.S.A. there are 4.5 /1000</a:t>
            </a:r>
          </a:p>
          <a:p>
            <a:pPr lvl="4" eaLnBrk="1" hangingPunct="1">
              <a:spcBef>
                <a:spcPts val="0"/>
              </a:spcBef>
            </a:pPr>
            <a:endParaRPr lang="en-US" sz="700" dirty="0"/>
          </a:p>
          <a:p>
            <a:pPr lvl="2" eaLnBrk="1" hangingPunct="1">
              <a:spcBef>
                <a:spcPts val="0"/>
              </a:spcBef>
            </a:pPr>
            <a:r>
              <a:rPr lang="en-US" sz="1800" dirty="0"/>
              <a:t>The number of </a:t>
            </a:r>
            <a:r>
              <a:rPr lang="en-US" b="1" dirty="0"/>
              <a:t>separated couples</a:t>
            </a:r>
            <a:r>
              <a:rPr lang="en-US" sz="1800" dirty="0"/>
              <a:t>, however, has increased significantly</a:t>
            </a:r>
          </a:p>
        </p:txBody>
      </p:sp>
      <p:sp>
        <p:nvSpPr>
          <p:cNvPr id="23859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3"/>
          <p:cNvSpPr>
            <a:spLocks noGrp="1" noChangeArrowheads="1"/>
          </p:cNvSpPr>
          <p:nvPr>
            <p:ph type="body" idx="1"/>
          </p:nvPr>
        </p:nvSpPr>
        <p:spPr>
          <a:xfrm>
            <a:off x="609600" y="2219504"/>
            <a:ext cx="8001000" cy="3724096"/>
          </a:xfrm>
        </p:spPr>
        <p:txBody>
          <a:bodyPr/>
          <a:lstStyle/>
          <a:p>
            <a:pPr marL="0" indent="0" algn="ctr" eaLnBrk="1" hangingPunct="1">
              <a:spcBef>
                <a:spcPts val="0"/>
              </a:spcBef>
              <a:buNone/>
            </a:pPr>
            <a:r>
              <a:rPr lang="en-US" sz="2400" dirty="0"/>
              <a:t>Many Italians view divorce as unacceptable </a:t>
            </a:r>
          </a:p>
          <a:p>
            <a:pPr marL="0" indent="0" algn="ctr" eaLnBrk="1" hangingPunct="1">
              <a:spcBef>
                <a:spcPts val="0"/>
              </a:spcBef>
              <a:buNone/>
            </a:pPr>
            <a:r>
              <a:rPr lang="en-US" b="1" dirty="0"/>
              <a:t>because it chips away at the foundation of the family and entire clans</a:t>
            </a:r>
          </a:p>
          <a:p>
            <a:pPr eaLnBrk="1" hangingPunct="1">
              <a:spcBef>
                <a:spcPts val="0"/>
              </a:spcBef>
            </a:pPr>
            <a:endParaRPr lang="en-US" sz="1800" dirty="0"/>
          </a:p>
          <a:p>
            <a:pPr lvl="1" eaLnBrk="1" hangingPunct="1">
              <a:spcBef>
                <a:spcPts val="0"/>
              </a:spcBef>
            </a:pPr>
            <a:r>
              <a:rPr lang="en-US" sz="2400" dirty="0"/>
              <a:t>Others argue that it has not increased in popularity due to the fact that, </a:t>
            </a:r>
            <a:r>
              <a:rPr lang="en-US" sz="2400" b="1" dirty="0"/>
              <a:t>without a husband, most women would be in dire financial straits</a:t>
            </a:r>
          </a:p>
          <a:p>
            <a:pPr lvl="1" eaLnBrk="1" hangingPunct="1">
              <a:spcBef>
                <a:spcPts val="0"/>
              </a:spcBef>
            </a:pPr>
            <a:endParaRPr lang="en-US" sz="1600" dirty="0"/>
          </a:p>
          <a:p>
            <a:pPr lvl="2" eaLnBrk="1" hangingPunct="1">
              <a:spcBef>
                <a:spcPts val="0"/>
              </a:spcBef>
            </a:pPr>
            <a:r>
              <a:rPr lang="en-US" b="1" dirty="0"/>
              <a:t>This argument is losing merit </a:t>
            </a:r>
            <a:r>
              <a:rPr lang="en-US" sz="2000" dirty="0"/>
              <a:t>as industrialization ushers women into the workforce</a:t>
            </a:r>
          </a:p>
        </p:txBody>
      </p:sp>
      <p:sp>
        <p:nvSpPr>
          <p:cNvPr id="23962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3"/>
          <p:cNvSpPr>
            <a:spLocks noGrp="1" noChangeArrowheads="1"/>
          </p:cNvSpPr>
          <p:nvPr>
            <p:ph type="body" idx="1"/>
          </p:nvPr>
        </p:nvSpPr>
        <p:spPr>
          <a:xfrm>
            <a:off x="914400" y="1995887"/>
            <a:ext cx="7315200" cy="3539430"/>
          </a:xfrm>
        </p:spPr>
        <p:txBody>
          <a:bodyPr/>
          <a:lstStyle/>
          <a:p>
            <a:pPr eaLnBrk="1" hangingPunct="1">
              <a:spcBef>
                <a:spcPts val="0"/>
              </a:spcBef>
            </a:pPr>
            <a:endParaRPr lang="en-US" dirty="0"/>
          </a:p>
          <a:p>
            <a:pPr eaLnBrk="1" hangingPunct="1">
              <a:spcBef>
                <a:spcPts val="0"/>
              </a:spcBef>
            </a:pPr>
            <a:endParaRPr lang="en-US" dirty="0"/>
          </a:p>
          <a:p>
            <a:pPr marL="0" indent="0" algn="ctr" eaLnBrk="1" hangingPunct="1">
              <a:spcBef>
                <a:spcPts val="0"/>
              </a:spcBef>
              <a:buNone/>
            </a:pPr>
            <a:r>
              <a:rPr lang="en-US" dirty="0"/>
              <a:t>Divorce is still viewed seriously</a:t>
            </a:r>
          </a:p>
          <a:p>
            <a:pPr eaLnBrk="1" hangingPunct="1">
              <a:spcBef>
                <a:spcPts val="0"/>
              </a:spcBef>
            </a:pPr>
            <a:endParaRPr lang="en-US" sz="1600" dirty="0"/>
          </a:p>
          <a:p>
            <a:pPr lvl="1" eaLnBrk="1" hangingPunct="1">
              <a:spcBef>
                <a:spcPts val="0"/>
              </a:spcBef>
            </a:pPr>
            <a:r>
              <a:rPr lang="en-US" dirty="0"/>
              <a:t>If a man leaves his wife, it is not uncommon for the ex-wife to move in with the husband’s family, while he is ostracized</a:t>
            </a:r>
          </a:p>
        </p:txBody>
      </p:sp>
      <p:sp>
        <p:nvSpPr>
          <p:cNvPr id="24064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451370" y="6551842"/>
            <a:ext cx="223490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http://en.wikipedia.org/wiki/Papparazzi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2456558" y="442452"/>
            <a:ext cx="4190050" cy="5715000"/>
          </a:xfrm>
          <a:prstGeom prst="rect">
            <a:avLst/>
          </a:prstGeom>
          <a:noFill/>
          <a:ln w="9525">
            <a:noFill/>
            <a:miter lim="800000"/>
            <a:headEnd/>
            <a:tailEnd/>
          </a:ln>
        </p:spPr>
      </p:pic>
      <p:sp>
        <p:nvSpPr>
          <p:cNvPr id="6" name="Rectangle 5"/>
          <p:cNvSpPr/>
          <p:nvPr/>
        </p:nvSpPr>
        <p:spPr>
          <a:xfrm>
            <a:off x="914400" y="3717429"/>
            <a:ext cx="7315200" cy="1754326"/>
          </a:xfrm>
          <a:prstGeom prst="rect">
            <a:avLst/>
          </a:prstGeom>
          <a:solidFill>
            <a:srgbClr val="FFFFFF"/>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Family Meal</a:t>
            </a:r>
            <a:b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Chef and author Gabrielle Hamilton follows her stomach (and heart) back to her Italian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[ex-]</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mother-in-law.</a:t>
            </a:r>
          </a:p>
        </p:txBody>
      </p:sp>
      <p:sp>
        <p:nvSpPr>
          <p:cNvPr id="7" name="Rectangle 6"/>
          <p:cNvSpPr/>
          <p:nvPr/>
        </p:nvSpPr>
        <p:spPr>
          <a:xfrm>
            <a:off x="3116038" y="5528846"/>
            <a:ext cx="130356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May 2011</a:t>
            </a:r>
            <a:endParaRPr kumimoji="0" lang="en-US" sz="1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p:cNvSpPr>
            <a:spLocks noGrp="1" noChangeArrowheads="1"/>
          </p:cNvSpPr>
          <p:nvPr>
            <p:ph type="body" idx="1"/>
          </p:nvPr>
        </p:nvSpPr>
        <p:spPr>
          <a:xfrm>
            <a:off x="914400" y="1600200"/>
            <a:ext cx="7315200" cy="4173450"/>
          </a:xfrm>
        </p:spPr>
        <p:txBody>
          <a:bodyPr/>
          <a:lstStyle/>
          <a:p>
            <a:pPr eaLnBrk="1" hangingPunct="1">
              <a:lnSpc>
                <a:spcPct val="90000"/>
              </a:lnSpc>
            </a:pPr>
            <a:endParaRPr lang="en-US" dirty="0"/>
          </a:p>
          <a:p>
            <a:pPr marL="0" indent="0" algn="ctr" eaLnBrk="1" hangingPunct="1">
              <a:lnSpc>
                <a:spcPct val="90000"/>
              </a:lnSpc>
              <a:buNone/>
            </a:pPr>
            <a:r>
              <a:rPr lang="en-US" dirty="0"/>
              <a:t>The family frequently extracts everyone’s first loyalty</a:t>
            </a:r>
          </a:p>
          <a:p>
            <a:pPr eaLnBrk="1" hangingPunct="1">
              <a:lnSpc>
                <a:spcPct val="90000"/>
              </a:lnSpc>
            </a:pPr>
            <a:endParaRPr lang="en-US" sz="1600" dirty="0"/>
          </a:p>
          <a:p>
            <a:pPr lvl="1" eaLnBrk="1" hangingPunct="1">
              <a:lnSpc>
                <a:spcPct val="90000"/>
              </a:lnSpc>
            </a:pPr>
            <a:r>
              <a:rPr lang="en-US" dirty="0"/>
              <a:t>Italians raise their children to mutually supportive and contribute to the family</a:t>
            </a:r>
          </a:p>
          <a:p>
            <a:pPr lvl="1" eaLnBrk="1" hangingPunct="1">
              <a:lnSpc>
                <a:spcPct val="90000"/>
              </a:lnSpc>
            </a:pPr>
            <a:endParaRPr lang="en-US" sz="1600" dirty="0"/>
          </a:p>
          <a:p>
            <a:pPr lvl="1" eaLnBrk="1" hangingPunct="1">
              <a:lnSpc>
                <a:spcPct val="90000"/>
              </a:lnSpc>
            </a:pPr>
            <a:r>
              <a:rPr lang="en-US" dirty="0">
                <a:solidFill>
                  <a:schemeClr val="accent1">
                    <a:lumMod val="90000"/>
                  </a:schemeClr>
                </a:solidFill>
              </a:rPr>
              <a:t>Separation from the family is generally not desired, expected, or accepted easily</a:t>
            </a:r>
          </a:p>
        </p:txBody>
      </p:sp>
      <p:sp>
        <p:nvSpPr>
          <p:cNvPr id="24166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p:cNvSpPr>
            <a:spLocks noGrp="1" noChangeArrowheads="1"/>
          </p:cNvSpPr>
          <p:nvPr>
            <p:ph type="body" idx="1"/>
          </p:nvPr>
        </p:nvSpPr>
        <p:spPr>
          <a:xfrm>
            <a:off x="914400" y="1600200"/>
            <a:ext cx="7315200" cy="4351961"/>
          </a:xfrm>
        </p:spPr>
        <p:txBody>
          <a:bodyPr/>
          <a:lstStyle/>
          <a:p>
            <a:pPr eaLnBrk="1" hangingPunct="1">
              <a:lnSpc>
                <a:spcPct val="90000"/>
              </a:lnSpc>
            </a:pPr>
            <a:endParaRPr lang="en-US" dirty="0"/>
          </a:p>
          <a:p>
            <a:pPr marL="0" indent="0" algn="ctr" eaLnBrk="1" hangingPunct="1">
              <a:lnSpc>
                <a:spcPct val="90000"/>
              </a:lnSpc>
              <a:buNone/>
            </a:pPr>
            <a:r>
              <a:rPr lang="en-US" dirty="0">
                <a:solidFill>
                  <a:schemeClr val="accent1"/>
                </a:solidFill>
              </a:rPr>
              <a:t>The family frequently extracts everyone’s first loyalty</a:t>
            </a:r>
          </a:p>
          <a:p>
            <a:pPr eaLnBrk="1" hangingPunct="1">
              <a:lnSpc>
                <a:spcPct val="90000"/>
              </a:lnSpc>
            </a:pPr>
            <a:endParaRPr lang="en-US" sz="1600" dirty="0">
              <a:solidFill>
                <a:schemeClr val="accent1"/>
              </a:solidFill>
            </a:endParaRPr>
          </a:p>
          <a:p>
            <a:pPr lvl="1" eaLnBrk="1" hangingPunct="1">
              <a:lnSpc>
                <a:spcPct val="90000"/>
              </a:lnSpc>
            </a:pPr>
            <a:r>
              <a:rPr lang="en-US" dirty="0">
                <a:solidFill>
                  <a:schemeClr val="accent1"/>
                </a:solidFill>
              </a:rPr>
              <a:t>Italians raise their children to mutually supportive and contribute to the family</a:t>
            </a:r>
          </a:p>
          <a:p>
            <a:pPr lvl="1" eaLnBrk="1" hangingPunct="1">
              <a:lnSpc>
                <a:spcPct val="90000"/>
              </a:lnSpc>
            </a:pPr>
            <a:endParaRPr lang="en-US" sz="1600" dirty="0"/>
          </a:p>
          <a:p>
            <a:pPr lvl="1" eaLnBrk="1" hangingPunct="1">
              <a:lnSpc>
                <a:spcPct val="90000"/>
              </a:lnSpc>
            </a:pPr>
            <a:r>
              <a:rPr lang="en-US" sz="3200" b="1" dirty="0"/>
              <a:t>Separation from the family is generally not desired, expected, or accepted easily</a:t>
            </a:r>
          </a:p>
        </p:txBody>
      </p:sp>
      <p:sp>
        <p:nvSpPr>
          <p:cNvPr id="24166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
          <p:cNvSpPr>
            <a:spLocks noGrp="1" noChangeArrowheads="1"/>
          </p:cNvSpPr>
          <p:nvPr>
            <p:ph type="body" idx="1"/>
          </p:nvPr>
        </p:nvSpPr>
        <p:spPr>
          <a:xfrm>
            <a:off x="914400" y="2812118"/>
            <a:ext cx="7315200" cy="2217082"/>
          </a:xfrm>
        </p:spPr>
        <p:txBody>
          <a:bodyPr/>
          <a:lstStyle/>
          <a:p>
            <a:pPr marL="0" indent="0" algn="ctr" eaLnBrk="1" hangingPunct="1">
              <a:lnSpc>
                <a:spcPct val="150000"/>
              </a:lnSpc>
              <a:spcBef>
                <a:spcPts val="0"/>
              </a:spcBef>
              <a:buNone/>
            </a:pPr>
            <a:r>
              <a:rPr lang="en-US" b="1" dirty="0"/>
              <a:t>Things that create conflict </a:t>
            </a:r>
          </a:p>
          <a:p>
            <a:pPr marL="0" indent="0" algn="ctr" eaLnBrk="1" hangingPunct="1">
              <a:lnSpc>
                <a:spcPct val="150000"/>
              </a:lnSpc>
              <a:spcBef>
                <a:spcPts val="0"/>
              </a:spcBef>
              <a:buNone/>
            </a:pPr>
            <a:r>
              <a:rPr lang="en-US" b="1" dirty="0"/>
              <a:t>in Italian families may be sources of celebration in other cultures . . .</a:t>
            </a:r>
            <a:endParaRPr lang="en-US" sz="1400" b="1" dirty="0"/>
          </a:p>
        </p:txBody>
      </p:sp>
      <p:sp>
        <p:nvSpPr>
          <p:cNvPr id="24269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a:xfrm>
            <a:off x="838200" y="2057400"/>
            <a:ext cx="7467600" cy="4154984"/>
          </a:xfrm>
        </p:spPr>
        <p:txBody>
          <a:bodyPr/>
          <a:lstStyle/>
          <a:p>
            <a:pPr marL="0" indent="0" algn="ctr" eaLnBrk="1" hangingPunct="1">
              <a:spcBef>
                <a:spcPts val="0"/>
              </a:spcBef>
              <a:buNone/>
            </a:pPr>
            <a:r>
              <a:rPr lang="en-US" b="1" dirty="0"/>
              <a:t>Some normally joyful events that may cause “operatic sadness” are . . .</a:t>
            </a:r>
          </a:p>
          <a:p>
            <a:pPr eaLnBrk="1" hangingPunct="1">
              <a:spcBef>
                <a:spcPts val="0"/>
              </a:spcBef>
            </a:pPr>
            <a:endParaRPr lang="en-US" sz="2800" dirty="0"/>
          </a:p>
          <a:p>
            <a:pPr lvl="1" eaLnBrk="1" hangingPunct="1">
              <a:spcBef>
                <a:spcPts val="0"/>
              </a:spcBef>
            </a:pPr>
            <a:r>
              <a:rPr lang="en-US" dirty="0"/>
              <a:t>A </a:t>
            </a:r>
            <a:r>
              <a:rPr lang="en-US" b="1" dirty="0"/>
              <a:t>job promotion </a:t>
            </a:r>
            <a:r>
              <a:rPr lang="en-US" dirty="0"/>
              <a:t>that necessitates moving away from the family</a:t>
            </a:r>
          </a:p>
          <a:p>
            <a:pPr lvl="1" eaLnBrk="1" hangingPunct="1">
              <a:spcBef>
                <a:spcPts val="0"/>
              </a:spcBef>
            </a:pPr>
            <a:endParaRPr lang="en-US" sz="1600" dirty="0"/>
          </a:p>
          <a:p>
            <a:pPr lvl="1" eaLnBrk="1" hangingPunct="1">
              <a:spcBef>
                <a:spcPts val="0"/>
              </a:spcBef>
            </a:pPr>
            <a:r>
              <a:rPr lang="en-US" dirty="0"/>
              <a:t>Acceptance into a </a:t>
            </a:r>
            <a:r>
              <a:rPr lang="en-US" b="1" dirty="0"/>
              <a:t>prestigious university </a:t>
            </a:r>
            <a:r>
              <a:rPr lang="en-US" dirty="0"/>
              <a:t>in a foreign land</a:t>
            </a:r>
          </a:p>
          <a:p>
            <a:pPr lvl="1" eaLnBrk="1" hangingPunct="1">
              <a:spcBef>
                <a:spcPts val="0"/>
              </a:spcBef>
            </a:pPr>
            <a:endParaRPr lang="en-US" sz="1600" dirty="0"/>
          </a:p>
          <a:p>
            <a:pPr lvl="1" eaLnBrk="1" hangingPunct="1">
              <a:spcBef>
                <a:spcPts val="0"/>
              </a:spcBef>
            </a:pPr>
            <a:r>
              <a:rPr lang="en-US" b="1" dirty="0"/>
              <a:t>Getting married </a:t>
            </a:r>
            <a:endParaRPr lang="en-US" sz="2000" b="1" dirty="0"/>
          </a:p>
        </p:txBody>
      </p:sp>
      <p:sp>
        <p:nvSpPr>
          <p:cNvPr id="24371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
        <p:nvSpPr>
          <p:cNvPr id="4" name="Rectangle 3"/>
          <p:cNvSpPr/>
          <p:nvPr/>
        </p:nvSpPr>
        <p:spPr>
          <a:xfrm>
            <a:off x="885372" y="3276600"/>
            <a:ext cx="7391400" cy="1938992"/>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Italy is culturally divided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“North - South”</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934874"/>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a:xfrm>
            <a:off x="838200" y="2057400"/>
            <a:ext cx="7467600" cy="3662541"/>
          </a:xfrm>
        </p:spPr>
        <p:txBody>
          <a:bodyPr/>
          <a:lstStyle/>
          <a:p>
            <a:pPr marL="0" indent="0" algn="ctr" eaLnBrk="1" hangingPunct="1">
              <a:spcBef>
                <a:spcPts val="0"/>
              </a:spcBef>
              <a:buNone/>
            </a:pPr>
            <a:r>
              <a:rPr lang="en-US" b="1" dirty="0"/>
              <a:t>Some normally joyful events that may cause “operatic sadness” are . . .</a:t>
            </a:r>
          </a:p>
          <a:p>
            <a:pPr lvl="1" eaLnBrk="1" hangingPunct="1">
              <a:spcBef>
                <a:spcPts val="0"/>
              </a:spcBef>
              <a:buNone/>
            </a:pPr>
            <a:endParaRPr lang="en-US" dirty="0"/>
          </a:p>
          <a:p>
            <a:pPr lvl="1" eaLnBrk="1" hangingPunct="1">
              <a:spcBef>
                <a:spcPts val="0"/>
              </a:spcBef>
            </a:pPr>
            <a:r>
              <a:rPr lang="en-US" dirty="0"/>
              <a:t>Although these experiences may be sources of personal growth for the individual, they are likely to be experienced negatively if they weaken the collective sense of family</a:t>
            </a:r>
            <a:endParaRPr lang="en-US" sz="1400" dirty="0"/>
          </a:p>
        </p:txBody>
      </p:sp>
      <p:sp>
        <p:nvSpPr>
          <p:cNvPr id="24371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3"/>
          <p:cNvSpPr>
            <a:spLocks noGrp="1" noChangeArrowheads="1"/>
          </p:cNvSpPr>
          <p:nvPr>
            <p:ph type="body" idx="1"/>
          </p:nvPr>
        </p:nvSpPr>
        <p:spPr>
          <a:xfrm>
            <a:off x="914400" y="2252429"/>
            <a:ext cx="7315200" cy="3509743"/>
          </a:xfrm>
        </p:spPr>
        <p:txBody>
          <a:bodyPr/>
          <a:lstStyle/>
          <a:p>
            <a:pPr marL="0" indent="0" algn="ctr" eaLnBrk="1" hangingPunct="1">
              <a:lnSpc>
                <a:spcPct val="150000"/>
              </a:lnSpc>
              <a:spcBef>
                <a:spcPts val="0"/>
              </a:spcBef>
              <a:buNone/>
            </a:pPr>
            <a:r>
              <a:rPr lang="en-US" sz="2800" dirty="0"/>
              <a:t>Many Italians </a:t>
            </a:r>
          </a:p>
          <a:p>
            <a:pPr marL="0" indent="0" algn="ctr" eaLnBrk="1" hangingPunct="1">
              <a:lnSpc>
                <a:spcPct val="150000"/>
              </a:lnSpc>
              <a:spcBef>
                <a:spcPts val="0"/>
              </a:spcBef>
              <a:buNone/>
            </a:pPr>
            <a:r>
              <a:rPr lang="en-US" sz="2800" dirty="0"/>
              <a:t>view education and vocational training as </a:t>
            </a:r>
          </a:p>
          <a:p>
            <a:pPr marL="0" indent="0" algn="ctr" eaLnBrk="1" hangingPunct="1">
              <a:lnSpc>
                <a:spcPct val="150000"/>
              </a:lnSpc>
              <a:spcBef>
                <a:spcPts val="0"/>
              </a:spcBef>
              <a:buNone/>
            </a:pPr>
            <a:r>
              <a:rPr lang="en-US" b="1" dirty="0"/>
              <a:t>secondary to the security, affection, and sense of relatedness that the family has to offer</a:t>
            </a:r>
          </a:p>
        </p:txBody>
      </p:sp>
      <p:sp>
        <p:nvSpPr>
          <p:cNvPr id="24474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3"/>
          <p:cNvSpPr>
            <a:spLocks noGrp="1" noChangeArrowheads="1"/>
          </p:cNvSpPr>
          <p:nvPr>
            <p:ph type="body" idx="1"/>
          </p:nvPr>
        </p:nvSpPr>
        <p:spPr>
          <a:xfrm>
            <a:off x="914400" y="2064780"/>
            <a:ext cx="7315200" cy="4259820"/>
          </a:xfrm>
        </p:spPr>
        <p:txBody>
          <a:bodyPr/>
          <a:lstStyle/>
          <a:p>
            <a:pPr marL="0" indent="0" algn="ctr" eaLnBrk="1" hangingPunct="1">
              <a:lnSpc>
                <a:spcPct val="150000"/>
              </a:lnSpc>
              <a:spcBef>
                <a:spcPts val="0"/>
              </a:spcBef>
              <a:buNone/>
            </a:pPr>
            <a:r>
              <a:rPr lang="en-US" b="1" dirty="0"/>
              <a:t>Personal identity </a:t>
            </a:r>
          </a:p>
          <a:p>
            <a:pPr marL="0" indent="0" algn="ctr" eaLnBrk="1" hangingPunct="1">
              <a:lnSpc>
                <a:spcPct val="150000"/>
              </a:lnSpc>
              <a:spcBef>
                <a:spcPts val="0"/>
              </a:spcBef>
              <a:buNone/>
            </a:pPr>
            <a:r>
              <a:rPr lang="en-US" sz="2800" dirty="0">
                <a:solidFill>
                  <a:schemeClr val="accent1"/>
                </a:solidFill>
              </a:rPr>
              <a:t>tends to be derived</a:t>
            </a:r>
            <a:r>
              <a:rPr lang="en-US" dirty="0">
                <a:solidFill>
                  <a:schemeClr val="accent1"/>
                </a:solidFill>
              </a:rPr>
              <a:t> </a:t>
            </a:r>
          </a:p>
          <a:p>
            <a:pPr marL="0" indent="0" algn="ctr" eaLnBrk="1" hangingPunct="1">
              <a:lnSpc>
                <a:spcPct val="150000"/>
              </a:lnSpc>
              <a:spcBef>
                <a:spcPts val="0"/>
              </a:spcBef>
              <a:buNone/>
            </a:pPr>
            <a:r>
              <a:rPr lang="en-US" b="1" dirty="0"/>
              <a:t>primarily </a:t>
            </a:r>
          </a:p>
          <a:p>
            <a:pPr marL="0" indent="0" algn="ctr" eaLnBrk="1" hangingPunct="1">
              <a:lnSpc>
                <a:spcPct val="150000"/>
              </a:lnSpc>
              <a:spcBef>
                <a:spcPts val="0"/>
              </a:spcBef>
              <a:buNone/>
            </a:pPr>
            <a:r>
              <a:rPr lang="en-US" b="1" dirty="0"/>
              <a:t>from affiliation with the family</a:t>
            </a:r>
            <a:r>
              <a:rPr lang="en-US" dirty="0"/>
              <a:t>, </a:t>
            </a:r>
          </a:p>
          <a:p>
            <a:pPr marL="0" indent="0" algn="ctr" eaLnBrk="1" hangingPunct="1">
              <a:lnSpc>
                <a:spcPct val="150000"/>
              </a:lnSpc>
              <a:spcBef>
                <a:spcPts val="0"/>
              </a:spcBef>
              <a:buNone/>
            </a:pPr>
            <a:r>
              <a:rPr lang="en-US" sz="2800" dirty="0"/>
              <a:t>not from one’s occupation </a:t>
            </a:r>
          </a:p>
          <a:p>
            <a:pPr marL="0" indent="0" algn="ctr" eaLnBrk="1" hangingPunct="1">
              <a:lnSpc>
                <a:spcPct val="150000"/>
              </a:lnSpc>
              <a:spcBef>
                <a:spcPts val="0"/>
              </a:spcBef>
              <a:buNone/>
            </a:pPr>
            <a:r>
              <a:rPr lang="en-US" sz="2800" dirty="0"/>
              <a:t>or personal success</a:t>
            </a:r>
          </a:p>
        </p:txBody>
      </p:sp>
      <p:sp>
        <p:nvSpPr>
          <p:cNvPr id="24474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3"/>
          <p:cNvSpPr>
            <a:spLocks noGrp="1" noChangeArrowheads="1"/>
          </p:cNvSpPr>
          <p:nvPr>
            <p:ph type="body" idx="1"/>
          </p:nvPr>
        </p:nvSpPr>
        <p:spPr>
          <a:xfrm>
            <a:off x="900752" y="2104748"/>
            <a:ext cx="7315200" cy="3428824"/>
          </a:xfrm>
        </p:spPr>
        <p:txBody>
          <a:bodyPr/>
          <a:lstStyle/>
          <a:p>
            <a:pPr marL="0" indent="0" algn="ctr" eaLnBrk="1" hangingPunct="1">
              <a:lnSpc>
                <a:spcPct val="150000"/>
              </a:lnSpc>
              <a:spcBef>
                <a:spcPts val="0"/>
              </a:spcBef>
              <a:buNone/>
            </a:pPr>
            <a:r>
              <a:rPr lang="en-US" b="1" dirty="0"/>
              <a:t>Learning </a:t>
            </a:r>
          </a:p>
          <a:p>
            <a:pPr marL="0" indent="0" algn="ctr" eaLnBrk="1" hangingPunct="1">
              <a:lnSpc>
                <a:spcPct val="150000"/>
              </a:lnSpc>
              <a:spcBef>
                <a:spcPts val="0"/>
              </a:spcBef>
              <a:buNone/>
            </a:pPr>
            <a:r>
              <a:rPr lang="en-US" b="1" dirty="0"/>
              <a:t>is a threat to the family system </a:t>
            </a:r>
          </a:p>
          <a:p>
            <a:pPr marL="0" indent="0" algn="ctr" eaLnBrk="1" hangingPunct="1">
              <a:lnSpc>
                <a:spcPct val="150000"/>
              </a:lnSpc>
              <a:spcBef>
                <a:spcPts val="0"/>
              </a:spcBef>
              <a:buNone/>
            </a:pPr>
            <a:r>
              <a:rPr lang="en-US" sz="2800" dirty="0"/>
              <a:t>if it means that a young person will be unduly influenced by outside authorities and perhaps accept work abroad</a:t>
            </a:r>
          </a:p>
        </p:txBody>
      </p:sp>
      <p:sp>
        <p:nvSpPr>
          <p:cNvPr id="24678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1"/>
          </p:nvPr>
        </p:nvSpPr>
        <p:spPr>
          <a:xfrm>
            <a:off x="914400" y="2286000"/>
            <a:ext cx="7315200" cy="3416320"/>
          </a:xfrm>
        </p:spPr>
        <p:txBody>
          <a:bodyPr/>
          <a:lstStyle/>
          <a:p>
            <a:pPr marL="0" indent="0" algn="ctr" eaLnBrk="1" hangingPunct="1">
              <a:spcBef>
                <a:spcPts val="0"/>
              </a:spcBef>
              <a:buNone/>
            </a:pPr>
            <a:r>
              <a:rPr lang="en-US" b="1" dirty="0"/>
              <a:t>Family connections </a:t>
            </a:r>
          </a:p>
          <a:p>
            <a:pPr marL="0" indent="0" algn="ctr" eaLnBrk="1" hangingPunct="1">
              <a:spcBef>
                <a:spcPts val="0"/>
              </a:spcBef>
              <a:buNone/>
            </a:pPr>
            <a:r>
              <a:rPr lang="en-US" sz="2800" dirty="0"/>
              <a:t>are extremely important for handling problems and getting ahead</a:t>
            </a:r>
          </a:p>
          <a:p>
            <a:pPr algn="ctr" eaLnBrk="1" hangingPunct="1">
              <a:spcBef>
                <a:spcPts val="0"/>
              </a:spcBef>
            </a:pPr>
            <a:endParaRPr lang="en-US" sz="1600" dirty="0"/>
          </a:p>
          <a:p>
            <a:pPr marL="463550" lvl="1" indent="-231775" eaLnBrk="1" hangingPunct="1">
              <a:spcBef>
                <a:spcPts val="0"/>
              </a:spcBef>
            </a:pPr>
            <a:r>
              <a:rPr lang="en-US" sz="2400" dirty="0"/>
              <a:t> Italians, not wanting to work for outsiders, </a:t>
            </a:r>
          </a:p>
          <a:p>
            <a:pPr marL="463550" lvl="1" indent="-231775" eaLnBrk="1" hangingPunct="1">
              <a:spcBef>
                <a:spcPts val="0"/>
              </a:spcBef>
              <a:buNone/>
              <a:tabLst>
                <a:tab pos="463550" algn="l"/>
              </a:tabLst>
            </a:pPr>
            <a:r>
              <a:rPr lang="en-US" sz="2400" dirty="0"/>
              <a:t>	 often start their own family business</a:t>
            </a:r>
          </a:p>
          <a:p>
            <a:pPr marL="463550" lvl="1" indent="-231775" eaLnBrk="1" hangingPunct="1">
              <a:spcBef>
                <a:spcPts val="0"/>
              </a:spcBef>
              <a:buNone/>
              <a:tabLst>
                <a:tab pos="463550" algn="l"/>
              </a:tabLst>
            </a:pPr>
            <a:endParaRPr lang="en-US" sz="1600" dirty="0"/>
          </a:p>
          <a:p>
            <a:pPr marL="463550" lvl="1" indent="-231775" eaLnBrk="1" hangingPunct="1">
              <a:spcBef>
                <a:spcPts val="0"/>
              </a:spcBef>
              <a:tabLst>
                <a:tab pos="573088" algn="l"/>
              </a:tabLst>
            </a:pPr>
            <a:r>
              <a:rPr lang="en-US" sz="2400" dirty="0"/>
              <a:t>The business naturally adds to the solidarity of the family</a:t>
            </a:r>
          </a:p>
        </p:txBody>
      </p:sp>
      <p:sp>
        <p:nvSpPr>
          <p:cNvPr id="24781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1"/>
          </p:nvPr>
        </p:nvSpPr>
        <p:spPr>
          <a:xfrm>
            <a:off x="914400" y="2286000"/>
            <a:ext cx="7315200" cy="3600986"/>
          </a:xfrm>
        </p:spPr>
        <p:txBody>
          <a:bodyPr/>
          <a:lstStyle/>
          <a:p>
            <a:pPr marL="0" indent="0" algn="ctr" eaLnBrk="1" hangingPunct="1">
              <a:spcBef>
                <a:spcPts val="0"/>
              </a:spcBef>
              <a:buNone/>
            </a:pPr>
            <a:r>
              <a:rPr lang="en-US" b="1" dirty="0">
                <a:solidFill>
                  <a:schemeClr val="accent1"/>
                </a:solidFill>
              </a:rPr>
              <a:t>Family connections </a:t>
            </a:r>
          </a:p>
          <a:p>
            <a:pPr marL="0" indent="0" algn="ctr" eaLnBrk="1" hangingPunct="1">
              <a:spcBef>
                <a:spcPts val="0"/>
              </a:spcBef>
              <a:buNone/>
            </a:pPr>
            <a:r>
              <a:rPr lang="en-US" sz="2800" dirty="0">
                <a:solidFill>
                  <a:schemeClr val="accent1"/>
                </a:solidFill>
              </a:rPr>
              <a:t>are extremely important for handling problems and getting ahead</a:t>
            </a:r>
          </a:p>
          <a:p>
            <a:pPr algn="ctr" eaLnBrk="1" hangingPunct="1">
              <a:spcBef>
                <a:spcPts val="0"/>
              </a:spcBef>
            </a:pPr>
            <a:endParaRPr lang="en-US" sz="1600" dirty="0">
              <a:solidFill>
                <a:schemeClr val="accent1"/>
              </a:solidFill>
            </a:endParaRPr>
          </a:p>
          <a:p>
            <a:pPr marL="463550" lvl="1" indent="-231775" eaLnBrk="1" hangingPunct="1">
              <a:spcBef>
                <a:spcPts val="0"/>
              </a:spcBef>
            </a:pPr>
            <a:r>
              <a:rPr lang="en-US" sz="2400" dirty="0">
                <a:solidFill>
                  <a:schemeClr val="accent1"/>
                </a:solidFill>
              </a:rPr>
              <a:t> Italians, not wanting to work for outsiders, </a:t>
            </a:r>
          </a:p>
          <a:p>
            <a:pPr marL="463550" lvl="1" indent="-231775" eaLnBrk="1" hangingPunct="1">
              <a:spcBef>
                <a:spcPts val="0"/>
              </a:spcBef>
              <a:buNone/>
              <a:tabLst>
                <a:tab pos="463550" algn="l"/>
              </a:tabLst>
            </a:pPr>
            <a:r>
              <a:rPr lang="en-US" sz="2400" dirty="0">
                <a:solidFill>
                  <a:schemeClr val="accent1"/>
                </a:solidFill>
              </a:rPr>
              <a:t>	 often start </a:t>
            </a:r>
            <a:r>
              <a:rPr lang="en-US" b="1" dirty="0"/>
              <a:t>their own family business</a:t>
            </a:r>
            <a:endParaRPr lang="en-US" sz="2400" b="1" dirty="0"/>
          </a:p>
          <a:p>
            <a:pPr marL="463550" lvl="1" indent="-231775" eaLnBrk="1" hangingPunct="1">
              <a:spcBef>
                <a:spcPts val="0"/>
              </a:spcBef>
              <a:buNone/>
              <a:tabLst>
                <a:tab pos="463550" algn="l"/>
              </a:tabLst>
            </a:pPr>
            <a:endParaRPr lang="en-US" sz="1600" dirty="0"/>
          </a:p>
          <a:p>
            <a:pPr marL="463550" lvl="1" indent="-231775" eaLnBrk="1" hangingPunct="1">
              <a:spcBef>
                <a:spcPts val="0"/>
              </a:spcBef>
              <a:tabLst>
                <a:tab pos="573088" algn="l"/>
              </a:tabLst>
            </a:pPr>
            <a:r>
              <a:rPr lang="en-US" sz="2400" dirty="0"/>
              <a:t>The business </a:t>
            </a:r>
            <a:r>
              <a:rPr lang="en-US" b="1" dirty="0"/>
              <a:t>naturally adds to the solidarity of the family</a:t>
            </a:r>
            <a:endParaRPr lang="en-US" sz="2400" b="1" dirty="0"/>
          </a:p>
        </p:txBody>
      </p:sp>
      <p:sp>
        <p:nvSpPr>
          <p:cNvPr id="24781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1143000"/>
            <a:ext cx="7772400" cy="4857750"/>
          </a:xfrm>
          <a:prstGeom prst="rect">
            <a:avLst/>
          </a:prstGeom>
          <a:noFill/>
          <a:ln w="9525">
            <a:noFill/>
            <a:miter lim="800000"/>
            <a:headEnd/>
            <a:tailEnd/>
          </a:ln>
        </p:spPr>
      </p:pic>
      <p:sp>
        <p:nvSpPr>
          <p:cNvPr id="6" name="Rectangle 4"/>
          <p:cNvSpPr>
            <a:spLocks noChangeArrowheads="1"/>
          </p:cNvSpPr>
          <p:nvPr/>
        </p:nvSpPr>
        <p:spPr bwMode="auto">
          <a:xfrm>
            <a:off x="3429000" y="6483388"/>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49858" name="Rectangle 4"/>
          <p:cNvSpPr>
            <a:spLocks noChangeArrowheads="1"/>
          </p:cNvSpPr>
          <p:nvPr/>
        </p:nvSpPr>
        <p:spPr bwMode="auto">
          <a:xfrm>
            <a:off x="3426465" y="6492649"/>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49859" name="Picture 10"/>
          <p:cNvPicPr>
            <a:picLocks noChangeAspect="1" noChangeArrowheads="1"/>
          </p:cNvPicPr>
          <p:nvPr/>
        </p:nvPicPr>
        <p:blipFill>
          <a:blip r:embed="rId3" cstate="print"/>
          <a:srcRect/>
          <a:stretch>
            <a:fillRect/>
          </a:stretch>
        </p:blipFill>
        <p:spPr bwMode="auto">
          <a:xfrm>
            <a:off x="215900" y="685800"/>
            <a:ext cx="8775700" cy="5484813"/>
          </a:xfrm>
          <a:prstGeom prst="rect">
            <a:avLst/>
          </a:prstGeom>
          <a:noFill/>
          <a:ln w="9525">
            <a:noFill/>
            <a:miter lim="800000"/>
            <a:headEnd/>
            <a:tailEnd/>
          </a:ln>
        </p:spPr>
      </p:pic>
    </p:spTree>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0882" name="Rectangle 4"/>
          <p:cNvSpPr>
            <a:spLocks noChangeArrowheads="1"/>
          </p:cNvSpPr>
          <p:nvPr/>
        </p:nvSpPr>
        <p:spPr bwMode="auto">
          <a:xfrm>
            <a:off x="3440113" y="6491514"/>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50883" name="Picture 2"/>
          <p:cNvPicPr>
            <a:picLocks noChangeAspect="1" noChangeArrowheads="1"/>
          </p:cNvPicPr>
          <p:nvPr/>
        </p:nvPicPr>
        <p:blipFill>
          <a:blip r:embed="rId3" cstate="print"/>
          <a:srcRect/>
          <a:stretch>
            <a:fillRect/>
          </a:stretch>
        </p:blipFill>
        <p:spPr bwMode="auto">
          <a:xfrm>
            <a:off x="685800" y="1355680"/>
            <a:ext cx="7772400" cy="4655007"/>
          </a:xfrm>
          <a:prstGeom prst="rect">
            <a:avLst/>
          </a:prstGeom>
          <a:noFill/>
          <a:ln w="9525">
            <a:noFill/>
            <a:miter lim="800000"/>
            <a:headEnd/>
            <a:tailEnd/>
          </a:ln>
        </p:spPr>
      </p:pic>
      <p:sp>
        <p:nvSpPr>
          <p:cNvPr id="5" name="Rectangle 4"/>
          <p:cNvSpPr>
            <a:spLocks noChangeArrowheads="1"/>
          </p:cNvSpPr>
          <p:nvPr/>
        </p:nvSpPr>
        <p:spPr bwMode="auto">
          <a:xfrm>
            <a:off x="4539016" y="2922896"/>
            <a:ext cx="2743200" cy="533400"/>
          </a:xfrm>
          <a:prstGeom prst="rect">
            <a:avLst/>
          </a:prstGeom>
          <a:noFill/>
          <a:ln w="76200" algn="ctr">
            <a:solidFill>
              <a:srgbClr val="FF0000"/>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BBE0E3"/>
              </a:solidFill>
              <a:effectLst/>
              <a:uLnTx/>
              <a:uFillTx/>
              <a:latin typeface="Verdana" pitchFamily="34" charset="0"/>
              <a:ea typeface="+mn-ea"/>
              <a:cs typeface="+mn-cs"/>
            </a:endParaRPr>
          </a:p>
        </p:txBody>
      </p:sp>
      <p:sp>
        <p:nvSpPr>
          <p:cNvPr id="6" name="Rectangle 5"/>
          <p:cNvSpPr>
            <a:spLocks noChangeArrowheads="1"/>
          </p:cNvSpPr>
          <p:nvPr/>
        </p:nvSpPr>
        <p:spPr bwMode="auto">
          <a:xfrm>
            <a:off x="818864" y="4591336"/>
            <a:ext cx="7543800" cy="762000"/>
          </a:xfrm>
          <a:prstGeom prst="rect">
            <a:avLst/>
          </a:prstGeom>
          <a:noFill/>
          <a:ln w="76200" algn="ctr">
            <a:solidFill>
              <a:srgbClr val="FF0000"/>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BBE0E3"/>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253698"/>
            <a:ext cx="7315200" cy="707886"/>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in a nutshell . . .</a:t>
            </a:r>
            <a:endParaRPr lang="en-US" sz="3200" b="1" dirty="0">
              <a:latin typeface="Verdana" pitchFamily="34" charset="0"/>
            </a:endParaRPr>
          </a:p>
        </p:txBody>
      </p:sp>
    </p:spTree>
    <p:extLst>
      <p:ext uri="{BB962C8B-B14F-4D97-AF65-F5344CB8AC3E}">
        <p14:creationId xmlns:p14="http://schemas.microsoft.com/office/powerpoint/2010/main" val="1026905733"/>
      </p:ext>
    </p:extLst>
  </p:cSld>
  <p:clrMapOvr>
    <a:masterClrMapping/>
  </p:clrMapOvr>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00752" y="2955442"/>
            <a:ext cx="7315200" cy="2308324"/>
          </a:xfrm>
        </p:spPr>
        <p:txBody>
          <a:bodyPr/>
          <a:lstStyle/>
          <a:p>
            <a:pPr marL="0" indent="0" algn="ctr" eaLnBrk="1" hangingPunct="1">
              <a:spcBef>
                <a:spcPts val="0"/>
              </a:spcBef>
              <a:buNone/>
            </a:pPr>
            <a:r>
              <a:rPr lang="en-US" dirty="0"/>
              <a:t>Most Italians do not put much faith in what others say</a:t>
            </a:r>
          </a:p>
          <a:p>
            <a:pPr eaLnBrk="1" hangingPunct="1">
              <a:spcBef>
                <a:spcPts val="0"/>
              </a:spcBef>
            </a:pPr>
            <a:endParaRPr lang="en-US" sz="1600" dirty="0"/>
          </a:p>
          <a:p>
            <a:pPr lvl="1" eaLnBrk="1" hangingPunct="1">
              <a:spcBef>
                <a:spcPts val="0"/>
              </a:spcBef>
            </a:pPr>
            <a:r>
              <a:rPr lang="en-US" sz="3200" b="1" dirty="0"/>
              <a:t>Everyone is considered to be an outsider </a:t>
            </a:r>
            <a:r>
              <a:rPr lang="en-US" dirty="0"/>
              <a:t>except members of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3357027"/>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Immigrants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1131094905"/>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046357"/>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cSld>
  <p:clrMapOvr>
    <a:masterClrMapping/>
  </p:clrMapOvr>
  <p:transition/>
</p:sld>
</file>

<file path=ppt/slides/slide4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2299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p:spTree>
    <p:extLst>
      <p:ext uri="{BB962C8B-B14F-4D97-AF65-F5344CB8AC3E}">
        <p14:creationId xmlns:p14="http://schemas.microsoft.com/office/powerpoint/2010/main" val="892246290"/>
      </p:ext>
    </p:extLst>
  </p:cSld>
  <p:clrMapOvr>
    <a:masterClrMapping/>
  </p:clrMapOvr>
  <p:transition/>
</p:sld>
</file>

<file path=ppt/slides/slide4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p:spTree>
    <p:extLst>
      <p:ext uri="{BB962C8B-B14F-4D97-AF65-F5344CB8AC3E}">
        <p14:creationId xmlns:p14="http://schemas.microsoft.com/office/powerpoint/2010/main" val="1794567894"/>
      </p:ext>
    </p:extLst>
  </p:cSld>
  <p:clrMapOvr>
    <a:masterClrMapping/>
  </p:clrMapOvr>
  <p:transition/>
</p:sld>
</file>

<file path=ppt/slides/slide4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p:spTree>
    <p:extLst>
      <p:ext uri="{BB962C8B-B14F-4D97-AF65-F5344CB8AC3E}">
        <p14:creationId xmlns:p14="http://schemas.microsoft.com/office/powerpoint/2010/main" val="3959323012"/>
      </p:ext>
    </p:extLst>
  </p:cSld>
  <p:clrMapOvr>
    <a:masterClrMapping/>
  </p:clrMapOvr>
  <p:transition/>
</p:sld>
</file>

<file path=ppt/slides/slide4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p:spTree>
    <p:extLst>
      <p:ext uri="{BB962C8B-B14F-4D97-AF65-F5344CB8AC3E}">
        <p14:creationId xmlns:p14="http://schemas.microsoft.com/office/powerpoint/2010/main" val="2711031526"/>
      </p:ext>
    </p:extLst>
  </p:cSld>
  <p:clrMapOvr>
    <a:masterClrMapping/>
  </p:clrMapOvr>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Home </a:t>
            </a:r>
            <a:r>
              <a:rPr kumimoji="0" lang="en-US" sz="6000" b="1" i="0" u="none" strike="noStrike" kern="1200" cap="none" spc="0" normalizeH="0" baseline="0" noProof="0" dirty="0" err="1">
                <a:ln>
                  <a:noFill/>
                </a:ln>
                <a:solidFill>
                  <a:srgbClr val="000000"/>
                </a:solidFill>
                <a:effectLst/>
                <a:uLnTx/>
                <a:uFillTx/>
                <a:latin typeface="Verdana" pitchFamily="34" charset="0"/>
                <a:ea typeface="+mn-ea"/>
                <a:cs typeface="+mn-cs"/>
              </a:rPr>
              <a:t>Townism</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t>represent the </a:t>
            </a:r>
            <a:br>
              <a:rPr lang="en-US" sz="2400" dirty="0"/>
            </a:br>
            <a:r>
              <a:rPr lang="en-US" sz="3200" b="1" dirty="0"/>
              <a:t>regional differences </a:t>
            </a:r>
            <a:r>
              <a:rPr lang="en-US" sz="2400" dirty="0"/>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solidFill>
                  <a:schemeClr val="accent1"/>
                </a:solidFill>
              </a:rPr>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solidFill>
                  <a:schemeClr val="accent1"/>
                </a:solidFill>
              </a:rPr>
              <a:t>represent the </a:t>
            </a:r>
            <a:br>
              <a:rPr lang="en-US" sz="2400" dirty="0"/>
            </a:br>
            <a:r>
              <a:rPr lang="en-US" sz="3200" b="1" dirty="0"/>
              <a:t>regional differences </a:t>
            </a:r>
            <a:r>
              <a:rPr lang="en-US" sz="2400" dirty="0">
                <a:solidFill>
                  <a:schemeClr val="accent1"/>
                </a:solidFill>
              </a:rPr>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solidFill>
                  <a:schemeClr val="accent1"/>
                </a:solidFill>
              </a:rPr>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4154984"/>
          </a:xfrm>
        </p:spPr>
        <p:txBody>
          <a:bodyPr/>
          <a:lstStyle/>
          <a:p>
            <a:pPr marL="0" indent="0" algn="ctr" eaLnBrk="1" hangingPunct="1">
              <a:spcBef>
                <a:spcPts val="0"/>
              </a:spcBef>
              <a:buNone/>
            </a:pPr>
            <a:r>
              <a:rPr lang="en-US" dirty="0"/>
              <a:t>The Italian word that expresses the idea of belonging first to a town, then to a region, and finally to a nation is </a:t>
            </a:r>
            <a:r>
              <a:rPr lang="en-US" sz="4800" b="1" i="1" dirty="0" err="1">
                <a:solidFill>
                  <a:srgbClr val="FF0000"/>
                </a:solidFill>
              </a:rPr>
              <a:t>campanilismo</a:t>
            </a:r>
            <a:r>
              <a:rPr lang="en-US" dirty="0"/>
              <a:t>, </a:t>
            </a:r>
          </a:p>
          <a:p>
            <a:pPr marL="0" indent="0" algn="ctr" eaLnBrk="1" hangingPunct="1">
              <a:spcBef>
                <a:spcPts val="0"/>
              </a:spcBef>
              <a:buNone/>
            </a:pPr>
            <a:r>
              <a:rPr lang="en-US" dirty="0"/>
              <a:t>which means “bell tower”</a:t>
            </a:r>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http://en.wikipedia.org/wiki/Leaning_Tower_of_Pisa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978856" y="3518836"/>
            <a:ext cx="2667000" cy="236988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“Leaning Tower”</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000" b="0" i="1" u="none" strike="noStrike" kern="1200" cap="none" spc="0" normalizeH="0" baseline="0" noProof="0" dirty="0">
                <a:ln>
                  <a:noFill/>
                </a:ln>
                <a:solidFill>
                  <a:srgbClr val="FFFFFF"/>
                </a:solidFill>
                <a:effectLst/>
                <a:uLnTx/>
                <a:uFillTx/>
                <a:latin typeface="Verdana" pitchFamily="34" charset="0"/>
                <a:ea typeface="+mn-ea"/>
                <a:cs typeface="+mn-cs"/>
              </a:rPr>
              <a:t>campanile</a:t>
            </a: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 or freestanding bell tower, of the cathedral of the Italian city of Pisa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4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http://en.wikipedia.org/wiki/St_Mark%27s_Campanile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5029200" y="4119027"/>
            <a:ext cx="3886200" cy="113877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Campanile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St. Mark's Basilica</a:t>
            </a:r>
          </a:p>
        </p:txBody>
      </p:sp>
      <p:sp>
        <p:nvSpPr>
          <p:cNvPr id="11" name="Rectangle 10"/>
          <p:cNvSpPr/>
          <p:nvPr/>
        </p:nvSpPr>
        <p:spPr>
          <a:xfrm>
            <a:off x="5105400" y="53910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4340" name="Picture 4"/>
          <p:cNvPicPr>
            <a:picLocks noChangeAspect="1" noChangeArrowheads="1"/>
          </p:cNvPicPr>
          <p:nvPr/>
        </p:nvPicPr>
        <p:blipFill>
          <a:blip r:embed="rId3" cstate="print"/>
          <a:srcRect/>
          <a:stretch>
            <a:fillRect/>
          </a:stretch>
        </p:blipFill>
        <p:spPr bwMode="auto">
          <a:xfrm>
            <a:off x="762000" y="-3630"/>
            <a:ext cx="4629150" cy="6172200"/>
          </a:xfrm>
          <a:prstGeom prst="rect">
            <a:avLst/>
          </a:prstGeom>
          <a:noFill/>
          <a:ln w="9525">
            <a:noFill/>
            <a:miter lim="800000"/>
            <a:headEnd/>
            <a:tailEnd/>
          </a:ln>
        </p:spPr>
      </p:pic>
    </p:spTree>
  </p:cSld>
  <p:clrMapOvr>
    <a:masterClrMapping/>
  </p:clrMapOvr>
  <p:transition/>
</p:sld>
</file>

<file path=ppt/slides/slide4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7432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3" cstate="print"/>
          <a:srcRect/>
          <a:stretch>
            <a:fillRect/>
          </a:stretch>
        </p:blipFill>
        <p:spPr bwMode="auto">
          <a:xfrm>
            <a:off x="870858" y="62509"/>
            <a:ext cx="2558142" cy="6080663"/>
          </a:xfrm>
          <a:prstGeom prst="rect">
            <a:avLst/>
          </a:prstGeom>
          <a:noFill/>
          <a:ln w="9525">
            <a:noFill/>
            <a:miter lim="800000"/>
            <a:headEnd/>
            <a:tailEnd/>
          </a:ln>
        </p:spPr>
      </p:pic>
      <p:sp>
        <p:nvSpPr>
          <p:cNvPr id="6" name="Rectangle 5"/>
          <p:cNvSpPr/>
          <p:nvPr/>
        </p:nvSpPr>
        <p:spPr>
          <a:xfrm>
            <a:off x="2743200" y="48006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Two Towers</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595996967"/>
      </p:ext>
    </p:extLst>
  </p:cSld>
  <p:clrMapOvr>
    <a:masterClrMapping/>
  </p:clrMapOvr>
  <p:transition/>
</p:sld>
</file>

<file path=ppt/slides/slide4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2079995" y="6551842"/>
            <a:ext cx="49792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http://www.pictureninja.com/pages/italy/tuscany/image-bell-tower-florentine-cathedral.htm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3651" name="Picture 4"/>
          <p:cNvPicPr>
            <a:picLocks noChangeAspect="1" noChangeArrowheads="1"/>
          </p:cNvPicPr>
          <p:nvPr/>
        </p:nvPicPr>
        <p:blipFill>
          <a:blip r:embed="rId3" cstate="print"/>
          <a:srcRect/>
          <a:stretch>
            <a:fillRect/>
          </a:stretch>
        </p:blipFill>
        <p:spPr bwMode="auto">
          <a:xfrm>
            <a:off x="2428875" y="228600"/>
            <a:ext cx="4286250" cy="5715000"/>
          </a:xfrm>
          <a:prstGeom prst="rect">
            <a:avLst/>
          </a:prstGeom>
          <a:noFill/>
          <a:ln w="9525">
            <a:noFill/>
            <a:miter lim="800000"/>
            <a:headEnd/>
            <a:tailEnd/>
          </a:ln>
        </p:spPr>
      </p:pic>
      <p:sp>
        <p:nvSpPr>
          <p:cNvPr id="283652" name="Rectangle 5"/>
          <p:cNvSpPr>
            <a:spLocks noChangeArrowheads="1"/>
          </p:cNvSpPr>
          <p:nvPr/>
        </p:nvSpPr>
        <p:spPr bwMode="auto">
          <a:xfrm>
            <a:off x="1349375" y="6121400"/>
            <a:ext cx="6753225" cy="6302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Bell tower of the Florence Cathedra from </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Brunelleschi's Dome</a:t>
            </a: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l</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Tree>
  </p:cSld>
  <p:clrMapOvr>
    <a:masterClrMapping/>
  </p:clrMapOvr>
  <p:transition/>
</p:sld>
</file>

<file path=ppt/slides/slide4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786940" y="6545263"/>
            <a:ext cx="356059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http://www.sights-and-culture.com/Italy/Florence-city-view.html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4675" name="Rectangle 4"/>
          <p:cNvSpPr>
            <a:spLocks noChangeArrowheads="1"/>
          </p:cNvSpPr>
          <p:nvPr/>
        </p:nvSpPr>
        <p:spPr bwMode="auto">
          <a:xfrm>
            <a:off x="1052513" y="6121400"/>
            <a:ext cx="7086600" cy="3365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Verdana" pitchFamily="34" charset="0"/>
                <a:ea typeface="+mn-ea"/>
                <a:cs typeface="+mn-cs"/>
              </a:rPr>
              <a:t>Florence, with cathedral Santa Maria del Fiore and Palazzo Vecchio</a:t>
            </a: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 </a:t>
            </a:r>
          </a:p>
        </p:txBody>
      </p:sp>
      <p:pic>
        <p:nvPicPr>
          <p:cNvPr id="284676" name="Picture 5"/>
          <p:cNvPicPr>
            <a:picLocks noChangeAspect="1" noChangeArrowheads="1"/>
          </p:cNvPicPr>
          <p:nvPr/>
        </p:nvPicPr>
        <p:blipFill>
          <a:blip r:embed="rId3" cstate="print"/>
          <a:srcRect/>
          <a:stretch>
            <a:fillRect/>
          </a:stretch>
        </p:blipFill>
        <p:spPr bwMode="auto">
          <a:xfrm>
            <a:off x="685800" y="685800"/>
            <a:ext cx="7772400" cy="4973638"/>
          </a:xfrm>
          <a:prstGeom prst="rect">
            <a:avLst/>
          </a:prstGeom>
          <a:noFill/>
          <a:ln w="9525">
            <a:noFill/>
            <a:miter lim="800000"/>
            <a:headEnd/>
            <a:tailEnd/>
          </a:ln>
        </p:spPr>
      </p:pic>
    </p:spTree>
  </p:cSld>
  <p:clrMapOvr>
    <a:masterClrMapping/>
  </p:clrMapOvr>
  <p:transition/>
</p:sld>
</file>

<file path=ppt/slides/slide4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3761452" y="6545263"/>
            <a:ext cx="163538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Minnesota Historical 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5699" name="Rectangle 4"/>
          <p:cNvSpPr>
            <a:spLocks noChangeArrowheads="1"/>
          </p:cNvSpPr>
          <p:nvPr/>
        </p:nvSpPr>
        <p:spPr bwMode="auto">
          <a:xfrm>
            <a:off x="2908300" y="5562600"/>
            <a:ext cx="3276600" cy="874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Catholic Church at Winsted</a:t>
            </a:r>
          </a:p>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Photograph Collection, Postcard 1907 </a:t>
            </a:r>
            <a:b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Location no. MM1.9 WN r2 </a:t>
            </a:r>
            <a:endParaRPr kumimoji="0" lang="en-US" sz="3200" b="1"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285700" name="Picture 5"/>
          <p:cNvPicPr>
            <a:picLocks noChangeAspect="1" noChangeArrowheads="1"/>
          </p:cNvPicPr>
          <p:nvPr/>
        </p:nvPicPr>
        <p:blipFill>
          <a:blip r:embed="rId3" cstate="print"/>
          <a:srcRect/>
          <a:stretch>
            <a:fillRect/>
          </a:stretch>
        </p:blipFill>
        <p:spPr bwMode="auto">
          <a:xfrm>
            <a:off x="1081088" y="2605088"/>
            <a:ext cx="3333750" cy="1704975"/>
          </a:xfrm>
          <a:prstGeom prst="rect">
            <a:avLst/>
          </a:prstGeom>
          <a:noFill/>
          <a:ln w="9525">
            <a:noFill/>
            <a:miter lim="800000"/>
            <a:headEnd/>
            <a:tailEnd/>
          </a:ln>
        </p:spPr>
      </p:pic>
      <p:pic>
        <p:nvPicPr>
          <p:cNvPr id="285701" name="Picture 7"/>
          <p:cNvPicPr>
            <a:picLocks noChangeAspect="1" noChangeArrowheads="1"/>
          </p:cNvPicPr>
          <p:nvPr/>
        </p:nvPicPr>
        <p:blipFill>
          <a:blip r:embed="rId4" cstate="print"/>
          <a:srcRect/>
          <a:stretch>
            <a:fillRect/>
          </a:stretch>
        </p:blipFill>
        <p:spPr bwMode="auto">
          <a:xfrm>
            <a:off x="5686425" y="685800"/>
            <a:ext cx="2847975" cy="4572000"/>
          </a:xfrm>
          <a:prstGeom prst="rect">
            <a:avLst/>
          </a:prstGeom>
          <a:noFill/>
          <a:ln w="9525">
            <a:noFill/>
            <a:miter lim="800000"/>
            <a:headEnd/>
            <a:tailEnd/>
          </a:ln>
        </p:spPr>
      </p:pic>
    </p:spTree>
  </p:cSld>
  <p:clrMapOvr>
    <a:masterClrMapping/>
  </p:clrMapOvr>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https://www.cia.gov/library/publications/the-world-factbook/geos/it.html</a:t>
            </a:r>
            <a:endParaRPr lang="en-US" sz="800" b="0" i="0" dirty="0">
              <a:solidFill>
                <a:srgbClr val="000000"/>
              </a:solidFill>
            </a:endParaRPr>
          </a:p>
        </p:txBody>
      </p:sp>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r>
              <a:rPr lang="en-US" sz="1400" b="0"/>
              <a:t>CIA World Factbook</a:t>
            </a:r>
          </a:p>
        </p:txBody>
      </p:sp>
      <p:sp>
        <p:nvSpPr>
          <p:cNvPr id="49156" name="Text Box 9"/>
          <p:cNvSpPr txBox="1">
            <a:spLocks noChangeArrowheads="1"/>
          </p:cNvSpPr>
          <p:nvPr/>
        </p:nvSpPr>
        <p:spPr bwMode="auto">
          <a:xfrm>
            <a:off x="762000" y="2074747"/>
            <a:ext cx="7696200" cy="3564053"/>
          </a:xfrm>
          <a:prstGeom prst="rect">
            <a:avLst/>
          </a:prstGeom>
          <a:noFill/>
          <a:ln w="9525">
            <a:noFill/>
            <a:miter lim="800000"/>
            <a:headEnd/>
            <a:tailEnd/>
          </a:ln>
        </p:spPr>
        <p:txBody>
          <a:bodyPr wrap="square">
            <a:spAutoFit/>
          </a:bodyPr>
          <a:lstStyle/>
          <a:p>
            <a:pPr indent="285750"/>
            <a:r>
              <a:rPr lang="en-US" sz="4800" i="0" dirty="0"/>
              <a:t>Literacy</a:t>
            </a:r>
          </a:p>
          <a:p>
            <a:pPr indent="285750" algn="l">
              <a:buFontTx/>
              <a:buChar char="•"/>
            </a:pPr>
            <a:endParaRPr lang="en-US" sz="1200" i="0" dirty="0"/>
          </a:p>
          <a:p>
            <a:r>
              <a:rPr lang="en-US" sz="2000" b="0" i="0" dirty="0"/>
              <a:t>definition: age 15 and over can read and write</a:t>
            </a:r>
          </a:p>
          <a:p>
            <a:endParaRPr lang="en-US" sz="2000" i="0" dirty="0"/>
          </a:p>
          <a:p>
            <a:pPr lvl="2" indent="285750" algn="l">
              <a:buFontTx/>
              <a:buChar char="•"/>
            </a:pPr>
            <a:r>
              <a:rPr lang="en-US" sz="2400" i="0" dirty="0"/>
              <a:t>total population: 99.2%</a:t>
            </a:r>
          </a:p>
          <a:p>
            <a:pPr lvl="2" indent="285750" algn="l">
              <a:buFontTx/>
              <a:buChar char="•"/>
            </a:pPr>
            <a:r>
              <a:rPr lang="en-US" sz="2400" i="0" dirty="0"/>
              <a:t>male: 99.4%</a:t>
            </a:r>
          </a:p>
          <a:p>
            <a:pPr lvl="2" indent="285750" algn="l">
              <a:buFontTx/>
              <a:buChar char="•"/>
            </a:pPr>
            <a:r>
              <a:rPr lang="en-US" sz="2400" i="0" dirty="0"/>
              <a:t>female: 99% </a:t>
            </a:r>
          </a:p>
          <a:p>
            <a:pPr indent="285750"/>
            <a:r>
              <a:rPr lang="en-US" sz="1800" b="0" i="0" dirty="0"/>
              <a:t>(2018 est.)</a:t>
            </a:r>
          </a:p>
        </p:txBody>
      </p:sp>
    </p:spTree>
  </p:cSld>
  <p:clrMapOvr>
    <a:masterClrMapping/>
  </p:clrMapOvr>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905000" y="1905000"/>
            <a:ext cx="4270720" cy="158812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History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098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225324"/>
          </a:xfrm>
        </p:spPr>
        <p:txBody>
          <a:bodyPr/>
          <a:lstStyle/>
          <a:p>
            <a:pPr eaLnBrk="1" hangingPunct="1">
              <a:lnSpc>
                <a:spcPct val="90000"/>
              </a:lnSpc>
            </a:pPr>
            <a:r>
              <a:rPr lang="en-US" sz="4000" b="1" dirty="0"/>
              <a:t>The Apennine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sz="3200"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786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DEAF70A-FBDE-41D8-98BB-2A974394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35" y="9625"/>
            <a:ext cx="6127930" cy="6858000"/>
          </a:xfrm>
          <a:prstGeom prst="rect">
            <a:avLst/>
          </a:prstGeom>
        </p:spPr>
      </p:pic>
      <p:sp>
        <p:nvSpPr>
          <p:cNvPr id="7" name="Rectangle 4">
            <a:extLst>
              <a:ext uri="{FF2B5EF4-FFF2-40B4-BE49-F238E27FC236}">
                <a16:creationId xmlns:a16="http://schemas.microsoft.com/office/drawing/2014/main" id="{F269DCD0-18EB-4E42-A55F-1FBE351E432A}"/>
              </a:ext>
            </a:extLst>
          </p:cNvPr>
          <p:cNvSpPr>
            <a:spLocks noChangeArrowheads="1"/>
          </p:cNvSpPr>
          <p:nvPr/>
        </p:nvSpPr>
        <p:spPr bwMode="auto">
          <a:xfrm>
            <a:off x="3163632" y="6629400"/>
            <a:ext cx="281038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https://en.wikipedia.org/wiki/Apennine_Mountains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898332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Apennine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solidFill>
                  <a:srgbClr val="FF0000"/>
                </a:solidFill>
              </a:rPr>
              <a:t>Many Italians view Italy as two separate nations</a:t>
            </a:r>
          </a:p>
          <a:p>
            <a:pPr lvl="2" eaLnBrk="1" hangingPunct="1">
              <a:lnSpc>
                <a:spcPct val="150000"/>
              </a:lnSpc>
            </a:pPr>
            <a:r>
              <a:rPr lang="en-US" b="1" dirty="0">
                <a:solidFill>
                  <a:srgbClr val="FF0000"/>
                </a:solidFill>
              </a:rPr>
              <a:t>The wealthier, industrial north</a:t>
            </a:r>
          </a:p>
          <a:p>
            <a:pPr lvl="2" eaLnBrk="1" hangingPunct="1">
              <a:lnSpc>
                <a:spcPct val="150000"/>
              </a:lnSpc>
            </a:pPr>
            <a:r>
              <a:rPr lang="en-US" b="1" dirty="0">
                <a:solidFill>
                  <a:srgbClr val="FF0000"/>
                </a:solidFill>
              </a:rPr>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10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Sometimes the northern region is called</a:t>
            </a:r>
          </a:p>
          <a:p>
            <a:pPr algn="ctr" eaLnBrk="1" hangingPunct="1">
              <a:buFontTx/>
              <a:buNone/>
            </a:pPr>
            <a:r>
              <a:rPr lang="en-US" sz="4000" b="1" dirty="0">
                <a:latin typeface="Verdana" pitchFamily="34" charset="0"/>
              </a:rPr>
              <a:t> </a:t>
            </a:r>
            <a:r>
              <a:rPr lang="en-US" sz="4000" b="1" i="1" dirty="0">
                <a:latin typeface="Verdana" pitchFamily="34" charset="0"/>
              </a:rPr>
              <a:t>Padania</a:t>
            </a:r>
            <a:r>
              <a:rPr lang="en-US" sz="4000" b="1" dirty="0">
                <a:latin typeface="Verdana" pitchFamily="34" charset="0"/>
              </a:rPr>
              <a:t> . . .</a:t>
            </a:r>
            <a:endParaRPr lang="en-US" sz="3200" b="1"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r>
              <a:rPr lang="en-US" sz="800" dirty="0">
                <a:latin typeface="+mn-lt"/>
                <a:hlinkClick r:id="rId2"/>
              </a:rPr>
              <a:t>https://en.wikipedia.org/wiki/Padanian_nationalism</a:t>
            </a:r>
            <a:endParaRPr lang="en-US" sz="800" dirty="0">
              <a:latin typeface="+mn-lt"/>
            </a:endParaRPr>
          </a:p>
        </p:txBody>
      </p:sp>
      <p:sp>
        <p:nvSpPr>
          <p:cNvPr id="8" name="Rectangle 3">
            <a:extLst>
              <a:ext uri="{FF2B5EF4-FFF2-40B4-BE49-F238E27FC236}">
                <a16:creationId xmlns:a16="http://schemas.microsoft.com/office/drawing/2014/main" id="{D1185D12-F1B9-4558-BBB8-4725E70BD61E}"/>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pPr>
            <a:r>
              <a:rPr lang="en-US" b="1" i="0" kern="0" dirty="0">
                <a:latin typeface="Verdana" pitchFamily="34" charset="0"/>
              </a:rPr>
              <a:t> </a:t>
            </a:r>
            <a:r>
              <a:rPr lang="en-US" sz="4000" i="0" kern="0" dirty="0">
                <a:solidFill>
                  <a:schemeClr val="bg1"/>
                </a:solidFill>
                <a:latin typeface="Verdana" pitchFamily="34" charset="0"/>
              </a:rPr>
              <a:t>Some even arguing that it should be an independent country </a:t>
            </a:r>
            <a:r>
              <a:rPr lang="en-US" sz="4000" b="1" i="0" kern="0" dirty="0">
                <a:solidFill>
                  <a:schemeClr val="bg1"/>
                </a:solidFill>
                <a:latin typeface="Verdana" pitchFamily="34" charset="0"/>
              </a:rPr>
              <a:t>. . .</a:t>
            </a:r>
            <a:endParaRPr lang="en-US" b="1" i="0" kern="0" dirty="0">
              <a:solidFill>
                <a:schemeClr val="bg1"/>
              </a:solidFill>
              <a:latin typeface="Verdana" pitchFamily="34" charset="0"/>
            </a:endParaRPr>
          </a:p>
        </p:txBody>
      </p:sp>
    </p:spTree>
    <p:extLst>
      <p:ext uri="{BB962C8B-B14F-4D97-AF65-F5344CB8AC3E}">
        <p14:creationId xmlns:p14="http://schemas.microsoft.com/office/powerpoint/2010/main" val="1028184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solidFill>
                  <a:schemeClr val="accent1"/>
                </a:solidFill>
                <a:latin typeface="Verdana" pitchFamily="34" charset="0"/>
              </a:rPr>
              <a:t> </a:t>
            </a:r>
            <a:r>
              <a:rPr lang="en-US" sz="4000" b="1" dirty="0">
                <a:solidFill>
                  <a:schemeClr val="accent1"/>
                </a:solidFill>
                <a:latin typeface="Verdana" pitchFamily="34" charset="0"/>
              </a:rPr>
              <a:t>Sometimes the northern region is called</a:t>
            </a:r>
          </a:p>
          <a:p>
            <a:pPr algn="ctr" eaLnBrk="1" hangingPunct="1">
              <a:buFontTx/>
              <a:buNone/>
            </a:pPr>
            <a:r>
              <a:rPr lang="en-US" sz="4000" b="1" dirty="0">
                <a:solidFill>
                  <a:schemeClr val="accent1"/>
                </a:solidFill>
                <a:latin typeface="Verdana" pitchFamily="34" charset="0"/>
              </a:rPr>
              <a:t> </a:t>
            </a:r>
            <a:r>
              <a:rPr lang="en-US" sz="4000" b="1" i="1" dirty="0">
                <a:solidFill>
                  <a:schemeClr val="accent1"/>
                </a:solidFill>
                <a:latin typeface="Verdana" pitchFamily="34" charset="0"/>
              </a:rPr>
              <a:t>Padania</a:t>
            </a:r>
            <a:r>
              <a:rPr lang="en-US" sz="4000" b="1" dirty="0">
                <a:solidFill>
                  <a:schemeClr val="accent1"/>
                </a:solidFill>
                <a:latin typeface="Verdana" pitchFamily="34" charset="0"/>
              </a:rPr>
              <a:t> . . .</a:t>
            </a:r>
            <a:endParaRPr lang="en-US" sz="3200" b="1" dirty="0">
              <a:solidFill>
                <a:schemeClr val="accent1"/>
              </a:solidFill>
              <a:latin typeface="Verdana" pitchFamily="34" charset="0"/>
            </a:endParaRPr>
          </a:p>
        </p:txBody>
      </p:sp>
      <p:sp>
        <p:nvSpPr>
          <p:cNvPr id="3" name="Rectangle 3">
            <a:extLst>
              <a:ext uri="{FF2B5EF4-FFF2-40B4-BE49-F238E27FC236}">
                <a16:creationId xmlns:a16="http://schemas.microsoft.com/office/drawing/2014/main" id="{CBCE04F5-12C6-4ED1-A2C2-5A4B4097CA8C}"/>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pPr>
            <a:r>
              <a:rPr lang="en-US" b="1" i="0" kern="0" dirty="0">
                <a:latin typeface="Verdana" pitchFamily="34" charset="0"/>
              </a:rPr>
              <a:t> </a:t>
            </a:r>
            <a:r>
              <a:rPr lang="en-US" sz="4000" i="0" kern="0" dirty="0">
                <a:latin typeface="Verdana" pitchFamily="34" charset="0"/>
              </a:rPr>
              <a:t>Some even arguing that it should be an independent country </a:t>
            </a:r>
            <a:r>
              <a:rPr lang="en-US" sz="4000" b="1" i="0" kern="0" dirty="0">
                <a:latin typeface="Verdana" pitchFamily="34" charset="0"/>
              </a:rPr>
              <a:t>. . .</a:t>
            </a:r>
            <a:endParaRPr lang="en-US" b="1" i="0" kern="0"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r>
              <a:rPr lang="en-US" sz="800" dirty="0">
                <a:latin typeface="+mn-lt"/>
                <a:hlinkClick r:id="rId2"/>
              </a:rPr>
              <a:t>https://en.wikipedia.org/wiki/Padanian_nationalism</a:t>
            </a:r>
            <a:endParaRPr lang="en-US" sz="800" dirty="0">
              <a:latin typeface="+mn-lt"/>
            </a:endParaRPr>
          </a:p>
        </p:txBody>
      </p:sp>
      <p:pic>
        <p:nvPicPr>
          <p:cNvPr id="6" name="Picture 5" descr="Icon&#10;&#10;Description automatically generated">
            <a:extLst>
              <a:ext uri="{FF2B5EF4-FFF2-40B4-BE49-F238E27FC236}">
                <a16:creationId xmlns:a16="http://schemas.microsoft.com/office/drawing/2014/main" id="{68639A42-269D-40B2-B185-5ADE4994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90208"/>
            <a:ext cx="1828800" cy="914400"/>
          </a:xfrm>
          <a:prstGeom prst="rect">
            <a:avLst/>
          </a:prstGeom>
          <a:ln>
            <a:solidFill>
              <a:srgbClr val="008000"/>
            </a:solidFill>
          </a:ln>
        </p:spPr>
      </p:pic>
    </p:spTree>
    <p:extLst>
      <p:ext uri="{BB962C8B-B14F-4D97-AF65-F5344CB8AC3E}">
        <p14:creationId xmlns:p14="http://schemas.microsoft.com/office/powerpoint/2010/main" val="39960386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3878"/>
            <a:ext cx="8229600" cy="5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81200" y="3124200"/>
            <a:ext cx="3447629" cy="21336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3825767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125122" y="6551842"/>
            <a:ext cx="28632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https://en.wikipedia.org/wiki/Padanian_nationalism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1BA108CD-2C05-45DB-BEA1-37A6D544335C}"/>
              </a:ext>
            </a:extLst>
          </p:cNvPr>
          <p:cNvPicPr>
            <a:picLocks noChangeAspect="1"/>
          </p:cNvPicPr>
          <p:nvPr/>
        </p:nvPicPr>
        <p:blipFill>
          <a:blip r:embed="rId4"/>
          <a:stretch>
            <a:fillRect/>
          </a:stretch>
        </p:blipFill>
        <p:spPr>
          <a:xfrm>
            <a:off x="457200" y="1314375"/>
            <a:ext cx="8229600" cy="4781625"/>
          </a:xfrm>
          <a:prstGeom prst="rect">
            <a:avLst/>
          </a:prstGeom>
        </p:spPr>
      </p:pic>
    </p:spTree>
    <p:extLst>
      <p:ext uri="{BB962C8B-B14F-4D97-AF65-F5344CB8AC3E}">
        <p14:creationId xmlns:p14="http://schemas.microsoft.com/office/powerpoint/2010/main" val="6819769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73151"/>
            <a:ext cx="8229600" cy="57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2133600" y="3505200"/>
            <a:ext cx="3382245" cy="1380744"/>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035040" y="5553456"/>
            <a:ext cx="1697736" cy="713087"/>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88228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2855655"/>
            <a:ext cx="7315200" cy="265303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highest population density is in </a:t>
            </a:r>
            <a:r>
              <a:rPr kumimoji="0" lang="en-US" sz="32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as that </a:t>
            </a: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24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5226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9594231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2520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9299097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0633949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390885" y="4953000"/>
            <a:ext cx="4376519"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82.67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17</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71.3%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3.14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5882637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128207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600200" y="6551842"/>
            <a:ext cx="5943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28600"/>
            <a:ext cx="36195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3950177" y="3236686"/>
            <a:ext cx="759709" cy="4934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rot="759346">
            <a:off x="3884760" y="5266266"/>
            <a:ext cx="712005" cy="6458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Freeform 7"/>
          <p:cNvSpPr/>
          <p:nvPr/>
        </p:nvSpPr>
        <p:spPr>
          <a:xfrm rot="193539">
            <a:off x="3889533" y="5836628"/>
            <a:ext cx="665490" cy="622141"/>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40108" y="3810000"/>
            <a:ext cx="2226892"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European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Union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Populations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565679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82258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Main 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
        <p:nvSpPr>
          <p:cNvPr id="6" name="Rectangle 3">
            <a:extLst>
              <a:ext uri="{FF2B5EF4-FFF2-40B4-BE49-F238E27FC236}">
                <a16:creationId xmlns:a16="http://schemas.microsoft.com/office/drawing/2014/main" id="{9B34F018-9B49-408D-906B-F7CEAAB79D68}"/>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850338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878295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Tree>
    <p:extLst>
      <p:ext uri="{BB962C8B-B14F-4D97-AF65-F5344CB8AC3E}">
        <p14:creationId xmlns:p14="http://schemas.microsoft.com/office/powerpoint/2010/main" val="289502813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Tree>
    <p:extLst>
      <p:ext uri="{BB962C8B-B14F-4D97-AF65-F5344CB8AC3E}">
        <p14:creationId xmlns:p14="http://schemas.microsoft.com/office/powerpoint/2010/main" val="11510072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262300055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7972208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6053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2439691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928559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6684388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in the Italian opera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451346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0986308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
        <p:nvSpPr>
          <p:cNvPr id="6" name="Rectangle 5">
            <a:extLst>
              <a:ext uri="{FF2B5EF4-FFF2-40B4-BE49-F238E27FC236}">
                <a16:creationId xmlns:a16="http://schemas.microsoft.com/office/drawing/2014/main" id="{466378D2-1CFF-4008-8552-B5BDDB84B138}"/>
              </a:ext>
            </a:extLst>
          </p:cNvPr>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BC250B73-8AB8-4CE0-B0B4-D450FB8F4094}"/>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647460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77BB5918-5C63-4CC9-A45C-FAAB1BBC1905}"/>
              </a:ext>
            </a:extLst>
          </p:cNvPr>
          <p:cNvSpPr/>
          <p:nvPr/>
        </p:nvSpPr>
        <p:spPr>
          <a:xfrm>
            <a:off x="6553200" y="2590800"/>
            <a:ext cx="164660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1A0064D7-D93E-45EC-9CC5-4F4B8567328D}"/>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0500184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251106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9898592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61930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2293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7095225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1559"/>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 bit of background . . .</a:t>
            </a:r>
          </a:p>
        </p:txBody>
      </p:sp>
    </p:spTree>
    <p:extLst>
      <p:ext uri="{BB962C8B-B14F-4D97-AF65-F5344CB8AC3E}">
        <p14:creationId xmlns:p14="http://schemas.microsoft.com/office/powerpoint/2010/main" val="51553978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408598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3801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2133600"/>
            <a:ext cx="7315200" cy="4154984"/>
          </a:xfrm>
        </p:spPr>
        <p:txBody>
          <a:bodyPr/>
          <a:lstStyle/>
          <a:p>
            <a:pPr lvl="1" eaLnBrk="1" hangingPunct="1"/>
            <a:r>
              <a:rPr lang="en-US" dirty="0"/>
              <a:t>In the </a:t>
            </a:r>
            <a:r>
              <a:rPr lang="en-US" sz="3600" b="1" dirty="0"/>
              <a:t>11</a:t>
            </a:r>
            <a:r>
              <a:rPr lang="en-US" sz="3600" b="1" baseline="30000" dirty="0"/>
              <a:t>th</a:t>
            </a:r>
            <a:r>
              <a:rPr lang="en-US" sz="3600" b="1" dirty="0"/>
              <a:t> century </a:t>
            </a:r>
            <a:r>
              <a:rPr lang="en-US" dirty="0"/>
              <a:t>King </a:t>
            </a:r>
            <a:r>
              <a:rPr lang="en-US" dirty="0" err="1"/>
              <a:t>Frederico</a:t>
            </a:r>
            <a:r>
              <a:rPr lang="en-US" dirty="0"/>
              <a:t> established an autocratic form of government in the south that was both politically and economically successful</a:t>
            </a:r>
          </a:p>
          <a:p>
            <a:pPr lvl="1" eaLnBrk="1" hangingPunct="1"/>
            <a:endParaRPr lang="en-US" sz="1200" dirty="0"/>
          </a:p>
          <a:p>
            <a:pPr lvl="2" eaLnBrk="1" hangingPunct="1"/>
            <a:r>
              <a:rPr lang="en-US" dirty="0"/>
              <a:t>But his successors corrupted it</a:t>
            </a:r>
            <a:br>
              <a:rPr lang="en-US" dirty="0"/>
            </a:br>
            <a:endParaRPr lang="en-US" dirty="0"/>
          </a:p>
          <a:p>
            <a:pPr lvl="2" eaLnBrk="1" hangingPunct="1"/>
            <a:r>
              <a:rPr lang="en-US" dirty="0"/>
              <a:t>The Mafia arose as the middlemen between the kings and the people, which tended to reinforce corruption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0102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2001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solidFill>
                  <a:schemeClr val="bg1"/>
                </a:solidFill>
              </a:rPr>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2BCD8BB-09DD-47A3-9E00-8382C82331DD}"/>
                  </a:ext>
                </a:extLst>
              </p14:cNvPr>
              <p14:cNvContentPartPr/>
              <p14:nvPr/>
            </p14:nvContentPartPr>
            <p14:xfrm>
              <a:off x="3505100" y="2360600"/>
              <a:ext cx="2687400" cy="52920"/>
            </p14:xfrm>
          </p:contentPart>
        </mc:Choice>
        <mc:Fallback xmlns="">
          <p:pic>
            <p:nvPicPr>
              <p:cNvPr id="2" name="Ink 1">
                <a:extLst>
                  <a:ext uri="{FF2B5EF4-FFF2-40B4-BE49-F238E27FC236}">
                    <a16:creationId xmlns:a16="http://schemas.microsoft.com/office/drawing/2014/main" id="{92BCD8BB-09DD-47A3-9E00-8382C82331DD}"/>
                  </a:ext>
                </a:extLst>
              </p:cNvPr>
              <p:cNvPicPr/>
              <p:nvPr/>
            </p:nvPicPr>
            <p:blipFill>
              <a:blip r:embed="rId4"/>
              <a:stretch>
                <a:fillRect/>
              </a:stretch>
            </p:blipFill>
            <p:spPr>
              <a:xfrm>
                <a:off x="3451100" y="2252960"/>
                <a:ext cx="279504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AB986FB-4406-49AD-9B63-BF00342DE8C0}"/>
                  </a:ext>
                </a:extLst>
              </p14:cNvPr>
              <p14:cNvContentPartPr/>
              <p14:nvPr/>
            </p14:nvContentPartPr>
            <p14:xfrm>
              <a:off x="6552860" y="2360960"/>
              <a:ext cx="1383480" cy="51840"/>
            </p14:xfrm>
          </p:contentPart>
        </mc:Choice>
        <mc:Fallback xmlns="">
          <p:pic>
            <p:nvPicPr>
              <p:cNvPr id="3" name="Ink 2">
                <a:extLst>
                  <a:ext uri="{FF2B5EF4-FFF2-40B4-BE49-F238E27FC236}">
                    <a16:creationId xmlns:a16="http://schemas.microsoft.com/office/drawing/2014/main" id="{FAB986FB-4406-49AD-9B63-BF00342DE8C0}"/>
                  </a:ext>
                </a:extLst>
              </p:cNvPr>
              <p:cNvPicPr/>
              <p:nvPr/>
            </p:nvPicPr>
            <p:blipFill>
              <a:blip r:embed="rId6"/>
              <a:stretch>
                <a:fillRect/>
              </a:stretch>
            </p:blipFill>
            <p:spPr>
              <a:xfrm>
                <a:off x="6498860" y="2252960"/>
                <a:ext cx="14911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E6E8AEB-0CA6-4FC7-A094-07271A7BC4DA}"/>
                  </a:ext>
                </a:extLst>
              </p14:cNvPr>
              <p14:cNvContentPartPr/>
              <p14:nvPr/>
            </p14:nvContentPartPr>
            <p14:xfrm>
              <a:off x="1383980" y="3821480"/>
              <a:ext cx="1925280" cy="27000"/>
            </p14:xfrm>
          </p:contentPart>
        </mc:Choice>
        <mc:Fallback xmlns="">
          <p:pic>
            <p:nvPicPr>
              <p:cNvPr id="4" name="Ink 3">
                <a:extLst>
                  <a:ext uri="{FF2B5EF4-FFF2-40B4-BE49-F238E27FC236}">
                    <a16:creationId xmlns:a16="http://schemas.microsoft.com/office/drawing/2014/main" id="{5E6E8AEB-0CA6-4FC7-A094-07271A7BC4DA}"/>
                  </a:ext>
                </a:extLst>
              </p:cNvPr>
              <p:cNvPicPr/>
              <p:nvPr/>
            </p:nvPicPr>
            <p:blipFill>
              <a:blip r:embed="rId8"/>
              <a:stretch>
                <a:fillRect/>
              </a:stretch>
            </p:blipFill>
            <p:spPr>
              <a:xfrm>
                <a:off x="1329980" y="3713840"/>
                <a:ext cx="2032920" cy="242640"/>
              </a:xfrm>
              <a:prstGeom prst="rect">
                <a:avLst/>
              </a:prstGeom>
            </p:spPr>
          </p:pic>
        </mc:Fallback>
      </mc:AlternateContent>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solidFill>
                  <a:schemeClr val="bg1">
                    <a:lumMod val="75000"/>
                  </a:schemeClr>
                </a:solidFill>
              </a:rPr>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80FB166-3560-47EF-8001-E9FFD01AA5D9}"/>
                  </a:ext>
                </a:extLst>
              </p14:cNvPr>
              <p14:cNvContentPartPr/>
              <p14:nvPr/>
            </p14:nvContentPartPr>
            <p14:xfrm>
              <a:off x="1414629" y="4483952"/>
              <a:ext cx="2887200" cy="69480"/>
            </p14:xfrm>
          </p:contentPart>
        </mc:Choice>
        <mc:Fallback xmlns="">
          <p:pic>
            <p:nvPicPr>
              <p:cNvPr id="7" name="Ink 6">
                <a:extLst>
                  <a:ext uri="{FF2B5EF4-FFF2-40B4-BE49-F238E27FC236}">
                    <a16:creationId xmlns:a16="http://schemas.microsoft.com/office/drawing/2014/main" id="{780FB166-3560-47EF-8001-E9FFD01AA5D9}"/>
                  </a:ext>
                </a:extLst>
              </p:cNvPr>
              <p:cNvPicPr/>
              <p:nvPr/>
            </p:nvPicPr>
            <p:blipFill>
              <a:blip r:embed="rId4"/>
              <a:stretch>
                <a:fillRect/>
              </a:stretch>
            </p:blipFill>
            <p:spPr>
              <a:xfrm>
                <a:off x="1360989" y="4376312"/>
                <a:ext cx="29948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1E4697F-48A8-4512-8869-352A6B35984C}"/>
                  </a:ext>
                </a:extLst>
              </p14:cNvPr>
              <p14:cNvContentPartPr/>
              <p14:nvPr/>
            </p14:nvContentPartPr>
            <p14:xfrm>
              <a:off x="6496749" y="4533272"/>
              <a:ext cx="1452960" cy="48960"/>
            </p14:xfrm>
          </p:contentPart>
        </mc:Choice>
        <mc:Fallback xmlns="">
          <p:pic>
            <p:nvPicPr>
              <p:cNvPr id="8" name="Ink 7">
                <a:extLst>
                  <a:ext uri="{FF2B5EF4-FFF2-40B4-BE49-F238E27FC236}">
                    <a16:creationId xmlns:a16="http://schemas.microsoft.com/office/drawing/2014/main" id="{01E4697F-48A8-4512-8869-352A6B35984C}"/>
                  </a:ext>
                </a:extLst>
              </p:cNvPr>
              <p:cNvPicPr/>
              <p:nvPr/>
            </p:nvPicPr>
            <p:blipFill>
              <a:blip r:embed="rId6"/>
              <a:stretch>
                <a:fillRect/>
              </a:stretch>
            </p:blipFill>
            <p:spPr>
              <a:xfrm>
                <a:off x="6442749" y="4425272"/>
                <a:ext cx="15606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634916A-C8F0-41F2-891F-75BFE3671829}"/>
                  </a:ext>
                </a:extLst>
              </p14:cNvPr>
              <p14:cNvContentPartPr/>
              <p14:nvPr/>
            </p14:nvContentPartPr>
            <p14:xfrm>
              <a:off x="1462509" y="4985072"/>
              <a:ext cx="1416240" cy="59040"/>
            </p14:xfrm>
          </p:contentPart>
        </mc:Choice>
        <mc:Fallback xmlns="">
          <p:pic>
            <p:nvPicPr>
              <p:cNvPr id="9" name="Ink 8">
                <a:extLst>
                  <a:ext uri="{FF2B5EF4-FFF2-40B4-BE49-F238E27FC236}">
                    <a16:creationId xmlns:a16="http://schemas.microsoft.com/office/drawing/2014/main" id="{3634916A-C8F0-41F2-891F-75BFE3671829}"/>
                  </a:ext>
                </a:extLst>
              </p:cNvPr>
              <p:cNvPicPr/>
              <p:nvPr/>
            </p:nvPicPr>
            <p:blipFill>
              <a:blip r:embed="rId8"/>
              <a:stretch>
                <a:fillRect/>
              </a:stretch>
            </p:blipFill>
            <p:spPr>
              <a:xfrm>
                <a:off x="1408869" y="4877432"/>
                <a:ext cx="15238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0E6D186F-89D2-42DD-AFB1-D996B1C3A914}"/>
                  </a:ext>
                </a:extLst>
              </p14:cNvPr>
              <p14:cNvContentPartPr/>
              <p14:nvPr/>
            </p14:nvContentPartPr>
            <p14:xfrm>
              <a:off x="3753549" y="5543792"/>
              <a:ext cx="1020240" cy="29520"/>
            </p14:xfrm>
          </p:contentPart>
        </mc:Choice>
        <mc:Fallback xmlns="">
          <p:pic>
            <p:nvPicPr>
              <p:cNvPr id="10" name="Ink 9">
                <a:extLst>
                  <a:ext uri="{FF2B5EF4-FFF2-40B4-BE49-F238E27FC236}">
                    <a16:creationId xmlns:a16="http://schemas.microsoft.com/office/drawing/2014/main" id="{0E6D186F-89D2-42DD-AFB1-D996B1C3A914}"/>
                  </a:ext>
                </a:extLst>
              </p:cNvPr>
              <p:cNvPicPr/>
              <p:nvPr/>
            </p:nvPicPr>
            <p:blipFill>
              <a:blip r:embed="rId10"/>
              <a:stretch>
                <a:fillRect/>
              </a:stretch>
            </p:blipFill>
            <p:spPr>
              <a:xfrm>
                <a:off x="3699549" y="5436152"/>
                <a:ext cx="11278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73A708E7-2EDB-4196-8305-3F0B251D4322}"/>
                  </a:ext>
                </a:extLst>
              </p14:cNvPr>
              <p14:cNvContentPartPr/>
              <p14:nvPr/>
            </p14:nvContentPartPr>
            <p14:xfrm>
              <a:off x="5842269" y="5534072"/>
              <a:ext cx="591840" cy="13680"/>
            </p14:xfrm>
          </p:contentPart>
        </mc:Choice>
        <mc:Fallback xmlns="">
          <p:pic>
            <p:nvPicPr>
              <p:cNvPr id="11" name="Ink 10">
                <a:extLst>
                  <a:ext uri="{FF2B5EF4-FFF2-40B4-BE49-F238E27FC236}">
                    <a16:creationId xmlns:a16="http://schemas.microsoft.com/office/drawing/2014/main" id="{73A708E7-2EDB-4196-8305-3F0B251D4322}"/>
                  </a:ext>
                </a:extLst>
              </p:cNvPr>
              <p:cNvPicPr/>
              <p:nvPr/>
            </p:nvPicPr>
            <p:blipFill>
              <a:blip r:embed="rId12"/>
              <a:stretch>
                <a:fillRect/>
              </a:stretch>
            </p:blipFill>
            <p:spPr>
              <a:xfrm>
                <a:off x="5788629" y="5426432"/>
                <a:ext cx="699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D87F0C21-F6CA-4604-8AE1-E5542BDEF2A1}"/>
                  </a:ext>
                </a:extLst>
              </p14:cNvPr>
              <p14:cNvContentPartPr/>
              <p14:nvPr/>
            </p14:nvContentPartPr>
            <p14:xfrm>
              <a:off x="1404909" y="5967152"/>
              <a:ext cx="1569600" cy="87120"/>
            </p14:xfrm>
          </p:contentPart>
        </mc:Choice>
        <mc:Fallback xmlns="">
          <p:pic>
            <p:nvPicPr>
              <p:cNvPr id="12" name="Ink 11">
                <a:extLst>
                  <a:ext uri="{FF2B5EF4-FFF2-40B4-BE49-F238E27FC236}">
                    <a16:creationId xmlns:a16="http://schemas.microsoft.com/office/drawing/2014/main" id="{D87F0C21-F6CA-4604-8AE1-E5542BDEF2A1}"/>
                  </a:ext>
                </a:extLst>
              </p:cNvPr>
              <p:cNvPicPr/>
              <p:nvPr/>
            </p:nvPicPr>
            <p:blipFill>
              <a:blip r:embed="rId14"/>
              <a:stretch>
                <a:fillRect/>
              </a:stretch>
            </p:blipFill>
            <p:spPr>
              <a:xfrm>
                <a:off x="1350909" y="5859512"/>
                <a:ext cx="167724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6BCC84BA-16B6-4465-AA72-CE0FB91633A3}"/>
                  </a:ext>
                </a:extLst>
              </p14:cNvPr>
              <p14:cNvContentPartPr/>
              <p14:nvPr/>
            </p14:nvContentPartPr>
            <p14:xfrm>
              <a:off x="-462411" y="1048472"/>
              <a:ext cx="360" cy="360"/>
            </p14:xfrm>
          </p:contentPart>
        </mc:Choice>
        <mc:Fallback xmlns="">
          <p:pic>
            <p:nvPicPr>
              <p:cNvPr id="13" name="Ink 12">
                <a:extLst>
                  <a:ext uri="{FF2B5EF4-FFF2-40B4-BE49-F238E27FC236}">
                    <a16:creationId xmlns:a16="http://schemas.microsoft.com/office/drawing/2014/main" id="{6BCC84BA-16B6-4465-AA72-CE0FB91633A3}"/>
                  </a:ext>
                </a:extLst>
              </p:cNvPr>
              <p:cNvPicPr/>
              <p:nvPr/>
            </p:nvPicPr>
            <p:blipFill>
              <a:blip r:embed="rId16"/>
              <a:stretch>
                <a:fillRect/>
              </a:stretch>
            </p:blipFill>
            <p:spPr>
              <a:xfrm>
                <a:off x="-516411" y="940832"/>
                <a:ext cx="108000" cy="216000"/>
              </a:xfrm>
              <a:prstGeom prst="rect">
                <a:avLst/>
              </a:prstGeom>
            </p:spPr>
          </p:pic>
        </mc:Fallback>
      </mc:AlternateContent>
    </p:spTree>
    <p:extLst>
      <p:ext uri="{BB962C8B-B14F-4D97-AF65-F5344CB8AC3E}">
        <p14:creationId xmlns:p14="http://schemas.microsoft.com/office/powerpoint/2010/main" val="245523614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solidFill>
                  <a:schemeClr val="bg1"/>
                </a:solidFill>
              </a:rPr>
              <a:t>Italian industry has become increasingly successful, but success is not shared equally by everyone</a:t>
            </a:r>
          </a:p>
          <a:p>
            <a:pPr eaLnBrk="1" hangingPunct="1">
              <a:spcBef>
                <a:spcPts val="0"/>
              </a:spcBef>
            </a:pPr>
            <a:endParaRPr lang="en-US" sz="2800" dirty="0">
              <a:solidFill>
                <a:schemeClr val="bg1"/>
              </a:solidFill>
            </a:endParaRPr>
          </a:p>
          <a:p>
            <a:pPr lvl="1" eaLnBrk="1" hangingPunct="1">
              <a:spcBef>
                <a:spcPts val="0"/>
              </a:spcBef>
            </a:pPr>
            <a:r>
              <a:rPr lang="en-US" sz="2400" dirty="0">
                <a:solidFill>
                  <a:schemeClr val="bg1"/>
                </a:solidFill>
              </a:rPr>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0596BBC-98EB-4630-BE65-C82C6C24EDAD}"/>
                  </a:ext>
                </a:extLst>
              </p14:cNvPr>
              <p14:cNvContentPartPr/>
              <p14:nvPr/>
            </p14:nvContentPartPr>
            <p14:xfrm>
              <a:off x="2451020" y="1853000"/>
              <a:ext cx="1111680" cy="51480"/>
            </p14:xfrm>
          </p:contentPart>
        </mc:Choice>
        <mc:Fallback xmlns="">
          <p:pic>
            <p:nvPicPr>
              <p:cNvPr id="2" name="Ink 1">
                <a:extLst>
                  <a:ext uri="{FF2B5EF4-FFF2-40B4-BE49-F238E27FC236}">
                    <a16:creationId xmlns:a16="http://schemas.microsoft.com/office/drawing/2014/main" id="{80596BBC-98EB-4630-BE65-C82C6C24EDAD}"/>
                  </a:ext>
                </a:extLst>
              </p:cNvPr>
              <p:cNvPicPr/>
              <p:nvPr/>
            </p:nvPicPr>
            <p:blipFill>
              <a:blip r:embed="rId4"/>
              <a:stretch>
                <a:fillRect/>
              </a:stretch>
            </p:blipFill>
            <p:spPr>
              <a:xfrm>
                <a:off x="2397020" y="1745360"/>
                <a:ext cx="12193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C50CEB0-0ABC-4E04-A317-7336AFB20D95}"/>
                  </a:ext>
                </a:extLst>
              </p14:cNvPr>
              <p14:cNvContentPartPr/>
              <p14:nvPr/>
            </p14:nvContentPartPr>
            <p14:xfrm>
              <a:off x="3199820" y="2272400"/>
              <a:ext cx="1718640" cy="51120"/>
            </p14:xfrm>
          </p:contentPart>
        </mc:Choice>
        <mc:Fallback xmlns="">
          <p:pic>
            <p:nvPicPr>
              <p:cNvPr id="3" name="Ink 2">
                <a:extLst>
                  <a:ext uri="{FF2B5EF4-FFF2-40B4-BE49-F238E27FC236}">
                    <a16:creationId xmlns:a16="http://schemas.microsoft.com/office/drawing/2014/main" id="{3C50CEB0-0ABC-4E04-A317-7336AFB20D95}"/>
                  </a:ext>
                </a:extLst>
              </p:cNvPr>
              <p:cNvPicPr/>
              <p:nvPr/>
            </p:nvPicPr>
            <p:blipFill>
              <a:blip r:embed="rId6"/>
              <a:stretch>
                <a:fillRect/>
              </a:stretch>
            </p:blipFill>
            <p:spPr>
              <a:xfrm>
                <a:off x="3145820" y="2164760"/>
                <a:ext cx="1826280" cy="266760"/>
              </a:xfrm>
              <a:prstGeom prst="rect">
                <a:avLst/>
              </a:prstGeom>
            </p:spPr>
          </p:pic>
        </mc:Fallback>
      </mc:AlternateContent>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solidFill>
                  <a:schemeClr val="bg1">
                    <a:lumMod val="75000"/>
                  </a:schemeClr>
                </a:solidFill>
              </a:rPr>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C2BDC2F-D8D6-4B33-A618-E097415D5195}"/>
                  </a:ext>
                </a:extLst>
              </p14:cNvPr>
              <p14:cNvContentPartPr/>
              <p14:nvPr/>
            </p14:nvContentPartPr>
            <p14:xfrm>
              <a:off x="2438060" y="3161960"/>
              <a:ext cx="1134360" cy="38880"/>
            </p14:xfrm>
          </p:contentPart>
        </mc:Choice>
        <mc:Fallback xmlns="">
          <p:pic>
            <p:nvPicPr>
              <p:cNvPr id="2" name="Ink 1">
                <a:extLst>
                  <a:ext uri="{FF2B5EF4-FFF2-40B4-BE49-F238E27FC236}">
                    <a16:creationId xmlns:a16="http://schemas.microsoft.com/office/drawing/2014/main" id="{1C2BDC2F-D8D6-4B33-A618-E097415D5195}"/>
                  </a:ext>
                </a:extLst>
              </p:cNvPr>
              <p:cNvPicPr/>
              <p:nvPr/>
            </p:nvPicPr>
            <p:blipFill>
              <a:blip r:embed="rId4"/>
              <a:stretch>
                <a:fillRect/>
              </a:stretch>
            </p:blipFill>
            <p:spPr>
              <a:xfrm>
                <a:off x="2384060" y="3053960"/>
                <a:ext cx="12420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5C6BFE9-D794-40F5-9253-526666097B1B}"/>
                  </a:ext>
                </a:extLst>
              </p14:cNvPr>
              <p14:cNvContentPartPr/>
              <p14:nvPr/>
            </p14:nvContentPartPr>
            <p14:xfrm>
              <a:off x="1383980" y="3592520"/>
              <a:ext cx="1539720" cy="40320"/>
            </p14:xfrm>
          </p:contentPart>
        </mc:Choice>
        <mc:Fallback xmlns="">
          <p:pic>
            <p:nvPicPr>
              <p:cNvPr id="3" name="Ink 2">
                <a:extLst>
                  <a:ext uri="{FF2B5EF4-FFF2-40B4-BE49-F238E27FC236}">
                    <a16:creationId xmlns:a16="http://schemas.microsoft.com/office/drawing/2014/main" id="{15C6BFE9-D794-40F5-9253-526666097B1B}"/>
                  </a:ext>
                </a:extLst>
              </p:cNvPr>
              <p:cNvPicPr/>
              <p:nvPr/>
            </p:nvPicPr>
            <p:blipFill>
              <a:blip r:embed="rId6"/>
              <a:stretch>
                <a:fillRect/>
              </a:stretch>
            </p:blipFill>
            <p:spPr>
              <a:xfrm>
                <a:off x="1329980" y="3484880"/>
                <a:ext cx="164736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CEA2466-CABD-46EB-9E14-D50181A679F2}"/>
                  </a:ext>
                </a:extLst>
              </p14:cNvPr>
              <p14:cNvContentPartPr/>
              <p14:nvPr/>
            </p14:nvContentPartPr>
            <p14:xfrm>
              <a:off x="3250940" y="3542480"/>
              <a:ext cx="3949200" cy="90720"/>
            </p14:xfrm>
          </p:contentPart>
        </mc:Choice>
        <mc:Fallback xmlns="">
          <p:pic>
            <p:nvPicPr>
              <p:cNvPr id="4" name="Ink 3">
                <a:extLst>
                  <a:ext uri="{FF2B5EF4-FFF2-40B4-BE49-F238E27FC236}">
                    <a16:creationId xmlns:a16="http://schemas.microsoft.com/office/drawing/2014/main" id="{8CEA2466-CABD-46EB-9E14-D50181A679F2}"/>
                  </a:ext>
                </a:extLst>
              </p:cNvPr>
              <p:cNvPicPr/>
              <p:nvPr/>
            </p:nvPicPr>
            <p:blipFill>
              <a:blip r:embed="rId8"/>
              <a:stretch>
                <a:fillRect/>
              </a:stretch>
            </p:blipFill>
            <p:spPr>
              <a:xfrm>
                <a:off x="3196940" y="3434480"/>
                <a:ext cx="405684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7885CF9-7E73-4D09-A911-73E4F2500D48}"/>
                  </a:ext>
                </a:extLst>
              </p14:cNvPr>
              <p14:cNvContentPartPr/>
              <p14:nvPr/>
            </p14:nvContentPartPr>
            <p14:xfrm>
              <a:off x="7124540" y="5168600"/>
              <a:ext cx="558360" cy="360"/>
            </p14:xfrm>
          </p:contentPart>
        </mc:Choice>
        <mc:Fallback xmlns="">
          <p:pic>
            <p:nvPicPr>
              <p:cNvPr id="6" name="Ink 5">
                <a:extLst>
                  <a:ext uri="{FF2B5EF4-FFF2-40B4-BE49-F238E27FC236}">
                    <a16:creationId xmlns:a16="http://schemas.microsoft.com/office/drawing/2014/main" id="{B7885CF9-7E73-4D09-A911-73E4F2500D48}"/>
                  </a:ext>
                </a:extLst>
              </p:cNvPr>
              <p:cNvPicPr/>
              <p:nvPr/>
            </p:nvPicPr>
            <p:blipFill>
              <a:blip r:embed="rId10"/>
              <a:stretch>
                <a:fillRect/>
              </a:stretch>
            </p:blipFill>
            <p:spPr>
              <a:xfrm>
                <a:off x="7070540" y="5060960"/>
                <a:ext cx="66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1F307AB4-4609-4A22-A021-B84F940015DD}"/>
                  </a:ext>
                </a:extLst>
              </p14:cNvPr>
              <p14:cNvContentPartPr/>
              <p14:nvPr/>
            </p14:nvContentPartPr>
            <p14:xfrm>
              <a:off x="1752620" y="5510600"/>
              <a:ext cx="566640" cy="13320"/>
            </p14:xfrm>
          </p:contentPart>
        </mc:Choice>
        <mc:Fallback xmlns="">
          <p:pic>
            <p:nvPicPr>
              <p:cNvPr id="7" name="Ink 6">
                <a:extLst>
                  <a:ext uri="{FF2B5EF4-FFF2-40B4-BE49-F238E27FC236}">
                    <a16:creationId xmlns:a16="http://schemas.microsoft.com/office/drawing/2014/main" id="{1F307AB4-4609-4A22-A021-B84F940015DD}"/>
                  </a:ext>
                </a:extLst>
              </p:cNvPr>
              <p:cNvPicPr/>
              <p:nvPr/>
            </p:nvPicPr>
            <p:blipFill>
              <a:blip r:embed="rId12"/>
              <a:stretch>
                <a:fillRect/>
              </a:stretch>
            </p:blipFill>
            <p:spPr>
              <a:xfrm>
                <a:off x="1698620" y="5402600"/>
                <a:ext cx="674280" cy="228960"/>
              </a:xfrm>
              <a:prstGeom prst="rect">
                <a:avLst/>
              </a:prstGeom>
            </p:spPr>
          </p:pic>
        </mc:Fallback>
      </mc:AlternateContent>
    </p:spTree>
    <p:extLst>
      <p:ext uri="{BB962C8B-B14F-4D97-AF65-F5344CB8AC3E}">
        <p14:creationId xmlns:p14="http://schemas.microsoft.com/office/powerpoint/2010/main" val="53753705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6999A31-B475-4BD9-B752-1986D56C3A7B}"/>
                  </a:ext>
                </a:extLst>
              </p14:cNvPr>
              <p14:cNvContentPartPr/>
              <p14:nvPr/>
            </p14:nvContentPartPr>
            <p14:xfrm>
              <a:off x="2183900" y="2665880"/>
              <a:ext cx="5478480" cy="102960"/>
            </p14:xfrm>
          </p:contentPart>
        </mc:Choice>
        <mc:Fallback xmlns="">
          <p:pic>
            <p:nvPicPr>
              <p:cNvPr id="2" name="Ink 1">
                <a:extLst>
                  <a:ext uri="{FF2B5EF4-FFF2-40B4-BE49-F238E27FC236}">
                    <a16:creationId xmlns:a16="http://schemas.microsoft.com/office/drawing/2014/main" id="{86999A31-B475-4BD9-B752-1986D56C3A7B}"/>
                  </a:ext>
                </a:extLst>
              </p:cNvPr>
              <p:cNvPicPr/>
              <p:nvPr/>
            </p:nvPicPr>
            <p:blipFill>
              <a:blip r:embed="rId4"/>
              <a:stretch>
                <a:fillRect/>
              </a:stretch>
            </p:blipFill>
            <p:spPr>
              <a:xfrm>
                <a:off x="2129900" y="2558240"/>
                <a:ext cx="55861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7B78DCC-30BB-46A6-9D58-5702485FBF43}"/>
                  </a:ext>
                </a:extLst>
              </p14:cNvPr>
              <p14:cNvContentPartPr/>
              <p14:nvPr/>
            </p14:nvContentPartPr>
            <p14:xfrm>
              <a:off x="1358780" y="3161600"/>
              <a:ext cx="3720240" cy="77760"/>
            </p14:xfrm>
          </p:contentPart>
        </mc:Choice>
        <mc:Fallback xmlns="">
          <p:pic>
            <p:nvPicPr>
              <p:cNvPr id="3" name="Ink 2">
                <a:extLst>
                  <a:ext uri="{FF2B5EF4-FFF2-40B4-BE49-F238E27FC236}">
                    <a16:creationId xmlns:a16="http://schemas.microsoft.com/office/drawing/2014/main" id="{A7B78DCC-30BB-46A6-9D58-5702485FBF43}"/>
                  </a:ext>
                </a:extLst>
              </p:cNvPr>
              <p:cNvPicPr/>
              <p:nvPr/>
            </p:nvPicPr>
            <p:blipFill>
              <a:blip r:embed="rId6"/>
              <a:stretch>
                <a:fillRect/>
              </a:stretch>
            </p:blipFill>
            <p:spPr>
              <a:xfrm>
                <a:off x="1304780" y="3053600"/>
                <a:ext cx="3827880" cy="293400"/>
              </a:xfrm>
              <a:prstGeom prst="rect">
                <a:avLst/>
              </a:prstGeom>
            </p:spPr>
          </p:pic>
        </mc:Fallback>
      </mc:AlternateContent>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a:t>
            </a:r>
          </a:p>
          <a:p>
            <a:pPr marL="0" indent="0" algn="ctr" eaLnBrk="1" hangingPunct="1">
              <a:spcBef>
                <a:spcPts val="0"/>
              </a:spcBef>
              <a:buNone/>
            </a:pPr>
            <a:r>
              <a:rPr lang="en-US" b="1" dirty="0"/>
              <a:t>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0E53514-5401-4D72-AC92-C93A5E09C00A}"/>
                  </a:ext>
                </a:extLst>
              </p14:cNvPr>
              <p14:cNvContentPartPr/>
              <p14:nvPr/>
            </p14:nvContentPartPr>
            <p14:xfrm>
              <a:off x="2895260" y="4375880"/>
              <a:ext cx="2318040" cy="57960"/>
            </p14:xfrm>
          </p:contentPart>
        </mc:Choice>
        <mc:Fallback xmlns="">
          <p:pic>
            <p:nvPicPr>
              <p:cNvPr id="2" name="Ink 1">
                <a:extLst>
                  <a:ext uri="{FF2B5EF4-FFF2-40B4-BE49-F238E27FC236}">
                    <a16:creationId xmlns:a16="http://schemas.microsoft.com/office/drawing/2014/main" id="{C0E53514-5401-4D72-AC92-C93A5E09C00A}"/>
                  </a:ext>
                </a:extLst>
              </p:cNvPr>
              <p:cNvPicPr/>
              <p:nvPr/>
            </p:nvPicPr>
            <p:blipFill>
              <a:blip r:embed="rId4"/>
              <a:stretch>
                <a:fillRect/>
              </a:stretch>
            </p:blipFill>
            <p:spPr>
              <a:xfrm>
                <a:off x="2841260" y="4267880"/>
                <a:ext cx="24256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8671A51-9E01-434B-BB5F-4FE29995DEF5}"/>
                  </a:ext>
                </a:extLst>
              </p14:cNvPr>
              <p14:cNvContentPartPr/>
              <p14:nvPr/>
            </p14:nvContentPartPr>
            <p14:xfrm>
              <a:off x="2311340" y="4875920"/>
              <a:ext cx="3276000" cy="78480"/>
            </p14:xfrm>
          </p:contentPart>
        </mc:Choice>
        <mc:Fallback xmlns="">
          <p:pic>
            <p:nvPicPr>
              <p:cNvPr id="3" name="Ink 2">
                <a:extLst>
                  <a:ext uri="{FF2B5EF4-FFF2-40B4-BE49-F238E27FC236}">
                    <a16:creationId xmlns:a16="http://schemas.microsoft.com/office/drawing/2014/main" id="{A8671A51-9E01-434B-BB5F-4FE29995DEF5}"/>
                  </a:ext>
                </a:extLst>
              </p:cNvPr>
              <p:cNvPicPr/>
              <p:nvPr/>
            </p:nvPicPr>
            <p:blipFill>
              <a:blip r:embed="rId6"/>
              <a:stretch>
                <a:fillRect/>
              </a:stretch>
            </p:blipFill>
            <p:spPr>
              <a:xfrm>
                <a:off x="2257340" y="4767920"/>
                <a:ext cx="33836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4746834-FCB0-4D49-9B55-090F246A2495}"/>
                  </a:ext>
                </a:extLst>
              </p14:cNvPr>
              <p14:cNvContentPartPr/>
              <p14:nvPr/>
            </p14:nvContentPartPr>
            <p14:xfrm>
              <a:off x="4978220" y="5358680"/>
              <a:ext cx="2063880" cy="77400"/>
            </p14:xfrm>
          </p:contentPart>
        </mc:Choice>
        <mc:Fallback xmlns="">
          <p:pic>
            <p:nvPicPr>
              <p:cNvPr id="4" name="Ink 3">
                <a:extLst>
                  <a:ext uri="{FF2B5EF4-FFF2-40B4-BE49-F238E27FC236}">
                    <a16:creationId xmlns:a16="http://schemas.microsoft.com/office/drawing/2014/main" id="{B4746834-FCB0-4D49-9B55-090F246A2495}"/>
                  </a:ext>
                </a:extLst>
              </p:cNvPr>
              <p:cNvPicPr/>
              <p:nvPr/>
            </p:nvPicPr>
            <p:blipFill>
              <a:blip r:embed="rId8"/>
              <a:stretch>
                <a:fillRect/>
              </a:stretch>
            </p:blipFill>
            <p:spPr>
              <a:xfrm>
                <a:off x="4924220" y="5251040"/>
                <a:ext cx="2171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F3998B-12A0-4CAC-A202-CA4B69C8EDE0}"/>
                  </a:ext>
                </a:extLst>
              </p14:cNvPr>
              <p14:cNvContentPartPr/>
              <p14:nvPr/>
            </p14:nvContentPartPr>
            <p14:xfrm>
              <a:off x="2438060" y="5853320"/>
              <a:ext cx="4068000" cy="104760"/>
            </p14:xfrm>
          </p:contentPart>
        </mc:Choice>
        <mc:Fallback xmlns="">
          <p:pic>
            <p:nvPicPr>
              <p:cNvPr id="6" name="Ink 5">
                <a:extLst>
                  <a:ext uri="{FF2B5EF4-FFF2-40B4-BE49-F238E27FC236}">
                    <a16:creationId xmlns:a16="http://schemas.microsoft.com/office/drawing/2014/main" id="{89F3998B-12A0-4CAC-A202-CA4B69C8EDE0}"/>
                  </a:ext>
                </a:extLst>
              </p:cNvPr>
              <p:cNvPicPr/>
              <p:nvPr/>
            </p:nvPicPr>
            <p:blipFill>
              <a:blip r:embed="rId10"/>
              <a:stretch>
                <a:fillRect/>
              </a:stretch>
            </p:blipFill>
            <p:spPr>
              <a:xfrm>
                <a:off x="2384060" y="5745320"/>
                <a:ext cx="4175640" cy="320400"/>
              </a:xfrm>
              <a:prstGeom prst="rect">
                <a:avLst/>
              </a:prstGeom>
            </p:spPr>
          </p:pic>
        </mc:Fallback>
      </mc:AlternateContent>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9A1BF4F-D26B-4C80-B02F-08A252BB62DE}"/>
                  </a:ext>
                </a:extLst>
              </p14:cNvPr>
              <p14:cNvContentPartPr/>
              <p14:nvPr/>
            </p14:nvContentPartPr>
            <p14:xfrm>
              <a:off x="3250940" y="2195000"/>
              <a:ext cx="2594160" cy="53640"/>
            </p14:xfrm>
          </p:contentPart>
        </mc:Choice>
        <mc:Fallback xmlns="">
          <p:pic>
            <p:nvPicPr>
              <p:cNvPr id="2" name="Ink 1">
                <a:extLst>
                  <a:ext uri="{FF2B5EF4-FFF2-40B4-BE49-F238E27FC236}">
                    <a16:creationId xmlns:a16="http://schemas.microsoft.com/office/drawing/2014/main" id="{C9A1BF4F-D26B-4C80-B02F-08A252BB62DE}"/>
                  </a:ext>
                </a:extLst>
              </p:cNvPr>
              <p:cNvPicPr/>
              <p:nvPr/>
            </p:nvPicPr>
            <p:blipFill>
              <a:blip r:embed="rId4"/>
              <a:stretch>
                <a:fillRect/>
              </a:stretch>
            </p:blipFill>
            <p:spPr>
              <a:xfrm>
                <a:off x="3196940" y="2087360"/>
                <a:ext cx="27018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D03301-DB8E-438B-BB82-3888AD2C9E94}"/>
                  </a:ext>
                </a:extLst>
              </p14:cNvPr>
              <p14:cNvContentPartPr/>
              <p14:nvPr/>
            </p14:nvContentPartPr>
            <p14:xfrm>
              <a:off x="3911180" y="2768120"/>
              <a:ext cx="1231200" cy="78120"/>
            </p14:xfrm>
          </p:contentPart>
        </mc:Choice>
        <mc:Fallback xmlns="">
          <p:pic>
            <p:nvPicPr>
              <p:cNvPr id="3" name="Ink 2">
                <a:extLst>
                  <a:ext uri="{FF2B5EF4-FFF2-40B4-BE49-F238E27FC236}">
                    <a16:creationId xmlns:a16="http://schemas.microsoft.com/office/drawing/2014/main" id="{B2D03301-DB8E-438B-BB82-3888AD2C9E94}"/>
                  </a:ext>
                </a:extLst>
              </p:cNvPr>
              <p:cNvPicPr/>
              <p:nvPr/>
            </p:nvPicPr>
            <p:blipFill>
              <a:blip r:embed="rId6"/>
              <a:stretch>
                <a:fillRect/>
              </a:stretch>
            </p:blipFill>
            <p:spPr>
              <a:xfrm>
                <a:off x="3857180" y="2660480"/>
                <a:ext cx="1338840" cy="293760"/>
              </a:xfrm>
              <a:prstGeom prst="rect">
                <a:avLst/>
              </a:prstGeom>
            </p:spPr>
          </p:pic>
        </mc:Fallback>
      </mc:AlternateContent>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ECCC31A-38CC-48E9-9DA9-D6FC82DEFA1C}"/>
                  </a:ext>
                </a:extLst>
              </p14:cNvPr>
              <p14:cNvContentPartPr/>
              <p14:nvPr/>
            </p14:nvContentPartPr>
            <p14:xfrm>
              <a:off x="3225740" y="2018600"/>
              <a:ext cx="2552400" cy="77400"/>
            </p14:xfrm>
          </p:contentPart>
        </mc:Choice>
        <mc:Fallback xmlns="">
          <p:pic>
            <p:nvPicPr>
              <p:cNvPr id="2" name="Ink 1">
                <a:extLst>
                  <a:ext uri="{FF2B5EF4-FFF2-40B4-BE49-F238E27FC236}">
                    <a16:creationId xmlns:a16="http://schemas.microsoft.com/office/drawing/2014/main" id="{FECCC31A-38CC-48E9-9DA9-D6FC82DEFA1C}"/>
                  </a:ext>
                </a:extLst>
              </p:cNvPr>
              <p:cNvPicPr/>
              <p:nvPr/>
            </p:nvPicPr>
            <p:blipFill>
              <a:blip r:embed="rId4"/>
              <a:stretch>
                <a:fillRect/>
              </a:stretch>
            </p:blipFill>
            <p:spPr>
              <a:xfrm>
                <a:off x="3171740" y="1910960"/>
                <a:ext cx="26600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E516579-BBE1-4692-87AB-6582A3D6E983}"/>
                  </a:ext>
                </a:extLst>
              </p14:cNvPr>
              <p14:cNvContentPartPr/>
              <p14:nvPr/>
            </p14:nvContentPartPr>
            <p14:xfrm>
              <a:off x="3555500" y="2817800"/>
              <a:ext cx="2014920" cy="52920"/>
            </p14:xfrm>
          </p:contentPart>
        </mc:Choice>
        <mc:Fallback xmlns="">
          <p:pic>
            <p:nvPicPr>
              <p:cNvPr id="3" name="Ink 2">
                <a:extLst>
                  <a:ext uri="{FF2B5EF4-FFF2-40B4-BE49-F238E27FC236}">
                    <a16:creationId xmlns:a16="http://schemas.microsoft.com/office/drawing/2014/main" id="{6E516579-BBE1-4692-87AB-6582A3D6E983}"/>
                  </a:ext>
                </a:extLst>
              </p:cNvPr>
              <p:cNvPicPr/>
              <p:nvPr/>
            </p:nvPicPr>
            <p:blipFill>
              <a:blip r:embed="rId6"/>
              <a:stretch>
                <a:fillRect/>
              </a:stretch>
            </p:blipFill>
            <p:spPr>
              <a:xfrm>
                <a:off x="3501500" y="2709800"/>
                <a:ext cx="2122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DED894C-4A6F-473C-8BA2-F697929CE4AC}"/>
                  </a:ext>
                </a:extLst>
              </p14:cNvPr>
              <p14:cNvContentPartPr/>
              <p14:nvPr/>
            </p14:nvContentPartPr>
            <p14:xfrm>
              <a:off x="2145740" y="3313160"/>
              <a:ext cx="4687560" cy="91080"/>
            </p14:xfrm>
          </p:contentPart>
        </mc:Choice>
        <mc:Fallback xmlns="">
          <p:pic>
            <p:nvPicPr>
              <p:cNvPr id="4" name="Ink 3">
                <a:extLst>
                  <a:ext uri="{FF2B5EF4-FFF2-40B4-BE49-F238E27FC236}">
                    <a16:creationId xmlns:a16="http://schemas.microsoft.com/office/drawing/2014/main" id="{BDED894C-4A6F-473C-8BA2-F697929CE4AC}"/>
                  </a:ext>
                </a:extLst>
              </p:cNvPr>
              <p:cNvPicPr/>
              <p:nvPr/>
            </p:nvPicPr>
            <p:blipFill>
              <a:blip r:embed="rId8"/>
              <a:stretch>
                <a:fillRect/>
              </a:stretch>
            </p:blipFill>
            <p:spPr>
              <a:xfrm>
                <a:off x="2091740" y="3205160"/>
                <a:ext cx="4795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5D06C883-182D-490F-B730-4D3480C2EF3C}"/>
                  </a:ext>
                </a:extLst>
              </p14:cNvPr>
              <p14:cNvContentPartPr/>
              <p14:nvPr/>
            </p14:nvContentPartPr>
            <p14:xfrm>
              <a:off x="2222060" y="3854960"/>
              <a:ext cx="4599360" cy="56880"/>
            </p14:xfrm>
          </p:contentPart>
        </mc:Choice>
        <mc:Fallback xmlns="">
          <p:pic>
            <p:nvPicPr>
              <p:cNvPr id="6" name="Ink 5">
                <a:extLst>
                  <a:ext uri="{FF2B5EF4-FFF2-40B4-BE49-F238E27FC236}">
                    <a16:creationId xmlns:a16="http://schemas.microsoft.com/office/drawing/2014/main" id="{5D06C883-182D-490F-B730-4D3480C2EF3C}"/>
                  </a:ext>
                </a:extLst>
              </p:cNvPr>
              <p:cNvPicPr/>
              <p:nvPr/>
            </p:nvPicPr>
            <p:blipFill>
              <a:blip r:embed="rId10"/>
              <a:stretch>
                <a:fillRect/>
              </a:stretch>
            </p:blipFill>
            <p:spPr>
              <a:xfrm>
                <a:off x="2168060" y="3747320"/>
                <a:ext cx="4707000" cy="272520"/>
              </a:xfrm>
              <a:prstGeom prst="rect">
                <a:avLst/>
              </a:prstGeom>
            </p:spPr>
          </p:pic>
        </mc:Fallback>
      </mc:AlternateContent>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944C0AE-5F53-4069-8B35-53A1A4DA9007}"/>
                  </a:ext>
                </a:extLst>
              </p14:cNvPr>
              <p14:cNvContentPartPr/>
              <p14:nvPr/>
            </p14:nvContentPartPr>
            <p14:xfrm>
              <a:off x="3974540" y="2387240"/>
              <a:ext cx="2189520" cy="26280"/>
            </p14:xfrm>
          </p:contentPart>
        </mc:Choice>
        <mc:Fallback xmlns="">
          <p:pic>
            <p:nvPicPr>
              <p:cNvPr id="2" name="Ink 1">
                <a:extLst>
                  <a:ext uri="{FF2B5EF4-FFF2-40B4-BE49-F238E27FC236}">
                    <a16:creationId xmlns:a16="http://schemas.microsoft.com/office/drawing/2014/main" id="{0944C0AE-5F53-4069-8B35-53A1A4DA9007}"/>
                  </a:ext>
                </a:extLst>
              </p:cNvPr>
              <p:cNvPicPr/>
              <p:nvPr/>
            </p:nvPicPr>
            <p:blipFill>
              <a:blip r:embed="rId4"/>
              <a:stretch>
                <a:fillRect/>
              </a:stretch>
            </p:blipFill>
            <p:spPr>
              <a:xfrm>
                <a:off x="3920540" y="2279600"/>
                <a:ext cx="2297160" cy="241920"/>
              </a:xfrm>
              <a:prstGeom prst="rect">
                <a:avLst/>
              </a:prstGeom>
            </p:spPr>
          </p:pic>
        </mc:Fallback>
      </mc:AlternateContent>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7792" y="6566356"/>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Text Box 5">
            <a:extLst>
              <a:ext uri="{FF2B5EF4-FFF2-40B4-BE49-F238E27FC236}">
                <a16:creationId xmlns:a16="http://schemas.microsoft.com/office/drawing/2014/main" id="{2D4D6640-B2A5-44C0-9456-1C0154C23C69}"/>
              </a:ext>
            </a:extLst>
          </p:cNvPr>
          <p:cNvSpPr txBox="1">
            <a:spLocks noChangeArrowheads="1"/>
          </p:cNvSpPr>
          <p:nvPr/>
        </p:nvSpPr>
        <p:spPr bwMode="auto">
          <a:xfrm>
            <a:off x="900752" y="5486400"/>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Tree>
    <p:extLst>
      <p:ext uri="{BB962C8B-B14F-4D97-AF65-F5344CB8AC3E}">
        <p14:creationId xmlns:p14="http://schemas.microsoft.com/office/powerpoint/2010/main" val="308154145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914400" y="2743200"/>
            <a:ext cx="7315200" cy="2308324"/>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19565</TotalTime>
  <Words>16193</Words>
  <Application>Microsoft Office PowerPoint</Application>
  <PresentationFormat>On-screen Show (4:3)</PresentationFormat>
  <Paragraphs>2063</Paragraphs>
  <Slides>436</Slides>
  <Notes>158</Notes>
  <HiddenSlides>2</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436</vt:i4>
      </vt:variant>
    </vt:vector>
  </HeadingPairs>
  <TitlesOfParts>
    <vt:vector size="454" baseType="lpstr">
      <vt:lpstr>Arial</vt:lpstr>
      <vt:lpstr>Arial Black</vt:lpstr>
      <vt:lpstr>Bodoni MT Condensed</vt:lpstr>
      <vt:lpstr>Monotype Sorts</vt:lpstr>
      <vt:lpstr>Tahoma</vt:lpstr>
      <vt:lpstr>Times New Roman</vt:lpstr>
      <vt:lpstr>Verdana</vt:lpstr>
      <vt:lpstr>CE Master</vt:lpstr>
      <vt:lpstr>Default Design</vt:lpstr>
      <vt:lpstr>1_Default Design</vt:lpstr>
      <vt:lpstr>2_Default Design</vt:lpstr>
      <vt:lpstr>Marble</vt:lpstr>
      <vt:lpstr>13_Default Design</vt:lpstr>
      <vt:lpstr>15_Default Design</vt:lpstr>
      <vt:lpstr>24_Contemporary Portrait</vt:lpstr>
      <vt:lpstr>6_Default Design</vt:lpstr>
      <vt:lpstr>1_CE Master</vt:lpstr>
      <vt:lpstr>17_Default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Gannon and Pillai's European Cultural Metaphors include</vt:lpstr>
      <vt:lpstr>PowerPoint Presentation</vt:lpstr>
      <vt:lpstr>PowerPoint Presentation</vt:lpstr>
      <vt:lpstr>PowerPoint Presentation</vt:lpstr>
      <vt:lpstr> Cultural Metaphors</vt:lpstr>
      <vt:lpstr>Gannon and Pillai's European Cultural Metaphors include</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7 August 2023</vt:lpstr>
      <vt:lpstr>Martin J. Gannon and Rajnandini Pillai Understanding Global Cultures</vt:lpstr>
      <vt:lpstr>“Classics" in the Anthropology of Europe</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nd Rajnandini Pillai Understanding Global Cultures</vt:lpstr>
      <vt:lpstr>Martin J. Gannon and Rajnandini Pillai nd Rajnandini Pillai Understanding Global Cultures</vt:lpstr>
      <vt:lpstr>Martin J. Gannon and Rajnandini Pillai nd Rajnandini Pillai Understanding Global Cultures</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1402</cp:revision>
  <cp:lastPrinted>1601-01-01T00:00:00Z</cp:lastPrinted>
  <dcterms:created xsi:type="dcterms:W3CDTF">2002-07-30T18:59:13Z</dcterms:created>
  <dcterms:modified xsi:type="dcterms:W3CDTF">2026-01-05T05:22:03Z</dcterms:modified>
</cp:coreProperties>
</file>