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849" r:id="rId1"/>
    <p:sldMasterId id="2147485861" r:id="rId2"/>
    <p:sldMasterId id="2147485885" r:id="rId3"/>
    <p:sldMasterId id="2147485957" r:id="rId4"/>
    <p:sldMasterId id="2147486065" r:id="rId5"/>
    <p:sldMasterId id="2147486089" r:id="rId6"/>
    <p:sldMasterId id="2147486101" r:id="rId7"/>
    <p:sldMasterId id="2147486113" r:id="rId8"/>
    <p:sldMasterId id="2147486125" r:id="rId9"/>
    <p:sldMasterId id="2147486161" r:id="rId10"/>
    <p:sldMasterId id="2147486173" r:id="rId11"/>
    <p:sldMasterId id="2147486185" r:id="rId12"/>
    <p:sldMasterId id="2147486197" r:id="rId13"/>
    <p:sldMasterId id="2147486221" r:id="rId14"/>
    <p:sldMasterId id="2147486233" r:id="rId15"/>
    <p:sldMasterId id="2147486245" r:id="rId16"/>
  </p:sldMasterIdLst>
  <p:notesMasterIdLst>
    <p:notesMasterId r:id="rId171"/>
  </p:notesMasterIdLst>
  <p:sldIdLst>
    <p:sldId id="988" r:id="rId17"/>
    <p:sldId id="991" r:id="rId18"/>
    <p:sldId id="990" r:id="rId19"/>
    <p:sldId id="995" r:id="rId20"/>
    <p:sldId id="996" r:id="rId21"/>
    <p:sldId id="997" r:id="rId22"/>
    <p:sldId id="998" r:id="rId23"/>
    <p:sldId id="999" r:id="rId24"/>
    <p:sldId id="1000" r:id="rId25"/>
    <p:sldId id="1001" r:id="rId26"/>
    <p:sldId id="1002" r:id="rId27"/>
    <p:sldId id="1003" r:id="rId28"/>
    <p:sldId id="1004" r:id="rId29"/>
    <p:sldId id="1065" r:id="rId30"/>
    <p:sldId id="1060" r:id="rId31"/>
    <p:sldId id="1005" r:id="rId32"/>
    <p:sldId id="1006" r:id="rId33"/>
    <p:sldId id="1008" r:id="rId34"/>
    <p:sldId id="1066" r:id="rId35"/>
    <p:sldId id="1067" r:id="rId36"/>
    <p:sldId id="1068" r:id="rId37"/>
    <p:sldId id="1069" r:id="rId38"/>
    <p:sldId id="1014" r:id="rId39"/>
    <p:sldId id="1070" r:id="rId40"/>
    <p:sldId id="1071" r:id="rId41"/>
    <p:sldId id="1017" r:id="rId42"/>
    <p:sldId id="1018" r:id="rId43"/>
    <p:sldId id="1019" r:id="rId44"/>
    <p:sldId id="1020" r:id="rId45"/>
    <p:sldId id="1021" r:id="rId46"/>
    <p:sldId id="1022" r:id="rId47"/>
    <p:sldId id="1023" r:id="rId48"/>
    <p:sldId id="1024" r:id="rId49"/>
    <p:sldId id="1025" r:id="rId50"/>
    <p:sldId id="1026" r:id="rId51"/>
    <p:sldId id="1027" r:id="rId52"/>
    <p:sldId id="1028" r:id="rId53"/>
    <p:sldId id="1029" r:id="rId54"/>
    <p:sldId id="1030" r:id="rId55"/>
    <p:sldId id="1031" r:id="rId56"/>
    <p:sldId id="1032" r:id="rId57"/>
    <p:sldId id="1033" r:id="rId58"/>
    <p:sldId id="1034" r:id="rId59"/>
    <p:sldId id="1035" r:id="rId60"/>
    <p:sldId id="1036" r:id="rId61"/>
    <p:sldId id="1073" r:id="rId62"/>
    <p:sldId id="1037" r:id="rId63"/>
    <p:sldId id="1072" r:id="rId64"/>
    <p:sldId id="1038" r:id="rId65"/>
    <p:sldId id="1039" r:id="rId66"/>
    <p:sldId id="1040" r:id="rId67"/>
    <p:sldId id="1041" r:id="rId68"/>
    <p:sldId id="1074" r:id="rId69"/>
    <p:sldId id="1043" r:id="rId70"/>
    <p:sldId id="1076" r:id="rId71"/>
    <p:sldId id="1075" r:id="rId72"/>
    <p:sldId id="1045" r:id="rId73"/>
    <p:sldId id="1136" r:id="rId74"/>
    <p:sldId id="1135" r:id="rId75"/>
    <p:sldId id="1077" r:id="rId76"/>
    <p:sldId id="1046" r:id="rId77"/>
    <p:sldId id="1047" r:id="rId78"/>
    <p:sldId id="1078" r:id="rId79"/>
    <p:sldId id="1051" r:id="rId80"/>
    <p:sldId id="1052" r:id="rId81"/>
    <p:sldId id="1053" r:id="rId82"/>
    <p:sldId id="1054" r:id="rId83"/>
    <p:sldId id="1055" r:id="rId84"/>
    <p:sldId id="1056" r:id="rId85"/>
    <p:sldId id="1057" r:id="rId86"/>
    <p:sldId id="1137" r:id="rId87"/>
    <p:sldId id="1139" r:id="rId88"/>
    <p:sldId id="1138" r:id="rId89"/>
    <p:sldId id="1140" r:id="rId90"/>
    <p:sldId id="1083" r:id="rId91"/>
    <p:sldId id="1084" r:id="rId92"/>
    <p:sldId id="1141" r:id="rId93"/>
    <p:sldId id="1086" r:id="rId94"/>
    <p:sldId id="1087" r:id="rId95"/>
    <p:sldId id="1142" r:id="rId96"/>
    <p:sldId id="1143" r:id="rId97"/>
    <p:sldId id="1145" r:id="rId98"/>
    <p:sldId id="1147" r:id="rId99"/>
    <p:sldId id="1148" r:id="rId100"/>
    <p:sldId id="1144" r:id="rId101"/>
    <p:sldId id="1150" r:id="rId102"/>
    <p:sldId id="1146" r:id="rId103"/>
    <p:sldId id="1149" r:id="rId104"/>
    <p:sldId id="1152" r:id="rId105"/>
    <p:sldId id="1153" r:id="rId106"/>
    <p:sldId id="1154" r:id="rId107"/>
    <p:sldId id="1158" r:id="rId108"/>
    <p:sldId id="1156" r:id="rId109"/>
    <p:sldId id="1201" r:id="rId110"/>
    <p:sldId id="1157" r:id="rId111"/>
    <p:sldId id="1203" r:id="rId112"/>
    <p:sldId id="1202" r:id="rId113"/>
    <p:sldId id="1159" r:id="rId114"/>
    <p:sldId id="1160" r:id="rId115"/>
    <p:sldId id="1096" r:id="rId116"/>
    <p:sldId id="1204" r:id="rId117"/>
    <p:sldId id="1162" r:id="rId118"/>
    <p:sldId id="1098" r:id="rId119"/>
    <p:sldId id="1163" r:id="rId120"/>
    <p:sldId id="1164" r:id="rId121"/>
    <p:sldId id="1165" r:id="rId122"/>
    <p:sldId id="1187" r:id="rId123"/>
    <p:sldId id="1188" r:id="rId124"/>
    <p:sldId id="1102" r:id="rId125"/>
    <p:sldId id="1166" r:id="rId126"/>
    <p:sldId id="1206" r:id="rId127"/>
    <p:sldId id="1210" r:id="rId128"/>
    <p:sldId id="1207" r:id="rId129"/>
    <p:sldId id="1211" r:id="rId130"/>
    <p:sldId id="1106" r:id="rId131"/>
    <p:sldId id="1107" r:id="rId132"/>
    <p:sldId id="1108" r:id="rId133"/>
    <p:sldId id="1109" r:id="rId134"/>
    <p:sldId id="1110" r:id="rId135"/>
    <p:sldId id="1111" r:id="rId136"/>
    <p:sldId id="1113" r:id="rId137"/>
    <p:sldId id="1200" r:id="rId138"/>
    <p:sldId id="1169" r:id="rId139"/>
    <p:sldId id="1171" r:id="rId140"/>
    <p:sldId id="1174" r:id="rId141"/>
    <p:sldId id="1168" r:id="rId142"/>
    <p:sldId id="1170" r:id="rId143"/>
    <p:sldId id="1172" r:id="rId144"/>
    <p:sldId id="1173" r:id="rId145"/>
    <p:sldId id="1118" r:id="rId146"/>
    <p:sldId id="1176" r:id="rId147"/>
    <p:sldId id="1177" r:id="rId148"/>
    <p:sldId id="1180" r:id="rId149"/>
    <p:sldId id="1181" r:id="rId150"/>
    <p:sldId id="1182" r:id="rId151"/>
    <p:sldId id="1183" r:id="rId152"/>
    <p:sldId id="1125" r:id="rId153"/>
    <p:sldId id="1193" r:id="rId154"/>
    <p:sldId id="1185" r:id="rId155"/>
    <p:sldId id="1186" r:id="rId156"/>
    <p:sldId id="1189" r:id="rId157"/>
    <p:sldId id="1190" r:id="rId158"/>
    <p:sldId id="1126" r:id="rId159"/>
    <p:sldId id="1129" r:id="rId160"/>
    <p:sldId id="1195" r:id="rId161"/>
    <p:sldId id="1199" r:id="rId162"/>
    <p:sldId id="1192" r:id="rId163"/>
    <p:sldId id="1191" r:id="rId164"/>
    <p:sldId id="1194" r:id="rId165"/>
    <p:sldId id="1130" r:id="rId166"/>
    <p:sldId id="1196" r:id="rId167"/>
    <p:sldId id="1133" r:id="rId168"/>
    <p:sldId id="1197" r:id="rId169"/>
    <p:sldId id="1198" r:id="rId17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6600" i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F37"/>
    <a:srgbClr val="A6A6A6"/>
    <a:srgbClr val="C0C0C0"/>
    <a:srgbClr val="0C0600"/>
    <a:srgbClr val="FF0000"/>
    <a:srgbClr val="FF6600"/>
    <a:srgbClr val="FFCF89"/>
    <a:srgbClr val="FFD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94660"/>
  </p:normalViewPr>
  <p:slideViewPr>
    <p:cSldViewPr>
      <p:cViewPr>
        <p:scale>
          <a:sx n="50" d="100"/>
          <a:sy n="50" d="100"/>
        </p:scale>
        <p:origin x="-1182" y="-522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55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slide" Target="slides/slide122.xml"/><Relationship Id="rId159" Type="http://schemas.openxmlformats.org/officeDocument/2006/relationships/slide" Target="slides/slide143.xml"/><Relationship Id="rId170" Type="http://schemas.openxmlformats.org/officeDocument/2006/relationships/slide" Target="slides/slide154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53" Type="http://schemas.openxmlformats.org/officeDocument/2006/relationships/slide" Target="slides/slide37.xml"/><Relationship Id="rId74" Type="http://schemas.openxmlformats.org/officeDocument/2006/relationships/slide" Target="slides/slide58.xml"/><Relationship Id="rId128" Type="http://schemas.openxmlformats.org/officeDocument/2006/relationships/slide" Target="slides/slide112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9.xml"/><Relationship Id="rId160" Type="http://schemas.openxmlformats.org/officeDocument/2006/relationships/slide" Target="slides/slide144.xml"/><Relationship Id="rId22" Type="http://schemas.openxmlformats.org/officeDocument/2006/relationships/slide" Target="slides/slide6.xml"/><Relationship Id="rId43" Type="http://schemas.openxmlformats.org/officeDocument/2006/relationships/slide" Target="slides/slide27.xml"/><Relationship Id="rId64" Type="http://schemas.openxmlformats.org/officeDocument/2006/relationships/slide" Target="slides/slide48.xml"/><Relationship Id="rId118" Type="http://schemas.openxmlformats.org/officeDocument/2006/relationships/slide" Target="slides/slide102.xml"/><Relationship Id="rId139" Type="http://schemas.openxmlformats.org/officeDocument/2006/relationships/slide" Target="slides/slide123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71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7.xml"/><Relationship Id="rId108" Type="http://schemas.openxmlformats.org/officeDocument/2006/relationships/slide" Target="slides/slide92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5" Type="http://schemas.openxmlformats.org/officeDocument/2006/relationships/slide" Target="slides/slide59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61" Type="http://schemas.openxmlformats.org/officeDocument/2006/relationships/slide" Target="slides/slide1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51" Type="http://schemas.openxmlformats.org/officeDocument/2006/relationships/slide" Target="slides/slide135.xml"/><Relationship Id="rId156" Type="http://schemas.openxmlformats.org/officeDocument/2006/relationships/slide" Target="slides/slide140.xml"/><Relationship Id="rId172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167" Type="http://schemas.openxmlformats.org/officeDocument/2006/relationships/slide" Target="slides/slide1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162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slide" Target="slides/slide14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73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168" Type="http://schemas.openxmlformats.org/officeDocument/2006/relationships/slide" Target="slides/slide1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163" Type="http://schemas.openxmlformats.org/officeDocument/2006/relationships/slide" Target="slides/slide14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openxmlformats.org/officeDocument/2006/relationships/slide" Target="slides/slide14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slide" Target="slides/slide137.xml"/><Relationship Id="rId17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64" Type="http://schemas.openxmlformats.org/officeDocument/2006/relationships/slide" Target="slides/slide148.xml"/><Relationship Id="rId169" Type="http://schemas.openxmlformats.org/officeDocument/2006/relationships/slide" Target="slides/slide1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54" Type="http://schemas.openxmlformats.org/officeDocument/2006/relationships/slide" Target="slides/slide138.xml"/><Relationship Id="rId175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1.xml"/><Relationship Id="rId58" Type="http://schemas.openxmlformats.org/officeDocument/2006/relationships/slide" Target="slides/slide42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44" Type="http://schemas.openxmlformats.org/officeDocument/2006/relationships/slide" Target="slides/slide128.xml"/><Relationship Id="rId90" Type="http://schemas.openxmlformats.org/officeDocument/2006/relationships/slide" Target="slides/slide74.xml"/><Relationship Id="rId165" Type="http://schemas.openxmlformats.org/officeDocument/2006/relationships/slide" Target="slides/slide149.xml"/><Relationship Id="rId27" Type="http://schemas.openxmlformats.org/officeDocument/2006/relationships/slide" Target="slides/slide11.xml"/><Relationship Id="rId48" Type="http://schemas.openxmlformats.org/officeDocument/2006/relationships/slide" Target="slides/slide32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34" Type="http://schemas.openxmlformats.org/officeDocument/2006/relationships/slide" Target="slides/slide118.xml"/><Relationship Id="rId80" Type="http://schemas.openxmlformats.org/officeDocument/2006/relationships/slide" Target="slides/slide64.xml"/><Relationship Id="rId155" Type="http://schemas.openxmlformats.org/officeDocument/2006/relationships/slide" Target="slides/slide139.xml"/><Relationship Id="rId17" Type="http://schemas.openxmlformats.org/officeDocument/2006/relationships/slide" Target="slides/slide1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24" Type="http://schemas.openxmlformats.org/officeDocument/2006/relationships/slide" Target="slides/slide108.xml"/><Relationship Id="rId70" Type="http://schemas.openxmlformats.org/officeDocument/2006/relationships/slide" Target="slides/slide54.xml"/><Relationship Id="rId91" Type="http://schemas.openxmlformats.org/officeDocument/2006/relationships/slide" Target="slides/slide75.xml"/><Relationship Id="rId145" Type="http://schemas.openxmlformats.org/officeDocument/2006/relationships/slide" Target="slides/slide129.xml"/><Relationship Id="rId166" Type="http://schemas.openxmlformats.org/officeDocument/2006/relationships/slide" Target="slides/slide1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9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10D4465-9750-48DD-A337-075B0ED1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3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9B7B0-E7DC-4887-B36F-01C0828541D0}" type="slidenum">
              <a:rPr lang="en-US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826DA6-4A22-460E-9EFF-275DD8013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61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9413C-392B-40CC-B4C0-7ABFEC55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638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4EB82-8C97-4C7E-9F47-016217DE2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2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CB9911-6403-4A98-97FA-17B941FE6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08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7E855-D4FA-4260-9AAD-AB6AFC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117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D438-7E5E-4099-B097-9536F019E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28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69D11-552E-4935-8FF7-A0E9D2FEB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566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1239C4-AD9B-464D-8E0D-DAFD98F9C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055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A654F-CE2A-4288-BABF-A432F89D6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26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A120-B4BE-48CD-AEED-3E3D7C3B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3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45BCC-8140-4CA5-AF97-F1DE40ED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68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4003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039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6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1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4CED-5684-471F-A5A6-56D3B55B1DD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311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ED500-DEA2-46D5-B4E2-33F0AB5BF39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118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1804-1570-4093-B1D4-C8B9E62FA8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869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7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1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EB64B-BA09-48EF-90BD-DD909ADB1E3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170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84B09-41B5-476B-8EC8-2C885AD6B0E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900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383B-192E-4868-9DED-074E5EB197E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176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763C-5A02-4A1A-91A3-A46CBF3126C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647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3D7E7-FF51-4BC1-BA0F-8581F5B9C49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0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14E27-E456-465D-9408-79CDE2F1DBB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26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2545-6FC9-4DA5-BD5A-D6D330234AD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90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3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9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3DAD6-2F8B-41A1-88EB-3FF72248895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298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5B67C-F8F6-462F-A506-2074EFE39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6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B6728-1185-4466-B991-AD5226C95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599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92339-FDDA-4C1C-8CA5-68A0A56F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05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60BF-03C8-4BD9-BBF4-2887B51C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25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8827-592A-4A9D-986A-56EED39EA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24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131E2-F227-47B2-908C-06476C263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568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BD00-1B25-4E07-AF95-4C66EF7A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21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5EF-684E-4A20-AF02-FFC085180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21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3DB9-CB23-4248-8518-5AB38B438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36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C347-48DF-4CF5-BF83-0475F840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07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D1EC-7B31-47A6-B43C-59C4AA79C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39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CE5BF-3B3F-4A1D-A841-4141AA14B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367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6A997-0139-4523-914B-3FAFD2670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064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A55947-9BFF-4978-83E3-987C85844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276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D44D0-929B-435F-B3CE-7D513DCFF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241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C76D8-D687-483F-852E-DFD00DDA3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796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5A7B5-4FA0-4DC5-80FA-85DCF4FAD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699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DDA7C5-8B04-4D98-97A6-77BFB2D20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5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4EB5D9-4253-415F-9002-89088803B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91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B97214-CC85-473F-B8BD-6FB134EC8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372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C4EE56-711A-4D39-A485-D31895255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695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633FD2-90D6-4055-B797-737B48D112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954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D8D513F-5D9B-410A-9A5F-C32C67029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875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51D8F-E00D-4449-8947-18002209629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7760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B42-5D2F-42DB-8C0A-418C56F2BF6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4485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4FD7-05F1-4194-A8F1-6FB38C64FFD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2735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66FF7-EDAC-44D6-8921-EDB4C0E5334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7593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C6DDE-96FA-4844-A847-EDD105DAD4C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4056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44867-83FA-46A0-8BA8-6524190744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2895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8E98D-2EDE-4F64-AADE-91E40CD1C9A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1158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75DF2-5255-4DCD-B7D2-25788823A1D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5752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5092-C699-4755-ABBA-82CE849A59B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3781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D344-2EF3-4863-A1FC-7673781FAD3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1482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D8D513F-5D9B-410A-9A5F-C32C67029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58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51D8F-E00D-4449-8947-18002209629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8656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B42-5D2F-42DB-8C0A-418C56F2BF6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3198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4FD7-05F1-4194-A8F1-6FB38C64FFD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2055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66FF7-EDAC-44D6-8921-EDB4C0E5334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5569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C6DDE-96FA-4844-A847-EDD105DAD4C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8112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44867-83FA-46A0-8BA8-6524190744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61624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8E98D-2EDE-4F64-AADE-91E40CD1C9A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93788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75DF2-5255-4DCD-B7D2-25788823A1D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1618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5092-C699-4755-ABBA-82CE849A59B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5669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D344-2EF3-4863-A1FC-7673781FAD3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909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D8D513F-5D9B-410A-9A5F-C32C67029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3300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51D8F-E00D-4449-8947-18002209629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6747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B42-5D2F-42DB-8C0A-418C56F2BF6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2498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4FD7-05F1-4194-A8F1-6FB38C64FFD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823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66FF7-EDAC-44D6-8921-EDB4C0E5334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2926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C6DDE-96FA-4844-A847-EDD105DAD4C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1617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44867-83FA-46A0-8BA8-6524190744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9015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8E98D-2EDE-4F64-AADE-91E40CD1C9A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67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75DF2-5255-4DCD-B7D2-25788823A1D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0540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5092-C699-4755-ABBA-82CE849A59B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784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D344-2EF3-4863-A1FC-7673781FAD3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487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9/2/2012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7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5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25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6028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3975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691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4961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6005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0755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4582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7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201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15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16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34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5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16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68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37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76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77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325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71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12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8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65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17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23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2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501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86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784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78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4347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086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903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004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182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211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590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0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338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8078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5131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20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595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580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957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661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59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663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090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709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5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0" r:id="rId1"/>
    <p:sldLayoutId id="2147485851" r:id="rId2"/>
    <p:sldLayoutId id="2147485852" r:id="rId3"/>
    <p:sldLayoutId id="2147485853" r:id="rId4"/>
    <p:sldLayoutId id="2147485854" r:id="rId5"/>
    <p:sldLayoutId id="2147485855" r:id="rId6"/>
    <p:sldLayoutId id="2147485856" r:id="rId7"/>
    <p:sldLayoutId id="2147485857" r:id="rId8"/>
    <p:sldLayoutId id="2147485858" r:id="rId9"/>
    <p:sldLayoutId id="2147485859" r:id="rId10"/>
    <p:sldLayoutId id="2147485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AF7DC8-839D-4192-A2EE-7A564402F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3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  <p:sldLayoutId id="2147486167" r:id="rId6"/>
    <p:sldLayoutId id="2147486168" r:id="rId7"/>
    <p:sldLayoutId id="2147486169" r:id="rId8"/>
    <p:sldLayoutId id="2147486170" r:id="rId9"/>
    <p:sldLayoutId id="2147486171" r:id="rId10"/>
    <p:sldLayoutId id="21474861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399363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4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5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6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7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kumimoji="0" lang="en-US" i="0">
              <a:solidFill>
                <a:srgbClr val="EAEAEA"/>
              </a:solidFill>
            </a:endParaRP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kumimoji="0" lang="en-US" i="0">
              <a:solidFill>
                <a:srgbClr val="EAEAEA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C2C49D7-DC3C-496F-A27A-9A035D31A778}" type="slidenum">
              <a:rPr kumimoji="0" lang="en-US" i="0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60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B37110-43E8-48E2-A868-9CB8C9B53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4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6" r:id="rId1"/>
    <p:sldLayoutId id="2147486187" r:id="rId2"/>
    <p:sldLayoutId id="2147486188" r:id="rId3"/>
    <p:sldLayoutId id="2147486189" r:id="rId4"/>
    <p:sldLayoutId id="2147486190" r:id="rId5"/>
    <p:sldLayoutId id="2147486191" r:id="rId6"/>
    <p:sldLayoutId id="2147486192" r:id="rId7"/>
    <p:sldLayoutId id="2147486193" r:id="rId8"/>
    <p:sldLayoutId id="2147486194" r:id="rId9"/>
    <p:sldLayoutId id="2147486195" r:id="rId10"/>
    <p:sldLayoutId id="2147486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14E732-740D-4226-9761-BFD1D52FB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203" r:id="rId6"/>
    <p:sldLayoutId id="2147486204" r:id="rId7"/>
    <p:sldLayoutId id="2147486205" r:id="rId8"/>
    <p:sldLayoutId id="2147486206" r:id="rId9"/>
    <p:sldLayoutId id="2147486207" r:id="rId10"/>
    <p:sldLayoutId id="2147486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FB8E5D-B6BB-4A7F-BE57-4E3F6152CA4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03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2" r:id="rId1"/>
    <p:sldLayoutId id="2147486223" r:id="rId2"/>
    <p:sldLayoutId id="2147486224" r:id="rId3"/>
    <p:sldLayoutId id="2147486225" r:id="rId4"/>
    <p:sldLayoutId id="2147486226" r:id="rId5"/>
    <p:sldLayoutId id="2147486227" r:id="rId6"/>
    <p:sldLayoutId id="2147486228" r:id="rId7"/>
    <p:sldLayoutId id="2147486229" r:id="rId8"/>
    <p:sldLayoutId id="2147486230" r:id="rId9"/>
    <p:sldLayoutId id="2147486231" r:id="rId10"/>
    <p:sldLayoutId id="21474862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FB8E5D-B6BB-4A7F-BE57-4E3F6152CA4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46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4" r:id="rId1"/>
    <p:sldLayoutId id="2147486235" r:id="rId2"/>
    <p:sldLayoutId id="2147486236" r:id="rId3"/>
    <p:sldLayoutId id="2147486237" r:id="rId4"/>
    <p:sldLayoutId id="2147486238" r:id="rId5"/>
    <p:sldLayoutId id="2147486239" r:id="rId6"/>
    <p:sldLayoutId id="2147486240" r:id="rId7"/>
    <p:sldLayoutId id="2147486241" r:id="rId8"/>
    <p:sldLayoutId id="2147486242" r:id="rId9"/>
    <p:sldLayoutId id="2147486243" r:id="rId10"/>
    <p:sldLayoutId id="21474862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FB8E5D-B6BB-4A7F-BE57-4E3F6152CA4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568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6" r:id="rId1"/>
    <p:sldLayoutId id="2147486247" r:id="rId2"/>
    <p:sldLayoutId id="2147486248" r:id="rId3"/>
    <p:sldLayoutId id="2147486249" r:id="rId4"/>
    <p:sldLayoutId id="2147486250" r:id="rId5"/>
    <p:sldLayoutId id="2147486251" r:id="rId6"/>
    <p:sldLayoutId id="2147486252" r:id="rId7"/>
    <p:sldLayoutId id="2147486253" r:id="rId8"/>
    <p:sldLayoutId id="2147486254" r:id="rId9"/>
    <p:sldLayoutId id="2147486255" r:id="rId10"/>
    <p:sldLayoutId id="21474862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kumimoji="0" lang="en-US" i="0"/>
              <a:pPr>
                <a:defRPr/>
              </a:pPr>
              <a:t>9/2/2012</a:t>
            </a:fld>
            <a:endParaRPr kumimoji="0" lang="en-US" i="0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62" r:id="rId1"/>
    <p:sldLayoutId id="2147485863" r:id="rId2"/>
    <p:sldLayoutId id="2147485864" r:id="rId3"/>
    <p:sldLayoutId id="2147485865" r:id="rId4"/>
    <p:sldLayoutId id="2147485866" r:id="rId5"/>
    <p:sldLayoutId id="2147485867" r:id="rId6"/>
    <p:sldLayoutId id="2147485868" r:id="rId7"/>
    <p:sldLayoutId id="2147485869" r:id="rId8"/>
    <p:sldLayoutId id="2147485870" r:id="rId9"/>
    <p:sldLayoutId id="2147485871" r:id="rId10"/>
    <p:sldLayoutId id="2147485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6" r:id="rId1"/>
    <p:sldLayoutId id="2147485887" r:id="rId2"/>
    <p:sldLayoutId id="2147485888" r:id="rId3"/>
    <p:sldLayoutId id="2147485889" r:id="rId4"/>
    <p:sldLayoutId id="2147485890" r:id="rId5"/>
    <p:sldLayoutId id="2147485891" r:id="rId6"/>
    <p:sldLayoutId id="2147485892" r:id="rId7"/>
    <p:sldLayoutId id="2147485893" r:id="rId8"/>
    <p:sldLayoutId id="2147485894" r:id="rId9"/>
    <p:sldLayoutId id="2147485895" r:id="rId10"/>
    <p:sldLayoutId id="21474858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kumimoji="0" lang="en-US" i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6" r:id="rId1"/>
    <p:sldLayoutId id="2147486067" r:id="rId2"/>
    <p:sldLayoutId id="2147486068" r:id="rId3"/>
    <p:sldLayoutId id="2147486069" r:id="rId4"/>
    <p:sldLayoutId id="2147486070" r:id="rId5"/>
    <p:sldLayoutId id="2147486071" r:id="rId6"/>
    <p:sldLayoutId id="2147486072" r:id="rId7"/>
    <p:sldLayoutId id="2147486073" r:id="rId8"/>
    <p:sldLayoutId id="2147486074" r:id="rId9"/>
    <p:sldLayoutId id="2147486075" r:id="rId10"/>
    <p:sldLayoutId id="21474860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9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  <p:sldLayoutId id="2147486095" r:id="rId6"/>
    <p:sldLayoutId id="2147486096" r:id="rId7"/>
    <p:sldLayoutId id="2147486097" r:id="rId8"/>
    <p:sldLayoutId id="2147486098" r:id="rId9"/>
    <p:sldLayoutId id="2147486099" r:id="rId10"/>
    <p:sldLayoutId id="21474861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402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02" r:id="rId1"/>
    <p:sldLayoutId id="2147486103" r:id="rId2"/>
    <p:sldLayoutId id="2147486104" r:id="rId3"/>
    <p:sldLayoutId id="2147486105" r:id="rId4"/>
    <p:sldLayoutId id="2147486106" r:id="rId5"/>
    <p:sldLayoutId id="2147486107" r:id="rId6"/>
    <p:sldLayoutId id="2147486108" r:id="rId7"/>
    <p:sldLayoutId id="2147486109" r:id="rId8"/>
    <p:sldLayoutId id="2147486110" r:id="rId9"/>
    <p:sldLayoutId id="2147486111" r:id="rId10"/>
    <p:sldLayoutId id="2147486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669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  <p:sldLayoutId id="2147486131" r:id="rId6"/>
    <p:sldLayoutId id="2147486132" r:id="rId7"/>
    <p:sldLayoutId id="2147486133" r:id="rId8"/>
    <p:sldLayoutId id="2147486134" r:id="rId9"/>
    <p:sldLayoutId id="2147486135" r:id="rId10"/>
    <p:sldLayoutId id="21474861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rosettapanglossia.longnow.org/wiki/index.php/Yanomam%C3%B6_Language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2.umn.ed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0.png"/><Relationship Id="rId4" Type="http://schemas.openxmlformats.org/officeDocument/2006/relationships/hyperlink" Target="http://www.d.umn.edu/studen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54565" y="6339114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29" y="1318986"/>
            <a:ext cx="3726071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687" y="2195286"/>
            <a:ext cx="18780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86500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b="1" i="0" dirty="0">
              <a:solidFill>
                <a:srgbClr val="FFFFFF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048500" y="5923002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2010-2013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257300" y="3951982"/>
            <a:ext cx="7720382" cy="107721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4093022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FFFFFF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2545650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01817"/>
            <a:ext cx="8686800" cy="549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914400" y="1066800"/>
            <a:ext cx="8496300" cy="2584508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180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01817"/>
            <a:ext cx="8686800" cy="549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914400" y="3740092"/>
            <a:ext cx="8496300" cy="2584508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407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901817"/>
            <a:ext cx="8686800" cy="549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914400" y="5257800"/>
            <a:ext cx="8496300" cy="11430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2518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53176"/>
            <a:ext cx="8686800" cy="562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914400" y="2000250"/>
            <a:ext cx="8496300" cy="23622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0915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8272" y="59068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4074725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28272" y="59068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340497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47322" y="52210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Readings Assignments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62100" y="4229100"/>
            <a:ext cx="5486400" cy="6858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38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52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9451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39156" y="39552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for Week 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6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111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585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600200" y="4859383"/>
            <a:ext cx="5524500" cy="1632857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45720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Activities for the week . . . </a:t>
            </a:r>
          </a:p>
        </p:txBody>
      </p:sp>
    </p:spTree>
    <p:extLst>
      <p:ext uri="{BB962C8B-B14F-4D97-AF65-F5344CB8AC3E}">
        <p14:creationId xmlns:p14="http://schemas.microsoft.com/office/powerpoint/2010/main" val="1378332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72" y="-19050"/>
            <a:ext cx="10287000" cy="68580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4" y="35052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200" b="1" i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nd, if you haven’t already done so,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lang="en-US" sz="18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872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971800" y="2285993"/>
            <a:ext cx="4495800" cy="704857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4038600"/>
            <a:ext cx="8229600" cy="100186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Striped Right Arrow 6"/>
          <p:cNvSpPr/>
          <p:nvPr/>
        </p:nvSpPr>
        <p:spPr bwMode="auto">
          <a:xfrm rot="10800000">
            <a:off x="7376886" y="247649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066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72" y="-19050"/>
            <a:ext cx="10287000" cy="68580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4" y="35052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200" b="1" i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nd, if you haven’t already done so,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lang="en-US" sz="18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08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3180556" y="2114550"/>
            <a:ext cx="4001294" cy="704857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4038600"/>
            <a:ext cx="8229600" cy="100186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Striped Right Arrow 6"/>
          <p:cNvSpPr/>
          <p:nvPr/>
        </p:nvSpPr>
        <p:spPr bwMode="auto">
          <a:xfrm rot="10800000">
            <a:off x="7376886" y="22860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1664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6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for the fun of it,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094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6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60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lang="en-US" sz="4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291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018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409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3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  <p:extLst>
      <p:ext uri="{BB962C8B-B14F-4D97-AF65-F5344CB8AC3E}">
        <p14:creationId xmlns:p14="http://schemas.microsoft.com/office/powerpoint/2010/main" val="791865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Your Moodle screen </a:t>
            </a: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975541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3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8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752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71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b="1" i="0" dirty="0" smtClean="0"/>
              <a:t>one more piece</a:t>
            </a:r>
          </a:p>
          <a:p>
            <a:pPr algn="ctr"/>
            <a:r>
              <a:rPr kumimoji="0" lang="en-US" b="1" i="0" dirty="0" smtClean="0"/>
              <a:t>of useful information </a:t>
            </a:r>
            <a:r>
              <a:rPr kumimoji="0" lang="en-US" b="1" i="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7171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295650" y="20900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7277100" y="19812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809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295650" y="20900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7277100" y="19812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381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392519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1648232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30301" y="2644914"/>
            <a:ext cx="531267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/>
              <a:t>Moodle “Block 1” CE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0832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295650" y="19757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7277100" y="18288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835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3295650" y="19757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828800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723098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3295650" y="19757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828800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645376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5010"/>
            <a:ext cx="8686800" cy="48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18260" y="3257490"/>
            <a:ext cx="77724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C00000"/>
                </a:solidFill>
              </a:rPr>
              <a:t>Your Moodle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342640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26618"/>
            <a:ext cx="8686800" cy="254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1050" y="1579424"/>
            <a:ext cx="8686800" cy="175432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 few years there has been almost</a:t>
            </a:r>
          </a:p>
          <a:p>
            <a:pPr algn="ctr"/>
            <a:r>
              <a:rPr kumimoji="0" lang="en-US" sz="28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hree million page visits to the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Prehistoric Cultures course pages . . .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134350" y="4248150"/>
            <a:ext cx="1143000" cy="643164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en-US" sz="1800" i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54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753100" y="2185501"/>
            <a:ext cx="533400" cy="443411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0" name="Striped Right Arrow 9"/>
          <p:cNvSpPr/>
          <p:nvPr/>
        </p:nvSpPr>
        <p:spPr bwMode="auto">
          <a:xfrm rot="8878410">
            <a:off x="6261316" y="1583007"/>
            <a:ext cx="1267322" cy="63643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10556" y="3522821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</p:spTree>
    <p:extLst>
      <p:ext uri="{BB962C8B-B14F-4D97-AF65-F5344CB8AC3E}">
        <p14:creationId xmlns:p14="http://schemas.microsoft.com/office/powerpoint/2010/main" val="2632543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3295650" y="1975755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828800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753100" y="1828800"/>
            <a:ext cx="533400" cy="487752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1" name="Striped Right Arrow 10"/>
          <p:cNvSpPr/>
          <p:nvPr/>
        </p:nvSpPr>
        <p:spPr bwMode="auto">
          <a:xfrm rot="8878410">
            <a:off x="6318466" y="1202007"/>
            <a:ext cx="1267322" cy="63643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10556" y="3522821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</p:spTree>
    <p:extLst>
      <p:ext uri="{BB962C8B-B14F-4D97-AF65-F5344CB8AC3E}">
        <p14:creationId xmlns:p14="http://schemas.microsoft.com/office/powerpoint/2010/main" val="133756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999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9128" y="381000"/>
            <a:ext cx="8610600" cy="830997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</p:spTree>
    <p:extLst>
      <p:ext uri="{BB962C8B-B14F-4D97-AF65-F5344CB8AC3E}">
        <p14:creationId xmlns:p14="http://schemas.microsoft.com/office/powerpoint/2010/main" val="3777150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999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9128" y="381000"/>
            <a:ext cx="8610600" cy="830997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66558" y="28194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 for more items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78939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263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999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9128" y="381000"/>
            <a:ext cx="8610600" cy="830997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919186" y="5682342"/>
            <a:ext cx="1447800" cy="443411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" name="Striped Right Arrow 7"/>
          <p:cNvSpPr/>
          <p:nvPr/>
        </p:nvSpPr>
        <p:spPr bwMode="auto">
          <a:xfrm rot="8027732">
            <a:off x="3766071" y="4392789"/>
            <a:ext cx="2519682" cy="63643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882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57072" y="228600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600" b="1" i="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voilá</a:t>
            </a:r>
            <a:endParaRPr kumimoji="0" lang="en-US" sz="3600" b="1" dirty="0" smtClean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3" y="1317004"/>
            <a:ext cx="8686800" cy="462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657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100584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1685423" y="1058742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kumimoji="0" lang="en-US" sz="4400" i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814388" y="5964765"/>
            <a:ext cx="85201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kumimoji="0" lang="en-US" sz="2400" i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(in fact, they’re encouraged)</a:t>
            </a:r>
          </a:p>
        </p:txBody>
      </p:sp>
    </p:spTree>
    <p:extLst>
      <p:ext uri="{BB962C8B-B14F-4D97-AF65-F5344CB8AC3E}">
        <p14:creationId xmlns:p14="http://schemas.microsoft.com/office/powerpoint/2010/main" val="193477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2350323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0666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52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or . . .</a:t>
            </a:r>
          </a:p>
        </p:txBody>
      </p:sp>
    </p:spTree>
    <p:extLst>
      <p:ext uri="{BB962C8B-B14F-4D97-AF65-F5344CB8AC3E}">
        <p14:creationId xmlns:p14="http://schemas.microsoft.com/office/powerpoint/2010/main" val="223724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9451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562100" y="3829050"/>
            <a:ext cx="5486400" cy="3429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1934174">
            <a:off x="3296983" y="4033687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881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2350323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1100" y="4497050"/>
            <a:ext cx="792764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Yanomamö: </a:t>
            </a:r>
            <a:endParaRPr kumimoji="0" lang="en-US" sz="44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4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kumimoji="0" lang="en-US" sz="4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Multidisciplinary Study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35459" y="3357027"/>
            <a:ext cx="708944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first “field trip” . . .</a:t>
            </a:r>
            <a:br>
              <a:rPr kumimoji="0" lang="en-US" sz="4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2400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 see . . .)</a:t>
            </a:r>
            <a:endParaRPr kumimoji="0" lang="en-US" sz="44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3384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7" y="19050"/>
            <a:ext cx="1004491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35459" y="3357027"/>
            <a:ext cx="708944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first “field trip” . . .</a:t>
            </a:r>
            <a:br>
              <a:rPr kumimoji="0" lang="en-US" sz="4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2400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 see . . .)</a:t>
            </a:r>
            <a:endParaRPr kumimoji="0" lang="en-US" sz="44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181100" y="4497050"/>
            <a:ext cx="792764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Yanomamö: </a:t>
            </a:r>
            <a:endParaRPr kumimoji="0" lang="en-US" sz="44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4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kumimoji="0" lang="en-US" sz="4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Multidisciplinary Study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23503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2700" y="6566356"/>
            <a:ext cx="51435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/>
              <a:t>http://crispytomato.blogspot.com/2011/03/yanomamo-swag.html</a:t>
            </a:r>
          </a:p>
        </p:txBody>
      </p:sp>
    </p:spTree>
    <p:extLst>
      <p:ext uri="{BB962C8B-B14F-4D97-AF65-F5344CB8AC3E}">
        <p14:creationId xmlns:p14="http://schemas.microsoft.com/office/powerpoint/2010/main" val="4109822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File:VEN orthographic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409418" y="5638800"/>
            <a:ext cx="54681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Area controlled by Venezuela is in dark green.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Claimed but uncontrolled regions are in light green.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52700" y="6521678"/>
            <a:ext cx="51435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i="0" dirty="0"/>
              <a:t>http://en.wikipedia.org/wiki/Venezuela</a:t>
            </a:r>
          </a:p>
        </p:txBody>
      </p:sp>
    </p:spTree>
    <p:extLst>
      <p:ext uri="{BB962C8B-B14F-4D97-AF65-F5344CB8AC3E}">
        <p14:creationId xmlns:p14="http://schemas.microsoft.com/office/powerpoint/2010/main" val="1548232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0"/>
            <a:ext cx="9130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 bwMode="auto">
          <a:xfrm rot="19665342">
            <a:off x="5082716" y="3423329"/>
            <a:ext cx="4093248" cy="3364142"/>
          </a:xfrm>
          <a:custGeom>
            <a:avLst/>
            <a:gdLst>
              <a:gd name="connsiteX0" fmla="*/ 2667000 w 3924300"/>
              <a:gd name="connsiteY0" fmla="*/ 19050 h 3467100"/>
              <a:gd name="connsiteX1" fmla="*/ 2762250 w 3924300"/>
              <a:gd name="connsiteY1" fmla="*/ 38100 h 3467100"/>
              <a:gd name="connsiteX2" fmla="*/ 2895600 w 3924300"/>
              <a:gd name="connsiteY2" fmla="*/ 171450 h 3467100"/>
              <a:gd name="connsiteX3" fmla="*/ 2933700 w 3924300"/>
              <a:gd name="connsiteY3" fmla="*/ 495300 h 3467100"/>
              <a:gd name="connsiteX4" fmla="*/ 3009900 w 3924300"/>
              <a:gd name="connsiteY4" fmla="*/ 647700 h 3467100"/>
              <a:gd name="connsiteX5" fmla="*/ 3028950 w 3924300"/>
              <a:gd name="connsiteY5" fmla="*/ 704850 h 3467100"/>
              <a:gd name="connsiteX6" fmla="*/ 3086100 w 3924300"/>
              <a:gd name="connsiteY6" fmla="*/ 895350 h 3467100"/>
              <a:gd name="connsiteX7" fmla="*/ 3105150 w 3924300"/>
              <a:gd name="connsiteY7" fmla="*/ 952500 h 3467100"/>
              <a:gd name="connsiteX8" fmla="*/ 3181350 w 3924300"/>
              <a:gd name="connsiteY8" fmla="*/ 1028700 h 3467100"/>
              <a:gd name="connsiteX9" fmla="*/ 3219450 w 3924300"/>
              <a:gd name="connsiteY9" fmla="*/ 1104900 h 3467100"/>
              <a:gd name="connsiteX10" fmla="*/ 3371850 w 3924300"/>
              <a:gd name="connsiteY10" fmla="*/ 1123950 h 3467100"/>
              <a:gd name="connsiteX11" fmla="*/ 3486150 w 3924300"/>
              <a:gd name="connsiteY11" fmla="*/ 1181100 h 3467100"/>
              <a:gd name="connsiteX12" fmla="*/ 3562350 w 3924300"/>
              <a:gd name="connsiteY12" fmla="*/ 1295400 h 3467100"/>
              <a:gd name="connsiteX13" fmla="*/ 3676650 w 3924300"/>
              <a:gd name="connsiteY13" fmla="*/ 1390650 h 3467100"/>
              <a:gd name="connsiteX14" fmla="*/ 3752850 w 3924300"/>
              <a:gd name="connsiteY14" fmla="*/ 1409700 h 3467100"/>
              <a:gd name="connsiteX15" fmla="*/ 3886200 w 3924300"/>
              <a:gd name="connsiteY15" fmla="*/ 1504950 h 3467100"/>
              <a:gd name="connsiteX16" fmla="*/ 3924300 w 3924300"/>
              <a:gd name="connsiteY16" fmla="*/ 1657350 h 3467100"/>
              <a:gd name="connsiteX17" fmla="*/ 3905250 w 3924300"/>
              <a:gd name="connsiteY17" fmla="*/ 1866900 h 3467100"/>
              <a:gd name="connsiteX18" fmla="*/ 3790950 w 3924300"/>
              <a:gd name="connsiteY18" fmla="*/ 1981200 h 3467100"/>
              <a:gd name="connsiteX19" fmla="*/ 3752850 w 3924300"/>
              <a:gd name="connsiteY19" fmla="*/ 2038350 h 3467100"/>
              <a:gd name="connsiteX20" fmla="*/ 3733800 w 3924300"/>
              <a:gd name="connsiteY20" fmla="*/ 2114550 h 3467100"/>
              <a:gd name="connsiteX21" fmla="*/ 3543300 w 3924300"/>
              <a:gd name="connsiteY21" fmla="*/ 2266950 h 3467100"/>
              <a:gd name="connsiteX22" fmla="*/ 3409950 w 3924300"/>
              <a:gd name="connsiteY22" fmla="*/ 2324100 h 3467100"/>
              <a:gd name="connsiteX23" fmla="*/ 3352800 w 3924300"/>
              <a:gd name="connsiteY23" fmla="*/ 2362200 h 3467100"/>
              <a:gd name="connsiteX24" fmla="*/ 3238500 w 3924300"/>
              <a:gd name="connsiteY24" fmla="*/ 2400300 h 3467100"/>
              <a:gd name="connsiteX25" fmla="*/ 3124200 w 3924300"/>
              <a:gd name="connsiteY25" fmla="*/ 2514600 h 3467100"/>
              <a:gd name="connsiteX26" fmla="*/ 3067050 w 3924300"/>
              <a:gd name="connsiteY26" fmla="*/ 2552700 h 3467100"/>
              <a:gd name="connsiteX27" fmla="*/ 2952750 w 3924300"/>
              <a:gd name="connsiteY27" fmla="*/ 2667000 h 3467100"/>
              <a:gd name="connsiteX28" fmla="*/ 2895600 w 3924300"/>
              <a:gd name="connsiteY28" fmla="*/ 2724150 h 3467100"/>
              <a:gd name="connsiteX29" fmla="*/ 2819400 w 3924300"/>
              <a:gd name="connsiteY29" fmla="*/ 2743200 h 3467100"/>
              <a:gd name="connsiteX30" fmla="*/ 2686050 w 3924300"/>
              <a:gd name="connsiteY30" fmla="*/ 2838450 h 3467100"/>
              <a:gd name="connsiteX31" fmla="*/ 2628900 w 3924300"/>
              <a:gd name="connsiteY31" fmla="*/ 2876550 h 3467100"/>
              <a:gd name="connsiteX32" fmla="*/ 2571750 w 3924300"/>
              <a:gd name="connsiteY32" fmla="*/ 2895600 h 3467100"/>
              <a:gd name="connsiteX33" fmla="*/ 2514600 w 3924300"/>
              <a:gd name="connsiteY33" fmla="*/ 2933700 h 3467100"/>
              <a:gd name="connsiteX34" fmla="*/ 2457450 w 3924300"/>
              <a:gd name="connsiteY34" fmla="*/ 2952750 h 3467100"/>
              <a:gd name="connsiteX35" fmla="*/ 2400300 w 3924300"/>
              <a:gd name="connsiteY35" fmla="*/ 2990850 h 3467100"/>
              <a:gd name="connsiteX36" fmla="*/ 2343150 w 3924300"/>
              <a:gd name="connsiteY36" fmla="*/ 3009900 h 3467100"/>
              <a:gd name="connsiteX37" fmla="*/ 2209800 w 3924300"/>
              <a:gd name="connsiteY37" fmla="*/ 3067050 h 3467100"/>
              <a:gd name="connsiteX38" fmla="*/ 2152650 w 3924300"/>
              <a:gd name="connsiteY38" fmla="*/ 3105150 h 3467100"/>
              <a:gd name="connsiteX39" fmla="*/ 2038350 w 3924300"/>
              <a:gd name="connsiteY39" fmla="*/ 3143250 h 3467100"/>
              <a:gd name="connsiteX40" fmla="*/ 1924050 w 3924300"/>
              <a:gd name="connsiteY40" fmla="*/ 3219450 h 3467100"/>
              <a:gd name="connsiteX41" fmla="*/ 1809750 w 3924300"/>
              <a:gd name="connsiteY41" fmla="*/ 3257550 h 3467100"/>
              <a:gd name="connsiteX42" fmla="*/ 1638300 w 3924300"/>
              <a:gd name="connsiteY42" fmla="*/ 3390900 h 3467100"/>
              <a:gd name="connsiteX43" fmla="*/ 1581150 w 3924300"/>
              <a:gd name="connsiteY43" fmla="*/ 3409950 h 3467100"/>
              <a:gd name="connsiteX44" fmla="*/ 1524000 w 3924300"/>
              <a:gd name="connsiteY44" fmla="*/ 3448050 h 3467100"/>
              <a:gd name="connsiteX45" fmla="*/ 1409700 w 3924300"/>
              <a:gd name="connsiteY45" fmla="*/ 3467100 h 3467100"/>
              <a:gd name="connsiteX46" fmla="*/ 800100 w 3924300"/>
              <a:gd name="connsiteY46" fmla="*/ 3448050 h 3467100"/>
              <a:gd name="connsiteX47" fmla="*/ 666750 w 3924300"/>
              <a:gd name="connsiteY47" fmla="*/ 3390900 h 3467100"/>
              <a:gd name="connsiteX48" fmla="*/ 438150 w 3924300"/>
              <a:gd name="connsiteY48" fmla="*/ 3295650 h 3467100"/>
              <a:gd name="connsiteX49" fmla="*/ 304800 w 3924300"/>
              <a:gd name="connsiteY49" fmla="*/ 3181350 h 3467100"/>
              <a:gd name="connsiteX50" fmla="*/ 171450 w 3924300"/>
              <a:gd name="connsiteY50" fmla="*/ 3105150 h 3467100"/>
              <a:gd name="connsiteX51" fmla="*/ 114300 w 3924300"/>
              <a:gd name="connsiteY51" fmla="*/ 3048000 h 3467100"/>
              <a:gd name="connsiteX52" fmla="*/ 57150 w 3924300"/>
              <a:gd name="connsiteY52" fmla="*/ 3028950 h 3467100"/>
              <a:gd name="connsiteX53" fmla="*/ 0 w 3924300"/>
              <a:gd name="connsiteY53" fmla="*/ 2990850 h 3467100"/>
              <a:gd name="connsiteX54" fmla="*/ 76200 w 3924300"/>
              <a:gd name="connsiteY54" fmla="*/ 2933700 h 3467100"/>
              <a:gd name="connsiteX55" fmla="*/ 133350 w 3924300"/>
              <a:gd name="connsiteY55" fmla="*/ 2876550 h 3467100"/>
              <a:gd name="connsiteX56" fmla="*/ 190500 w 3924300"/>
              <a:gd name="connsiteY56" fmla="*/ 2857500 h 3467100"/>
              <a:gd name="connsiteX57" fmla="*/ 266700 w 3924300"/>
              <a:gd name="connsiteY57" fmla="*/ 2800350 h 3467100"/>
              <a:gd name="connsiteX58" fmla="*/ 419100 w 3924300"/>
              <a:gd name="connsiteY58" fmla="*/ 2762250 h 3467100"/>
              <a:gd name="connsiteX59" fmla="*/ 476250 w 3924300"/>
              <a:gd name="connsiteY59" fmla="*/ 2743200 h 3467100"/>
              <a:gd name="connsiteX60" fmla="*/ 533400 w 3924300"/>
              <a:gd name="connsiteY60" fmla="*/ 2705100 h 3467100"/>
              <a:gd name="connsiteX61" fmla="*/ 609600 w 3924300"/>
              <a:gd name="connsiteY61" fmla="*/ 2686050 h 3467100"/>
              <a:gd name="connsiteX62" fmla="*/ 666750 w 3924300"/>
              <a:gd name="connsiteY62" fmla="*/ 2667000 h 3467100"/>
              <a:gd name="connsiteX63" fmla="*/ 704850 w 3924300"/>
              <a:gd name="connsiteY63" fmla="*/ 2533650 h 3467100"/>
              <a:gd name="connsiteX64" fmla="*/ 742950 w 3924300"/>
              <a:gd name="connsiteY64" fmla="*/ 2419350 h 3467100"/>
              <a:gd name="connsiteX65" fmla="*/ 762000 w 3924300"/>
              <a:gd name="connsiteY65" fmla="*/ 2305050 h 3467100"/>
              <a:gd name="connsiteX66" fmla="*/ 819150 w 3924300"/>
              <a:gd name="connsiteY66" fmla="*/ 2286000 h 3467100"/>
              <a:gd name="connsiteX67" fmla="*/ 876300 w 3924300"/>
              <a:gd name="connsiteY67" fmla="*/ 2247900 h 3467100"/>
              <a:gd name="connsiteX68" fmla="*/ 990600 w 3924300"/>
              <a:gd name="connsiteY68" fmla="*/ 2190750 h 3467100"/>
              <a:gd name="connsiteX69" fmla="*/ 1009650 w 3924300"/>
              <a:gd name="connsiteY69" fmla="*/ 2133600 h 3467100"/>
              <a:gd name="connsiteX70" fmla="*/ 1028700 w 3924300"/>
              <a:gd name="connsiteY70" fmla="*/ 2019300 h 3467100"/>
              <a:gd name="connsiteX71" fmla="*/ 1123950 w 3924300"/>
              <a:gd name="connsiteY71" fmla="*/ 1885950 h 3467100"/>
              <a:gd name="connsiteX72" fmla="*/ 1181100 w 3924300"/>
              <a:gd name="connsiteY72" fmla="*/ 1676400 h 3467100"/>
              <a:gd name="connsiteX73" fmla="*/ 1200150 w 3924300"/>
              <a:gd name="connsiteY73" fmla="*/ 1276350 h 3467100"/>
              <a:gd name="connsiteX74" fmla="*/ 1219200 w 3924300"/>
              <a:gd name="connsiteY74" fmla="*/ 1162050 h 3467100"/>
              <a:gd name="connsiteX75" fmla="*/ 1257300 w 3924300"/>
              <a:gd name="connsiteY75" fmla="*/ 1104900 h 3467100"/>
              <a:gd name="connsiteX76" fmla="*/ 1314450 w 3924300"/>
              <a:gd name="connsiteY76" fmla="*/ 952500 h 3467100"/>
              <a:gd name="connsiteX77" fmla="*/ 1352550 w 3924300"/>
              <a:gd name="connsiteY77" fmla="*/ 895350 h 3467100"/>
              <a:gd name="connsiteX78" fmla="*/ 1428750 w 3924300"/>
              <a:gd name="connsiteY78" fmla="*/ 857250 h 3467100"/>
              <a:gd name="connsiteX79" fmla="*/ 1543050 w 3924300"/>
              <a:gd name="connsiteY79" fmla="*/ 781050 h 3467100"/>
              <a:gd name="connsiteX80" fmla="*/ 1638300 w 3924300"/>
              <a:gd name="connsiteY80" fmla="*/ 647700 h 3467100"/>
              <a:gd name="connsiteX81" fmla="*/ 1714500 w 3924300"/>
              <a:gd name="connsiteY81" fmla="*/ 533400 h 3467100"/>
              <a:gd name="connsiteX82" fmla="*/ 1752600 w 3924300"/>
              <a:gd name="connsiteY82" fmla="*/ 476250 h 3467100"/>
              <a:gd name="connsiteX83" fmla="*/ 1790700 w 3924300"/>
              <a:gd name="connsiteY83" fmla="*/ 419100 h 3467100"/>
              <a:gd name="connsiteX84" fmla="*/ 1962150 w 3924300"/>
              <a:gd name="connsiteY84" fmla="*/ 228600 h 3467100"/>
              <a:gd name="connsiteX85" fmla="*/ 2000250 w 3924300"/>
              <a:gd name="connsiteY85" fmla="*/ 95250 h 3467100"/>
              <a:gd name="connsiteX86" fmla="*/ 2038350 w 3924300"/>
              <a:gd name="connsiteY86" fmla="*/ 38100 h 3467100"/>
              <a:gd name="connsiteX87" fmla="*/ 2152650 w 3924300"/>
              <a:gd name="connsiteY87" fmla="*/ 0 h 3467100"/>
              <a:gd name="connsiteX88" fmla="*/ 2609850 w 3924300"/>
              <a:gd name="connsiteY88" fmla="*/ 19050 h 3467100"/>
              <a:gd name="connsiteX89" fmla="*/ 2647950 w 3924300"/>
              <a:gd name="connsiteY89" fmla="*/ 76200 h 3467100"/>
              <a:gd name="connsiteX90" fmla="*/ 2819400 w 3924300"/>
              <a:gd name="connsiteY90" fmla="*/ 152400 h 3467100"/>
              <a:gd name="connsiteX91" fmla="*/ 2781300 w 3924300"/>
              <a:gd name="connsiteY91" fmla="*/ 762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924300" h="3467100">
                <a:moveTo>
                  <a:pt x="2667000" y="19050"/>
                </a:moveTo>
                <a:cubicBezTo>
                  <a:pt x="2698750" y="25400"/>
                  <a:pt x="2732662" y="24950"/>
                  <a:pt x="2762250" y="38100"/>
                </a:cubicBezTo>
                <a:cubicBezTo>
                  <a:pt x="2828925" y="67733"/>
                  <a:pt x="2854325" y="116417"/>
                  <a:pt x="2895600" y="171450"/>
                </a:cubicBezTo>
                <a:cubicBezTo>
                  <a:pt x="2904284" y="284341"/>
                  <a:pt x="2898483" y="389648"/>
                  <a:pt x="2933700" y="495300"/>
                </a:cubicBezTo>
                <a:cubicBezTo>
                  <a:pt x="2999620" y="693059"/>
                  <a:pt x="2939899" y="507697"/>
                  <a:pt x="3009900" y="647700"/>
                </a:cubicBezTo>
                <a:cubicBezTo>
                  <a:pt x="3018880" y="665661"/>
                  <a:pt x="3022600" y="685800"/>
                  <a:pt x="3028950" y="704850"/>
                </a:cubicBezTo>
                <a:cubicBezTo>
                  <a:pt x="3063595" y="947362"/>
                  <a:pt x="3016793" y="756735"/>
                  <a:pt x="3086100" y="895350"/>
                </a:cubicBezTo>
                <a:cubicBezTo>
                  <a:pt x="3095080" y="913311"/>
                  <a:pt x="3093478" y="936160"/>
                  <a:pt x="3105150" y="952500"/>
                </a:cubicBezTo>
                <a:cubicBezTo>
                  <a:pt x="3126029" y="981730"/>
                  <a:pt x="3159797" y="999963"/>
                  <a:pt x="3181350" y="1028700"/>
                </a:cubicBezTo>
                <a:cubicBezTo>
                  <a:pt x="3198389" y="1051418"/>
                  <a:pt x="3194050" y="1092200"/>
                  <a:pt x="3219450" y="1104900"/>
                </a:cubicBezTo>
                <a:cubicBezTo>
                  <a:pt x="3265241" y="1127795"/>
                  <a:pt x="3321050" y="1117600"/>
                  <a:pt x="3371850" y="1123950"/>
                </a:cubicBezTo>
                <a:cubicBezTo>
                  <a:pt x="3401184" y="1133728"/>
                  <a:pt x="3468772" y="1150688"/>
                  <a:pt x="3486150" y="1181100"/>
                </a:cubicBezTo>
                <a:cubicBezTo>
                  <a:pt x="3561876" y="1313620"/>
                  <a:pt x="3441776" y="1255209"/>
                  <a:pt x="3562350" y="1295400"/>
                </a:cubicBezTo>
                <a:cubicBezTo>
                  <a:pt x="3596679" y="1329729"/>
                  <a:pt x="3630236" y="1370758"/>
                  <a:pt x="3676650" y="1390650"/>
                </a:cubicBezTo>
                <a:cubicBezTo>
                  <a:pt x="3700715" y="1400963"/>
                  <a:pt x="3727450" y="1403350"/>
                  <a:pt x="3752850" y="1409700"/>
                </a:cubicBezTo>
                <a:cubicBezTo>
                  <a:pt x="3773129" y="1423220"/>
                  <a:pt x="3879449" y="1492573"/>
                  <a:pt x="3886200" y="1504950"/>
                </a:cubicBezTo>
                <a:cubicBezTo>
                  <a:pt x="3911274" y="1550920"/>
                  <a:pt x="3924300" y="1657350"/>
                  <a:pt x="3924300" y="1657350"/>
                </a:cubicBezTo>
                <a:cubicBezTo>
                  <a:pt x="3917950" y="1727200"/>
                  <a:pt x="3931955" y="1802045"/>
                  <a:pt x="3905250" y="1866900"/>
                </a:cubicBezTo>
                <a:cubicBezTo>
                  <a:pt x="3884735" y="1916723"/>
                  <a:pt x="3820838" y="1936368"/>
                  <a:pt x="3790950" y="1981200"/>
                </a:cubicBezTo>
                <a:lnTo>
                  <a:pt x="3752850" y="2038350"/>
                </a:lnTo>
                <a:cubicBezTo>
                  <a:pt x="3746500" y="2063750"/>
                  <a:pt x="3749199" y="2093376"/>
                  <a:pt x="3733800" y="2114550"/>
                </a:cubicBezTo>
                <a:cubicBezTo>
                  <a:pt x="3579849" y="2326233"/>
                  <a:pt x="3662131" y="2207534"/>
                  <a:pt x="3543300" y="2266950"/>
                </a:cubicBezTo>
                <a:cubicBezTo>
                  <a:pt x="3411742" y="2332729"/>
                  <a:pt x="3568538" y="2284453"/>
                  <a:pt x="3409950" y="2324100"/>
                </a:cubicBezTo>
                <a:cubicBezTo>
                  <a:pt x="3390900" y="2336800"/>
                  <a:pt x="3373722" y="2352901"/>
                  <a:pt x="3352800" y="2362200"/>
                </a:cubicBezTo>
                <a:cubicBezTo>
                  <a:pt x="3316100" y="2378511"/>
                  <a:pt x="3238500" y="2400300"/>
                  <a:pt x="3238500" y="2400300"/>
                </a:cubicBezTo>
                <a:cubicBezTo>
                  <a:pt x="3200400" y="2438400"/>
                  <a:pt x="3169032" y="2484712"/>
                  <a:pt x="3124200" y="2514600"/>
                </a:cubicBezTo>
                <a:cubicBezTo>
                  <a:pt x="3105150" y="2527300"/>
                  <a:pt x="3084162" y="2537489"/>
                  <a:pt x="3067050" y="2552700"/>
                </a:cubicBezTo>
                <a:cubicBezTo>
                  <a:pt x="3026778" y="2588497"/>
                  <a:pt x="2990850" y="2628900"/>
                  <a:pt x="2952750" y="2667000"/>
                </a:cubicBezTo>
                <a:cubicBezTo>
                  <a:pt x="2933700" y="2686050"/>
                  <a:pt x="2921736" y="2717616"/>
                  <a:pt x="2895600" y="2724150"/>
                </a:cubicBezTo>
                <a:lnTo>
                  <a:pt x="2819400" y="2743200"/>
                </a:lnTo>
                <a:cubicBezTo>
                  <a:pt x="2726311" y="2836289"/>
                  <a:pt x="2803063" y="2771586"/>
                  <a:pt x="2686050" y="2838450"/>
                </a:cubicBezTo>
                <a:cubicBezTo>
                  <a:pt x="2666171" y="2849809"/>
                  <a:pt x="2649378" y="2866311"/>
                  <a:pt x="2628900" y="2876550"/>
                </a:cubicBezTo>
                <a:cubicBezTo>
                  <a:pt x="2610939" y="2885530"/>
                  <a:pt x="2589711" y="2886620"/>
                  <a:pt x="2571750" y="2895600"/>
                </a:cubicBezTo>
                <a:cubicBezTo>
                  <a:pt x="2551272" y="2905839"/>
                  <a:pt x="2535078" y="2923461"/>
                  <a:pt x="2514600" y="2933700"/>
                </a:cubicBezTo>
                <a:cubicBezTo>
                  <a:pt x="2496639" y="2942680"/>
                  <a:pt x="2475411" y="2943770"/>
                  <a:pt x="2457450" y="2952750"/>
                </a:cubicBezTo>
                <a:cubicBezTo>
                  <a:pt x="2436972" y="2962989"/>
                  <a:pt x="2420778" y="2980611"/>
                  <a:pt x="2400300" y="2990850"/>
                </a:cubicBezTo>
                <a:cubicBezTo>
                  <a:pt x="2382339" y="2999830"/>
                  <a:pt x="2361111" y="3000920"/>
                  <a:pt x="2343150" y="3009900"/>
                </a:cubicBezTo>
                <a:cubicBezTo>
                  <a:pt x="2211592" y="3075679"/>
                  <a:pt x="2368388" y="3027403"/>
                  <a:pt x="2209800" y="3067050"/>
                </a:cubicBezTo>
                <a:cubicBezTo>
                  <a:pt x="2190750" y="3079750"/>
                  <a:pt x="2173572" y="3095851"/>
                  <a:pt x="2152650" y="3105150"/>
                </a:cubicBezTo>
                <a:cubicBezTo>
                  <a:pt x="2115950" y="3121461"/>
                  <a:pt x="2071766" y="3120973"/>
                  <a:pt x="2038350" y="3143250"/>
                </a:cubicBezTo>
                <a:cubicBezTo>
                  <a:pt x="2000250" y="3168650"/>
                  <a:pt x="1967491" y="3204970"/>
                  <a:pt x="1924050" y="3219450"/>
                </a:cubicBezTo>
                <a:lnTo>
                  <a:pt x="1809750" y="3257550"/>
                </a:lnTo>
                <a:cubicBezTo>
                  <a:pt x="1760440" y="3306860"/>
                  <a:pt x="1706658" y="3368114"/>
                  <a:pt x="1638300" y="3390900"/>
                </a:cubicBezTo>
                <a:cubicBezTo>
                  <a:pt x="1619250" y="3397250"/>
                  <a:pt x="1599111" y="3400970"/>
                  <a:pt x="1581150" y="3409950"/>
                </a:cubicBezTo>
                <a:cubicBezTo>
                  <a:pt x="1560672" y="3420189"/>
                  <a:pt x="1545720" y="3440810"/>
                  <a:pt x="1524000" y="3448050"/>
                </a:cubicBezTo>
                <a:cubicBezTo>
                  <a:pt x="1487357" y="3460264"/>
                  <a:pt x="1447800" y="3460750"/>
                  <a:pt x="1409700" y="3467100"/>
                </a:cubicBezTo>
                <a:cubicBezTo>
                  <a:pt x="1206500" y="3460750"/>
                  <a:pt x="1003086" y="3459327"/>
                  <a:pt x="800100" y="3448050"/>
                </a:cubicBezTo>
                <a:cubicBezTo>
                  <a:pt x="699314" y="3442451"/>
                  <a:pt x="747761" y="3426905"/>
                  <a:pt x="666750" y="3390900"/>
                </a:cubicBezTo>
                <a:cubicBezTo>
                  <a:pt x="492579" y="3313490"/>
                  <a:pt x="609012" y="3398167"/>
                  <a:pt x="438150" y="3295650"/>
                </a:cubicBezTo>
                <a:cubicBezTo>
                  <a:pt x="234172" y="3173263"/>
                  <a:pt x="474536" y="3302590"/>
                  <a:pt x="304800" y="3181350"/>
                </a:cubicBezTo>
                <a:cubicBezTo>
                  <a:pt x="174372" y="3088187"/>
                  <a:pt x="279438" y="3195140"/>
                  <a:pt x="171450" y="3105150"/>
                </a:cubicBezTo>
                <a:cubicBezTo>
                  <a:pt x="150754" y="3087903"/>
                  <a:pt x="136716" y="3062944"/>
                  <a:pt x="114300" y="3048000"/>
                </a:cubicBezTo>
                <a:cubicBezTo>
                  <a:pt x="97592" y="3036861"/>
                  <a:pt x="75111" y="3037930"/>
                  <a:pt x="57150" y="3028950"/>
                </a:cubicBezTo>
                <a:cubicBezTo>
                  <a:pt x="36672" y="3018711"/>
                  <a:pt x="19050" y="3003550"/>
                  <a:pt x="0" y="2990850"/>
                </a:cubicBezTo>
                <a:cubicBezTo>
                  <a:pt x="25400" y="2971800"/>
                  <a:pt x="52094" y="2954363"/>
                  <a:pt x="76200" y="2933700"/>
                </a:cubicBezTo>
                <a:cubicBezTo>
                  <a:pt x="96655" y="2916167"/>
                  <a:pt x="110934" y="2891494"/>
                  <a:pt x="133350" y="2876550"/>
                </a:cubicBezTo>
                <a:cubicBezTo>
                  <a:pt x="150058" y="2865411"/>
                  <a:pt x="171450" y="2863850"/>
                  <a:pt x="190500" y="2857500"/>
                </a:cubicBezTo>
                <a:cubicBezTo>
                  <a:pt x="215900" y="2838450"/>
                  <a:pt x="237392" y="2812562"/>
                  <a:pt x="266700" y="2800350"/>
                </a:cubicBezTo>
                <a:cubicBezTo>
                  <a:pt x="315035" y="2780210"/>
                  <a:pt x="369424" y="2778809"/>
                  <a:pt x="419100" y="2762250"/>
                </a:cubicBezTo>
                <a:cubicBezTo>
                  <a:pt x="438150" y="2755900"/>
                  <a:pt x="458289" y="2752180"/>
                  <a:pt x="476250" y="2743200"/>
                </a:cubicBezTo>
                <a:cubicBezTo>
                  <a:pt x="496728" y="2732961"/>
                  <a:pt x="512356" y="2714119"/>
                  <a:pt x="533400" y="2705100"/>
                </a:cubicBezTo>
                <a:cubicBezTo>
                  <a:pt x="557465" y="2694787"/>
                  <a:pt x="584426" y="2693243"/>
                  <a:pt x="609600" y="2686050"/>
                </a:cubicBezTo>
                <a:cubicBezTo>
                  <a:pt x="628908" y="2680533"/>
                  <a:pt x="647700" y="2673350"/>
                  <a:pt x="666750" y="2667000"/>
                </a:cubicBezTo>
                <a:cubicBezTo>
                  <a:pt x="730771" y="2474936"/>
                  <a:pt x="633089" y="2772852"/>
                  <a:pt x="704850" y="2533650"/>
                </a:cubicBezTo>
                <a:cubicBezTo>
                  <a:pt x="716390" y="2495183"/>
                  <a:pt x="736348" y="2458964"/>
                  <a:pt x="742950" y="2419350"/>
                </a:cubicBezTo>
                <a:cubicBezTo>
                  <a:pt x="749300" y="2381250"/>
                  <a:pt x="742836" y="2338586"/>
                  <a:pt x="762000" y="2305050"/>
                </a:cubicBezTo>
                <a:cubicBezTo>
                  <a:pt x="771963" y="2287615"/>
                  <a:pt x="801189" y="2294980"/>
                  <a:pt x="819150" y="2286000"/>
                </a:cubicBezTo>
                <a:cubicBezTo>
                  <a:pt x="839628" y="2275761"/>
                  <a:pt x="855822" y="2258139"/>
                  <a:pt x="876300" y="2247900"/>
                </a:cubicBezTo>
                <a:cubicBezTo>
                  <a:pt x="1034041" y="2169030"/>
                  <a:pt x="826816" y="2299939"/>
                  <a:pt x="990600" y="2190750"/>
                </a:cubicBezTo>
                <a:cubicBezTo>
                  <a:pt x="996950" y="2171700"/>
                  <a:pt x="1005294" y="2153202"/>
                  <a:pt x="1009650" y="2133600"/>
                </a:cubicBezTo>
                <a:cubicBezTo>
                  <a:pt x="1018029" y="2095894"/>
                  <a:pt x="1016486" y="2055943"/>
                  <a:pt x="1028700" y="2019300"/>
                </a:cubicBezTo>
                <a:cubicBezTo>
                  <a:pt x="1034271" y="2002586"/>
                  <a:pt x="1122595" y="1887756"/>
                  <a:pt x="1123950" y="1885950"/>
                </a:cubicBezTo>
                <a:cubicBezTo>
                  <a:pt x="1166920" y="1714069"/>
                  <a:pt x="1145491" y="1783226"/>
                  <a:pt x="1181100" y="1676400"/>
                </a:cubicBezTo>
                <a:cubicBezTo>
                  <a:pt x="1187450" y="1543050"/>
                  <a:pt x="1190288" y="1409486"/>
                  <a:pt x="1200150" y="1276350"/>
                </a:cubicBezTo>
                <a:cubicBezTo>
                  <a:pt x="1203003" y="1237830"/>
                  <a:pt x="1206986" y="1198693"/>
                  <a:pt x="1219200" y="1162050"/>
                </a:cubicBezTo>
                <a:cubicBezTo>
                  <a:pt x="1226440" y="1140330"/>
                  <a:pt x="1244600" y="1123950"/>
                  <a:pt x="1257300" y="1104900"/>
                </a:cubicBezTo>
                <a:cubicBezTo>
                  <a:pt x="1278135" y="1021559"/>
                  <a:pt x="1270175" y="1029980"/>
                  <a:pt x="1314450" y="952500"/>
                </a:cubicBezTo>
                <a:cubicBezTo>
                  <a:pt x="1325809" y="932621"/>
                  <a:pt x="1334961" y="910007"/>
                  <a:pt x="1352550" y="895350"/>
                </a:cubicBezTo>
                <a:cubicBezTo>
                  <a:pt x="1374366" y="877170"/>
                  <a:pt x="1404399" y="871861"/>
                  <a:pt x="1428750" y="857250"/>
                </a:cubicBezTo>
                <a:cubicBezTo>
                  <a:pt x="1468015" y="833691"/>
                  <a:pt x="1543050" y="781050"/>
                  <a:pt x="1543050" y="781050"/>
                </a:cubicBezTo>
                <a:cubicBezTo>
                  <a:pt x="1666918" y="595248"/>
                  <a:pt x="1472897" y="883991"/>
                  <a:pt x="1638300" y="647700"/>
                </a:cubicBezTo>
                <a:cubicBezTo>
                  <a:pt x="1664559" y="610187"/>
                  <a:pt x="1689100" y="571500"/>
                  <a:pt x="1714500" y="533400"/>
                </a:cubicBezTo>
                <a:lnTo>
                  <a:pt x="1752600" y="476250"/>
                </a:lnTo>
                <a:cubicBezTo>
                  <a:pt x="1765300" y="457200"/>
                  <a:pt x="1774511" y="435289"/>
                  <a:pt x="1790700" y="419100"/>
                </a:cubicBezTo>
                <a:cubicBezTo>
                  <a:pt x="1940239" y="269561"/>
                  <a:pt x="1889181" y="338054"/>
                  <a:pt x="1962150" y="228600"/>
                </a:cubicBezTo>
                <a:cubicBezTo>
                  <a:pt x="1968254" y="204185"/>
                  <a:pt x="1986585" y="122579"/>
                  <a:pt x="2000250" y="95250"/>
                </a:cubicBezTo>
                <a:cubicBezTo>
                  <a:pt x="2010489" y="74772"/>
                  <a:pt x="2018935" y="50234"/>
                  <a:pt x="2038350" y="38100"/>
                </a:cubicBezTo>
                <a:cubicBezTo>
                  <a:pt x="2072406" y="16815"/>
                  <a:pt x="2152650" y="0"/>
                  <a:pt x="2152650" y="0"/>
                </a:cubicBezTo>
                <a:cubicBezTo>
                  <a:pt x="2305050" y="6350"/>
                  <a:pt x="2459091" y="-4144"/>
                  <a:pt x="2609850" y="19050"/>
                </a:cubicBezTo>
                <a:cubicBezTo>
                  <a:pt x="2632479" y="22531"/>
                  <a:pt x="2630567" y="61300"/>
                  <a:pt x="2647950" y="76200"/>
                </a:cubicBezTo>
                <a:cubicBezTo>
                  <a:pt x="2715801" y="134358"/>
                  <a:pt x="2742528" y="133182"/>
                  <a:pt x="2819400" y="152400"/>
                </a:cubicBezTo>
                <a:cubicBezTo>
                  <a:pt x="2777778" y="89966"/>
                  <a:pt x="2781300" y="118145"/>
                  <a:pt x="2781300" y="7620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25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14928" y="6490156"/>
            <a:ext cx="7239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0" dirty="0" smtClean="0">
                <a:hlinkClick r:id="rId3"/>
              </a:rPr>
              <a:t>http://rosettapanglossia.longnow.org/wiki/index.php/Yanomam%C3%B6_Language</a:t>
            </a:r>
            <a:endParaRPr lang="en-US" sz="800" i="0" dirty="0"/>
          </a:p>
        </p:txBody>
      </p:sp>
    </p:spTree>
    <p:extLst>
      <p:ext uri="{BB962C8B-B14F-4D97-AF65-F5344CB8AC3E}">
        <p14:creationId xmlns:p14="http://schemas.microsoft.com/office/powerpoint/2010/main" val="3592046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2350323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217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3571812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then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62300" y="1524000"/>
            <a:ext cx="4419600" cy="3276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47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3571812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then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33696"/>
            <a:ext cx="8686800" cy="557190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44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62050"/>
            <a:ext cx="8686800" cy="488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18260" y="3124200"/>
            <a:ext cx="77724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C00000"/>
                </a:solidFill>
              </a:rPr>
              <a:t>Your Moodle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324847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02285"/>
            <a:ext cx="8686800" cy="481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00100" y="1973759"/>
            <a:ext cx="8686800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second “field trip” . . .</a:t>
            </a:r>
            <a:endParaRPr kumimoji="0" lang="en-US" sz="44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63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00100" y="381000"/>
            <a:ext cx="3571812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then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33696"/>
            <a:ext cx="8686800" cy="557190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891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1" i="0" dirty="0">
                <a:solidFill>
                  <a:srgbClr val="FFCC00"/>
                </a:solidFill>
                <a:hlinkClick r:id="rId3"/>
              </a:rPr>
              <a:t>https://moodle2.umn.edu/</a:t>
            </a:r>
            <a:endParaRPr kumimoji="0" lang="en-US" sz="3600" b="1" i="0" dirty="0">
              <a:solidFill>
                <a:srgbClr val="FF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8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9" name="Rectangle 8"/>
          <p:cNvSpPr/>
          <p:nvPr/>
        </p:nvSpPr>
        <p:spPr>
          <a:xfrm>
            <a:off x="2049594" y="1524000"/>
            <a:ext cx="4694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If your browser allows,</a:t>
            </a:r>
          </a:p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clicking on this URL </a:t>
            </a:r>
          </a:p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should take you to your Moodle home . . .</a:t>
            </a:r>
            <a:endParaRPr kumimoji="0" lang="en-US" sz="1400" i="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52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7" name="Text Box 6"/>
          <p:cNvSpPr txBox="1">
            <a:spLocks noChangeArrowheads="1"/>
          </p:cNvSpPr>
          <p:nvPr/>
        </p:nvSpPr>
        <p:spPr bwMode="auto">
          <a:xfrm>
            <a:off x="3354565" y="6339114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5304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1386" y="1377042"/>
            <a:ext cx="36957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02008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305300" y="5770602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2010-2013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7" y="2195286"/>
            <a:ext cx="18780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85900" y="2652486"/>
            <a:ext cx="7315200" cy="280076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Once again . . .</a:t>
            </a:r>
            <a:endParaRPr lang="en-US" sz="3200" b="1" i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Prehistoric Cultures</a:t>
            </a:r>
            <a:endParaRPr lang="en-US" sz="48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sz="4800" b="1" i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Enjoy your stay!</a:t>
            </a:r>
            <a:endParaRPr lang="en-US" sz="32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852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01-02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-20638"/>
            <a:ext cx="7391400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76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2786" y="3486090"/>
            <a:ext cx="77724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</a:rPr>
              <a:t>And the listing for Week 1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</a:rPr>
              <a:t>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54077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57738"/>
            <a:ext cx="8686800" cy="48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57500" y="1524000"/>
            <a:ext cx="4800600" cy="4038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2786" y="3676471"/>
            <a:ext cx="7772400" cy="1200329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There are usually three main parts to the listing of a week . . . </a:t>
            </a:r>
          </a:p>
        </p:txBody>
      </p:sp>
    </p:spTree>
    <p:extLst>
      <p:ext uri="{BB962C8B-B14F-4D97-AF65-F5344CB8AC3E}">
        <p14:creationId xmlns:p14="http://schemas.microsoft.com/office/powerpoint/2010/main" val="423248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47322" y="48006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1. Topics for the Week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638300" y="3752850"/>
            <a:ext cx="5486400" cy="47897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54565" y="6339114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29" y="1318986"/>
            <a:ext cx="3726071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687" y="2195286"/>
            <a:ext cx="18780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621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Prehistoric Cultures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86500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b="1" i="0" dirty="0">
              <a:solidFill>
                <a:srgbClr val="FFFFFF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048500" y="5923002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2010-2013</a:t>
            </a:r>
            <a:endParaRPr lang="en-US" sz="12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47322" y="52210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</a:t>
            </a:r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. Readings for the Week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62100" y="4229100"/>
            <a:ext cx="5486400" cy="6858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3697069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3. Activities for the week . . .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600200" y="4859383"/>
            <a:ext cx="5524500" cy="1632857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279571"/>
            <a:ext cx="8686800" cy="10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And the  Introduction</a:t>
            </a:r>
            <a:r>
              <a:rPr kumimoji="0" lang="en-US" sz="18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Page will look something like this . .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638300"/>
            <a:ext cx="7772400" cy="436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363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6464" y="2677311"/>
            <a:ext cx="7772400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000000"/>
                </a:solidFill>
                <a:latin typeface="Arial"/>
              </a:rPr>
              <a:t>be sure to Update Your Moodle Profile </a:t>
            </a:r>
            <a:br>
              <a:rPr kumimoji="0" lang="en-US" sz="3200" b="1" i="0" dirty="0" smtClean="0">
                <a:solidFill>
                  <a:srgbClr val="000000"/>
                </a:solidFill>
                <a:latin typeface="Arial"/>
              </a:rPr>
            </a:br>
            <a:r>
              <a:rPr kumimoji="0" lang="en-US" sz="2400" b="1" i="0" dirty="0" smtClean="0">
                <a:solidFill>
                  <a:srgbClr val="000000"/>
                </a:solidFill>
                <a:latin typeface="Arial"/>
              </a:rPr>
              <a:t>as part of your introduction</a:t>
            </a:r>
            <a:endParaRPr kumimoji="0" lang="en-US" sz="3200" b="1" i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279571"/>
            <a:ext cx="8686800" cy="10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525571">
            <a:off x="7520214" y="4198536"/>
            <a:ext cx="2148114" cy="616857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23850"/>
            <a:ext cx="7772400" cy="615926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88671" y="2621280"/>
            <a:ext cx="6531429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</p:spTree>
    <p:extLst>
      <p:ext uri="{BB962C8B-B14F-4D97-AF65-F5344CB8AC3E}">
        <p14:creationId xmlns:p14="http://schemas.microsoft.com/office/powerpoint/2010/main" val="178480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6400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</a:t>
            </a: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ork on your Case Study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495800"/>
            <a:ext cx="8686800" cy="14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344282">
            <a:off x="5649084" y="413431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8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5756" y="3362718"/>
            <a:ext cx="8839200" cy="12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Arial"/>
              </a:rPr>
              <a:t>And the  “Pre Assessment” Materials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Arial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639003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And the  “Pre Assessment” Materials will look something like this . . 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152189"/>
            <a:ext cx="8686800" cy="310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9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work on your Case Study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495800"/>
            <a:ext cx="8686800" cy="14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344282">
            <a:off x="5309202" y="466771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54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54565" y="6339114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29" y="1318986"/>
            <a:ext cx="3726071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687" y="2195286"/>
            <a:ext cx="18780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621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Prehistoric Cultures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0864" y="497205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</a:t>
            </a:r>
            <a:endParaRPr kumimoji="0" lang="en-US" sz="3600" b="1" i="0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8235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42786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look around some more, just for the fun of 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495800"/>
            <a:ext cx="8686800" cy="14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5400000">
            <a:off x="4492100" y="5306714"/>
            <a:ext cx="1273772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84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85800"/>
            <a:ext cx="8686800" cy="431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42786" y="3307080"/>
            <a:ext cx="7772400" cy="30937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then </a:t>
            </a:r>
            <a: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look around still more, </a:t>
            </a:r>
            <a:b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</a:br>
            <a: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just for the fun of it</a:t>
            </a:r>
          </a:p>
        </p:txBody>
      </p:sp>
    </p:spTree>
    <p:extLst>
      <p:ext uri="{BB962C8B-B14F-4D97-AF65-F5344CB8AC3E}">
        <p14:creationId xmlns:p14="http://schemas.microsoft.com/office/powerpoint/2010/main" val="1473155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3406260"/>
            <a:ext cx="8229600" cy="9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You may also access your Moodle folder </a:t>
            </a:r>
            <a:r>
              <a:rPr kumimoji="0" lang="en-US" sz="3600" b="1" dirty="0" smtClean="0">
                <a:solidFill>
                  <a:srgbClr val="FFFFFF"/>
                </a:solidFill>
                <a:latin typeface="Times New Roman"/>
              </a:rPr>
              <a:t>via</a:t>
            </a:r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 the  Main UMD WebPage  . . .</a:t>
            </a:r>
          </a:p>
        </p:txBody>
      </p:sp>
    </p:spTree>
    <p:extLst>
      <p:ext uri="{BB962C8B-B14F-4D97-AF65-F5344CB8AC3E}">
        <p14:creationId xmlns:p14="http://schemas.microsoft.com/office/powerpoint/2010/main" val="1703051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914400"/>
            <a:ext cx="81216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55550" y="3810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</p:spTree>
    <p:extLst>
      <p:ext uri="{BB962C8B-B14F-4D97-AF65-F5344CB8AC3E}">
        <p14:creationId xmlns:p14="http://schemas.microsoft.com/office/powerpoint/2010/main" val="2525627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186" y="388257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endParaRPr kumimoji="0" lang="en-US" sz="2800" b="1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</a:t>
            </a:r>
            <a:r>
              <a:rPr kumimoji="0" lang="en-US" sz="2800" b="1" i="0" dirty="0" err="1" smtClean="0">
                <a:solidFill>
                  <a:srgbClr val="FFFFFF"/>
                </a:solidFill>
                <a:latin typeface="Times New Roman"/>
              </a:rPr>
              <a:t>OneStop</a:t>
            </a:r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 For Current Students”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(not the image that will appear)</a:t>
            </a:r>
          </a:p>
          <a:p>
            <a:pPr algn="ctr"/>
            <a:endParaRPr kumimoji="0" lang="en-US" sz="2800" b="1" i="0" dirty="0" smtClean="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3768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914400"/>
            <a:ext cx="81216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55550" y="3810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sp>
        <p:nvSpPr>
          <p:cNvPr id="5" name="Striped Right Arrow 4"/>
          <p:cNvSpPr/>
          <p:nvPr/>
        </p:nvSpPr>
        <p:spPr bwMode="auto">
          <a:xfrm rot="9652550">
            <a:off x="3828428" y="4483257"/>
            <a:ext cx="2148114" cy="503802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9418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79208" y="6272702"/>
            <a:ext cx="329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000000"/>
                </a:solidFill>
                <a:hlinkClick r:id="rId4"/>
              </a:rPr>
              <a:t>http://www.d.umn.edu/students/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02920"/>
            <a:ext cx="8686800" cy="561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09900" y="3657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4256313" y="4827813"/>
            <a:ext cx="162197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2753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96019"/>
            <a:ext cx="8686800" cy="552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491740" y="4130040"/>
            <a:ext cx="2209800" cy="1371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</p:spTree>
    <p:extLst>
      <p:ext uri="{BB962C8B-B14F-4D97-AF65-F5344CB8AC3E}">
        <p14:creationId xmlns:p14="http://schemas.microsoft.com/office/powerpoint/2010/main" val="1168045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98320"/>
            <a:ext cx="671051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7125426" y="448056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6700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672" y="3976914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then 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6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828800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</a:p>
          <a:p>
            <a:pPr marL="2400300" indent="-2400300" algn="ctr" eaLnBrk="0" hangingPunct="0">
              <a:defRPr/>
            </a:pPr>
            <a:r>
              <a:rPr lang="en-US" sz="1800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(if you are not already in Moodle)</a:t>
            </a: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lang="en-US" sz="48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3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5400" b="1" i="0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kumimoji="0" lang="en-US" sz="5400" i="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3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9237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24200"/>
            <a:ext cx="4410075" cy="11811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iped Right Arrow 9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841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FFFFFF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1907195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5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4004976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Moodle “home”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48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6" y="1730927"/>
            <a:ext cx="8229600" cy="398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1100" y="83820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/>
              <a:t>Your Moodle “home”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36641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6" y="1730927"/>
            <a:ext cx="8229600" cy="398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1100" y="83820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/>
              <a:t>Your Moodle “home” will look something like this . . .</a:t>
            </a:r>
          </a:p>
        </p:txBody>
      </p:sp>
      <p:sp>
        <p:nvSpPr>
          <p:cNvPr id="5" name="Striped Right Arrow 4"/>
          <p:cNvSpPr/>
          <p:nvPr/>
        </p:nvSpPr>
        <p:spPr bwMode="auto">
          <a:xfrm rot="5400000">
            <a:off x="81225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00300" y="4114799"/>
            <a:ext cx="5457372" cy="700317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 if necessary</a:t>
            </a:r>
          </a:p>
        </p:txBody>
      </p:sp>
    </p:spTree>
    <p:extLst>
      <p:ext uri="{BB962C8B-B14F-4D97-AF65-F5344CB8AC3E}">
        <p14:creationId xmlns:p14="http://schemas.microsoft.com/office/powerpoint/2010/main" val="360933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928" y="6858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Moodle “home” will look something like this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701675"/>
            <a:ext cx="811530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30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7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01949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Select  Prehistoric Cultures . . . 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0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0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lang="en-US" sz="48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7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lang="en-US" sz="48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5400" b="1" i="0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kumimoji="0" lang="en-US" sz="5400" i="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06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928" y="6858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Moodle “home” will look something like this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701675"/>
            <a:ext cx="811530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371272" y="685800"/>
            <a:ext cx="5334000" cy="186145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3204527">
            <a:off x="4427533" y="2677306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44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949476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kumimoji="0" lang="en-US" sz="3200" b="1" i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816888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Rectangle 6"/>
          <p:cNvSpPr/>
          <p:nvPr/>
        </p:nvSpPr>
        <p:spPr>
          <a:xfrm>
            <a:off x="2411950" y="467249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i="0" dirty="0" smtClean="0">
                <a:solidFill>
                  <a:srgbClr val="FFFFFF"/>
                </a:solidFill>
              </a:rPr>
              <a:t>“First-Day” Handout information . . .</a:t>
            </a:r>
            <a:endParaRPr kumimoji="0" lang="en-US" sz="2400" i="0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009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Rectangle 6"/>
          <p:cNvSpPr/>
          <p:nvPr/>
        </p:nvSpPr>
        <p:spPr>
          <a:xfrm>
            <a:off x="2411950" y="467249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i="0" dirty="0" smtClean="0">
                <a:solidFill>
                  <a:srgbClr val="FFFFFF"/>
                </a:solidFill>
              </a:rPr>
              <a:t>“First-Day” Handout information . . .</a:t>
            </a:r>
            <a:endParaRPr kumimoji="0" lang="en-US" sz="2400" i="0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5400000">
            <a:off x="8374743" y="445316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0179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6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85900" y="457200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6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6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85900" y="457200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3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6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336643" y="437696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9" name="Rectangle 8"/>
          <p:cNvSpPr/>
          <p:nvPr/>
        </p:nvSpPr>
        <p:spPr>
          <a:xfrm>
            <a:off x="1485900" y="457200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9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64198" y="2644914"/>
            <a:ext cx="56448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 DAY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0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64198" y="2644914"/>
            <a:ext cx="564488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 DAY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8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30301" y="2644914"/>
            <a:ext cx="531267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 CE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35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will take you to your Moodle  home . . .</a:t>
            </a:r>
          </a:p>
          <a:p>
            <a:pPr algn="ctr"/>
            <a:endParaRPr kumimoji="0" lang="en-US" sz="1800" b="1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kumimoji="0" lang="en-US" sz="2400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122374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30301" y="2644914"/>
            <a:ext cx="531267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 CE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8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85850"/>
            <a:ext cx="81216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0517" y="418190"/>
            <a:ext cx="3804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Moodle Grader</a:t>
            </a:r>
            <a:endParaRPr lang="en-US" sz="4000" b="1" i="0" dirty="0"/>
          </a:p>
        </p:txBody>
      </p:sp>
    </p:spTree>
    <p:extLst>
      <p:ext uri="{BB962C8B-B14F-4D97-AF65-F5344CB8AC3E}">
        <p14:creationId xmlns:p14="http://schemas.microsoft.com/office/powerpoint/2010/main" val="204980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Basic Text Information</a:t>
            </a:r>
            <a:endParaRPr lang="en-US" sz="4000" b="1" i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81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Basic Text Information</a:t>
            </a:r>
            <a:endParaRPr lang="en-US" sz="4000" b="1" i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33814" y="4114800"/>
            <a:ext cx="6196946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0" lang="en-US" sz="32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including information on purchasing texts . . .</a:t>
            </a:r>
            <a:endParaRPr kumimoji="0" lang="en-US" sz="32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962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3573959"/>
            <a:ext cx="6440060" cy="769441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i="0" dirty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44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attention to . . .</a:t>
            </a:r>
            <a:endParaRPr lang="en-US" sz="44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853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86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47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62783" y="2410361"/>
            <a:ext cx="6939721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Governing Procedures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on Extra Credit Papers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7972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195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53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1" i="0" dirty="0">
                <a:solidFill>
                  <a:srgbClr val="FFCC00"/>
                </a:solidFill>
              </a:rPr>
              <a:t>https://moodle2.umn.edu/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8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12" name="Rectangle 11"/>
          <p:cNvSpPr/>
          <p:nvPr/>
        </p:nvSpPr>
        <p:spPr>
          <a:xfrm>
            <a:off x="2148688" y="5820228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372324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91268" y="3654564"/>
            <a:ext cx="728276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Special Facilities Information</a:t>
            </a:r>
            <a:endParaRPr lang="en-US" sz="4000" b="1" i="0" dirty="0"/>
          </a:p>
        </p:txBody>
      </p:sp>
    </p:spTree>
    <p:extLst>
      <p:ext uri="{BB962C8B-B14F-4D97-AF65-F5344CB8AC3E}">
        <p14:creationId xmlns:p14="http://schemas.microsoft.com/office/powerpoint/2010/main" val="166703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374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2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15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64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162300" y="1981200"/>
            <a:ext cx="4019549" cy="2514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686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58"/>
            <a:ext cx="8686800" cy="5195842"/>
          </a:xfrm>
          <a:prstGeom prst="rect">
            <a:avLst/>
          </a:prstGeom>
          <a:noFill/>
          <a:ln w="76200">
            <a:solidFill>
              <a:srgbClr val="FFCF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22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58"/>
            <a:ext cx="8686800" cy="5195842"/>
          </a:xfrm>
          <a:prstGeom prst="rect">
            <a:avLst/>
          </a:prstGeom>
          <a:noFill/>
          <a:ln w="76200">
            <a:solidFill>
              <a:srgbClr val="FFCF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iped Right Arrow 2"/>
          <p:cNvSpPr/>
          <p:nvPr/>
        </p:nvSpPr>
        <p:spPr bwMode="auto">
          <a:xfrm rot="10800000">
            <a:off x="4457700" y="1733551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4611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558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14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48228"/>
            <a:ext cx="8229600" cy="460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100" y="3228144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600" b="1" i="0" dirty="0" smtClean="0"/>
              <a:t>Be sure to log in</a:t>
            </a:r>
            <a:endParaRPr kumimoji="0" lang="en-US" sz="3600" b="1" i="0" dirty="0"/>
          </a:p>
        </p:txBody>
      </p:sp>
    </p:spTree>
    <p:extLst>
      <p:ext uri="{BB962C8B-B14F-4D97-AF65-F5344CB8AC3E}">
        <p14:creationId xmlns:p14="http://schemas.microsoft.com/office/powerpoint/2010/main" val="277102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144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5742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8500" y="1114961"/>
            <a:ext cx="4419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lick here for grades link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triped Right Arrow 10"/>
          <p:cNvSpPr/>
          <p:nvPr/>
        </p:nvSpPr>
        <p:spPr bwMode="auto">
          <a:xfrm rot="11132521">
            <a:off x="900716" y="1295314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810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525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469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525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11751244">
            <a:off x="2518912" y="1882026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69543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772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8500" y="1114961"/>
            <a:ext cx="4419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lick here for grades link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triped Right Arrow 10"/>
          <p:cNvSpPr/>
          <p:nvPr/>
        </p:nvSpPr>
        <p:spPr bwMode="auto">
          <a:xfrm rot="11132521">
            <a:off x="900716" y="1295314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541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525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54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525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11751244">
            <a:off x="2518912" y="1882026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774715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85850"/>
            <a:ext cx="81216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52874" y="3505200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3543300"/>
            <a:ext cx="228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10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48228"/>
            <a:ext cx="8229600" cy="460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17710699">
            <a:off x="7146659" y="2860718"/>
            <a:ext cx="2148114" cy="60960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9" name="Freeform 8"/>
          <p:cNvSpPr/>
          <p:nvPr/>
        </p:nvSpPr>
        <p:spPr bwMode="auto">
          <a:xfrm>
            <a:off x="7605486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100" y="3228144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600" b="1" i="0" dirty="0" smtClean="0"/>
              <a:t>Be sure to log in</a:t>
            </a:r>
            <a:endParaRPr kumimoji="0" lang="en-US" sz="3600" b="1" i="0" dirty="0"/>
          </a:p>
        </p:txBody>
      </p:sp>
    </p:spTree>
    <p:extLst>
      <p:ext uri="{BB962C8B-B14F-4D97-AF65-F5344CB8AC3E}">
        <p14:creationId xmlns:p14="http://schemas.microsoft.com/office/powerpoint/2010/main" val="4110055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85850"/>
            <a:ext cx="81216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66900" y="3236655"/>
            <a:ext cx="6596753" cy="2554545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is the best place to check requirements, due dates, options, and grades . . .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39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311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054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58"/>
            <a:ext cx="8686800" cy="5195842"/>
          </a:xfrm>
          <a:prstGeom prst="rect">
            <a:avLst/>
          </a:prstGeom>
          <a:noFill/>
          <a:ln w="76200">
            <a:solidFill>
              <a:srgbClr val="FFCF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iped Right Arrow 2"/>
          <p:cNvSpPr/>
          <p:nvPr/>
        </p:nvSpPr>
        <p:spPr bwMode="auto">
          <a:xfrm rot="10800000">
            <a:off x="5143501" y="3827317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3242654" y="4648200"/>
            <a:ext cx="5939446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i="0" kern="0" dirty="0" smtClean="0">
                <a:solidFill>
                  <a:sysClr val="windowText" lastClr="000000"/>
                </a:solidFill>
              </a:rPr>
              <a:t>“Major Due Dates” is a handy site</a:t>
            </a:r>
            <a:endParaRPr kumimoji="0" lang="en-US" sz="2800" b="1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75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58"/>
            <a:ext cx="8686800" cy="5195842"/>
          </a:xfrm>
          <a:prstGeom prst="rect">
            <a:avLst/>
          </a:prstGeom>
          <a:noFill/>
          <a:ln w="76200">
            <a:solidFill>
              <a:srgbClr val="FFCF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iped Right Arrow 2"/>
          <p:cNvSpPr/>
          <p:nvPr/>
        </p:nvSpPr>
        <p:spPr bwMode="auto">
          <a:xfrm rot="10800000">
            <a:off x="4438650" y="2952751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2476500" y="3657600"/>
            <a:ext cx="6498895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i="0" kern="0" dirty="0" smtClean="0">
                <a:solidFill>
                  <a:sysClr val="windowText" lastClr="000000"/>
                </a:solidFill>
              </a:rPr>
              <a:t>“Dates to Remember” is a handy site</a:t>
            </a:r>
            <a:endParaRPr kumimoji="0" lang="en-US" sz="2800" b="1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358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528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3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" y="119301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0312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453334" y="4176816"/>
            <a:ext cx="1952831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5699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9651</TotalTime>
  <Words>1918</Words>
  <Application>Microsoft Office PowerPoint</Application>
  <PresentationFormat>35mm Slides</PresentationFormat>
  <Paragraphs>336</Paragraphs>
  <Slides>154</Slides>
  <Notes>24</Notes>
  <HiddenSlides>27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154</vt:i4>
      </vt:variant>
    </vt:vector>
  </HeadingPairs>
  <TitlesOfParts>
    <vt:vector size="170" baseType="lpstr">
      <vt:lpstr>2_Default Design</vt:lpstr>
      <vt:lpstr>5_Marble</vt:lpstr>
      <vt:lpstr>3_Meadow</vt:lpstr>
      <vt:lpstr>6_Contemporary Portrait</vt:lpstr>
      <vt:lpstr>6_Meadow</vt:lpstr>
      <vt:lpstr>Default Design</vt:lpstr>
      <vt:lpstr>6_Marble</vt:lpstr>
      <vt:lpstr>8_Contemporary Portrait</vt:lpstr>
      <vt:lpstr>4_Default Design</vt:lpstr>
      <vt:lpstr>10_Default Design</vt:lpstr>
      <vt:lpstr>2_Marble</vt:lpstr>
      <vt:lpstr>5_Default Design</vt:lpstr>
      <vt:lpstr>11_Default Design</vt:lpstr>
      <vt:lpstr>2_Contemporary Portrait</vt:lpstr>
      <vt:lpstr>1_Contemporary Portrait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563</cp:revision>
  <cp:lastPrinted>2000-04-12T17:52:36Z</cp:lastPrinted>
  <dcterms:created xsi:type="dcterms:W3CDTF">2000-03-27T14:48:03Z</dcterms:created>
  <dcterms:modified xsi:type="dcterms:W3CDTF">2012-09-02T20:04:45Z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