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Layouts/slideLayout332.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slides/slide108.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s/slide79.xml" ContentType="application/vnd.openxmlformats-officedocument.presentationml.slide+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Layouts/slideLayout265.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Layouts/slideLayout319.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Layouts/slideLayout308.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33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slideLayouts/slideLayout273.xml" ContentType="application/vnd.openxmlformats-officedocument.presentationml.slideLayout+xml"/>
  <Override PartName="/ppt/slideLayouts/slideLayout284.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Layouts/slideLayout338.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327.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31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41.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slideLayouts/slideLayout278.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267.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3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notesSlides/notesSlide55.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s/slide77.xml" ContentType="application/vnd.openxmlformats-officedocument.presentationml.slide+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s/slide68.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59.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53" r:id="rId3"/>
    <p:sldMasterId id="2147483654" r:id="rId4"/>
    <p:sldMasterId id="2147483656" r:id="rId5"/>
    <p:sldMasterId id="2147483657" r:id="rId6"/>
    <p:sldMasterId id="2147483658" r:id="rId7"/>
    <p:sldMasterId id="2147483659" r:id="rId8"/>
    <p:sldMasterId id="2147483746" r:id="rId9"/>
    <p:sldMasterId id="2147483758" r:id="rId10"/>
    <p:sldMasterId id="2147483770" r:id="rId11"/>
    <p:sldMasterId id="2147483782" r:id="rId12"/>
    <p:sldMasterId id="2147483794" r:id="rId13"/>
    <p:sldMasterId id="2147483806" r:id="rId14"/>
    <p:sldMasterId id="2147483818" r:id="rId15"/>
    <p:sldMasterId id="2147483830" r:id="rId16"/>
    <p:sldMasterId id="2147483842" r:id="rId17"/>
    <p:sldMasterId id="2147483854" r:id="rId18"/>
    <p:sldMasterId id="2147483866" r:id="rId19"/>
    <p:sldMasterId id="2147483878" r:id="rId20"/>
    <p:sldMasterId id="2147483890" r:id="rId21"/>
    <p:sldMasterId id="2147483902" r:id="rId22"/>
    <p:sldMasterId id="2147483914" r:id="rId23"/>
    <p:sldMasterId id="2147483926" r:id="rId24"/>
    <p:sldMasterId id="2147483938" r:id="rId25"/>
    <p:sldMasterId id="2147483950" r:id="rId26"/>
    <p:sldMasterId id="2147483962" r:id="rId27"/>
    <p:sldMasterId id="2147483974" r:id="rId28"/>
    <p:sldMasterId id="2147483986" r:id="rId29"/>
    <p:sldMasterId id="2147483998" r:id="rId30"/>
    <p:sldMasterId id="2147484010" r:id="rId31"/>
  </p:sldMasterIdLst>
  <p:notesMasterIdLst>
    <p:notesMasterId r:id="rId141"/>
  </p:notesMasterIdLst>
  <p:sldIdLst>
    <p:sldId id="373" r:id="rId32"/>
    <p:sldId id="258" r:id="rId33"/>
    <p:sldId id="377" r:id="rId34"/>
    <p:sldId id="259" r:id="rId35"/>
    <p:sldId id="260" r:id="rId36"/>
    <p:sldId id="344" r:id="rId37"/>
    <p:sldId id="345" r:id="rId38"/>
    <p:sldId id="346" r:id="rId39"/>
    <p:sldId id="347" r:id="rId40"/>
    <p:sldId id="348" r:id="rId41"/>
    <p:sldId id="349" r:id="rId42"/>
    <p:sldId id="350" r:id="rId43"/>
    <p:sldId id="351" r:id="rId44"/>
    <p:sldId id="352" r:id="rId45"/>
    <p:sldId id="261" r:id="rId46"/>
    <p:sldId id="262" r:id="rId47"/>
    <p:sldId id="263" r:id="rId48"/>
    <p:sldId id="264" r:id="rId49"/>
    <p:sldId id="316" r:id="rId50"/>
    <p:sldId id="269" r:id="rId51"/>
    <p:sldId id="330" r:id="rId52"/>
    <p:sldId id="395" r:id="rId53"/>
    <p:sldId id="265" r:id="rId54"/>
    <p:sldId id="266" r:id="rId55"/>
    <p:sldId id="328" r:id="rId56"/>
    <p:sldId id="267" r:id="rId57"/>
    <p:sldId id="357" r:id="rId58"/>
    <p:sldId id="370" r:id="rId59"/>
    <p:sldId id="268" r:id="rId60"/>
    <p:sldId id="329" r:id="rId61"/>
    <p:sldId id="360" r:id="rId62"/>
    <p:sldId id="361" r:id="rId63"/>
    <p:sldId id="362" r:id="rId64"/>
    <p:sldId id="358" r:id="rId65"/>
    <p:sldId id="381" r:id="rId66"/>
    <p:sldId id="382" r:id="rId67"/>
    <p:sldId id="383" r:id="rId68"/>
    <p:sldId id="384" r:id="rId69"/>
    <p:sldId id="385" r:id="rId70"/>
    <p:sldId id="386" r:id="rId71"/>
    <p:sldId id="387" r:id="rId72"/>
    <p:sldId id="388" r:id="rId73"/>
    <p:sldId id="270" r:id="rId74"/>
    <p:sldId id="271" r:id="rId75"/>
    <p:sldId id="353" r:id="rId76"/>
    <p:sldId id="340" r:id="rId77"/>
    <p:sldId id="337" r:id="rId78"/>
    <p:sldId id="342" r:id="rId79"/>
    <p:sldId id="338" r:id="rId80"/>
    <p:sldId id="354" r:id="rId81"/>
    <p:sldId id="355" r:id="rId82"/>
    <p:sldId id="356" r:id="rId83"/>
    <p:sldId id="339" r:id="rId84"/>
    <p:sldId id="341" r:id="rId85"/>
    <p:sldId id="389" r:id="rId86"/>
    <p:sldId id="318" r:id="rId87"/>
    <p:sldId id="319" r:id="rId88"/>
    <p:sldId id="367" r:id="rId89"/>
    <p:sldId id="272" r:id="rId90"/>
    <p:sldId id="391" r:id="rId91"/>
    <p:sldId id="390" r:id="rId92"/>
    <p:sldId id="273" r:id="rId93"/>
    <p:sldId id="274" r:id="rId94"/>
    <p:sldId id="343" r:id="rId95"/>
    <p:sldId id="275" r:id="rId96"/>
    <p:sldId id="276" r:id="rId97"/>
    <p:sldId id="278" r:id="rId98"/>
    <p:sldId id="279" r:id="rId99"/>
    <p:sldId id="363" r:id="rId100"/>
    <p:sldId id="364" r:id="rId101"/>
    <p:sldId id="280" r:id="rId102"/>
    <p:sldId id="371" r:id="rId103"/>
    <p:sldId id="282" r:id="rId104"/>
    <p:sldId id="393" r:id="rId105"/>
    <p:sldId id="365" r:id="rId106"/>
    <p:sldId id="394" r:id="rId107"/>
    <p:sldId id="311" r:id="rId108"/>
    <p:sldId id="284" r:id="rId109"/>
    <p:sldId id="285" r:id="rId110"/>
    <p:sldId id="313" r:id="rId111"/>
    <p:sldId id="320" r:id="rId112"/>
    <p:sldId id="321" r:id="rId113"/>
    <p:sldId id="287" r:id="rId114"/>
    <p:sldId id="372" r:id="rId115"/>
    <p:sldId id="336" r:id="rId116"/>
    <p:sldId id="392" r:id="rId117"/>
    <p:sldId id="289" r:id="rId118"/>
    <p:sldId id="290" r:id="rId119"/>
    <p:sldId id="291" r:id="rId120"/>
    <p:sldId id="292" r:id="rId121"/>
    <p:sldId id="293" r:id="rId122"/>
    <p:sldId id="294" r:id="rId123"/>
    <p:sldId id="378" r:id="rId124"/>
    <p:sldId id="295" r:id="rId125"/>
    <p:sldId id="296" r:id="rId126"/>
    <p:sldId id="297" r:id="rId127"/>
    <p:sldId id="298" r:id="rId128"/>
    <p:sldId id="299" r:id="rId129"/>
    <p:sldId id="300" r:id="rId130"/>
    <p:sldId id="301" r:id="rId131"/>
    <p:sldId id="324" r:id="rId132"/>
    <p:sldId id="325" r:id="rId133"/>
    <p:sldId id="366" r:id="rId134"/>
    <p:sldId id="303" r:id="rId135"/>
    <p:sldId id="368" r:id="rId136"/>
    <p:sldId id="369" r:id="rId137"/>
    <p:sldId id="305" r:id="rId138"/>
    <p:sldId id="312" r:id="rId139"/>
    <p:sldId id="307" r:id="rId140"/>
  </p:sldIdLst>
  <p:sldSz cx="9144000" cy="6858000" type="screen4x3"/>
  <p:notesSz cx="6858000" cy="9144000"/>
  <p:defaultTextStyle>
    <a:defPPr>
      <a:defRPr lang="en-US"/>
    </a:defPPr>
    <a:lvl1pPr algn="l" rtl="0" fontAlgn="base">
      <a:spcBef>
        <a:spcPct val="0"/>
      </a:spcBef>
      <a:spcAft>
        <a:spcPct val="0"/>
      </a:spcAft>
      <a:defRPr sz="1600" kern="1200">
        <a:solidFill>
          <a:schemeClr val="tx1"/>
        </a:solidFill>
        <a:latin typeface="Verdana" pitchFamily="34" charset="0"/>
        <a:ea typeface="+mn-ea"/>
        <a:cs typeface="+mn-cs"/>
      </a:defRPr>
    </a:lvl1pPr>
    <a:lvl2pPr marL="457200" algn="l" rtl="0" fontAlgn="base">
      <a:spcBef>
        <a:spcPct val="0"/>
      </a:spcBef>
      <a:spcAft>
        <a:spcPct val="0"/>
      </a:spcAft>
      <a:defRPr sz="1600" kern="1200">
        <a:solidFill>
          <a:schemeClr val="tx1"/>
        </a:solidFill>
        <a:latin typeface="Verdana" pitchFamily="34" charset="0"/>
        <a:ea typeface="+mn-ea"/>
        <a:cs typeface="+mn-cs"/>
      </a:defRPr>
    </a:lvl2pPr>
    <a:lvl3pPr marL="914400" algn="l" rtl="0" fontAlgn="base">
      <a:spcBef>
        <a:spcPct val="0"/>
      </a:spcBef>
      <a:spcAft>
        <a:spcPct val="0"/>
      </a:spcAft>
      <a:defRPr sz="1600" kern="1200">
        <a:solidFill>
          <a:schemeClr val="tx1"/>
        </a:solidFill>
        <a:latin typeface="Verdana" pitchFamily="34" charset="0"/>
        <a:ea typeface="+mn-ea"/>
        <a:cs typeface="+mn-cs"/>
      </a:defRPr>
    </a:lvl3pPr>
    <a:lvl4pPr marL="1371600" algn="l" rtl="0" fontAlgn="base">
      <a:spcBef>
        <a:spcPct val="0"/>
      </a:spcBef>
      <a:spcAft>
        <a:spcPct val="0"/>
      </a:spcAft>
      <a:defRPr sz="1600" kern="1200">
        <a:solidFill>
          <a:schemeClr val="tx1"/>
        </a:solidFill>
        <a:latin typeface="Verdana" pitchFamily="34" charset="0"/>
        <a:ea typeface="+mn-ea"/>
        <a:cs typeface="+mn-cs"/>
      </a:defRPr>
    </a:lvl4pPr>
    <a:lvl5pPr marL="1828800" algn="l" rtl="0" fontAlgn="base">
      <a:spcBef>
        <a:spcPct val="0"/>
      </a:spcBef>
      <a:spcAft>
        <a:spcPct val="0"/>
      </a:spcAft>
      <a:defRPr sz="1600" kern="1200">
        <a:solidFill>
          <a:schemeClr val="tx1"/>
        </a:solidFill>
        <a:latin typeface="Verdana" pitchFamily="34" charset="0"/>
        <a:ea typeface="+mn-ea"/>
        <a:cs typeface="+mn-cs"/>
      </a:defRPr>
    </a:lvl5pPr>
    <a:lvl6pPr marL="2286000" algn="l" defTabSz="914400" rtl="0" eaLnBrk="1" latinLnBrk="0" hangingPunct="1">
      <a:defRPr sz="1600" kern="1200">
        <a:solidFill>
          <a:schemeClr val="tx1"/>
        </a:solidFill>
        <a:latin typeface="Verdana" pitchFamily="34" charset="0"/>
        <a:ea typeface="+mn-ea"/>
        <a:cs typeface="+mn-cs"/>
      </a:defRPr>
    </a:lvl6pPr>
    <a:lvl7pPr marL="2743200" algn="l" defTabSz="914400" rtl="0" eaLnBrk="1" latinLnBrk="0" hangingPunct="1">
      <a:defRPr sz="1600" kern="1200">
        <a:solidFill>
          <a:schemeClr val="tx1"/>
        </a:solidFill>
        <a:latin typeface="Verdana" pitchFamily="34" charset="0"/>
        <a:ea typeface="+mn-ea"/>
        <a:cs typeface="+mn-cs"/>
      </a:defRPr>
    </a:lvl7pPr>
    <a:lvl8pPr marL="3200400" algn="l" defTabSz="914400" rtl="0" eaLnBrk="1" latinLnBrk="0" hangingPunct="1">
      <a:defRPr sz="1600" kern="1200">
        <a:solidFill>
          <a:schemeClr val="tx1"/>
        </a:solidFill>
        <a:latin typeface="Verdana" pitchFamily="34" charset="0"/>
        <a:ea typeface="+mn-ea"/>
        <a:cs typeface="+mn-cs"/>
      </a:defRPr>
    </a:lvl8pPr>
    <a:lvl9pPr marL="3657600" algn="l" defTabSz="914400" rtl="0" eaLnBrk="1" latinLnBrk="0" hangingPunct="1">
      <a:defRPr sz="16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33"/>
    <a:srgbClr val="FF9900"/>
    <a:srgbClr val="FFFFFF"/>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395" autoAdjust="0"/>
    <p:restoredTop sz="94667" autoAdjust="0"/>
  </p:normalViewPr>
  <p:slideViewPr>
    <p:cSldViewPr>
      <p:cViewPr>
        <p:scale>
          <a:sx n="66" d="100"/>
          <a:sy n="66" d="100"/>
        </p:scale>
        <p:origin x="-492" y="-21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153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12" Type="http://schemas.openxmlformats.org/officeDocument/2006/relationships/slide" Target="slides/slide81.xml"/><Relationship Id="rId133" Type="http://schemas.openxmlformats.org/officeDocument/2006/relationships/slide" Target="slides/slide102.xml"/><Relationship Id="rId138" Type="http://schemas.openxmlformats.org/officeDocument/2006/relationships/slide" Target="slides/slide107.xml"/><Relationship Id="rId16" Type="http://schemas.openxmlformats.org/officeDocument/2006/relationships/slideMaster" Target="slideMasters/slideMaster16.xml"/><Relationship Id="rId107" Type="http://schemas.openxmlformats.org/officeDocument/2006/relationships/slide" Target="slides/slide7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slide" Target="slides/slide71.xml"/><Relationship Id="rId123" Type="http://schemas.openxmlformats.org/officeDocument/2006/relationships/slide" Target="slides/slide92.xml"/><Relationship Id="rId128" Type="http://schemas.openxmlformats.org/officeDocument/2006/relationships/slide" Target="slides/slide97.xml"/><Relationship Id="rId144"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113" Type="http://schemas.openxmlformats.org/officeDocument/2006/relationships/slide" Target="slides/slide82.xml"/><Relationship Id="rId118" Type="http://schemas.openxmlformats.org/officeDocument/2006/relationships/slide" Target="slides/slide87.xml"/><Relationship Id="rId134" Type="http://schemas.openxmlformats.org/officeDocument/2006/relationships/slide" Target="slides/slide103.xml"/><Relationship Id="rId139" Type="http://schemas.openxmlformats.org/officeDocument/2006/relationships/slide" Target="slides/slide108.xml"/><Relationship Id="rId80" Type="http://schemas.openxmlformats.org/officeDocument/2006/relationships/slide" Target="slides/slide49.xml"/><Relationship Id="rId85"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slide" Target="slides/slide72.xml"/><Relationship Id="rId108" Type="http://schemas.openxmlformats.org/officeDocument/2006/relationships/slide" Target="slides/slide77.xml"/><Relationship Id="rId116" Type="http://schemas.openxmlformats.org/officeDocument/2006/relationships/slide" Target="slides/slide85.xml"/><Relationship Id="rId124" Type="http://schemas.openxmlformats.org/officeDocument/2006/relationships/slide" Target="slides/slide93.xml"/><Relationship Id="rId129" Type="http://schemas.openxmlformats.org/officeDocument/2006/relationships/slide" Target="slides/slide98.xml"/><Relationship Id="rId137"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11" Type="http://schemas.openxmlformats.org/officeDocument/2006/relationships/slide" Target="slides/slide80.xml"/><Relationship Id="rId132" Type="http://schemas.openxmlformats.org/officeDocument/2006/relationships/slide" Target="slides/slide101.xml"/><Relationship Id="rId140" Type="http://schemas.openxmlformats.org/officeDocument/2006/relationships/slide" Target="slides/slide10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slide" Target="slides/slide75.xml"/><Relationship Id="rId114" Type="http://schemas.openxmlformats.org/officeDocument/2006/relationships/slide" Target="slides/slide83.xml"/><Relationship Id="rId119" Type="http://schemas.openxmlformats.org/officeDocument/2006/relationships/slide" Target="slides/slide88.xml"/><Relationship Id="rId127" Type="http://schemas.openxmlformats.org/officeDocument/2006/relationships/slide" Target="slides/slide9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slide" Target="slides/slide70.xml"/><Relationship Id="rId122" Type="http://schemas.openxmlformats.org/officeDocument/2006/relationships/slide" Target="slides/slide91.xml"/><Relationship Id="rId130" Type="http://schemas.openxmlformats.org/officeDocument/2006/relationships/slide" Target="slides/slide99.xml"/><Relationship Id="rId135" Type="http://schemas.openxmlformats.org/officeDocument/2006/relationships/slide" Target="slides/slide104.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109" Type="http://schemas.openxmlformats.org/officeDocument/2006/relationships/slide" Target="slides/slide7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slide" Target="slides/slide73.xml"/><Relationship Id="rId120" Type="http://schemas.openxmlformats.org/officeDocument/2006/relationships/slide" Target="slides/slide89.xml"/><Relationship Id="rId125" Type="http://schemas.openxmlformats.org/officeDocument/2006/relationships/slide" Target="slides/slide94.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110" Type="http://schemas.openxmlformats.org/officeDocument/2006/relationships/slide" Target="slides/slide79.xml"/><Relationship Id="rId115" Type="http://schemas.openxmlformats.org/officeDocument/2006/relationships/slide" Target="slides/slide84.xml"/><Relationship Id="rId131" Type="http://schemas.openxmlformats.org/officeDocument/2006/relationships/slide" Target="slides/slide100.xml"/><Relationship Id="rId136" Type="http://schemas.openxmlformats.org/officeDocument/2006/relationships/slide" Target="slides/slide105.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slide" Target="slides/slide74.xml"/><Relationship Id="rId126" Type="http://schemas.openxmlformats.org/officeDocument/2006/relationships/slide" Target="slides/slide95.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121" Type="http://schemas.openxmlformats.org/officeDocument/2006/relationships/slide" Target="slides/slide90.xml"/><Relationship Id="rId142" Type="http://schemas.openxmlformats.org/officeDocument/2006/relationships/presProps" Target="presProps.xml"/></Relationships>
</file>

<file path=ppt/_rels/viewProps.xml.rels><?xml version="1.0" encoding="UTF-8" standalone="yes"?>
<Relationships xmlns="http://schemas.openxmlformats.org/package/2006/relationships"><Relationship Id="rId1"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93D3A5ED-BDDE-4DC4-A9D6-D22DC210A817}"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21DB1EB-9FB9-419F-9D54-B305042F58FA}" type="slidenum">
              <a:rPr lang="en-US"/>
              <a:pPr/>
              <a:t>15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BC829A2-C272-4122-9021-31613116FDC6}" type="slidenum">
              <a:rPr lang="en-US"/>
              <a:pPr/>
              <a:t>24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6740172-5441-4AD2-8EBE-A59888A320E8}" type="slidenum">
              <a:rPr lang="en-US"/>
              <a:pPr/>
              <a:t>25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9308996-07C8-4A28-BF62-6643A10B8195}" type="slidenum">
              <a:rPr lang="en-US"/>
              <a:pPr/>
              <a:t>26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algn="r" rtl="0" fontAlgn="base">
              <a:spcBef>
                <a:spcPct val="0"/>
              </a:spcBef>
              <a:spcAft>
                <a:spcPct val="0"/>
              </a:spcAft>
            </a:pPr>
            <a:fld id="{6159C96A-9F7F-48E3-BD30-E47BA0C75F75}" type="slidenum">
              <a:rPr lang="en-US" sz="1200" kern="1200">
                <a:solidFill>
                  <a:srgbClr val="1F497D"/>
                </a:solidFill>
                <a:latin typeface="Verdana" pitchFamily="34" charset="0"/>
                <a:ea typeface="+mn-ea"/>
                <a:cs typeface="+mn-cs"/>
              </a:rPr>
              <a:pPr algn="r" rtl="0" fontAlgn="base">
                <a:spcBef>
                  <a:spcPct val="0"/>
                </a:spcBef>
                <a:spcAft>
                  <a:spcPct val="0"/>
                </a:spcAft>
              </a:pPr>
              <a:t>27</a:t>
            </a:fld>
            <a:endParaRPr lang="en-US" sz="1200" kern="1200">
              <a:solidFill>
                <a:srgbClr val="1F497D"/>
              </a:solidFill>
              <a:latin typeface="Verdana" pitchFamily="34" charset="0"/>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pPr algn="r" rtl="0" fontAlgn="base">
              <a:spcBef>
                <a:spcPct val="0"/>
              </a:spcBef>
              <a:spcAft>
                <a:spcPct val="0"/>
              </a:spcAft>
            </a:pPr>
            <a:fld id="{6159C96A-9F7F-48E3-BD30-E47BA0C75F75}" type="slidenum">
              <a:rPr lang="en-US" sz="1200" kern="1200">
                <a:solidFill>
                  <a:srgbClr val="1F497D"/>
                </a:solidFill>
                <a:latin typeface="Verdana" pitchFamily="34" charset="0"/>
                <a:ea typeface="+mn-ea"/>
                <a:cs typeface="+mn-cs"/>
              </a:rPr>
              <a:pPr algn="r" rtl="0" fontAlgn="base">
                <a:spcBef>
                  <a:spcPct val="0"/>
                </a:spcBef>
                <a:spcAft>
                  <a:spcPct val="0"/>
                </a:spcAft>
              </a:pPr>
              <a:t>28</a:t>
            </a:fld>
            <a:endParaRPr lang="en-US" sz="1200" kern="1200">
              <a:solidFill>
                <a:srgbClr val="1F497D"/>
              </a:solidFill>
              <a:latin typeface="Verdana" pitchFamily="34" charset="0"/>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CA7893C8-3520-4AE2-99CE-D5DF517BA722}" type="slidenum">
              <a:rPr lang="en-US"/>
              <a:pPr/>
              <a:t>29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0AD2FEC-5992-4712-A2B3-AFCE584C55A1}" type="slidenum">
              <a:rPr lang="en-US"/>
              <a:pPr/>
              <a:t>30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6321019-36D3-4246-9771-97F3CBB12811}" type="slidenum">
              <a:rPr lang="en-US" sz="1200" kern="1200">
                <a:solidFill>
                  <a:prstClr val="black"/>
                </a:solidFill>
                <a:latin typeface="Verdana" pitchFamily="34" charset="0"/>
                <a:ea typeface="+mn-ea"/>
                <a:cs typeface="+mn-cs"/>
              </a:rPr>
              <a:pPr algn="r" rtl="0" fontAlgn="base">
                <a:spcBef>
                  <a:spcPct val="0"/>
                </a:spcBef>
                <a:spcAft>
                  <a:spcPct val="0"/>
                </a:spcAft>
              </a:pPr>
              <a:t>31</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01D2D5D0-EB35-4C2E-BA03-97ED74135C77}" type="slidenum">
              <a:rPr lang="en-US" sz="1200" kern="1200">
                <a:solidFill>
                  <a:prstClr val="black"/>
                </a:solidFill>
                <a:latin typeface="Verdana" pitchFamily="34" charset="0"/>
                <a:ea typeface="+mn-ea"/>
                <a:cs typeface="+mn-cs"/>
              </a:rPr>
              <a:pPr algn="r" rtl="0" fontAlgn="base">
                <a:spcBef>
                  <a:spcPct val="0"/>
                </a:spcBef>
                <a:spcAft>
                  <a:spcPct val="0"/>
                </a:spcAft>
              </a:pPr>
              <a:t>32</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C3E672E3-6ABB-4E18-945E-0A3071520117}" type="slidenum">
              <a:rPr lang="en-US" sz="1200" kern="1200">
                <a:solidFill>
                  <a:prstClr val="black"/>
                </a:solidFill>
                <a:latin typeface="Verdana" pitchFamily="34" charset="0"/>
                <a:ea typeface="+mn-ea"/>
                <a:cs typeface="+mn-cs"/>
              </a:rPr>
              <a:pPr algn="r" rtl="0" fontAlgn="base">
                <a:spcBef>
                  <a:spcPct val="0"/>
                </a:spcBef>
                <a:spcAft>
                  <a:spcPct val="0"/>
                </a:spcAft>
              </a:pPr>
              <a:t>33</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15809CD-0519-4A23-AA96-E7B627805D03}" type="slidenum">
              <a:rPr lang="en-US"/>
              <a:pPr/>
              <a:t>16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289F1703-986A-4364-87B1-73752847D650}" type="slidenum">
              <a:rPr lang="en-US" sz="1200" kern="1200">
                <a:solidFill>
                  <a:prstClr val="black"/>
                </a:solidFill>
                <a:latin typeface="Verdana" pitchFamily="34" charset="0"/>
                <a:ea typeface="+mn-ea"/>
                <a:cs typeface="+mn-cs"/>
              </a:rPr>
              <a:pPr algn="r" rtl="0" fontAlgn="base">
                <a:spcBef>
                  <a:spcPct val="0"/>
                </a:spcBef>
                <a:spcAft>
                  <a:spcPct val="0"/>
                </a:spcAft>
              </a:pPr>
              <a:t>34</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FBF737AC-7745-4976-B7FE-89550EC69DB3}" type="slidenum">
              <a:rPr lang="en-US" smtClean="0">
                <a:solidFill>
                  <a:prstClr val="black"/>
                </a:solidFill>
              </a:rPr>
              <a:pPr/>
              <a:t>36</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p:spPr>
        <p:txBody>
          <a:bodyPr/>
          <a:lstStyle/>
          <a:p>
            <a:fld id="{2625D26F-7A22-40B1-99A7-CA44D2B59F56}" type="slidenum">
              <a:rPr lang="en-US" smtClean="0">
                <a:solidFill>
                  <a:prstClr val="black"/>
                </a:solidFill>
              </a:rPr>
              <a:pPr/>
              <a:t>38</a:t>
            </a:fld>
            <a:endParaRPr lang="en-US"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DAC785-D9F9-4377-8C64-AC085DAAE14D}" type="slidenum">
              <a:rPr lang="en-US" sz="1200">
                <a:solidFill>
                  <a:prstClr val="black"/>
                </a:solidFill>
              </a:rPr>
              <a:pPr algn="r"/>
              <a:t>39</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p:spPr>
        <p:txBody>
          <a:bodyPr/>
          <a:lstStyle/>
          <a:p>
            <a:fld id="{BEB408DF-2A44-475E-BAAA-C3C19B4FF1CA}" type="slidenum">
              <a:rPr lang="en-US" smtClean="0">
                <a:solidFill>
                  <a:prstClr val="black"/>
                </a:solidFill>
              </a:rPr>
              <a:pPr/>
              <a:t>40</a:t>
            </a:fld>
            <a:endParaRPr lang="en-US"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5E0A9443-1106-4502-B9C1-21951A0304C5}" type="slidenum">
              <a:rPr lang="en-US"/>
              <a:pPr/>
              <a:t>45</a:t>
            </a:fld>
            <a:endParaRPr lang="en-US"/>
          </a:p>
        </p:txBody>
      </p:sp>
      <p:sp>
        <p:nvSpPr>
          <p:cNvPr id="2078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9B2BFDA-1890-4481-A3CB-57DAACDDFADD}" type="slidenum">
              <a:rPr lang="en-US" sz="1200"/>
              <a:pPr algn="r"/>
              <a:t>45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81465B1-9BF4-43B5-B634-39CB7486419B}" type="slidenum">
              <a:rPr lang="en-US"/>
              <a:pPr/>
              <a:t>17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67F387C-8D0C-4717-BA96-93FADFA687F2}" type="slidenum">
              <a:rPr lang="en-US"/>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066882B-7A3E-4884-8906-B4A4AF8D94B7}" type="slidenum">
              <a:rPr lang="en-US"/>
              <a:pPr/>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99DD97B-EF77-4DE4-94E7-97AF52C89F0B}" type="slidenum">
              <a:rPr lang="en-US"/>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9B7D43E-1B9B-488D-A20B-EC1C5B6B5FA3}" type="slidenum">
              <a:rPr lang="en-US"/>
              <a:pPr/>
              <a:t>49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059DF8BD-8874-4AD1-8A22-5259634C90AB}" type="slidenum">
              <a:rPr lang="en-US"/>
              <a:pPr/>
              <a:t>50</a:t>
            </a:fld>
            <a:endParaRPr lang="en-US"/>
          </a:p>
        </p:txBody>
      </p:sp>
      <p:sp>
        <p:nvSpPr>
          <p:cNvPr id="217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91850DB6-736F-4C30-B4C0-EA68A32C148C}" type="slidenum">
              <a:rPr lang="en-US" sz="1200">
                <a:latin typeface="Arial" charset="0"/>
              </a:rPr>
              <a:pPr algn="r" eaLnBrk="0" hangingPunct="0"/>
              <a:t>50</a:t>
            </a:fld>
            <a:endParaRPr lang="en-US" sz="1200">
              <a:latin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1E61C919-444F-44D7-ACE9-A9EE7CF97F96}" type="slidenum">
              <a:rPr lang="en-US"/>
              <a:pPr/>
              <a:t>51</a:t>
            </a:fld>
            <a:endParaRPr lang="en-US"/>
          </a:p>
        </p:txBody>
      </p:sp>
      <p:sp>
        <p:nvSpPr>
          <p:cNvPr id="219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6521CEB3-9BC3-47D7-BF7F-2E011038BE07}" type="slidenum">
              <a:rPr lang="en-US" sz="1200">
                <a:latin typeface="Arial" charset="0"/>
              </a:rPr>
              <a:pPr algn="r" eaLnBrk="0" hangingPunct="0"/>
              <a:t>51</a:t>
            </a:fld>
            <a:endParaRPr lang="en-US" sz="120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C3F0FDFE-18FE-49C7-8654-4BDFC72D21F8}" type="slidenum">
              <a:rPr lang="en-US"/>
              <a:pPr/>
              <a:t>52</a:t>
            </a:fld>
            <a:endParaRPr lang="en-US"/>
          </a:p>
        </p:txBody>
      </p:sp>
      <p:sp>
        <p:nvSpPr>
          <p:cNvPr id="2211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0" hangingPunct="0"/>
            <a:fld id="{F0215D4C-1BD0-4B7C-95EF-7A7110B40FD1}" type="slidenum">
              <a:rPr lang="en-US" sz="1200">
                <a:latin typeface="Arial" charset="0"/>
              </a:rPr>
              <a:pPr algn="r" eaLnBrk="0" hangingPunct="0"/>
              <a:t>52</a:t>
            </a:fld>
            <a:endParaRPr lang="en-US" sz="120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D9D3D66-D348-42CF-B3D7-D90F02958A98}" type="slidenum">
              <a:rPr lang="en-US"/>
              <a:pPr/>
              <a:t>53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AA49D3B-A8BB-4F9F-A70E-E43E1C5A7B5D}" type="slidenum">
              <a:rPr lang="en-US"/>
              <a:pPr/>
              <a:t>54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7222E58-2A1A-4B06-AB09-7D1FCE13528D}" type="slidenum">
              <a:rPr lang="en-US"/>
              <a:pPr/>
              <a:t>18</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60785BB-62C5-44C5-9BDA-14391F992EE4}" type="slidenum">
              <a:rPr lang="en-US"/>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CF0F040-6943-4D84-A71E-096DE0FEFBA1}" type="slidenum">
              <a:rPr lang="en-US"/>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497D2C3A-4341-4C0F-B31B-3576A12B9DB3}" type="slidenum">
              <a:rPr lang="en-US" sz="1200" kern="1200">
                <a:solidFill>
                  <a:prstClr val="black"/>
                </a:solidFill>
                <a:latin typeface="Verdana" pitchFamily="34" charset="0"/>
                <a:ea typeface="+mn-ea"/>
                <a:cs typeface="+mn-cs"/>
              </a:rPr>
              <a:pPr algn="r" rtl="0" fontAlgn="base">
                <a:spcBef>
                  <a:spcPct val="0"/>
                </a:spcBef>
                <a:spcAft>
                  <a:spcPct val="0"/>
                </a:spcAft>
              </a:pPr>
              <a:t>58</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1DDCBB1-5CE3-4BA3-B53C-A2199126DEAD}" type="slidenum">
              <a:rPr lang="en-US"/>
              <a:pPr/>
              <a:t>64</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80F4894-5298-48F4-AF1E-8C071274B163}" type="slidenum">
              <a:rPr lang="en-US"/>
              <a:pPr/>
              <a:t>68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pPr algn="r" rtl="0" fontAlgn="base">
              <a:spcBef>
                <a:spcPct val="0"/>
              </a:spcBef>
              <a:spcAft>
                <a:spcPct val="0"/>
              </a:spcAft>
            </a:pPr>
            <a:fld id="{87CFC30E-ECC8-4AD7-8C88-31A39F0E7766}" type="slidenum">
              <a:rPr lang="en-US" sz="1200" kern="1200">
                <a:solidFill>
                  <a:srgbClr val="1F497D"/>
                </a:solidFill>
                <a:latin typeface="Verdana" pitchFamily="34" charset="0"/>
                <a:ea typeface="+mn-ea"/>
                <a:cs typeface="+mn-cs"/>
              </a:rPr>
              <a:pPr algn="r" rtl="0" fontAlgn="base">
                <a:spcBef>
                  <a:spcPct val="0"/>
                </a:spcBef>
                <a:spcAft>
                  <a:spcPct val="0"/>
                </a:spcAft>
              </a:pPr>
              <a:t>69</a:t>
            </a:fld>
            <a:endParaRPr lang="en-US" sz="1200" kern="1200">
              <a:solidFill>
                <a:srgbClr val="1F497D"/>
              </a:solidFill>
              <a:latin typeface="Verdana" pitchFamily="34" charset="0"/>
              <a:ea typeface="+mn-ea"/>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3F1EFD14-E354-4954-8E40-69D0B72AD487}" type="slidenum">
              <a:rPr lang="en-US" sz="1200" kern="1200">
                <a:solidFill>
                  <a:prstClr val="black"/>
                </a:solidFill>
                <a:latin typeface="Verdana" pitchFamily="34" charset="0"/>
                <a:ea typeface="+mn-ea"/>
                <a:cs typeface="+mn-cs"/>
              </a:rPr>
              <a:pPr algn="r" rtl="0" fontAlgn="base">
                <a:spcBef>
                  <a:spcPct val="0"/>
                </a:spcBef>
                <a:spcAft>
                  <a:spcPct val="0"/>
                </a:spcAft>
              </a:pPr>
              <a:t>70</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C754673-ED0F-411E-927E-9A3C04A2DA5E}" type="slidenum">
              <a:rPr lang="en-US"/>
              <a:pPr/>
              <a:t>71</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pPr algn="r" rtl="0" fontAlgn="base">
              <a:spcBef>
                <a:spcPct val="0"/>
              </a:spcBef>
              <a:spcAft>
                <a:spcPct val="0"/>
              </a:spcAft>
            </a:pPr>
            <a:fld id="{3E824611-A7EE-4721-B42E-CF9A29A0A747}" type="slidenum">
              <a:rPr lang="en-US" sz="1200" b="1" kern="1200">
                <a:solidFill>
                  <a:prstClr val="black"/>
                </a:solidFill>
                <a:latin typeface="Verdana" pitchFamily="34" charset="0"/>
                <a:ea typeface="+mn-ea"/>
                <a:cs typeface="+mn-cs"/>
              </a:rPr>
              <a:pPr algn="r" rtl="0" fontAlgn="base">
                <a:spcBef>
                  <a:spcPct val="0"/>
                </a:spcBef>
                <a:spcAft>
                  <a:spcPct val="0"/>
                </a:spcAft>
              </a:pPr>
              <a:t>72</a:t>
            </a:fld>
            <a:endParaRPr lang="en-US" sz="1200" b="1" kern="1200">
              <a:solidFill>
                <a:prstClr val="black"/>
              </a:solidFill>
              <a:latin typeface="Verdana" pitchFamily="34" charset="0"/>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DBC615B5-CFBD-41C1-99F2-B00AC082FCA4}" type="slidenum">
              <a:rPr lang="en-US" sz="1200">
                <a:solidFill>
                  <a:srgbClr val="1F497D"/>
                </a:solidFill>
              </a:rPr>
              <a:pPr algn="r"/>
              <a:t>74</a:t>
            </a:fld>
            <a:endParaRPr lang="en-US" sz="1200">
              <a:solidFill>
                <a:srgbClr val="1F497D"/>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AF7D651-8BCD-4A72-AB37-083255FD248A}" type="slidenum">
              <a:rPr lang="en-US"/>
              <a:pPr/>
              <a:t>19</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0A80D551-A21A-44F3-9D77-E803DA6F3DB7}" type="slidenum">
              <a:rPr lang="en-US" sz="1200" kern="1200">
                <a:solidFill>
                  <a:prstClr val="black"/>
                </a:solidFill>
                <a:latin typeface="Verdana" pitchFamily="34" charset="0"/>
                <a:ea typeface="+mn-ea"/>
                <a:cs typeface="+mn-cs"/>
              </a:rPr>
              <a:pPr algn="r" rtl="0" fontAlgn="base">
                <a:spcBef>
                  <a:spcPct val="0"/>
                </a:spcBef>
                <a:spcAft>
                  <a:spcPct val="0"/>
                </a:spcAft>
              </a:pPr>
              <a:t>75</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p:spPr>
        <p:txBody>
          <a:bodyPr/>
          <a:lstStyle/>
          <a:p>
            <a:fld id="{F517A54E-B023-40C3-BA4E-F3F7BED5F394}" type="slidenum">
              <a:rPr lang="en-US" smtClean="0">
                <a:solidFill>
                  <a:prstClr val="black"/>
                </a:solidFill>
              </a:rPr>
              <a:pPr/>
              <a:t>76</a:t>
            </a:fld>
            <a:endParaRPr lang="en-US" smtClean="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726BA59-C8EE-41E1-B473-34C73FB6827C}" type="slidenum">
              <a:rPr lang="en-US"/>
              <a:pPr/>
              <a:t>77</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452C06A-6F45-4C4D-A714-79980D6ED7BC}" type="slidenum">
              <a:rPr lang="en-US"/>
              <a:pPr/>
              <a:t>78</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39F5887C-FBA2-4199-B4E5-2427D227ECC6}" type="slidenum">
              <a:rPr lang="en-US"/>
              <a:pPr/>
              <a:t>79</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28EA875-2D1C-46F0-92F5-ED6B097EB047}" type="slidenum">
              <a:rPr lang="en-US"/>
              <a:pPr/>
              <a:t>81</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63DADF8-5218-4B74-95FC-6E15D5A3228E}" type="slidenum">
              <a:rPr lang="en-US"/>
              <a:pPr/>
              <a:t>82</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p:spPr>
        <p:txBody>
          <a:bodyPr/>
          <a:lstStyle/>
          <a:p>
            <a:fld id="{B062163F-33F4-4689-9B66-19EA2D473F1E}" type="slidenum">
              <a:rPr lang="en-US" smtClean="0">
                <a:solidFill>
                  <a:srgbClr val="1F497D"/>
                </a:solidFill>
              </a:rPr>
              <a:pPr/>
              <a:t>86</a:t>
            </a:fld>
            <a:endParaRPr lang="en-US" smtClean="0">
              <a:solidFill>
                <a:srgbClr val="1F497D"/>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3A6665D-C308-429C-87CE-9956D1F8A9C3}" type="slidenum">
              <a:rPr lang="en-US"/>
              <a:pPr/>
              <a:t>90</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9B022F6-7466-47DF-88AD-C40CE52C2E36}" type="slidenum">
              <a:rPr lang="en-US"/>
              <a:pPr/>
              <a:t>99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1CE64EB-6BE4-4E4F-B35E-37F2E7DA0271}" type="slidenum">
              <a:rPr lang="en-US"/>
              <a:pPr/>
              <a:t>20</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9284D9B-51B6-4877-A737-722BD3FB153D}" type="slidenum">
              <a:rPr lang="en-US"/>
              <a:pPr/>
              <a:t>101</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70EBAEA-D7F7-4DEC-9B31-37F3D7ED68C0}" type="slidenum">
              <a:rPr lang="en-US"/>
              <a:pPr/>
              <a:t>102</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A401BE57-855E-44C7-9E5A-CB36EA0C894B}" type="slidenum">
              <a:rPr lang="en-US" sz="1200" kern="1200">
                <a:solidFill>
                  <a:srgbClr val="000000"/>
                </a:solidFill>
                <a:latin typeface="Verdana" pitchFamily="34" charset="0"/>
                <a:ea typeface="+mn-ea"/>
                <a:cs typeface="+mn-cs"/>
              </a:rPr>
              <a:pPr algn="r" rtl="0" fontAlgn="base">
                <a:spcBef>
                  <a:spcPct val="0"/>
                </a:spcBef>
                <a:spcAft>
                  <a:spcPct val="0"/>
                </a:spcAft>
              </a:pPr>
              <a:t>103</a:t>
            </a:fld>
            <a:endParaRPr lang="en-US" sz="1200" kern="1200">
              <a:solidFill>
                <a:srgbClr val="000000"/>
              </a:solidFill>
              <a:latin typeface="Verdana" pitchFamily="34" charset="0"/>
              <a:ea typeface="+mn-ea"/>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FC7195A-82E2-4B77-A49F-2D8ECF9D5AB0}" type="slidenum">
              <a:rPr lang="en-US"/>
              <a:pPr/>
              <a:t>104</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rtl="0" fontAlgn="base">
              <a:spcBef>
                <a:spcPct val="0"/>
              </a:spcBef>
              <a:spcAft>
                <a:spcPct val="0"/>
              </a:spcAft>
            </a:pPr>
            <a:fld id="{B7CBA311-88F6-4CAF-8117-1306BEDAFEF8}" type="slidenum">
              <a:rPr lang="en-US" sz="1200" kern="1200">
                <a:solidFill>
                  <a:prstClr val="black"/>
                </a:solidFill>
                <a:latin typeface="Verdana" pitchFamily="34" charset="0"/>
                <a:ea typeface="+mn-ea"/>
                <a:cs typeface="+mn-cs"/>
              </a:rPr>
              <a:pPr algn="r" rtl="0" fontAlgn="base">
                <a:spcBef>
                  <a:spcPct val="0"/>
                </a:spcBef>
                <a:spcAft>
                  <a:spcPct val="0"/>
                </a:spcAft>
              </a:pPr>
              <a:t>105</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648832DC-0734-49A0-BC7F-017F0D221F98}" type="slidenum">
              <a:rPr lang="en-US" sz="1200" kern="1200">
                <a:solidFill>
                  <a:prstClr val="black"/>
                </a:solidFill>
                <a:latin typeface="Verdana" pitchFamily="34" charset="0"/>
                <a:ea typeface="+mn-ea"/>
                <a:cs typeface="+mn-cs"/>
              </a:rPr>
              <a:pPr algn="r" rtl="0" fontAlgn="base">
                <a:spcBef>
                  <a:spcPct val="0"/>
                </a:spcBef>
                <a:spcAft>
                  <a:spcPct val="0"/>
                </a:spcAft>
              </a:pPr>
              <a:t>106</a:t>
            </a:fld>
            <a:endParaRPr lang="en-US" sz="1200" kern="1200">
              <a:solidFill>
                <a:prstClr val="black"/>
              </a:solidFill>
              <a:latin typeface="Verdana" pitchFamily="34" charset="0"/>
              <a:ea typeface="+mn-ea"/>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48832DC-0734-49A0-BC7F-017F0D221F98}" type="slidenum">
              <a:rPr lang="en-US"/>
              <a:pPr/>
              <a:t>107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B4C0BF5-2CD4-4A64-93CA-0C8AFD349DE5}" type="slidenum">
              <a:rPr lang="en-US"/>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80546F2-9720-4908-B60B-B3946A0ADEFA}" type="slidenum">
              <a:rPr lang="en-US" sz="1200">
                <a:solidFill>
                  <a:prstClr val="black"/>
                </a:solidFill>
              </a:rPr>
              <a:pPr algn="r"/>
              <a:t>22</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7CFC9C5-4DF6-4F74-977E-98A00CF79D92}" type="slidenum">
              <a:rPr lang="en-US"/>
              <a:pPr/>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D77C59-A680-47F5-AEE2-2DF5B411DEC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C8A7EB-3768-480E-B324-E8E179F59DE0}"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586A834-9855-4CC9-8221-19430768458E}"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6F2CBB3-3FF5-4EBA-A888-C8F98DCB1E6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B9C4D51-B76C-4911-9DBB-8152F819D38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531179C-579D-4D15-81B3-7F2259116D6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3A2B1C5-6C51-4423-93DF-098E3023FA2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D8D0E26-6B0E-4294-A9B5-CECDDBCD3A4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B1A52CD-3267-450C-9473-EEA572CEF1D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BE59A83-84D5-4AF7-97F0-C784520F6C6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AB625B2-238B-46AF-9A44-54401D72389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BA1D815-DEA2-4757-AC55-1FF8C348B74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A2B5A3-3A4C-4D07-BEAD-120C911FAE59}"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F143593-361B-4A27-AE77-FD40C9D0812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BD77C59-A680-47F5-AEE2-2DF5B411DEC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3ADDE22-E8D4-4D5E-B903-23072B0EF6A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B87D4B5-0FDC-4B35-B691-157DB923CB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9F7F358-67FA-4F06-8739-0992A7757A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B0A7AF7-F0EE-43B3-B3FD-B1893C6C18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94E8BE5-49C7-42DB-A5AC-38C45707B5B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5803AE0F-3CE9-4725-A715-8219B7BECC7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8E1D13AC-83FB-4B43-95B0-7A29264B639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853F59C-9208-46E6-AB34-C801F2032CE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0"/>
            <a:ext cx="9144000" cy="6858000"/>
            <a:chOff x="0" y="0"/>
            <a:chExt cx="5760" cy="4320"/>
          </a:xfrm>
        </p:grpSpPr>
        <p:sp>
          <p:nvSpPr>
            <p:cNvPr id="11059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11059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a:p>
          </p:txBody>
        </p:sp>
        <p:sp>
          <p:nvSpPr>
            <p:cNvPr id="11059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endParaRPr lang="en-US"/>
            </a:p>
          </p:txBody>
        </p:sp>
        <p:sp>
          <p:nvSpPr>
            <p:cNvPr id="11059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endParaRPr lang="en-US"/>
            </a:p>
          </p:txBody>
        </p:sp>
        <p:sp>
          <p:nvSpPr>
            <p:cNvPr id="11059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endParaRPr lang="en-US"/>
            </a:p>
          </p:txBody>
        </p:sp>
        <p:sp>
          <p:nvSpPr>
            <p:cNvPr id="11060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endParaRPr lang="en-US"/>
            </a:p>
          </p:txBody>
        </p:sp>
      </p:grpSp>
      <p:sp>
        <p:nvSpPr>
          <p:cNvPr id="1106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6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060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endParaRPr lang="en-US"/>
          </a:p>
        </p:txBody>
      </p:sp>
      <p:sp>
        <p:nvSpPr>
          <p:cNvPr id="11060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endParaRPr lang="en-US"/>
          </a:p>
        </p:txBody>
      </p:sp>
      <p:sp>
        <p:nvSpPr>
          <p:cNvPr id="11060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fld id="{86D5DEB8-91BC-4EC8-A522-016186E62587}" type="slidenum">
              <a:rPr lang="en-US"/>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C8A7EB-3768-480E-B324-E8E179F59DE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A2B5A3-3A4C-4D07-BEAD-120C911FAE5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1059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60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grpSp>
      <p:sp>
        <p:nvSpPr>
          <p:cNvPr id="1106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6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060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pPr algn="l" rtl="0" fontAlgn="base">
              <a:spcBef>
                <a:spcPct val="50000"/>
              </a:spcBef>
              <a:spcAft>
                <a:spcPct val="0"/>
              </a:spcAft>
            </a:pPr>
            <a:endParaRPr lang="en-US" sz="1400" kern="1200">
              <a:latin typeface="Verdana" pitchFamily="34" charset="0"/>
              <a:ea typeface="+mn-ea"/>
              <a:cs typeface="+mn-cs"/>
            </a:endParaRPr>
          </a:p>
        </p:txBody>
      </p:sp>
      <p:sp>
        <p:nvSpPr>
          <p:cNvPr id="11060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pPr algn="ctr" rtl="0" fontAlgn="base">
              <a:spcBef>
                <a:spcPct val="50000"/>
              </a:spcBef>
              <a:spcAft>
                <a:spcPct val="0"/>
              </a:spcAft>
            </a:pPr>
            <a:endParaRPr lang="en-US" sz="1400" kern="1200">
              <a:latin typeface="Verdana" pitchFamily="34" charset="0"/>
              <a:ea typeface="+mn-ea"/>
              <a:cs typeface="+mn-cs"/>
            </a:endParaRPr>
          </a:p>
        </p:txBody>
      </p:sp>
      <p:sp>
        <p:nvSpPr>
          <p:cNvPr id="11060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pPr algn="r" rtl="0" fontAlgn="base">
              <a:spcBef>
                <a:spcPct val="50000"/>
              </a:spcBef>
              <a:spcAft>
                <a:spcPct val="0"/>
              </a:spcAft>
            </a:pPr>
            <a:fld id="{86D5DEB8-91BC-4EC8-A522-016186E62587}" type="slidenum">
              <a:rPr lang="en-US" sz="1400" kern="1200">
                <a:latin typeface="Verdana" pitchFamily="34" charset="0"/>
                <a:ea typeface="+mn-ea"/>
                <a:cs typeface="+mn-cs"/>
              </a:rPr>
              <a:pPr algn="r" rtl="0" fontAlgn="base">
                <a:spcBef>
                  <a:spcPct val="50000"/>
                </a:spcBef>
                <a:spcAft>
                  <a:spcPct val="0"/>
                </a:spcAft>
              </a:pPr>
              <a:t>‹#›</a:t>
            </a:fld>
            <a:endParaRPr lang="en-US" sz="1400" kern="1200">
              <a:latin typeface="Verdana" pitchFamily="34" charset="0"/>
              <a:ea typeface="+mn-ea"/>
              <a:cs typeface="+mn-cs"/>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981392D2-5FDD-4259-BB0F-8A344CEABAA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A5DEEFEF-8AA2-4998-8C7A-E8CAE1F2B56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C93903B7-80BE-4877-8417-91D08DE69A3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50000"/>
              </a:spcBef>
              <a:spcAft>
                <a:spcPct val="0"/>
              </a:spcAft>
            </a:pPr>
            <a:fld id="{D7DA88F0-AB9E-4777-B671-151773ACCFAE}"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50000"/>
              </a:spcBef>
              <a:spcAft>
                <a:spcPct val="0"/>
              </a:spcAft>
            </a:pPr>
            <a:fld id="{49C29211-E21A-488E-A82D-A898856472F6}"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50000"/>
              </a:spcBef>
              <a:spcAft>
                <a:spcPct val="0"/>
              </a:spcAft>
            </a:pPr>
            <a:fld id="{9AE7E490-CB78-46A8-9181-A4EA2957BA4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501F95C3-5EF2-48D3-97F6-4312D1AD1A04}"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1392D2-5FDD-4259-BB0F-8A344CEABAA7}" type="slidenum">
              <a:rPr lang="en-US"/>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0D011D8E-0017-4B67-A77A-23F6117508D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00671B0C-6991-489A-A15F-56D7E2BE9CB2}"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EB10E308-80B1-4EA5-B1B5-96B7EF4D202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1059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60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grpSp>
      <p:sp>
        <p:nvSpPr>
          <p:cNvPr id="1106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6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060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pPr algn="l" rtl="0" fontAlgn="base">
              <a:spcBef>
                <a:spcPct val="50000"/>
              </a:spcBef>
              <a:spcAft>
                <a:spcPct val="0"/>
              </a:spcAft>
            </a:pPr>
            <a:endParaRPr lang="en-US" sz="1400" kern="1200">
              <a:latin typeface="Verdana" pitchFamily="34" charset="0"/>
              <a:ea typeface="+mn-ea"/>
              <a:cs typeface="+mn-cs"/>
            </a:endParaRPr>
          </a:p>
        </p:txBody>
      </p:sp>
      <p:sp>
        <p:nvSpPr>
          <p:cNvPr id="11060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pPr algn="ctr" rtl="0" fontAlgn="base">
              <a:spcBef>
                <a:spcPct val="50000"/>
              </a:spcBef>
              <a:spcAft>
                <a:spcPct val="0"/>
              </a:spcAft>
            </a:pPr>
            <a:endParaRPr lang="en-US" sz="1400" kern="1200">
              <a:latin typeface="Verdana" pitchFamily="34" charset="0"/>
              <a:ea typeface="+mn-ea"/>
              <a:cs typeface="+mn-cs"/>
            </a:endParaRPr>
          </a:p>
        </p:txBody>
      </p:sp>
      <p:sp>
        <p:nvSpPr>
          <p:cNvPr id="11060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pPr algn="r" rtl="0" fontAlgn="base">
              <a:spcBef>
                <a:spcPct val="50000"/>
              </a:spcBef>
              <a:spcAft>
                <a:spcPct val="0"/>
              </a:spcAft>
            </a:pPr>
            <a:fld id="{86D5DEB8-91BC-4EC8-A522-016186E62587}" type="slidenum">
              <a:rPr lang="en-US" sz="1400" kern="1200">
                <a:latin typeface="Verdana" pitchFamily="34" charset="0"/>
                <a:ea typeface="+mn-ea"/>
                <a:cs typeface="+mn-cs"/>
              </a:rPr>
              <a:pPr algn="r" rtl="0" fontAlgn="base">
                <a:spcBef>
                  <a:spcPct val="50000"/>
                </a:spcBef>
                <a:spcAft>
                  <a:spcPct val="0"/>
                </a:spcAft>
              </a:pPr>
              <a:t>‹#›</a:t>
            </a:fld>
            <a:endParaRPr lang="en-US" sz="1400" kern="1200">
              <a:latin typeface="Verdana" pitchFamily="34" charset="0"/>
              <a:ea typeface="+mn-ea"/>
              <a:cs typeface="+mn-cs"/>
            </a:endParaRPr>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981392D2-5FDD-4259-BB0F-8A344CEABAA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A5DEEFEF-8AA2-4998-8C7A-E8CAE1F2B56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C93903B7-80BE-4877-8417-91D08DE69A3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50000"/>
              </a:spcBef>
              <a:spcAft>
                <a:spcPct val="0"/>
              </a:spcAft>
            </a:pPr>
            <a:fld id="{D7DA88F0-AB9E-4777-B671-151773ACCFAE}"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50000"/>
              </a:spcBef>
              <a:spcAft>
                <a:spcPct val="0"/>
              </a:spcAft>
            </a:pPr>
            <a:fld id="{49C29211-E21A-488E-A82D-A898856472F6}"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50000"/>
              </a:spcBef>
              <a:spcAft>
                <a:spcPct val="0"/>
              </a:spcAft>
            </a:pPr>
            <a:fld id="{9AE7E490-CB78-46A8-9181-A4EA2957BA4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DEEFEF-8AA2-4998-8C7A-E8CAE1F2B567}" type="slidenum">
              <a:rPr lang="en-US"/>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501F95C3-5EF2-48D3-97F6-4312D1AD1A04}"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0D011D8E-0017-4B67-A77A-23F6117508D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00671B0C-6991-489A-A15F-56D7E2BE9CB2}"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EB10E308-80B1-4EA5-B1B5-96B7EF4D202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FB371F2-AF5A-4D9D-B81E-2345F16125C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A237D7-5F56-4AFF-822F-1C6CDD4DCC0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B3D735-04B6-4606-9B6B-3B5130C17C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ECAEB21-A892-4F86-A47B-299E55A148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DEEB64-BC86-4F70-9526-A2ED5A73F27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7BDDBF-5AC1-4297-87E0-0D398E40804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3903B7-80BE-4877-8417-91D08DE69A35}" type="slidenum">
              <a:rPr lang="en-US"/>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E4778-7225-463C-A7EB-F7C39D43443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81A060D-3FC5-49F3-9B91-A197C00644F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FC6E86E-7B8B-4D81-A593-BB8AA76AD71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3C1A4D8-F53C-4584-A294-CA0F346FE54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F70785-F2D9-43A8-87A6-8D57ED9B7F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081DCEA5-2CCE-420E-AEB1-7027425AEA99}"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8892E868-50F0-446E-B002-B85B9E90C690}"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E0082CA6-87A4-459A-9379-A11ADBE3CBB4}"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9292B395-1557-4DDE-AB10-C824D5A91CE1}"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8"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9"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FC57186D-67DF-4786-9135-76869D21F181}"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7DA88F0-AB9E-4777-B671-151773ACCFAE}" type="slidenum">
              <a:rPr lang="en-US"/>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4"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3CCAD6AC-E7FB-47DC-83BD-58E3A5515287}"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3"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4"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70C7BEB7-C88A-4F87-9898-DDE445D122CF}"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00C1EE60-1CD5-47EA-BD13-B84103241E6D}"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E6FC7148-D03F-496A-9D37-3387D989E0DD}"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5C2D7173-1E0B-4E1A-83B3-6792B02C1A46}"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0509FBF2-A4C3-4535-9503-E09739094115}"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11059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59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1060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grpSp>
      <p:sp>
        <p:nvSpPr>
          <p:cNvPr id="1106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06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0603" name="Rectangle 11"/>
          <p:cNvSpPr>
            <a:spLocks noGrp="1" noChangeArrowheads="1"/>
          </p:cNvSpPr>
          <p:nvPr>
            <p:ph type="dt" sz="half" idx="2"/>
          </p:nvPr>
        </p:nvSpPr>
        <p:spPr>
          <a:xfrm>
            <a:off x="685800" y="6248400"/>
            <a:ext cx="1905000" cy="457200"/>
          </a:xfrm>
        </p:spPr>
        <p:txBody>
          <a:bodyPr/>
          <a:lstStyle>
            <a:lvl1pPr>
              <a:defRPr>
                <a:solidFill>
                  <a:srgbClr val="003300"/>
                </a:solidFill>
              </a:defRPr>
            </a:lvl1pPr>
          </a:lstStyle>
          <a:p>
            <a:pPr algn="l" rtl="0" fontAlgn="base">
              <a:spcBef>
                <a:spcPct val="50000"/>
              </a:spcBef>
              <a:spcAft>
                <a:spcPct val="0"/>
              </a:spcAft>
            </a:pPr>
            <a:endParaRPr lang="en-US" sz="1400" kern="1200">
              <a:latin typeface="Verdana" pitchFamily="34" charset="0"/>
              <a:ea typeface="+mn-ea"/>
              <a:cs typeface="+mn-cs"/>
            </a:endParaRPr>
          </a:p>
        </p:txBody>
      </p:sp>
      <p:sp>
        <p:nvSpPr>
          <p:cNvPr id="110604" name="Rectangle 12"/>
          <p:cNvSpPr>
            <a:spLocks noGrp="1" noChangeArrowheads="1"/>
          </p:cNvSpPr>
          <p:nvPr>
            <p:ph type="ftr" sz="quarter" idx="3"/>
          </p:nvPr>
        </p:nvSpPr>
        <p:spPr>
          <a:xfrm>
            <a:off x="3124200" y="6248400"/>
            <a:ext cx="2895600" cy="457200"/>
          </a:xfrm>
        </p:spPr>
        <p:txBody>
          <a:bodyPr/>
          <a:lstStyle>
            <a:lvl1pPr>
              <a:defRPr>
                <a:solidFill>
                  <a:srgbClr val="003300"/>
                </a:solidFill>
              </a:defRPr>
            </a:lvl1pPr>
          </a:lstStyle>
          <a:p>
            <a:pPr algn="ctr" rtl="0" fontAlgn="base">
              <a:spcBef>
                <a:spcPct val="50000"/>
              </a:spcBef>
              <a:spcAft>
                <a:spcPct val="0"/>
              </a:spcAft>
            </a:pPr>
            <a:endParaRPr lang="en-US" sz="1400" kern="1200">
              <a:latin typeface="Verdana" pitchFamily="34" charset="0"/>
              <a:ea typeface="+mn-ea"/>
              <a:cs typeface="+mn-cs"/>
            </a:endParaRPr>
          </a:p>
        </p:txBody>
      </p:sp>
      <p:sp>
        <p:nvSpPr>
          <p:cNvPr id="110605" name="Rectangle 13"/>
          <p:cNvSpPr>
            <a:spLocks noGrp="1" noChangeArrowheads="1"/>
          </p:cNvSpPr>
          <p:nvPr>
            <p:ph type="sldNum" sz="quarter" idx="4"/>
          </p:nvPr>
        </p:nvSpPr>
        <p:spPr>
          <a:xfrm>
            <a:off x="6553200" y="6248400"/>
            <a:ext cx="1905000" cy="457200"/>
          </a:xfrm>
        </p:spPr>
        <p:txBody>
          <a:bodyPr/>
          <a:lstStyle>
            <a:lvl1pPr>
              <a:defRPr>
                <a:solidFill>
                  <a:srgbClr val="003300"/>
                </a:solidFill>
              </a:defRPr>
            </a:lvl1pPr>
          </a:lstStyle>
          <a:p>
            <a:pPr algn="r" rtl="0" fontAlgn="base">
              <a:spcBef>
                <a:spcPct val="50000"/>
              </a:spcBef>
              <a:spcAft>
                <a:spcPct val="0"/>
              </a:spcAft>
            </a:pPr>
            <a:fld id="{86D5DEB8-91BC-4EC8-A522-016186E62587}" type="slidenum">
              <a:rPr lang="en-US" sz="1400" kern="1200">
                <a:latin typeface="Verdana" pitchFamily="34" charset="0"/>
                <a:ea typeface="+mn-ea"/>
                <a:cs typeface="+mn-cs"/>
              </a:rPr>
              <a:pPr algn="r" rtl="0" fontAlgn="base">
                <a:spcBef>
                  <a:spcPct val="50000"/>
                </a:spcBef>
                <a:spcAft>
                  <a:spcPct val="0"/>
                </a:spcAft>
              </a:pPr>
              <a:t>‹#›</a:t>
            </a:fld>
            <a:endParaRPr lang="en-US" sz="1400" kern="1200">
              <a:latin typeface="Verdana" pitchFamily="34" charset="0"/>
              <a:ea typeface="+mn-ea"/>
              <a:cs typeface="+mn-cs"/>
            </a:endParaRPr>
          </a:p>
        </p:txBody>
      </p:sp>
    </p:spTree>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981392D2-5FDD-4259-BB0F-8A344CEABAA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A5DEEFEF-8AA2-4998-8C7A-E8CAE1F2B567}"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C93903B7-80BE-4877-8417-91D08DE69A3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49C29211-E21A-488E-A82D-A898856472F6}" type="slidenum">
              <a:rPr lang="en-US"/>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50000"/>
              </a:spcBef>
              <a:spcAft>
                <a:spcPct val="0"/>
              </a:spcAft>
            </a:pPr>
            <a:fld id="{D7DA88F0-AB9E-4777-B671-151773ACCFAE}"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50000"/>
              </a:spcBef>
              <a:spcAft>
                <a:spcPct val="0"/>
              </a:spcAft>
            </a:pPr>
            <a:fld id="{49C29211-E21A-488E-A82D-A898856472F6}"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50000"/>
              </a:spcBef>
              <a:spcAft>
                <a:spcPct val="0"/>
              </a:spcAft>
            </a:pPr>
            <a:fld id="{9AE7E490-CB78-46A8-9181-A4EA2957BA45}"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501F95C3-5EF2-48D3-97F6-4312D1AD1A04}"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50000"/>
              </a:spcBef>
              <a:spcAft>
                <a:spcPct val="0"/>
              </a:spcAft>
            </a:pPr>
            <a:fld id="{0D011D8E-0017-4B67-A77A-23F6117508D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00671B0C-6991-489A-A15F-56D7E2BE9CB2}"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50000"/>
              </a:spcBef>
              <a:spcAft>
                <a:spcPct val="0"/>
              </a:spcAft>
            </a:pPr>
            <a:endParaRPr lang="en-US" sz="1400" kern="1200">
              <a:solidFill>
                <a:srgbClr val="003300"/>
              </a:solidFill>
              <a:latin typeface="Verdana" pitchFamily="34"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50000"/>
              </a:spcBef>
              <a:spcAft>
                <a:spcPct val="0"/>
              </a:spcAft>
            </a:pPr>
            <a:fld id="{EB10E308-80B1-4EA5-B1B5-96B7EF4D202A}" type="slidenum">
              <a:rPr lang="en-US" sz="1400" kern="1200">
                <a:solidFill>
                  <a:srgbClr val="003300"/>
                </a:solidFill>
                <a:latin typeface="Verdana" pitchFamily="34" charset="0"/>
                <a:ea typeface="+mn-ea"/>
                <a:cs typeface="+mn-cs"/>
              </a:rPr>
              <a:pPr algn="r" rtl="0" fontAlgn="base">
                <a:spcBef>
                  <a:spcPct val="50000"/>
                </a:spcBef>
                <a:spcAft>
                  <a:spcPct val="0"/>
                </a:spcAft>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31504-A4B6-445F-B280-CD97D2854BF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5D7903-E01F-4B6B-8342-6DA84F8B52E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42EF4A4-6FC5-4FBA-90D2-136E3E75E97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AE7E490-CB78-46A8-9181-A4EA2957BA45}" type="slidenum">
              <a:rPr lang="en-US"/>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517B96F-35E6-40EE-BB56-658E40591DE3}"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078624-EB9E-41A4-90A7-92DDA9253A7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6D1ABFD-3BBC-4614-9E23-B7282FAD225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712EB02-C184-48FF-B9D4-0F0377A4B3C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B88DB94-0F62-4B25-ADF4-AF94E6C1CCE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BCC574-367C-4801-935E-724F197D21E7}"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45F5F2-A3FD-4FFF-B8CE-ED26A7A511B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2427203-63C8-45BA-BEB8-5168595EFB9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E67639-5044-4689-B9DD-67C4DAFE0CE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A9AC916-D7FF-4C1D-8B88-745FFC8449E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01F95C3-5EF2-48D3-97F6-4312D1AD1A04}" type="slidenum">
              <a:rPr lang="en-US"/>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313C68-8C8E-426E-981C-081CDCAC67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D62492-F3C9-45FC-8480-7ED955C095B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0E5F20-E81C-4B04-92C2-05A0C22CD53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94F76A-A32E-4E18-B45A-F6A3389C41A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1480743-C00F-4779-95C4-ACE15D3B549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E99769-C5C7-4854-B453-F1FB574CB19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6A97A4-C64B-4685-AD6D-C25524801F1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47A688-8289-4415-9C58-B9CA2914248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9F0B8AD-5C1D-49B7-80E4-9A7020E3B52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8E67639-5044-4689-B9DD-67C4DAFE0CE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3ADDE22-E8D4-4D5E-B903-23072B0EF6AF}"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011D8E-0017-4B67-A77A-23F6117508DA}" type="slidenum">
              <a:rPr lang="en-US"/>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A9AC916-D7FF-4C1D-8B88-745FFC8449E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313C68-8C8E-426E-981C-081CDCAC679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6D62492-F3C9-45FC-8480-7ED955C095B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0E5F20-E81C-4B04-92C2-05A0C22CD53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894F76A-A32E-4E18-B45A-F6A3389C41A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1480743-C00F-4779-95C4-ACE15D3B549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E99769-C5C7-4854-B453-F1FB574CB19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D6A97A4-C64B-4685-AD6D-C25524801F1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47A688-8289-4415-9C58-B9CA2914248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9F0B8AD-5C1D-49B7-80E4-9A7020E3B52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671B0C-6991-489A-A15F-56D7E2BE9CB2}" type="slidenum">
              <a:rPr lang="en-US"/>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EBD77C59-A680-47F5-AEE2-2DF5B411DEC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3ADDE22-E8D4-4D5E-B903-23072B0EF6A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B87D4B5-0FDC-4B35-B691-157DB923CB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9F7F358-67FA-4F06-8739-0992A7757A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CB0A7AF7-F0EE-43B3-B3FD-B1893C6C18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94E8BE5-49C7-42DB-A5AC-38C45707B5B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5803AE0F-3CE9-4725-A715-8219B7BECC7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8E1D13AC-83FB-4B43-95B0-7A29264B639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853F59C-9208-46E6-AB34-C801F2032CE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9C8A7EB-3768-480E-B324-E8E179F59DE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B10E308-80B1-4EA5-B1B5-96B7EF4D202A}" type="slidenum">
              <a:rPr lang="en-US"/>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A2B5A3-3A4C-4D07-BEAD-120C911FAE5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B6E02E-7968-415B-AA76-45BE83E9BA8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E7189CC-5D9E-46E8-BB77-34471F6AAFC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B39A567-4971-4B5B-B099-BA6A95EB8E0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A84C70D-B622-43CA-AFEF-4AA7BDD79DC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E7145AD-CF65-4DB5-925B-F8CDCF97B6D5}"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16ACE97-C2DD-4DA4-AC87-6E75C01DA5F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433E426-EF1A-4EBE-85B2-B73CDDDF4689}"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E655A2F-294D-4A39-94ED-CCE62276977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0752D69-B52E-4720-A859-85ECDBF36A10}"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3602118-4628-4FC6-96DE-CD7C007A6A06}"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42BAEBF-B3DA-4F2F-ADE8-8D5391F9433D}"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25E5D4-A5D3-4360-B055-4C705BEF9AB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980AE671-F031-4B3D-B1B0-D2BA66FB90D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03B5663C-CC53-4E04-A057-462D46F4400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C7CC37C2-F804-409D-9B2D-F23FE04A3AB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5C578001-A2A0-4AB1-BD7A-FA6E3EFC43B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defRPr/>
            </a:pPr>
            <a:fld id="{B733D907-9FB4-4326-8CAD-82FA27D4100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defRPr/>
            </a:pPr>
            <a:fld id="{C0408504-8285-4E4A-870C-7CEF4173131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defRPr/>
            </a:pPr>
            <a:fld id="{93FF4893-A4DD-435F-903B-BC82D12A455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1CAD42D3-93D2-4CA1-9A9D-5D05AE24E9F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9E1CFE6-87BE-44C5-A310-19EC1FFFAC09}"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defRPr/>
            </a:pPr>
            <a:fld id="{55E00DA1-3521-4F52-AA53-731608E3C57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7F4C0CAE-57B1-4B00-9350-43DEDF321E7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defRPr/>
            </a:pPr>
            <a:fld id="{F19BD9FC-2D9E-4C40-906E-CF4FBF3B07C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1E57B23-6579-48A4-9A00-19E210992748}"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A14852-F76D-45C5-8738-D218FE23CF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3A3A35-A68F-4ED8-8098-7AD0CB604EA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541B0-6A15-4B1C-A827-999B3D33BE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18A5AD-B012-45BE-B18C-738D82DCA30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2CF8B-53FC-4D36-A668-2430C65ED5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D936FD-23B8-4081-94E6-3E619A99B6F8}"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063C2-F65E-4119-A630-B68E46A320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8C70796-ADF6-41E6-93A0-DF3973D6621E}" type="datetimeFigureOut">
              <a:rPr lang="en-US">
                <a:solidFill>
                  <a:srgbClr val="000000"/>
                </a:solidFill>
              </a:rPr>
              <a:pPr>
                <a:defRPr/>
              </a:pPr>
              <a:t>6/16/2010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FB0BEB-55B1-495D-B37B-3DFA2CE9C7C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06513D-FFF0-4444-B22D-02C50851907B}" type="datetimeFigureOut">
              <a:rPr lang="en-US">
                <a:solidFill>
                  <a:srgbClr val="000000"/>
                </a:solidFill>
              </a:rPr>
              <a:pPr>
                <a:defRPr/>
              </a:pPr>
              <a:t>6/16/2010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DDE395-A9BA-4D56-8592-9E297AB4F8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01399C-4004-4DD2-BF3B-23B249CC0CCD}" type="datetimeFigureOut">
              <a:rPr lang="en-US">
                <a:solidFill>
                  <a:srgbClr val="000000"/>
                </a:solidFill>
              </a:rPr>
              <a:pPr>
                <a:defRPr/>
              </a:pPr>
              <a:t>6/16/2010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54809D-9620-42FF-B1C3-744643F54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89CA977-E159-436D-8653-06D445E98EBF}"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82C910-F6E8-452B-9BEB-D937E0F795E9}"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9CE2D5-3A79-4085-A6E8-6CE350E96E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F2B592-5B35-40ED-9BC2-6D662E2B2EAC}"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916841-B966-4A0E-87BD-E7AC18EC4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1ABFEF-A7E1-4DC2-B9AC-88F74A1B66B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635D4-EAF3-4AD2-A804-621246B983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C3257C-0596-4331-A854-D6D3EEEDD92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D80F8-A039-4E49-896F-442DEF47CC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endParaRPr>
            </a:p>
          </p:txBody>
        </p:sp>
      </p:grpSp>
      <p:sp>
        <p:nvSpPr>
          <p:cNvPr id="1423369"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423370"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5257B985-2951-4D67-8A4F-102A3F3976D9}" type="slidenum">
              <a:rPr lang="en-US"/>
              <a:pPr>
                <a:defRPr/>
              </a:pPr>
              <a:t>‹#›</a:t>
            </a:fld>
            <a:endParaRPr lang="en-US"/>
          </a:p>
        </p:txBody>
      </p:sp>
    </p:spTree>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BC0B581-2A45-4EA7-8214-EAF276135A39}"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6CDCCA2-6479-4816-ACB6-14F6A3FA07B8}"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9741E1A-79BA-44E0-94FA-70735F5B8D32}"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9A72B8ED-C43A-4C65-A448-2DF4594A3FC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73DB79AF-5F2C-44BA-A8FF-01033658082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89ECC8E-5D34-4639-B03E-4BDDCAF9E998}"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A8D89E15-B8A2-4550-96E5-B22D8E9DE891}"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2670DDC8-7878-42D8-A14D-DAF80993EE31}"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5DA677F-AFE9-4EE5-BABA-236EAFFA91C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87987132-2EEA-4F33-92DE-152AFA07942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3C05645-6919-480F-89E5-26C3340BC194}"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894AA629-CD01-46F3-855F-7F80A89078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F5114D5-3D3A-4E75-9486-F50A2FBB53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246864C-F686-4EDB-8134-0CBC181BAE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5988" y="1981200"/>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4EFC4C20-434B-4620-AA66-EE0A61C4262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BF0FA50D-9376-4491-9F3A-5EB3BED8C7A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87DA065-560B-47C9-9490-55E500CF6A67}"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3DA6CBA0-5924-448C-A555-D03E3024FC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E8E9D640-FF52-447A-BBD7-37E20D8A1D5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8B355A2D-567F-42D0-B594-1CE7CEC54DE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14F6275-26B0-42B5-83F6-1D6CB6CC6C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10031A25-A3E1-403A-B8E8-E9AFFCCE571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2388" y="609600"/>
            <a:ext cx="1827212"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5988" y="609600"/>
            <a:ext cx="53340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B7-2162-4CEC-84DB-6E8E380AD4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1E57B23-6579-48A4-9A00-19E210992748}"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A14852-F76D-45C5-8738-D218FE23CF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3A3A35-A68F-4ED8-8098-7AD0CB604EA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541B0-6A15-4B1C-A827-999B3D33BE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18A5AD-B012-45BE-B18C-738D82DCA30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2CF8B-53FC-4D36-A668-2430C65ED5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D936FD-23B8-4081-94E6-3E619A99B6F8}"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063C2-F65E-4119-A630-B68E46A320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B8DCB1AA-824A-4C39-9730-ABDF384D0759}" type="slidenum">
              <a:rPr lang="en-US"/>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8C70796-ADF6-41E6-93A0-DF3973D6621E}" type="datetimeFigureOut">
              <a:rPr lang="en-US">
                <a:solidFill>
                  <a:srgbClr val="000000"/>
                </a:solidFill>
              </a:rPr>
              <a:pPr>
                <a:defRPr/>
              </a:pPr>
              <a:t>6/16/2010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FB0BEB-55B1-495D-B37B-3DFA2CE9C7C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06513D-FFF0-4444-B22D-02C50851907B}" type="datetimeFigureOut">
              <a:rPr lang="en-US">
                <a:solidFill>
                  <a:srgbClr val="000000"/>
                </a:solidFill>
              </a:rPr>
              <a:pPr>
                <a:defRPr/>
              </a:pPr>
              <a:t>6/16/2010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DDE395-A9BA-4D56-8592-9E297AB4F8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01399C-4004-4DD2-BF3B-23B249CC0CCD}" type="datetimeFigureOut">
              <a:rPr lang="en-US">
                <a:solidFill>
                  <a:srgbClr val="000000"/>
                </a:solidFill>
              </a:rPr>
              <a:pPr>
                <a:defRPr/>
              </a:pPr>
              <a:t>6/16/2010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54809D-9620-42FF-B1C3-744643F54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82C910-F6E8-452B-9BEB-D937E0F795E9}"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9CE2D5-3A79-4085-A6E8-6CE350E96E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F2B592-5B35-40ED-9BC2-6D662E2B2EAC}"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916841-B966-4A0E-87BD-E7AC18EC4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1ABFEF-A7E1-4DC2-B9AC-88F74A1B66B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635D4-EAF3-4AD2-A804-621246B983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C3257C-0596-4331-A854-D6D3EEEDD92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D80F8-A039-4E49-896F-442DEF47CC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81E57B23-6579-48A4-9A00-19E210992748}"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A14852-F76D-45C5-8738-D218FE23CF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F33A3A35-A68F-4ED8-8098-7AD0CB604EA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541B0-6A15-4B1C-A827-999B3D33BE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718A5AD-B012-45BE-B18C-738D82DCA30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62CF8B-53FC-4D36-A668-2430C65ED5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7E67823-2E1D-45B0-A037-029771AA8B75}" type="slidenum">
              <a:rPr lang="en-US"/>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7D936FD-23B8-4081-94E6-3E619A99B6F8}"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6063C2-F65E-4119-A630-B68E46A320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48C70796-ADF6-41E6-93A0-DF3973D6621E}" type="datetimeFigureOut">
              <a:rPr lang="en-US">
                <a:solidFill>
                  <a:srgbClr val="000000"/>
                </a:solidFill>
              </a:rPr>
              <a:pPr>
                <a:defRPr/>
              </a:pPr>
              <a:t>6/16/2010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8FB0BEB-55B1-495D-B37B-3DFA2CE9C7C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E306513D-FFF0-4444-B22D-02C50851907B}" type="datetimeFigureOut">
              <a:rPr lang="en-US">
                <a:solidFill>
                  <a:srgbClr val="000000"/>
                </a:solidFill>
              </a:rPr>
              <a:pPr>
                <a:defRPr/>
              </a:pPr>
              <a:t>6/16/2010</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DDE395-A9BA-4D56-8592-9E297AB4F8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B01399C-4004-4DD2-BF3B-23B249CC0CCD}" type="datetimeFigureOut">
              <a:rPr lang="en-US">
                <a:solidFill>
                  <a:srgbClr val="000000"/>
                </a:solidFill>
              </a:rPr>
              <a:pPr>
                <a:defRPr/>
              </a:pPr>
              <a:t>6/16/2010</a:t>
            </a:fld>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054809D-9620-42FF-B1C3-744643F54A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882C910-F6E8-452B-9BEB-D937E0F795E9}"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9CE2D5-3A79-4085-A6E8-6CE350E96E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DCF2B592-5B35-40ED-9BC2-6D662E2B2EAC}" type="datetimeFigureOut">
              <a:rPr lang="en-US">
                <a:solidFill>
                  <a:srgbClr val="000000"/>
                </a:solidFill>
              </a:rPr>
              <a:pPr>
                <a:defRPr/>
              </a:pPr>
              <a:t>6/16/2010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916841-B966-4A0E-87BD-E7AC18EC489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41ABFEF-A7E1-4DC2-B9AC-88F74A1B66BB}"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5635D4-EAF3-4AD2-A804-621246B983B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C3257C-0596-4331-A854-D6D3EEEDD926}" type="datetimeFigureOut">
              <a:rPr lang="en-US">
                <a:solidFill>
                  <a:srgbClr val="000000"/>
                </a:solidFill>
              </a:rPr>
              <a:pPr>
                <a:defRPr/>
              </a:pPr>
              <a:t>6/16/2010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FD80F8-A039-4E49-896F-442DEF47CC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B87D4B5-0FDC-4B35-B691-157DB923CBEB}"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8489609-2E20-4784-99C7-5CD9B17F422E}" type="slidenum">
              <a:rPr lang="en-US"/>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9733" y="1600206"/>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6" y="274649"/>
            <a:ext cx="603673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AB4E8F-A5FD-4796-98C6-43AF6099A46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D0D2EFA-CFED-48B2-A906-2B270013F188}" type="slidenum">
              <a:rPr lang="en-US"/>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DB62F-2173-4FC4-B3E8-7A505C716BA2}" type="slidenum">
              <a:rPr lang="en-US"/>
              <a:pPr>
                <a:defRPr/>
              </a:pPr>
              <a:t>‹#›</a:t>
            </a:fld>
            <a:endParaRPr lang="en-US"/>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DA1B176-3BA0-4DBD-BDE6-DE1507C6C116}" type="slidenum">
              <a:rPr lang="en-US"/>
              <a:pPr>
                <a:defRPr/>
              </a:pPr>
              <a:t>‹#›</a:t>
            </a:fld>
            <a:endParaRPr lang="en-US"/>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368415-D528-422F-9186-0577E592963D}" type="slidenum">
              <a:rPr lang="en-US"/>
              <a:pPr>
                <a:defRPr/>
              </a:pPr>
              <a:t>‹#›</a:t>
            </a:fld>
            <a:endParaRPr lang="en-US"/>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F5286-469B-425A-AEA6-C33F54A0AFC2}" type="slidenum">
              <a:rPr lang="en-US"/>
              <a:pPr>
                <a:defRPr/>
              </a:pPr>
              <a:t>‹#›</a:t>
            </a:fld>
            <a:endParaRPr lang="en-US"/>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A6B24D-4BF0-4AD7-BA85-9DC9978E37CD}" type="slidenum">
              <a:rPr lang="en-US"/>
              <a:pPr>
                <a:defRPr/>
              </a:pPr>
              <a:t>‹#›</a:t>
            </a:fld>
            <a:endParaRPr lang="en-US"/>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681963-E2B4-4009-8E4D-B608AD5FD980}" type="slidenum">
              <a:rPr lang="en-US"/>
              <a:pPr>
                <a:defRPr/>
              </a:pPr>
              <a:t>‹#›</a:t>
            </a:fld>
            <a:endParaRPr lang="en-US"/>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EA179B-0AF3-4CBF-95A2-56630620C8E3}" type="slidenum">
              <a:rPr lang="en-US"/>
              <a:pPr>
                <a:defRPr/>
              </a:pPr>
              <a:t>‹#›</a:t>
            </a:fld>
            <a:endParaRPr lang="en-US"/>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6652B2-AD99-4244-B9C7-EB8F23A40A21}" type="slidenum">
              <a:rPr lang="en-US"/>
              <a:pPr>
                <a:defRPr/>
              </a:pPr>
              <a:t>‹#›</a:t>
            </a:fld>
            <a:endParaRPr lang="en-US"/>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51F8C0-92F6-4DCB-9932-E9DA3CFBB58B}" type="slidenum">
              <a:rPr lang="en-US"/>
              <a:pPr>
                <a:defRPr/>
              </a:pPr>
              <a:t>‹#›</a:t>
            </a:fld>
            <a:endParaRPr lang="en-US"/>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9B5D47-998C-4437-B010-C0BD2EEC7167}"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A96828D-0DE1-4544-A382-14A6A9DC6976}" type="slidenum">
              <a:rPr lang="en-US"/>
              <a:pPr/>
              <a:t>‹#›</a:t>
            </a:fld>
            <a:endParaRPr lang="en-US"/>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endParaRPr>
            </a:p>
          </p:txBody>
        </p:sp>
      </p:grpSp>
      <p:sp>
        <p:nvSpPr>
          <p:cNvPr id="1332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2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ACE499FC-65CB-496A-B6C2-C6EDA9A95F4B}" type="slidenum">
              <a:rPr lang="en-US"/>
              <a:pPr>
                <a:defRPr/>
              </a:pPr>
              <a:t>‹#›</a:t>
            </a:fld>
            <a:endParaRPr lang="en-US"/>
          </a:p>
        </p:txBody>
      </p:sp>
    </p:spTree>
  </p:cSld>
  <p:clrMapOvr>
    <a:masterClrMapping/>
  </p:clrMapOvr>
  <p:transition>
    <p:zo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F546F19-D2D8-4845-9E51-5ACA034AA3F3}"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519741F-6951-4062-BD65-B9C8787CAE8E}"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205CEF3-D71D-4FD1-89F0-126C224F26D2}"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9E1C6B0-B1AA-433C-8D02-2F70CFA33185}"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1A97051-98E1-4C56-A4E6-E37FCF5822B9}"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F3C3A1A-61D5-4F85-AEB0-40D152DB321A}"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89B698F1-6E51-43B7-9419-759E2A79C36F}"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42B267B7-8B76-493C-B399-24162E5C5160}"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0761275-B217-41E6-A5B5-AF5335861954}"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A81F1F4-139D-4B82-80C6-39C1ABFAED52}" type="slidenum">
              <a:rPr lang="en-US"/>
              <a:pPr/>
              <a:t>‹#›</a:t>
            </a:fld>
            <a:endParaRPr lang="en-US"/>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3214427-CCB2-484E-AAFE-1D1C3421AA1D}" type="slidenum">
              <a:rPr lang="en-US">
                <a:solidFill>
                  <a:srgbClr val="003300"/>
                </a:solidFill>
              </a:rPr>
              <a:pPr>
                <a:defRPr/>
              </a:pPr>
              <a:t>‹#›</a:t>
            </a:fld>
            <a:endParaRPr lang="en-US">
              <a:solidFill>
                <a:srgbClr val="003300"/>
              </a:solidFill>
            </a:endParaRPr>
          </a:p>
        </p:txBody>
      </p:sp>
    </p:spTree>
  </p:cSld>
  <p:clrMapOvr>
    <a:masterClrMapping/>
  </p:clrMapOvr>
  <p:transition>
    <p:zo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86A834-9855-4CC9-8221-1943076845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2CBB3-3FF5-4EBA-A888-C8F98DCB1E6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9C4D51-B76C-4911-9DBB-8152F819D38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31179C-579D-4D15-81B3-7F2259116D6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A2B1C5-6C51-4423-93DF-098E3023FA2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8D0E26-6B0E-4294-A9B5-CECDDBCD3A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B1A52CD-3267-450C-9473-EEA572CEF1D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E59A83-84D5-4AF7-97F0-C784520F6C6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625B2-238B-46AF-9A44-54401D7238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78178" name="Group 2"/>
          <p:cNvGrpSpPr>
            <a:grpSpLocks/>
          </p:cNvGrpSpPr>
          <p:nvPr/>
        </p:nvGrpSpPr>
        <p:grpSpPr bwMode="auto">
          <a:xfrm>
            <a:off x="-38100" y="-12700"/>
            <a:ext cx="9239250" cy="6940550"/>
            <a:chOff x="-12" y="-10"/>
            <a:chExt cx="5820" cy="4372"/>
          </a:xfrm>
        </p:grpSpPr>
        <p:sp>
          <p:nvSpPr>
            <p:cNvPr id="178179"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endParaRPr lang="en-US"/>
            </a:p>
          </p:txBody>
        </p:sp>
        <p:sp>
          <p:nvSpPr>
            <p:cNvPr id="178180"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endParaRPr lang="en-US"/>
            </a:p>
          </p:txBody>
        </p:sp>
        <p:sp>
          <p:nvSpPr>
            <p:cNvPr id="178181"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endParaRPr lang="en-US"/>
            </a:p>
          </p:txBody>
        </p:sp>
        <p:sp>
          <p:nvSpPr>
            <p:cNvPr id="178182"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endParaRPr lang="en-US"/>
            </a:p>
          </p:txBody>
        </p:sp>
        <p:sp>
          <p:nvSpPr>
            <p:cNvPr id="178183"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endParaRPr lang="en-US"/>
            </a:p>
          </p:txBody>
        </p:sp>
      </p:grpSp>
      <p:sp>
        <p:nvSpPr>
          <p:cNvPr id="178184"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78185"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78186" name="Rectangle 10"/>
          <p:cNvSpPr>
            <a:spLocks noGrp="1" noChangeArrowheads="1"/>
          </p:cNvSpPr>
          <p:nvPr>
            <p:ph type="dt" sz="half" idx="2"/>
          </p:nvPr>
        </p:nvSpPr>
        <p:spPr>
          <a:xfrm>
            <a:off x="698500" y="6154738"/>
            <a:ext cx="1905000" cy="457200"/>
          </a:xfrm>
        </p:spPr>
        <p:txBody>
          <a:bodyPr/>
          <a:lstStyle>
            <a:lvl1pPr>
              <a:defRPr/>
            </a:lvl1pPr>
          </a:lstStyle>
          <a:p>
            <a:endParaRPr lang="en-US"/>
          </a:p>
        </p:txBody>
      </p:sp>
      <p:sp>
        <p:nvSpPr>
          <p:cNvPr id="178187" name="Rectangle 11"/>
          <p:cNvSpPr>
            <a:spLocks noGrp="1" noChangeArrowheads="1"/>
          </p:cNvSpPr>
          <p:nvPr>
            <p:ph type="ftr" sz="quarter" idx="3"/>
          </p:nvPr>
        </p:nvSpPr>
        <p:spPr>
          <a:xfrm>
            <a:off x="3136900" y="6154738"/>
            <a:ext cx="2895600" cy="457200"/>
          </a:xfrm>
        </p:spPr>
        <p:txBody>
          <a:bodyPr/>
          <a:lstStyle>
            <a:lvl1pPr>
              <a:defRPr/>
            </a:lvl1pPr>
          </a:lstStyle>
          <a:p>
            <a:endParaRPr lang="en-US"/>
          </a:p>
        </p:txBody>
      </p:sp>
      <p:sp>
        <p:nvSpPr>
          <p:cNvPr id="178188" name="Rectangle 12"/>
          <p:cNvSpPr>
            <a:spLocks noGrp="1" noChangeArrowheads="1"/>
          </p:cNvSpPr>
          <p:nvPr>
            <p:ph type="sldNum" sz="quarter" idx="4"/>
          </p:nvPr>
        </p:nvSpPr>
        <p:spPr>
          <a:xfrm>
            <a:off x="6565900" y="6154738"/>
            <a:ext cx="1905000" cy="457200"/>
          </a:xfrm>
        </p:spPr>
        <p:txBody>
          <a:bodyPr/>
          <a:lstStyle>
            <a:lvl1pPr>
              <a:defRPr/>
            </a:lvl1pPr>
          </a:lstStyle>
          <a:p>
            <a:fld id="{148D2BB0-C84C-43EC-9586-851B52C33F93}" type="slidenum">
              <a:rPr lang="en-US"/>
              <a:pPr/>
              <a:t>‹#›</a:t>
            </a:fld>
            <a:endParaRPr lang="en-US"/>
          </a:p>
        </p:txBody>
      </p:sp>
      <p:grpSp>
        <p:nvGrpSpPr>
          <p:cNvPr id="178189" name="Group 13"/>
          <p:cNvGrpSpPr>
            <a:grpSpLocks/>
          </p:cNvGrpSpPr>
          <p:nvPr/>
        </p:nvGrpSpPr>
        <p:grpSpPr bwMode="auto">
          <a:xfrm>
            <a:off x="609600" y="3324225"/>
            <a:ext cx="8001000" cy="374650"/>
            <a:chOff x="384" y="2094"/>
            <a:chExt cx="5040" cy="236"/>
          </a:xfrm>
        </p:grpSpPr>
        <p:sp>
          <p:nvSpPr>
            <p:cNvPr id="178190"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endParaRPr lang="en-US"/>
            </a:p>
          </p:txBody>
        </p:sp>
        <p:sp>
          <p:nvSpPr>
            <p:cNvPr id="178191"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endParaRPr lang="en-US"/>
            </a:p>
          </p:txBody>
        </p:sp>
        <p:sp>
          <p:nvSpPr>
            <p:cNvPr id="178192"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178193"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178194"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endParaRPr lang="en-US"/>
            </a:p>
          </p:txBody>
        </p:sp>
        <p:sp>
          <p:nvSpPr>
            <p:cNvPr id="178195"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178196"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endParaRPr lang="en-US"/>
            </a:p>
          </p:txBody>
        </p:sp>
        <p:sp>
          <p:nvSpPr>
            <p:cNvPr id="178197"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endParaRPr lang="en-US"/>
            </a:p>
          </p:txBody>
        </p:sp>
      </p:gr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A1D815-DEA2-4757-AC55-1FF8C348B74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143593-361B-4A27-AE77-FD40C9D0812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9F4C7C5-38BC-4241-A3B0-6CB187A4E3AD}"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F91B92-3C6E-4C3C-BB49-A8FA1518EC98}"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FEFCE57-AC64-4B3A-9DD4-84420BFE962E}"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44DEB5F-F53B-4236-A41D-79553ED38C00}"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4D6EA8D-8BB6-4241-8B32-B47E114B7387}"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A9F7F358-67FA-4F06-8739-0992A7757AEA}"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F6BFC5-5856-44BF-9688-C0EB223B15FA}"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65E4CFE-98F9-4090-AA27-77602531117B}"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2D492B-AE7E-4CCD-843C-C90263E46EF0}"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30A827-6EB8-4F5E-8FC3-39D6568209EE}"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530710-8DBD-430B-939B-0279D4310737}"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DE1FC8A-E230-4954-A1ED-0127F01AD06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5CD70B5-BF63-4839-9858-DA759EFCDBF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7300765-D348-4361-9B69-DCE6B175CCAE}"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BEDEFAC-F44C-492C-B2E6-0A3B83C9DE8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409DBDC-9CFB-4D36-A674-0FAE203D674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B0A7AF7-F0EE-43B3-B3FD-B1893C6C1821}"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ADB4AA5E-6D1B-47AA-94EB-B22EF93FEB1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5DEAC18F-5766-4849-B093-877203E4C698}"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D9EF4AFB-36D6-4708-BE0E-F4D7D3DB766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EC954DF-04C1-4DCD-A16E-81736B442FA7}"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D4EBA7A-EAAF-4C1F-B230-3D59360D1736}"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346BAAF-62A3-4E05-96A7-EDBC8EFC1AA8}"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94E8BE5-49C7-42DB-A5AC-38C45707B5B2}"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7489BA-1483-4439-9044-4F1BC6656818}"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ED9E2A2-133F-452D-AC42-C82D8D0EAF89}"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44A405C-0217-4F92-B21B-7AB105EDF32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803AE0F-3CE9-4725-A715-8219B7BECC74}"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139C918-434E-45F3-AEDF-FAE47F32F961}"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615CF515-9D7A-4D67-B6DD-DF8E5B9B39D9}"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15C55E7-3BA9-4745-A924-D557F1D66C8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5DD782C-F5F0-4B13-893C-68B199499993}"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46DD7FC-044F-4A1F-9386-1F6D69FEEB40}"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DC380A9-3FDE-418B-AAF6-5BD3D680CB09}"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64F19F2-2EB6-4843-A838-0940FEA9D1AC}"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4A43B2-7CD7-470A-9C4E-5FA3F394936C}"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6C327EEB-4B9B-400A-90E2-075D2A3C3357}"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0D234FD-47BD-43B8-9FA4-310681F2B43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E1D13AC-83FB-4B43-95B0-7A29264B6395}"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7B49A941-B414-4A4D-A02E-1B0E8901BBA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209F663-85D0-4C12-A68F-500B450FF4CF}"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021A85B4-954C-4BC9-B489-E4D67D0E8146}"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25B8CA80-83C4-474C-B5C0-BF3E82AD8F3A}"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ACCFF921-649E-4A02-8D93-3A67716C88D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1F6A37A-B670-49D8-8E4D-D025052BF970}"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CDECA20-F846-4103-A3E2-EFF1B8846658}"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D51BE969-2857-4B9B-ACE2-2E825905A448}"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F043683-7270-4845-87D7-2D9BD2F29C66}"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FB371F2-AF5A-4D9D-B81E-2345F16125C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853F59C-9208-46E6-AB34-C801F2032CEE}"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A237D7-5F56-4AFF-822F-1C6CDD4DCC0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B3D735-04B6-4606-9B6B-3B5130C17C6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ECAEB21-A892-4F86-A47B-299E55A1487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5DEEB64-BC86-4F70-9526-A2ED5A73F27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7BDDBF-5AC1-4297-87E0-0D398E40804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7CE4778-7225-463C-A7EB-F7C39D43443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81A060D-3FC5-49F3-9B91-A197C00644FC}"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FC6E86E-7B8B-4D81-A593-BB8AA76AD71A}"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3C1A4D8-F53C-4584-A294-CA0F346FE540}"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F70785-F2D9-43A8-87A6-8D57ED9B7F5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1.pn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500A863-CD1F-46E4-96E5-0EAF6DA5090E}"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51BCB3E9-E752-4D81-8BBF-091BBA584365}"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pPr>
            <a:fld id="{D500A863-CD1F-46E4-96E5-0EAF6DA5090E}"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95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lgn="l" rtl="0" fontAlgn="base">
              <a:spcAft>
                <a:spcPct val="0"/>
              </a:spcAft>
            </a:pPr>
            <a:endParaRPr lang="en-US" kern="1200">
              <a:solidFill>
                <a:srgbClr val="003300"/>
              </a:solidFill>
              <a:latin typeface="Verdana" pitchFamily="34" charset="0"/>
              <a:ea typeface="+mn-ea"/>
              <a:cs typeface="+mn-cs"/>
            </a:endParaRPr>
          </a:p>
        </p:txBody>
      </p:sp>
      <p:sp>
        <p:nvSpPr>
          <p:cNvPr id="1095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rtl="0" fontAlgn="base">
              <a:spcAft>
                <a:spcPct val="0"/>
              </a:spcAft>
            </a:pPr>
            <a:endParaRPr lang="en-US" kern="1200">
              <a:solidFill>
                <a:srgbClr val="003300"/>
              </a:solidFill>
              <a:latin typeface="Verdana" pitchFamily="34" charset="0"/>
              <a:ea typeface="+mn-ea"/>
              <a:cs typeface="+mn-cs"/>
            </a:endParaRPr>
          </a:p>
        </p:txBody>
      </p:sp>
      <p:sp>
        <p:nvSpPr>
          <p:cNvPr id="1095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rtl="0" fontAlgn="base">
              <a:spcAft>
                <a:spcPct val="0"/>
              </a:spcAft>
            </a:pPr>
            <a:fld id="{9D6FA915-68D2-40D6-B02E-8D6A50A1AAC3}" type="slidenum">
              <a:rPr lang="en-US" kern="1200">
                <a:solidFill>
                  <a:srgbClr val="003300"/>
                </a:solidFill>
                <a:latin typeface="Verdana" pitchFamily="34" charset="0"/>
                <a:ea typeface="+mn-ea"/>
                <a:cs typeface="+mn-cs"/>
              </a:rPr>
              <a:pPr rtl="0" fontAlgn="base">
                <a:spcAft>
                  <a:spcPct val="0"/>
                </a:spcAft>
              </a:pPr>
              <a:t>‹#›</a:t>
            </a:fld>
            <a:endParaRPr lang="en-US" kern="1200">
              <a:solidFill>
                <a:srgbClr val="0033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95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lgn="l" rtl="0" fontAlgn="base">
              <a:spcAft>
                <a:spcPct val="0"/>
              </a:spcAft>
            </a:pPr>
            <a:endParaRPr lang="en-US" kern="1200">
              <a:solidFill>
                <a:srgbClr val="003300"/>
              </a:solidFill>
              <a:latin typeface="Verdana" pitchFamily="34" charset="0"/>
              <a:ea typeface="+mn-ea"/>
              <a:cs typeface="+mn-cs"/>
            </a:endParaRPr>
          </a:p>
        </p:txBody>
      </p:sp>
      <p:sp>
        <p:nvSpPr>
          <p:cNvPr id="1095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rtl="0" fontAlgn="base">
              <a:spcAft>
                <a:spcPct val="0"/>
              </a:spcAft>
            </a:pPr>
            <a:endParaRPr lang="en-US" kern="1200">
              <a:solidFill>
                <a:srgbClr val="003300"/>
              </a:solidFill>
              <a:latin typeface="Verdana" pitchFamily="34" charset="0"/>
              <a:ea typeface="+mn-ea"/>
              <a:cs typeface="+mn-cs"/>
            </a:endParaRPr>
          </a:p>
        </p:txBody>
      </p:sp>
      <p:sp>
        <p:nvSpPr>
          <p:cNvPr id="1095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rtl="0" fontAlgn="base">
              <a:spcAft>
                <a:spcPct val="0"/>
              </a:spcAft>
            </a:pPr>
            <a:fld id="{9D6FA915-68D2-40D6-B02E-8D6A50A1AAC3}" type="slidenum">
              <a:rPr lang="en-US" kern="1200">
                <a:solidFill>
                  <a:srgbClr val="003300"/>
                </a:solidFill>
                <a:latin typeface="Verdana" pitchFamily="34" charset="0"/>
                <a:ea typeface="+mn-ea"/>
                <a:cs typeface="+mn-cs"/>
              </a:rPr>
              <a:pPr rtl="0" fontAlgn="base">
                <a:spcAft>
                  <a:spcPct val="0"/>
                </a:spcAft>
              </a:pPr>
              <a:t>‹#›</a:t>
            </a:fld>
            <a:endParaRPr lang="en-US" kern="1200">
              <a:solidFill>
                <a:srgbClr val="0033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373B6433-3657-487F-BD3C-7993396F3496}"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rtl="0" fontAlgn="base">
              <a:spcBef>
                <a:spcPct val="0"/>
              </a:spcBef>
              <a:spcAft>
                <a:spcPct val="0"/>
              </a:spcAft>
              <a:defRPr/>
            </a:pPr>
            <a:endParaRPr lang="en-US" sz="2000" kern="1200" baseline="30000">
              <a:solidFill>
                <a:srgbClr val="003300"/>
              </a:solidFill>
              <a:latin typeface="Verdana" pitchFamily="34" charset="0"/>
              <a:ea typeface="+mn-ea"/>
              <a:cs typeface="+mn-cs"/>
            </a:endParaRPr>
          </a:p>
        </p:txBody>
      </p:sp>
      <p:sp>
        <p:nvSpPr>
          <p:cNvPr id="6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3"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chemeClr val="tx1"/>
                </a:solidFill>
              </a:defRPr>
            </a:lvl1pPr>
          </a:lstStyle>
          <a:p>
            <a:pPr rtl="0" fontAlgn="base">
              <a:spcAft>
                <a:spcPct val="0"/>
              </a:spcAft>
              <a:defRPr/>
            </a:pPr>
            <a:endParaRPr lang="en-US" kern="1200">
              <a:solidFill>
                <a:srgbClr val="003300"/>
              </a:solidFill>
              <a:latin typeface="Verdana" pitchFamily="34" charset="0"/>
              <a:ea typeface="+mn-ea"/>
              <a:cs typeface="+mn-cs"/>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chemeClr val="tx1"/>
                </a:solidFill>
              </a:defRPr>
            </a:lvl1pPr>
          </a:lstStyle>
          <a:p>
            <a:pPr rtl="0" fontAlgn="base">
              <a:spcAft>
                <a:spcPct val="0"/>
              </a:spcAft>
              <a:defRPr/>
            </a:pPr>
            <a:endParaRPr lang="en-US" kern="1200">
              <a:solidFill>
                <a:srgbClr val="003300"/>
              </a:solidFill>
              <a:latin typeface="Verdana" pitchFamily="34" charset="0"/>
              <a:ea typeface="+mn-ea"/>
              <a:cs typeface="+mn-cs"/>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chemeClr val="tx1"/>
                </a:solidFill>
              </a:defRPr>
            </a:lvl1pPr>
          </a:lstStyle>
          <a:p>
            <a:pPr rtl="0" fontAlgn="base">
              <a:spcAft>
                <a:spcPct val="0"/>
              </a:spcAft>
              <a:defRPr/>
            </a:pPr>
            <a:fld id="{EE5074F7-B19E-41F4-8A00-5C2770A252A8}" type="slidenum">
              <a:rPr lang="en-US" kern="1200">
                <a:solidFill>
                  <a:srgbClr val="003300"/>
                </a:solidFill>
                <a:latin typeface="Verdana" pitchFamily="34" charset="0"/>
                <a:ea typeface="+mn-ea"/>
                <a:cs typeface="+mn-cs"/>
              </a:rPr>
              <a:pPr rtl="0" fontAlgn="base">
                <a:spcAft>
                  <a:spcPct val="0"/>
                </a:spcAft>
                <a:defRPr/>
              </a:pPr>
              <a:t>‹#›</a:t>
            </a:fld>
            <a:endParaRPr lang="en-US" kern="1200">
              <a:solidFill>
                <a:srgbClr val="0033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ransition>
    <p:zoom/>
  </p:transition>
  <p:txStyles>
    <p:titleStyle>
      <a:lvl1pPr algn="l" rtl="0" eaLnBrk="0" fontAlgn="base" hangingPunct="0">
        <a:spcBef>
          <a:spcPct val="0"/>
        </a:spcBef>
        <a:spcAft>
          <a:spcPct val="0"/>
        </a:spcAft>
        <a:defRPr kumimoji="1" sz="4400" i="1">
          <a:solidFill>
            <a:schemeClr val="tx2"/>
          </a:solidFill>
          <a:latin typeface="+mj-lt"/>
          <a:ea typeface="+mj-ea"/>
          <a:cs typeface="+mj-cs"/>
        </a:defRPr>
      </a:lvl1pPr>
      <a:lvl2pPr algn="l" rtl="0" eaLnBrk="0" fontAlgn="base" hangingPunct="0">
        <a:spcBef>
          <a:spcPct val="0"/>
        </a:spcBef>
        <a:spcAft>
          <a:spcPct val="0"/>
        </a:spcAft>
        <a:defRPr kumimoji="1" sz="4400" i="1">
          <a:solidFill>
            <a:schemeClr val="tx2"/>
          </a:solidFill>
          <a:latin typeface="Verdana" pitchFamily="34" charset="0"/>
        </a:defRPr>
      </a:lvl2pPr>
      <a:lvl3pPr algn="l" rtl="0" eaLnBrk="0" fontAlgn="base" hangingPunct="0">
        <a:spcBef>
          <a:spcPct val="0"/>
        </a:spcBef>
        <a:spcAft>
          <a:spcPct val="0"/>
        </a:spcAft>
        <a:defRPr kumimoji="1" sz="4400" i="1">
          <a:solidFill>
            <a:schemeClr val="tx2"/>
          </a:solidFill>
          <a:latin typeface="Verdana" pitchFamily="34" charset="0"/>
        </a:defRPr>
      </a:lvl3pPr>
      <a:lvl4pPr algn="l" rtl="0" eaLnBrk="0" fontAlgn="base" hangingPunct="0">
        <a:spcBef>
          <a:spcPct val="0"/>
        </a:spcBef>
        <a:spcAft>
          <a:spcPct val="0"/>
        </a:spcAft>
        <a:defRPr kumimoji="1" sz="4400" i="1">
          <a:solidFill>
            <a:schemeClr val="tx2"/>
          </a:solidFill>
          <a:latin typeface="Verdana" pitchFamily="34" charset="0"/>
        </a:defRPr>
      </a:lvl4pPr>
      <a:lvl5pPr algn="l" rtl="0" eaLnBrk="0" fontAlgn="base" hangingPunct="0">
        <a:spcBef>
          <a:spcPct val="0"/>
        </a:spcBef>
        <a:spcAft>
          <a:spcPct val="0"/>
        </a:spcAft>
        <a:defRPr kumimoji="1" sz="4400" i="1">
          <a:solidFill>
            <a:schemeClr val="tx2"/>
          </a:solidFill>
          <a:latin typeface="Verdana" pitchFamily="34" charset="0"/>
        </a:defRPr>
      </a:lvl5pPr>
      <a:lvl6pPr marL="457200" algn="l" rtl="0" fontAlgn="base">
        <a:spcBef>
          <a:spcPct val="0"/>
        </a:spcBef>
        <a:spcAft>
          <a:spcPct val="0"/>
        </a:spcAft>
        <a:defRPr kumimoji="1" sz="4400" i="1">
          <a:solidFill>
            <a:schemeClr val="tx2"/>
          </a:solidFill>
          <a:latin typeface="Verdana" pitchFamily="34" charset="0"/>
        </a:defRPr>
      </a:lvl6pPr>
      <a:lvl7pPr marL="914400" algn="l" rtl="0" fontAlgn="base">
        <a:spcBef>
          <a:spcPct val="0"/>
        </a:spcBef>
        <a:spcAft>
          <a:spcPct val="0"/>
        </a:spcAft>
        <a:defRPr kumimoji="1" sz="4400" i="1">
          <a:solidFill>
            <a:schemeClr val="tx2"/>
          </a:solidFill>
          <a:latin typeface="Verdana" pitchFamily="34" charset="0"/>
        </a:defRPr>
      </a:lvl7pPr>
      <a:lvl8pPr marL="1371600" algn="l" rtl="0" fontAlgn="base">
        <a:spcBef>
          <a:spcPct val="0"/>
        </a:spcBef>
        <a:spcAft>
          <a:spcPct val="0"/>
        </a:spcAft>
        <a:defRPr kumimoji="1" sz="4400" i="1">
          <a:solidFill>
            <a:schemeClr val="tx2"/>
          </a:solidFill>
          <a:latin typeface="Verdana" pitchFamily="34" charset="0"/>
        </a:defRPr>
      </a:lvl8pPr>
      <a:lvl9pPr marL="1828800" algn="l" rtl="0" fontAlgn="base">
        <a:spcBef>
          <a:spcPct val="0"/>
        </a:spcBef>
        <a:spcAft>
          <a:spcPct val="0"/>
        </a:spcAft>
        <a:defRPr kumimoji="1" sz="4400" i="1">
          <a:solidFill>
            <a:schemeClr val="tx2"/>
          </a:solidFill>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95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1095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pPr algn="l" rtl="0" fontAlgn="base">
              <a:spcAft>
                <a:spcPct val="0"/>
              </a:spcAft>
            </a:pPr>
            <a:endParaRPr lang="en-US" kern="1200">
              <a:solidFill>
                <a:srgbClr val="003300"/>
              </a:solidFill>
              <a:latin typeface="Verdana" pitchFamily="34" charset="0"/>
              <a:ea typeface="+mn-ea"/>
              <a:cs typeface="+mn-cs"/>
            </a:endParaRPr>
          </a:p>
        </p:txBody>
      </p:sp>
      <p:sp>
        <p:nvSpPr>
          <p:cNvPr id="1095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rtl="0" fontAlgn="base">
              <a:spcAft>
                <a:spcPct val="0"/>
              </a:spcAft>
            </a:pPr>
            <a:endParaRPr lang="en-US" kern="1200">
              <a:solidFill>
                <a:srgbClr val="003300"/>
              </a:solidFill>
              <a:latin typeface="Verdana" pitchFamily="34" charset="0"/>
              <a:ea typeface="+mn-ea"/>
              <a:cs typeface="+mn-cs"/>
            </a:endParaRPr>
          </a:p>
        </p:txBody>
      </p:sp>
      <p:sp>
        <p:nvSpPr>
          <p:cNvPr id="1095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rtl="0" fontAlgn="base">
              <a:spcAft>
                <a:spcPct val="0"/>
              </a:spcAft>
            </a:pPr>
            <a:fld id="{9D6FA915-68D2-40D6-B02E-8D6A50A1AAC3}" type="slidenum">
              <a:rPr lang="en-US" kern="1200">
                <a:solidFill>
                  <a:srgbClr val="003300"/>
                </a:solidFill>
                <a:latin typeface="Verdana" pitchFamily="34" charset="0"/>
                <a:ea typeface="+mn-ea"/>
                <a:cs typeface="+mn-cs"/>
              </a:rPr>
              <a:pPr rtl="0" fontAlgn="base">
                <a:spcAft>
                  <a:spcPct val="0"/>
                </a:spcAft>
              </a:pPr>
              <a:t>‹#›</a:t>
            </a:fld>
            <a:endParaRPr lang="en-US" kern="1200">
              <a:solidFill>
                <a:srgbClr val="003300"/>
              </a:solidFill>
              <a:latin typeface="Verdana"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rtl="0" fontAlgn="base">
              <a:spcBef>
                <a:spcPct val="0"/>
              </a:spcBef>
              <a:spcAft>
                <a:spcPct val="0"/>
              </a:spcAft>
              <a:defRPr/>
            </a:pPr>
            <a:endParaRPr lang="en-US" kern="1200">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rtl="0" fontAlgn="base">
              <a:spcBef>
                <a:spcPct val="0"/>
              </a:spcBef>
              <a:spcAft>
                <a:spcPct val="0"/>
              </a:spcAft>
              <a:defRPr/>
            </a:pPr>
            <a:endParaRPr lang="en-US" kern="1200">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rtl="0" fontAlgn="base">
              <a:spcBef>
                <a:spcPct val="0"/>
              </a:spcBef>
              <a:spcAft>
                <a:spcPct val="0"/>
              </a:spcAft>
              <a:defRPr/>
            </a:pPr>
            <a:fld id="{6ADAE5FF-2603-44C7-BDAD-F25FD42277C6}" type="slidenum">
              <a:rPr lang="en-US" kern="1200">
                <a:latin typeface="Arial"/>
                <a:ea typeface="+mn-ea"/>
                <a:cs typeface="+mn-cs"/>
              </a:rPr>
              <a:pPr rtl="0" fontAlgn="base">
                <a:spcBef>
                  <a:spcPct val="0"/>
                </a:spcBef>
                <a:spcAft>
                  <a:spcPct val="0"/>
                </a:spcAft>
                <a:defRPr/>
              </a:pPr>
              <a:t>‹#›</a:t>
            </a:fld>
            <a:endParaRPr lang="en-US" kern="1200">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F37EDF8C-00EF-4ABD-87F6-756F111CAB69}"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F37EDF8C-00EF-4ABD-87F6-756F111CAB69}"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957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endParaRPr lang="en-US"/>
          </a:p>
        </p:txBody>
      </p:sp>
      <p:sp>
        <p:nvSpPr>
          <p:cNvPr id="10957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endParaRPr lang="en-US"/>
          </a:p>
        </p:txBody>
      </p:sp>
      <p:sp>
        <p:nvSpPr>
          <p:cNvPr id="10957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a:p>
        </p:txBody>
      </p:sp>
      <p:sp>
        <p:nvSpPr>
          <p:cNvPr id="10957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endParaRPr lang="en-US"/>
          </a:p>
        </p:txBody>
      </p:sp>
      <p:sp>
        <p:nvSpPr>
          <p:cNvPr id="10957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endParaRPr lang="en-US"/>
          </a:p>
        </p:txBody>
      </p:sp>
      <p:sp>
        <p:nvSpPr>
          <p:cNvPr id="10957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endParaRPr lang="en-US"/>
          </a:p>
        </p:txBody>
      </p:sp>
      <p:sp>
        <p:nvSpPr>
          <p:cNvPr id="10957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957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95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vl1pPr>
          </a:lstStyle>
          <a:p>
            <a:endParaRPr lang="en-US"/>
          </a:p>
        </p:txBody>
      </p:sp>
      <p:sp>
        <p:nvSpPr>
          <p:cNvPr id="1095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vl1pPr>
          </a:lstStyle>
          <a:p>
            <a:endParaRPr lang="en-US"/>
          </a:p>
        </p:txBody>
      </p:sp>
      <p:sp>
        <p:nvSpPr>
          <p:cNvPr id="1095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fld id="{9D6FA915-68D2-40D6-B02E-8D6A50A1AAC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p:txStyles>
    <p:titleStyle>
      <a:lvl1pPr algn="l" rtl="0" fontAlgn="base">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fontAlgn="base">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defRPr>
      </a:lvl2pPr>
      <a:lvl3pPr marL="1143000" indent="-228600" algn="l" rtl="0" fontAlgn="base">
        <a:spcBef>
          <a:spcPct val="20000"/>
        </a:spcBef>
        <a:spcAft>
          <a:spcPct val="0"/>
        </a:spcAft>
        <a:buChar char="•"/>
        <a:defRPr kumimoji="1" sz="2400">
          <a:solidFill>
            <a:schemeClr val="tx1"/>
          </a:solidFill>
          <a:latin typeface="+mn-lt"/>
        </a:defRPr>
      </a:lvl3pPr>
      <a:lvl4pPr marL="1600200" indent="-228600" algn="l" rtl="0" fontAlgn="base">
        <a:spcBef>
          <a:spcPct val="20000"/>
        </a:spcBef>
        <a:spcAft>
          <a:spcPct val="0"/>
        </a:spcAft>
        <a:buChar char="–"/>
        <a:defRPr kumimoji="1" sz="2000">
          <a:solidFill>
            <a:schemeClr val="tx1"/>
          </a:solidFill>
          <a:latin typeface="+mn-lt"/>
        </a:defRPr>
      </a:lvl4pPr>
      <a:lvl5pPr marL="2057400" indent="-228600" algn="l" rtl="0" fontAlgn="base">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lgn="l"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rtl="0" fontAlgn="base">
              <a:spcBef>
                <a:spcPct val="0"/>
              </a:spcBef>
              <a:spcAft>
                <a:spcPct val="0"/>
              </a:spcAft>
            </a:pPr>
            <a:fld id="{D500A863-CD1F-46E4-96E5-0EAF6DA5090E}"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smtClean="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smtClean="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smtClean="0">
                <a:latin typeface="+mn-lt"/>
              </a:defRPr>
            </a:lvl1pPr>
          </a:lstStyle>
          <a:p>
            <a:pPr rtl="0" fontAlgn="base">
              <a:spcBef>
                <a:spcPct val="0"/>
              </a:spcBef>
              <a:spcAft>
                <a:spcPct val="0"/>
              </a:spcAft>
              <a:defRPr/>
            </a:pPr>
            <a:fld id="{BBF19063-704D-466E-B6D2-0EB23AA044EA}"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Arial"/>
              <a:ea typeface="+mn-ea"/>
              <a:cs typeface="+mn-cs"/>
            </a:endParaRPr>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98B29583-758E-46B1-9DD2-F05485B96062}"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47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fld id="{221505B2-3894-49D3-9FDD-2C7593863D4A}" type="datetimeFigureOut">
              <a:rPr lang="en-US">
                <a:solidFill>
                  <a:srgbClr val="000000"/>
                </a:solidFill>
              </a:rPr>
              <a:pPr>
                <a:defRPr/>
              </a:pPr>
              <a:t>6/16/2010</a:t>
            </a:fld>
            <a:endParaRPr lang="en-US">
              <a:solidFill>
                <a:srgbClr val="000000"/>
              </a:solidFill>
            </a:endParaRPr>
          </a:p>
        </p:txBody>
      </p:sp>
      <p:sp>
        <p:nvSpPr>
          <p:cNvPr id="2447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2447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DDC62453-066A-4CD1-89AB-9262488F8DB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22338"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422339"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endParaRPr>
          </a:p>
        </p:txBody>
      </p:sp>
      <p:sp>
        <p:nvSpPr>
          <p:cNvPr id="1422340"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1422341"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1422342"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422343"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endParaRPr>
          </a:p>
        </p:txBody>
      </p:sp>
      <p:sp>
        <p:nvSpPr>
          <p:cNvPr id="1422344"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21" name="Rectangle 9"/>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22346"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1422347"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1422348"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B3C13033-5721-495B-A454-E5487876CA79}"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bwMode="auto">
          <a:xfrm>
            <a:off x="915988" y="609600"/>
            <a:ext cx="73136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6899" name="Rectangle 3"/>
          <p:cNvSpPr>
            <a:spLocks noGrp="1" noChangeArrowheads="1"/>
          </p:cNvSpPr>
          <p:nvPr>
            <p:ph type="body" idx="1"/>
          </p:nvPr>
        </p:nvSpPr>
        <p:spPr bwMode="auto">
          <a:xfrm>
            <a:off x="915988" y="1981200"/>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0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endParaRPr lang="en-US">
              <a:solidFill>
                <a:srgbClr val="000000"/>
              </a:solidFill>
            </a:endParaRPr>
          </a:p>
        </p:txBody>
      </p:sp>
      <p:sp>
        <p:nvSpPr>
          <p:cNvPr id="1510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1510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1BBCDCFB-BC68-4F2F-8EE9-C4B04FFE356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47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fld id="{221505B2-3894-49D3-9FDD-2C7593863D4A}" type="datetimeFigureOut">
              <a:rPr lang="en-US">
                <a:solidFill>
                  <a:srgbClr val="000000"/>
                </a:solidFill>
              </a:rPr>
              <a:pPr>
                <a:defRPr/>
              </a:pPr>
              <a:t>6/16/2010</a:t>
            </a:fld>
            <a:endParaRPr lang="en-US">
              <a:solidFill>
                <a:srgbClr val="000000"/>
              </a:solidFill>
            </a:endParaRPr>
          </a:p>
        </p:txBody>
      </p:sp>
      <p:sp>
        <p:nvSpPr>
          <p:cNvPr id="2447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2447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DDC62453-066A-4CD1-89AB-9262488F8DB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47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latin typeface="+mn-lt"/>
              </a:defRPr>
            </a:lvl1pPr>
          </a:lstStyle>
          <a:p>
            <a:pPr>
              <a:defRPr/>
            </a:pPr>
            <a:fld id="{221505B2-3894-49D3-9FDD-2C7593863D4A}" type="datetimeFigureOut">
              <a:rPr lang="en-US">
                <a:solidFill>
                  <a:srgbClr val="000000"/>
                </a:solidFill>
              </a:rPr>
              <a:pPr>
                <a:defRPr/>
              </a:pPr>
              <a:t>6/16/2010</a:t>
            </a:fld>
            <a:endParaRPr lang="en-US">
              <a:solidFill>
                <a:srgbClr val="000000"/>
              </a:solidFill>
            </a:endParaRPr>
          </a:p>
        </p:txBody>
      </p:sp>
      <p:sp>
        <p:nvSpPr>
          <p:cNvPr id="2447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latin typeface="+mn-lt"/>
              </a:defRPr>
            </a:lvl1pPr>
          </a:lstStyle>
          <a:p>
            <a:pPr>
              <a:defRPr/>
            </a:pPr>
            <a:endParaRPr lang="en-US">
              <a:solidFill>
                <a:srgbClr val="000000"/>
              </a:solidFill>
            </a:endParaRPr>
          </a:p>
        </p:txBody>
      </p:sp>
      <p:sp>
        <p:nvSpPr>
          <p:cNvPr id="2447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latin typeface="+mn-lt"/>
              </a:defRPr>
            </a:lvl1pPr>
          </a:lstStyle>
          <a:p>
            <a:pPr>
              <a:defRPr/>
            </a:pPr>
            <a:fld id="{DDC62453-066A-4CD1-89AB-9262488F8DB6}"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hangingPunct="0">
              <a:defRPr/>
            </a:pPr>
            <a:endParaRPr kumimoji="1" lang="en-US" i="1">
              <a:solidFill>
                <a:srgbClr val="000000"/>
              </a:solidFill>
              <a:latin typeface="Arial" charset="0"/>
            </a:endParaRPr>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hangingPunct="0">
              <a:defRPr/>
            </a:pPr>
            <a:endParaRPr kumimoji="1" lang="en-US" i="1">
              <a:solidFill>
                <a:srgbClr val="000000"/>
              </a:solidFill>
              <a:latin typeface="Arial" charset="0"/>
            </a:endParaRPr>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9E51E057-6A53-4F59-9C55-C20B5AE82C4E}" type="slidenum">
              <a:rPr kumimoji="1" lang="en-US" i="1">
                <a:solidFill>
                  <a:srgbClr val="000000"/>
                </a:solidFill>
                <a:latin typeface="Arial" charset="0"/>
              </a:rPr>
              <a:pPr eaLnBrk="0" hangingPunct="0">
                <a:defRPr/>
              </a:pPr>
              <a:t>‹#›</a:t>
            </a:fld>
            <a:endParaRPr kumimoji="1" lang="en-US" i="1">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4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3650880-9366-4937-A845-9D537F9999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0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1598F82F-B3DA-4E96-97C9-046AC88D9D1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2290"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2291"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endParaRPr>
          </a:p>
        </p:txBody>
      </p:sp>
      <p:sp>
        <p:nvSpPr>
          <p:cNvPr id="12292"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12293"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endParaRPr>
          </a:p>
        </p:txBody>
      </p:sp>
      <p:sp>
        <p:nvSpPr>
          <p:cNvPr id="12294"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endParaRPr>
          </a:p>
        </p:txBody>
      </p:sp>
      <p:sp>
        <p:nvSpPr>
          <p:cNvPr id="12295"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endParaRPr>
          </a:p>
        </p:txBody>
      </p:sp>
      <p:sp>
        <p:nvSpPr>
          <p:cNvPr id="12296"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33" name="Rectangle 9"/>
          <p:cNvSpPr>
            <a:spLocks noGrp="1" noChangeArrowheads="1"/>
          </p:cNvSpPr>
          <p:nvPr>
            <p:ph type="body" idx="1"/>
          </p:nvPr>
        </p:nvSpPr>
        <p:spPr bwMode="auto">
          <a:xfrm>
            <a:off x="839788" y="1966913"/>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29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endParaRPr>
          </a:p>
        </p:txBody>
      </p:sp>
      <p:sp>
        <p:nvSpPr>
          <p:cNvPr id="1229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lvl1pPr>
          </a:lstStyle>
          <a:p>
            <a:pPr>
              <a:defRPr/>
            </a:pPr>
            <a:endParaRPr lang="en-US">
              <a:solidFill>
                <a:srgbClr val="003300"/>
              </a:solidFill>
            </a:endParaRPr>
          </a:p>
        </p:txBody>
      </p:sp>
      <p:sp>
        <p:nvSpPr>
          <p:cNvPr id="1230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52D29409-69ED-491F-9552-0C49942317B1}" type="slidenum">
              <a:rPr lang="en-US">
                <a:solidFill>
                  <a:srgbClr val="003300"/>
                </a:solidFill>
              </a:rPr>
              <a:pPr>
                <a:defRPr/>
              </a:pPr>
              <a:t>‹#›</a:t>
            </a:fld>
            <a:endParaRPr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Lst>
  <p:transition>
    <p:zoom/>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1BCB3E9-E752-4D81-8BBF-091BBA584365}"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38100" y="-12700"/>
            <a:ext cx="9239250" cy="6940550"/>
            <a:chOff x="-12" y="-10"/>
            <a:chExt cx="5820" cy="4372"/>
          </a:xfrm>
        </p:grpSpPr>
        <p:sp>
          <p:nvSpPr>
            <p:cNvPr id="177155"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endParaRPr lang="en-US"/>
            </a:p>
          </p:txBody>
        </p:sp>
        <p:sp>
          <p:nvSpPr>
            <p:cNvPr id="177156"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endParaRPr lang="en-US"/>
            </a:p>
          </p:txBody>
        </p:sp>
        <p:sp>
          <p:nvSpPr>
            <p:cNvPr id="177157"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endParaRPr lang="en-US"/>
            </a:p>
          </p:txBody>
        </p:sp>
        <p:sp>
          <p:nvSpPr>
            <p:cNvPr id="177158"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endParaRPr lang="en-US"/>
            </a:p>
          </p:txBody>
        </p:sp>
        <p:sp>
          <p:nvSpPr>
            <p:cNvPr id="177159"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endParaRPr lang="en-US"/>
            </a:p>
          </p:txBody>
        </p:sp>
      </p:grpSp>
      <p:sp>
        <p:nvSpPr>
          <p:cNvPr id="177160"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7161"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7162"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p>
        </p:txBody>
      </p:sp>
      <p:sp>
        <p:nvSpPr>
          <p:cNvPr id="177163"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77164"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8A4A6F97-60D4-4244-949A-1798EE254EB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5"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SzPct val="115000"/>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8253B3AA-35F1-4D27-BFD4-3B27C92E0F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lnSpc>
          <a:spcPct val="120000"/>
        </a:lnSpc>
        <a:spcBef>
          <a:spcPct val="20000"/>
        </a:spcBef>
        <a:spcAft>
          <a:spcPct val="0"/>
        </a:spcAft>
        <a:buChar char="•"/>
        <a:defRPr sz="3200">
          <a:solidFill>
            <a:schemeClr val="tx1"/>
          </a:solidFill>
          <a:latin typeface="+mn-lt"/>
          <a:ea typeface="+mn-ea"/>
          <a:cs typeface="+mn-cs"/>
        </a:defRPr>
      </a:lvl1pPr>
      <a:lvl2pPr marL="742950" indent="-285750" algn="l" rtl="0" fontAlgn="base">
        <a:lnSpc>
          <a:spcPct val="120000"/>
        </a:lnSpc>
        <a:spcBef>
          <a:spcPct val="20000"/>
        </a:spcBef>
        <a:spcAft>
          <a:spcPct val="0"/>
        </a:spcAft>
        <a:buChar char="–"/>
        <a:defRPr sz="2800">
          <a:solidFill>
            <a:schemeClr val="tx1"/>
          </a:solidFill>
          <a:latin typeface="+mn-lt"/>
        </a:defRPr>
      </a:lvl2pPr>
      <a:lvl3pPr marL="1143000" indent="-228600" algn="l" rtl="0" fontAlgn="base">
        <a:lnSpc>
          <a:spcPct val="120000"/>
        </a:lnSpc>
        <a:spcBef>
          <a:spcPct val="20000"/>
        </a:spcBef>
        <a:spcAft>
          <a:spcPct val="0"/>
        </a:spcAft>
        <a:buChar char="•"/>
        <a:defRPr sz="2400">
          <a:solidFill>
            <a:schemeClr val="tx1"/>
          </a:solidFill>
          <a:latin typeface="+mn-lt"/>
        </a:defRPr>
      </a:lvl3pPr>
      <a:lvl4pPr marL="1600200" indent="-228600" algn="l" rtl="0" fontAlgn="base">
        <a:lnSpc>
          <a:spcPct val="120000"/>
        </a:lnSpc>
        <a:spcBef>
          <a:spcPct val="20000"/>
        </a:spcBef>
        <a:spcAft>
          <a:spcPct val="0"/>
        </a:spcAft>
        <a:buChar char="–"/>
        <a:defRPr sz="2000">
          <a:solidFill>
            <a:schemeClr val="tx1"/>
          </a:solidFill>
          <a:latin typeface="+mn-lt"/>
        </a:defRPr>
      </a:lvl4pPr>
      <a:lvl5pPr marL="2057400" indent="-228600" algn="l" rtl="0" fontAlgn="base">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104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smtClean="0">
                <a:latin typeface="+mn-lt"/>
              </a:defRPr>
            </a:lvl1pPr>
          </a:lstStyle>
          <a:p>
            <a:pPr>
              <a:defRPr/>
            </a:pPr>
            <a:endParaRPr lang="en-US"/>
          </a:p>
        </p:txBody>
      </p:sp>
      <p:sp>
        <p:nvSpPr>
          <p:cNvPr id="15104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smtClean="0">
                <a:latin typeface="+mn-lt"/>
              </a:defRPr>
            </a:lvl1pPr>
          </a:lstStyle>
          <a:p>
            <a:pPr>
              <a:defRPr/>
            </a:pPr>
            <a:endParaRPr lang="en-US"/>
          </a:p>
        </p:txBody>
      </p:sp>
      <p:sp>
        <p:nvSpPr>
          <p:cNvPr id="15104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smtClean="0">
                <a:latin typeface="+mn-lt"/>
              </a:defRPr>
            </a:lvl1pPr>
          </a:lstStyle>
          <a:p>
            <a:pPr>
              <a:defRPr/>
            </a:pPr>
            <a:fld id="{AE0E0956-52E8-4C5E-95E0-4C8287C153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6706"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08"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11"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45671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215049" name="Rectangle 9"/>
          <p:cNvSpPr>
            <a:spLocks noGrp="1" noChangeArrowheads="1"/>
          </p:cNvSpPr>
          <p:nvPr>
            <p:ph type="title"/>
          </p:nvPr>
        </p:nvSpPr>
        <p:spPr bwMode="auto">
          <a:xfrm>
            <a:off x="1150938" y="617538"/>
            <a:ext cx="7793037"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15050"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5671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endParaRPr lang="en-US"/>
          </a:p>
        </p:txBody>
      </p:sp>
      <p:sp>
        <p:nvSpPr>
          <p:cNvPr id="45671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45671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2907E62E-D647-4A40-9DB4-75267737B0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ahoma" pitchFamily="34" charset="0"/>
        </a:defRPr>
      </a:lvl2pPr>
      <a:lvl3pPr algn="l" rtl="0" fontAlgn="base">
        <a:spcBef>
          <a:spcPct val="0"/>
        </a:spcBef>
        <a:spcAft>
          <a:spcPct val="0"/>
        </a:spcAft>
        <a:defRPr sz="4400">
          <a:solidFill>
            <a:schemeClr val="tx2"/>
          </a:solidFill>
          <a:latin typeface="Tahoma" pitchFamily="34" charset="0"/>
        </a:defRPr>
      </a:lvl3pPr>
      <a:lvl4pPr algn="l" rtl="0" fontAlgn="base">
        <a:spcBef>
          <a:spcPct val="0"/>
        </a:spcBef>
        <a:spcAft>
          <a:spcPct val="0"/>
        </a:spcAft>
        <a:defRPr sz="4400">
          <a:solidFill>
            <a:schemeClr val="tx2"/>
          </a:solidFill>
          <a:latin typeface="Tahoma" pitchFamily="34" charset="0"/>
        </a:defRPr>
      </a:lvl4pPr>
      <a:lvl5pPr algn="l" rtl="0" fontAlgn="base">
        <a:spcBef>
          <a:spcPct val="0"/>
        </a:spcBef>
        <a:spcAft>
          <a:spcPct val="0"/>
        </a:spcAft>
        <a:defRPr sz="4400">
          <a:solidFill>
            <a:schemeClr val="tx2"/>
          </a:solidFill>
          <a:latin typeface="Tahoma" pitchFamily="34"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fontAlgn="base">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fontAlgn="base">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rtl="0" fontAlgn="base">
              <a:spcBef>
                <a:spcPct val="0"/>
              </a:spcBef>
              <a:spcAft>
                <a:spcPct val="0"/>
              </a:spcAft>
              <a:defRPr/>
            </a:pPr>
            <a:fld id="{373B6433-3657-487F-BD3C-7993396F3496}"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51.xml"/></Relationships>
</file>

<file path=ppt/slides/_rels/slide10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news.bbc.co.uk/1/hi/health/4308872.stm" TargetMode="External"/><Relationship Id="rId2" Type="http://schemas.openxmlformats.org/officeDocument/2006/relationships/notesSlide" Target="../notesSlides/notesSlide60.xml"/><Relationship Id="rId1" Type="http://schemas.openxmlformats.org/officeDocument/2006/relationships/slideLayout" Target="../slideLayouts/slideLayout18.xml"/><Relationship Id="rId4" Type="http://schemas.openxmlformats.org/officeDocument/2006/relationships/image" Target="../media/image77.png"/></Relationships>
</file>

<file path=ppt/slides/_rels/slide102.xml.rels><?xml version="1.0" encoding="UTF-8" standalone="yes"?>
<Relationships xmlns="http://schemas.openxmlformats.org/package/2006/relationships"><Relationship Id="rId3" Type="http://schemas.openxmlformats.org/officeDocument/2006/relationships/hyperlink" Target="http://news.bbc.co.uk/1/hi/world/asia-pacific/4292426.stm" TargetMode="External"/><Relationship Id="rId2" Type="http://schemas.openxmlformats.org/officeDocument/2006/relationships/notesSlide" Target="../notesSlides/notesSlide61.xml"/><Relationship Id="rId1" Type="http://schemas.openxmlformats.org/officeDocument/2006/relationships/slideLayout" Target="../slideLayouts/slideLayout18.xml"/><Relationship Id="rId4" Type="http://schemas.openxmlformats.org/officeDocument/2006/relationships/image" Target="../media/image78.png"/></Relationships>
</file>

<file path=ppt/slides/_rels/slide103.xml.rels><?xml version="1.0" encoding="UTF-8" standalone="yes"?>
<Relationships xmlns="http://schemas.openxmlformats.org/package/2006/relationships"><Relationship Id="rId3" Type="http://schemas.openxmlformats.org/officeDocument/2006/relationships/hyperlink" Target="http://www.usatoday.com/news/topstories/2008-08-18-2869138399_x.htm" TargetMode="External"/><Relationship Id="rId2" Type="http://schemas.openxmlformats.org/officeDocument/2006/relationships/notesSlide" Target="../notesSlides/notesSlide62.xml"/><Relationship Id="rId1" Type="http://schemas.openxmlformats.org/officeDocument/2006/relationships/slideLayout" Target="../slideLayouts/slideLayout183.xml"/><Relationship Id="rId4" Type="http://schemas.openxmlformats.org/officeDocument/2006/relationships/image" Target="../media/image79.png"/></Relationships>
</file>

<file path=ppt/slides/_rels/slide10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med.umich.edu/medschool/chm/influenza/index.htm" TargetMode="External"/><Relationship Id="rId2" Type="http://schemas.openxmlformats.org/officeDocument/2006/relationships/notesSlide" Target="../notesSlides/notesSlide64.xml"/><Relationship Id="rId1" Type="http://schemas.openxmlformats.org/officeDocument/2006/relationships/slideLayout" Target="../slideLayouts/slideLayout205.xml"/><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hyperlink" Target="http://www.nytimes.com/2002/10/29/science/social/29INDI.html" TargetMode="External"/><Relationship Id="rId2" Type="http://schemas.openxmlformats.org/officeDocument/2006/relationships/notesSlide" Target="../notesSlides/notesSlide65.xml"/><Relationship Id="rId1" Type="http://schemas.openxmlformats.org/officeDocument/2006/relationships/slideLayout" Target="../slideLayouts/slideLayout216.xml"/><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hyperlink" Target="http://www.d.umn.edu/cla/faculty/troufs/anth1602/PowerPoint/pcpp-07/pc-07C.ppt"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lucy.ukc.ac.uk/cgi-bin/uncgi/Ethnoatlas/atlas.vopts" TargetMode="Externa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hyperlink" Target="http://www.yale.edu/hraf/collections.htm" TargetMode="External"/><Relationship Id="rId2" Type="http://schemas.openxmlformats.org/officeDocument/2006/relationships/image" Target="../media/image10.png"/><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yale.edu/hraf/collections.htm" TargetMode="Externa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discover.com/issues/aug-03/features/featkis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www.local6.com/health/4346429/detail.html?treets=orlpn&amp;tid=2655167870813&amp;tml=orlpn_health&amp;tmi=orlpn_health_1_11150104052005&amp;ts=H" TargetMode="External"/><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hyperlink" Target="http://sciencenow.sciencemag.org/cgi/content/full/2008/207/2" TargetMode="External"/><Relationship Id="rId2" Type="http://schemas.openxmlformats.org/officeDocument/2006/relationships/notesSlide" Target="../notesSlides/notesSlide8.xml"/><Relationship Id="rId1" Type="http://schemas.openxmlformats.org/officeDocument/2006/relationships/slideLayout" Target="../slideLayouts/slideLayout337.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www.eapoe.org/"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news.bbc.co.uk/2/hi/americas/6057004.stm" TargetMode="External"/><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commons.wikimedia.org/wiki/File:Jordaens_Fall_of_man.jpg" TargetMode="External"/><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cousincouples.com/info/states.s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8.xml"/></Relationships>
</file>

<file path=ppt/slides/_rels/slide30.xml.rels><?xml version="1.0" encoding="UTF-8" standalone="yes"?>
<Relationships xmlns="http://schemas.openxmlformats.org/package/2006/relationships"><Relationship Id="rId3" Type="http://schemas.openxmlformats.org/officeDocument/2006/relationships/hyperlink" Target="http://www.umanitoba.ca/faculties/arts/anthropology/tutor/image_list/23.html" TargetMode="External"/><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hyperlink" Target="http://www.isteve.com/cousin_marriage_conundrum.htm" TargetMode="External"/><Relationship Id="rId2" Type="http://schemas.openxmlformats.org/officeDocument/2006/relationships/notesSlide" Target="../notesSlides/notesSlide17.xml"/><Relationship Id="rId1" Type="http://schemas.openxmlformats.org/officeDocument/2006/relationships/slideLayout" Target="../slideLayouts/slideLayout117.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28.xml"/><Relationship Id="rId4" Type="http://schemas.openxmlformats.org/officeDocument/2006/relationships/hyperlink" Target="http://www.physorg.com/news109949659.html"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physorg.com/news109949659.html" TargetMode="External"/><Relationship Id="rId2" Type="http://schemas.openxmlformats.org/officeDocument/2006/relationships/notesSlide" Target="../notesSlides/notesSlide19.xml"/><Relationship Id="rId1" Type="http://schemas.openxmlformats.org/officeDocument/2006/relationships/slideLayout" Target="../slideLayouts/slideLayout139.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hyperlink" Target="http://www.sciam.com/article.cfm?id=when-incest-is-best-kissi" TargetMode="External"/><Relationship Id="rId2" Type="http://schemas.openxmlformats.org/officeDocument/2006/relationships/notesSlide" Target="../notesSlides/notesSlide20.xml"/><Relationship Id="rId1" Type="http://schemas.openxmlformats.org/officeDocument/2006/relationships/slideLayout" Target="../slideLayouts/slideLayout106.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hyperlink" Target="http://www.d.umn.edu/cla/faculty/troufs/anth1602/pcdarwin.html#title" TargetMode="External"/><Relationship Id="rId2" Type="http://schemas.openxmlformats.org/officeDocument/2006/relationships/notesSlide" Target="../notesSlides/notesSlide21.xml"/><Relationship Id="rId1" Type="http://schemas.openxmlformats.org/officeDocument/2006/relationships/slideLayout" Target="../slideLayouts/slideLayout249.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49.xml"/></Relationships>
</file>

<file path=ppt/slides/_rels/slide37.xml.rels><?xml version="1.0" encoding="UTF-8" standalone="yes"?>
<Relationships xmlns="http://schemas.openxmlformats.org/package/2006/relationships"><Relationship Id="rId3" Type="http://schemas.openxmlformats.org/officeDocument/2006/relationships/hyperlink" Target="http://www.npr.org/templates/story/story.php?storyId=126637625" TargetMode="External"/><Relationship Id="rId2" Type="http://schemas.openxmlformats.org/officeDocument/2006/relationships/notesSlide" Target="../notesSlides/notesSlide23.xml"/><Relationship Id="rId1" Type="http://schemas.openxmlformats.org/officeDocument/2006/relationships/slideLayout" Target="../slideLayouts/slideLayout249.xml"/><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hyperlink" Target="http://www.local6.com/health/4346429/detail.html?treets=orlpn&amp;tid=2655167870813&amp;tml=orlpn_health&amp;tmi=orlpn_health_1_11150104052005&amp;ts=H" TargetMode="External"/><Relationship Id="rId2" Type="http://schemas.openxmlformats.org/officeDocument/2006/relationships/notesSlide" Target="../notesSlides/notesSlide24.xml"/><Relationship Id="rId1" Type="http://schemas.openxmlformats.org/officeDocument/2006/relationships/slideLayout" Target="../slideLayouts/slideLayout260.xml"/><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hyperlink" Target="http://www.isteve.com/cousin_marriage_conundrum.htm" TargetMode="External"/><Relationship Id="rId2" Type="http://schemas.openxmlformats.org/officeDocument/2006/relationships/notesSlide" Target="../notesSlides/notesSlide25.xml"/><Relationship Id="rId1" Type="http://schemas.openxmlformats.org/officeDocument/2006/relationships/slideLayout" Target="../slideLayouts/slideLayout271.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news.bbc.co.uk/2/hi/health/4204789.stm" TargetMode="External"/><Relationship Id="rId2" Type="http://schemas.openxmlformats.org/officeDocument/2006/relationships/notesSlide" Target="../notesSlides/notesSlide26.xml"/><Relationship Id="rId1" Type="http://schemas.openxmlformats.org/officeDocument/2006/relationships/slideLayout" Target="../slideLayouts/slideLayout260.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hyperlink" Target="http://www.telegraph.co.uk/news/main.jhtml?xml=/news/2003/10/01/wpsy01.xml&amp;sSheet=/portal/2003/10/01/ixportal.html" TargetMode="External"/><Relationship Id="rId2" Type="http://schemas.openxmlformats.org/officeDocument/2006/relationships/notesSlide" Target="../notesSlides/notesSlide27.xml"/><Relationship Id="rId1" Type="http://schemas.openxmlformats.org/officeDocument/2006/relationships/slideLayout" Target="../slideLayouts/slideLayout282.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82.xml"/><Relationship Id="rId4" Type="http://schemas.openxmlformats.org/officeDocument/2006/relationships/hyperlink" Target="http://www.fox11online.com/dpp/news/local/thomas-kestell-cow-breaks-holstein-milk-production-record"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duluthnewstribune.com/articles/index.cfm?id=68557" TargetMode="External"/><Relationship Id="rId2" Type="http://schemas.openxmlformats.org/officeDocument/2006/relationships/notesSlide" Target="../notesSlides/notesSlide29.xml"/><Relationship Id="rId1" Type="http://schemas.openxmlformats.org/officeDocument/2006/relationships/slideLayout" Target="../slideLayouts/slideLayout7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mailto:kpates@duluthnews.com"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foxnews.com/wires/2007Oct16/0,4670,ODDIsraelDadaposs67Kids,00.html"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news.bbc.co.uk/2/hi/asia-pacific/7025593.stm"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hyperlink" Target="http://www.usatoday.com/news/nation/2004-07-18-polygamy-usat_x.htm" TargetMode="External"/><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hyperlink" Target="http://news.bbc.co.uk/2/hi/americas/5297990.stm"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dailytexanonline.com/news/2004/03/26/StateLocal/Polygamists.Might.Be.Building.In.Texas-642621.shtml" TargetMode="External"/><Relationship Id="rId2" Type="http://schemas.openxmlformats.org/officeDocument/2006/relationships/notesSlide" Target="../notesSlides/notesSlide34.xml"/><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hyperlink" Target="http://news.bbc.co.uk/2/hi/americas/7333004.stm" TargetMode="External"/><Relationship Id="rId2" Type="http://schemas.openxmlformats.org/officeDocument/2006/relationships/notesSlide" Target="../notesSlides/notesSlide35.xml"/><Relationship Id="rId1" Type="http://schemas.openxmlformats.org/officeDocument/2006/relationships/slideLayout" Target="../slideLayouts/slideLayout84.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openxmlformats.org/officeDocument/2006/relationships/hyperlink" Target="http://news.bbc.co.uk/2/hi/americas/7431848.stm" TargetMode="External"/><Relationship Id="rId2" Type="http://schemas.openxmlformats.org/officeDocument/2006/relationships/notesSlide" Target="../notesSlides/notesSlide36.xml"/><Relationship Id="rId1" Type="http://schemas.openxmlformats.org/officeDocument/2006/relationships/slideLayout" Target="../slideLayouts/slideLayout84.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hyperlink" Target="http://news.bbc.co.uk/2/hi/europe/4610396.stm"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hyperlink" Target="http://www.etaiwannews.com/Asia/2004/03/02/1078193405.ht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hyperlink" Target="http://news.bbc.co.uk/2/hi/europe/4610396.stm" TargetMode="External"/><Relationship Id="rId2" Type="http://schemas.openxmlformats.org/officeDocument/2006/relationships/notesSlide" Target="../notesSlides/notesSlide39.xml"/><Relationship Id="rId1" Type="http://schemas.openxmlformats.org/officeDocument/2006/relationships/slideLayout" Target="../slideLayouts/slideLayout293.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hyperlink" Target="http://www.d.umn.edu/cla/faculty/troufs/anth1602/video/Yanomamo.html"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hyperlink" Target="http://www.umanitoba.ca/anthropology/tutor/case_studies/dani/marriage.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hyperlink" Target="http://www.telegraph.co.uk/earth/main.jhtml?xml=/earth/2007/11/29/sciharem129.xml" TargetMode="External"/><Relationship Id="rId2" Type="http://schemas.openxmlformats.org/officeDocument/2006/relationships/notesSlide" Target="../notesSlides/notesSlide42.xml"/><Relationship Id="rId1" Type="http://schemas.openxmlformats.org/officeDocument/2006/relationships/slideLayout" Target="../slideLayouts/slideLayout194.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noctoc-noctoc.blogspot.com/2008/10/polyandry-among-toda-tribe-of-india.html" TargetMode="External"/><Relationship Id="rId1" Type="http://schemas.openxmlformats.org/officeDocument/2006/relationships/slideLayout" Target="../slideLayouts/slideLayout304.xml"/></Relationships>
</file>

<file path=ppt/slides/_rels/slide61.xml.rels><?xml version="1.0" encoding="UTF-8" standalone="yes"?>
<Relationships xmlns="http://schemas.openxmlformats.org/package/2006/relationships"><Relationship Id="rId3" Type="http://schemas.openxmlformats.org/officeDocument/2006/relationships/hyperlink" Target="http://www.d.umn.edu/cla/faculty/troufs/anth1604/video/Strange_Relations.html#title" TargetMode="External"/><Relationship Id="rId2" Type="http://schemas.openxmlformats.org/officeDocument/2006/relationships/image" Target="../media/image53.png"/><Relationship Id="rId1" Type="http://schemas.openxmlformats.org/officeDocument/2006/relationships/slideLayout" Target="../slideLayouts/slideLayout30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news.nationalgeographic.com/news/2005/05/0510_051005_genographicgenetics.html"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www.telegraph.co.uk/earth/main.jhtml?xml=/earth/2008/08/18/scisexy118.xml" TargetMode="External"/><Relationship Id="rId2" Type="http://schemas.openxmlformats.org/officeDocument/2006/relationships/notesSlide" Target="../notesSlides/notesSlide45.xml"/><Relationship Id="rId1" Type="http://schemas.openxmlformats.org/officeDocument/2006/relationships/slideLayout" Target="../slideLayouts/slideLayout150.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70.xml.rels><?xml version="1.0" encoding="UTF-8" standalone="yes"?>
<Relationships xmlns="http://schemas.openxmlformats.org/package/2006/relationships"><Relationship Id="rId3" Type="http://schemas.openxmlformats.org/officeDocument/2006/relationships/hyperlink" Target="http://www.telegraph.co.uk/earth/main.jhtml?xml=/earth/2008/06/05/scifashion205.xml" TargetMode="External"/><Relationship Id="rId2" Type="http://schemas.openxmlformats.org/officeDocument/2006/relationships/notesSlide" Target="../notesSlides/notesSlide46.xml"/><Relationship Id="rId1" Type="http://schemas.openxmlformats.org/officeDocument/2006/relationships/slideLayout" Target="../slideLayouts/slideLayout161.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news.bbc.co.uk/1/hi/health/2817795.stm"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27.xml"/><Relationship Id="rId4" Type="http://schemas.openxmlformats.org/officeDocument/2006/relationships/image" Target="../media/image6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news.bbc.co.uk/2/hi/middle_east/7711554.stm" TargetMode="External"/><Relationship Id="rId2" Type="http://schemas.openxmlformats.org/officeDocument/2006/relationships/notesSlide" Target="../notesSlides/notesSlide49.xml"/><Relationship Id="rId1" Type="http://schemas.openxmlformats.org/officeDocument/2006/relationships/slideLayout" Target="../slideLayouts/slideLayout315.xml"/><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hyperlink" Target="http://news.bbc.co.uk/2/hi/south_asia/4536579.stm" TargetMode="External"/><Relationship Id="rId2" Type="http://schemas.openxmlformats.org/officeDocument/2006/relationships/notesSlide" Target="../notesSlides/notesSlide50.xml"/><Relationship Id="rId1" Type="http://schemas.openxmlformats.org/officeDocument/2006/relationships/slideLayout" Target="../slideLayouts/slideLayout172.xml"/><Relationship Id="rId5" Type="http://schemas.openxmlformats.org/officeDocument/2006/relationships/image" Target="../media/image63.png"/><Relationship Id="rId4" Type="http://schemas.openxmlformats.org/officeDocument/2006/relationships/image" Target="../media/image62.pn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326.xml"/></Relationships>
</file>

<file path=ppt/slides/_rels/slide7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anthro.palomar.edu/marriage/marriage_4.htm" TargetMode="External"/><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hyperlink" Target="http://anthro.palomar.edu/marriage/marriage_4.htm"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news.bbc.co.uk/2/hi/science/nature/7013136.stm" TargetMode="External"/><Relationship Id="rId1" Type="http://schemas.openxmlformats.org/officeDocument/2006/relationships/slideLayout" Target="../slideLayouts/slideLayout29.xml"/></Relationships>
</file>

<file path=ppt/slides/_rels/slide86.xml.rels><?xml version="1.0" encoding="UTF-8" standalone="yes"?>
<Relationships xmlns="http://schemas.openxmlformats.org/package/2006/relationships"><Relationship Id="rId3" Type="http://schemas.openxmlformats.org/officeDocument/2006/relationships/hyperlink" Target="http://www.telegraph.co.uk/science/science-news/7603548/Men-with-monotonous-voices-are-irresistible-scientists-say.html" TargetMode="External"/><Relationship Id="rId2" Type="http://schemas.openxmlformats.org/officeDocument/2006/relationships/notesSlide" Target="../notesSlides/notesSlide57.xml"/><Relationship Id="rId1" Type="http://schemas.openxmlformats.org/officeDocument/2006/relationships/slideLayout" Target="../slideLayouts/slideLayout95.xml"/><Relationship Id="rId4" Type="http://schemas.openxmlformats.org/officeDocument/2006/relationships/image" Target="../media/image7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clectic.ss.uci.edu/~drwhite/worldcul/atlas.htm" TargetMode="External"/><Relationship Id="rId2" Type="http://schemas.openxmlformats.org/officeDocument/2006/relationships/image" Target="../media/image7.png"/><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3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rtl="0" fontAlgn="base">
              <a:lnSpc>
                <a:spcPct val="140000"/>
              </a:lnSpc>
              <a:spcBef>
                <a:spcPct val="0"/>
              </a:spcBef>
              <a:spcAft>
                <a:spcPct val="0"/>
              </a:spcAft>
            </a:pPr>
            <a:endParaRPr lang="en-US" sz="3200" b="1" kern="1200" dirty="0">
              <a:solidFill>
                <a:srgbClr val="FFFFFF"/>
              </a:solidFill>
              <a:latin typeface="Arial" charset="0"/>
              <a:ea typeface="+mn-ea"/>
              <a:cs typeface="+mn-cs"/>
            </a:endParaRPr>
          </a:p>
          <a:p>
            <a:pPr algn="ctr" rtl="0" fontAlgn="base">
              <a:lnSpc>
                <a:spcPct val="140000"/>
              </a:lnSpc>
              <a:spcBef>
                <a:spcPct val="0"/>
              </a:spcBef>
              <a:spcAft>
                <a:spcPct val="0"/>
              </a:spcAft>
            </a:pPr>
            <a:r>
              <a:rPr lang="en-US" sz="3200" b="1" kern="1200" dirty="0">
                <a:solidFill>
                  <a:srgbClr val="FFFFFF"/>
                </a:solidFill>
                <a:latin typeface="Arial" charset="0"/>
                <a:ea typeface="+mn-ea"/>
                <a:cs typeface="+mn-cs"/>
              </a:rPr>
              <a:t> </a:t>
            </a:r>
          </a:p>
        </p:txBody>
      </p:sp>
      <p:pic>
        <p:nvPicPr>
          <p:cNvPr id="8" name="Picture 7" descr="Lewis10.jpg"/>
          <p:cNvPicPr>
            <a:picLocks noChangeAspect="1"/>
          </p:cNvPicPr>
          <p:nvPr/>
        </p:nvPicPr>
        <p:blipFill>
          <a:blip r:embed="rId2" cstate="print"/>
          <a:stretch>
            <a:fillRect/>
          </a:stretch>
        </p:blipFill>
        <p:spPr>
          <a:xfrm>
            <a:off x="2108200" y="254000"/>
            <a:ext cx="4927600" cy="6350000"/>
          </a:xfrm>
          <a:prstGeom prst="rect">
            <a:avLst/>
          </a:prstGeom>
        </p:spPr>
      </p:pic>
      <p:sp>
        <p:nvSpPr>
          <p:cNvPr id="5" name="Rectangle 3"/>
          <p:cNvSpPr txBox="1">
            <a:spLocks noChangeArrowheads="1"/>
          </p:cNvSpPr>
          <p:nvPr/>
        </p:nvSpPr>
        <p:spPr>
          <a:xfrm>
            <a:off x="914400" y="2057400"/>
            <a:ext cx="7315200" cy="3141663"/>
          </a:xfrm>
          <a:prstGeom prst="rect">
            <a:avLst/>
          </a:prstGeom>
        </p:spPr>
        <p:txBody>
          <a:bodyPr>
            <a:spAutoFit/>
          </a:bodyPr>
          <a:lstStyle/>
          <a:p>
            <a:pPr marL="342900" indent="-342900" algn="ctr" rtl="0" fontAlgn="base">
              <a:lnSpc>
                <a:spcPct val="120000"/>
              </a:lnSpc>
              <a:spcBef>
                <a:spcPct val="20000"/>
              </a:spcBef>
              <a:spcAft>
                <a:spcPct val="0"/>
              </a:spcAft>
              <a:defRPr/>
            </a:pPr>
            <a:r>
              <a:rPr lang="en-US" sz="3600" b="1" dirty="0">
                <a:solidFill>
                  <a:srgbClr val="FFFFFF"/>
                </a:solidFill>
                <a:latin typeface="Arial"/>
                <a:ea typeface="+mn-ea"/>
                <a:cs typeface="+mn-cs"/>
              </a:rPr>
              <a:t> </a:t>
            </a:r>
            <a:r>
              <a:rPr lang="en-US" sz="4000" b="1" dirty="0">
                <a:solidFill>
                  <a:srgbClr val="FFFFFF"/>
                </a:solidFill>
                <a:latin typeface="Verdana" pitchFamily="34" charset="0"/>
                <a:ea typeface="+mn-ea"/>
                <a:cs typeface="+mn-cs"/>
              </a:rPr>
              <a:t>Major Characteristics of Modern Physical Anthropology</a:t>
            </a:r>
          </a:p>
          <a:p>
            <a:pPr marL="342900" indent="-342900" algn="ctr" rtl="0" fontAlgn="base">
              <a:lnSpc>
                <a:spcPct val="120000"/>
              </a:lnSpc>
              <a:spcBef>
                <a:spcPct val="20000"/>
              </a:spcBef>
              <a:spcAft>
                <a:spcPct val="0"/>
              </a:spcAft>
              <a:defRPr/>
            </a:pPr>
            <a:r>
              <a:rPr lang="en-US" sz="4000" b="1" dirty="0" smtClean="0">
                <a:solidFill>
                  <a:srgbClr val="FFFFFF"/>
                </a:solidFill>
                <a:latin typeface="Verdana" pitchFamily="34" charset="0"/>
                <a:ea typeface="+mn-ea"/>
                <a:cs typeface="+mn-cs"/>
              </a:rPr>
              <a:t>#</a:t>
            </a:r>
            <a:r>
              <a:rPr lang="en-US" sz="4000" b="1" dirty="0" smtClean="0">
                <a:solidFill>
                  <a:srgbClr val="FFFFFF"/>
                </a:solidFill>
              </a:rPr>
              <a:t>7</a:t>
            </a:r>
            <a:endParaRPr lang="en-US" sz="4000" b="1"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Text Box 5"/>
          <p:cNvSpPr txBox="1">
            <a:spLocks noChangeArrowheads="1"/>
          </p:cNvSpPr>
          <p:nvPr/>
        </p:nvSpPr>
        <p:spPr bwMode="auto">
          <a:xfrm>
            <a:off x="2779713" y="6416449"/>
            <a:ext cx="3563937" cy="274637"/>
          </a:xfrm>
          <a:prstGeom prst="rect">
            <a:avLst/>
          </a:prstGeom>
          <a:noFill/>
          <a:ln w="9525">
            <a:noFill/>
            <a:miter lim="800000"/>
            <a:headEnd/>
            <a:tailEnd/>
          </a:ln>
        </p:spPr>
        <p:txBody>
          <a:bodyPr wrap="none">
            <a:spAutoFit/>
          </a:bodyPr>
          <a:lstStyle/>
          <a:p>
            <a:pPr algn="ctr" eaLnBrk="0" hangingPunct="0"/>
            <a:r>
              <a:rPr kumimoji="1" lang="en-US" sz="1200" dirty="0">
                <a:solidFill>
                  <a:schemeClr val="bg1"/>
                </a:solidFill>
                <a:latin typeface="Arial" charset="0"/>
                <a:hlinkClick r:id="rId2"/>
              </a:rPr>
              <a:t>lucy.ukc.ac.uk/</a:t>
            </a:r>
            <a:r>
              <a:rPr kumimoji="1" lang="en-US" sz="1200" dirty="0" err="1">
                <a:solidFill>
                  <a:schemeClr val="bg1"/>
                </a:solidFill>
                <a:latin typeface="Arial" charset="0"/>
                <a:hlinkClick r:id="rId2"/>
              </a:rPr>
              <a:t>cgi</a:t>
            </a:r>
            <a:r>
              <a:rPr kumimoji="1" lang="en-US" sz="1200" dirty="0">
                <a:solidFill>
                  <a:schemeClr val="bg1"/>
                </a:solidFill>
                <a:latin typeface="Arial" charset="0"/>
                <a:hlinkClick r:id="rId2"/>
              </a:rPr>
              <a:t>-bin/</a:t>
            </a:r>
            <a:r>
              <a:rPr kumimoji="1" lang="en-US" sz="1200" dirty="0" err="1">
                <a:solidFill>
                  <a:schemeClr val="bg1"/>
                </a:solidFill>
                <a:latin typeface="Arial" charset="0"/>
                <a:hlinkClick r:id="rId2"/>
              </a:rPr>
              <a:t>uncgi</a:t>
            </a:r>
            <a:r>
              <a:rPr kumimoji="1" lang="en-US" sz="1200" dirty="0">
                <a:solidFill>
                  <a:schemeClr val="bg1"/>
                </a:solidFill>
                <a:latin typeface="Arial" charset="0"/>
                <a:hlinkClick r:id="rId2"/>
              </a:rPr>
              <a:t>/</a:t>
            </a:r>
            <a:r>
              <a:rPr kumimoji="1" lang="en-US" sz="1200" dirty="0" err="1">
                <a:solidFill>
                  <a:schemeClr val="bg1"/>
                </a:solidFill>
                <a:latin typeface="Arial" charset="0"/>
                <a:hlinkClick r:id="rId2"/>
              </a:rPr>
              <a:t>Ethnoatlas</a:t>
            </a:r>
            <a:r>
              <a:rPr kumimoji="1" lang="en-US" sz="1200" dirty="0">
                <a:solidFill>
                  <a:schemeClr val="bg1"/>
                </a:solidFill>
                <a:latin typeface="Arial" charset="0"/>
                <a:hlinkClick r:id="rId2"/>
              </a:rPr>
              <a:t>/</a:t>
            </a:r>
            <a:r>
              <a:rPr kumimoji="1" lang="en-US" sz="1200" dirty="0" err="1">
                <a:solidFill>
                  <a:schemeClr val="bg1"/>
                </a:solidFill>
                <a:latin typeface="Arial" charset="0"/>
                <a:hlinkClick r:id="rId2"/>
              </a:rPr>
              <a:t>atlas.vopts</a:t>
            </a:r>
            <a:endParaRPr kumimoji="1" lang="en-US" sz="1200" dirty="0">
              <a:solidFill>
                <a:schemeClr val="bg1"/>
              </a:solidFill>
              <a:latin typeface="Arial" charset="0"/>
            </a:endParaRPr>
          </a:p>
        </p:txBody>
      </p:sp>
      <p:pic>
        <p:nvPicPr>
          <p:cNvPr id="198659" name="Picture 3"/>
          <p:cNvPicPr>
            <a:picLocks noChangeAspect="1" noChangeArrowheads="1"/>
          </p:cNvPicPr>
          <p:nvPr/>
        </p:nvPicPr>
        <p:blipFill>
          <a:blip r:embed="rId3" cstate="print"/>
          <a:srcRect/>
          <a:stretch>
            <a:fillRect/>
          </a:stretch>
        </p:blipFill>
        <p:spPr bwMode="auto">
          <a:xfrm>
            <a:off x="688975" y="522288"/>
            <a:ext cx="7769225" cy="5802312"/>
          </a:xfrm>
          <a:prstGeom prst="rect">
            <a:avLst/>
          </a:prstGeom>
          <a:noFill/>
          <a:ln w="9525">
            <a:noFill/>
            <a:miter lim="800000"/>
            <a:headEnd/>
            <a:tailEnd/>
          </a:ln>
          <a:effectLst/>
        </p:spPr>
      </p:pic>
      <p:sp>
        <p:nvSpPr>
          <p:cNvPr id="361480" name="Oval 8"/>
          <p:cNvSpPr>
            <a:spLocks noChangeArrowheads="1"/>
          </p:cNvSpPr>
          <p:nvPr/>
        </p:nvSpPr>
        <p:spPr bwMode="auto">
          <a:xfrm>
            <a:off x="2757488" y="1262063"/>
            <a:ext cx="5562600" cy="1447800"/>
          </a:xfrm>
          <a:prstGeom prst="ellipse">
            <a:avLst/>
          </a:prstGeom>
          <a:noFill/>
          <a:ln w="76200">
            <a:solidFill>
              <a:srgbClr val="FF9900"/>
            </a:solidFill>
            <a:round/>
            <a:headEnd/>
            <a:tailEnd/>
          </a:ln>
        </p:spPr>
        <p:txBody>
          <a:bodyPr wrap="none" anchor="ctr"/>
          <a:lstStyle/>
          <a:p>
            <a:pPr algn="ctr">
              <a:spcBef>
                <a:spcPct val="20000"/>
              </a:spcBef>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0"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63" name="Rectangle 3"/>
          <p:cNvSpPr>
            <a:spLocks noGrp="1" noChangeArrowheads="1"/>
          </p:cNvSpPr>
          <p:nvPr>
            <p:ph type="body" idx="1"/>
          </p:nvPr>
        </p:nvSpPr>
        <p:spPr>
          <a:xfrm>
            <a:off x="3124200" y="2362200"/>
            <a:ext cx="4648200" cy="1747837"/>
          </a:xfrm>
        </p:spPr>
        <p:txBody>
          <a:bodyPr>
            <a:spAutoFit/>
          </a:bodyPr>
          <a:lstStyle/>
          <a:p>
            <a:pPr marL="609600" indent="-609600" algn="ctr">
              <a:buFontTx/>
              <a:buNone/>
            </a:pPr>
            <a:r>
              <a:rPr lang="en-US" b="1" dirty="0">
                <a:latin typeface="Verdana" pitchFamily="34" charset="0"/>
              </a:rPr>
              <a:t>“Spanish Flu”</a:t>
            </a:r>
          </a:p>
          <a:p>
            <a:pPr marL="609600" indent="-609600" algn="ctr">
              <a:buFontTx/>
              <a:buNone/>
            </a:pPr>
            <a:r>
              <a:rPr lang="en-US" b="1" dirty="0">
                <a:latin typeface="Verdana" pitchFamily="34" charset="0"/>
              </a:rPr>
              <a:t>epidemic of</a:t>
            </a:r>
          </a:p>
          <a:p>
            <a:pPr marL="609600" indent="-609600" algn="ctr">
              <a:buFontTx/>
              <a:buNone/>
            </a:pPr>
            <a:r>
              <a:rPr lang="en-US" b="1" dirty="0">
                <a:latin typeface="Verdana" pitchFamily="34" charset="0"/>
              </a:rPr>
              <a:t>1918 - 1919</a:t>
            </a:r>
            <a:endParaRPr lang="en-US" b="1" i="1" dirty="0">
              <a:latin typeface="Verdana" pitchFamily="34" charset="0"/>
            </a:endParaRPr>
          </a:p>
        </p:txBody>
      </p:sp>
      <p:sp>
        <p:nvSpPr>
          <p:cNvPr id="66564" name="Text Box 4"/>
          <p:cNvSpPr txBox="1">
            <a:spLocks noChangeArrowheads="1"/>
          </p:cNvSpPr>
          <p:nvPr/>
        </p:nvSpPr>
        <p:spPr bwMode="auto">
          <a:xfrm>
            <a:off x="885372" y="4356580"/>
            <a:ext cx="7391400" cy="1938992"/>
          </a:xfrm>
          <a:prstGeom prst="rect">
            <a:avLst/>
          </a:prstGeom>
          <a:noFill/>
          <a:ln w="9525">
            <a:noFill/>
            <a:miter lim="800000"/>
            <a:headEnd/>
            <a:tailEnd/>
          </a:ln>
          <a:effectLst/>
        </p:spPr>
        <p:txBody>
          <a:bodyPr wrap="square">
            <a:spAutoFit/>
          </a:bodyPr>
          <a:lstStyle/>
          <a:p>
            <a:pPr algn="ctr"/>
            <a:r>
              <a:rPr lang="en-US" sz="2400" b="1" dirty="0"/>
              <a:t>In 1918 and 1919, the worldwide Spanish Influenza pandemic ("The Spanish Lady") killed at least 21 million humans -- well over twice the number of combat deaths in the whole of World War I</a:t>
            </a:r>
          </a:p>
        </p:txBody>
      </p:sp>
      <p:pic>
        <p:nvPicPr>
          <p:cNvPr id="66565" name="Picture 5" descr="1918-flu1"/>
          <p:cNvPicPr>
            <a:picLocks noChangeAspect="1" noChangeArrowheads="1"/>
          </p:cNvPicPr>
          <p:nvPr/>
        </p:nvPicPr>
        <p:blipFill>
          <a:blip r:embed="rId2" cstate="print"/>
          <a:srcRect/>
          <a:stretch>
            <a:fillRect/>
          </a:stretch>
        </p:blipFill>
        <p:spPr bwMode="auto">
          <a:xfrm>
            <a:off x="1503363" y="1362075"/>
            <a:ext cx="1925637" cy="2828925"/>
          </a:xfrm>
          <a:prstGeom prst="rect">
            <a:avLst/>
          </a:prstGeom>
          <a:noFill/>
        </p:spPr>
      </p:pic>
      <p:sp>
        <p:nvSpPr>
          <p:cNvPr id="66567"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4690" name="Text Box 2"/>
          <p:cNvSpPr txBox="1">
            <a:spLocks noChangeArrowheads="1"/>
          </p:cNvSpPr>
          <p:nvPr/>
        </p:nvSpPr>
        <p:spPr bwMode="auto">
          <a:xfrm>
            <a:off x="2596453" y="6339114"/>
            <a:ext cx="3942233" cy="276999"/>
          </a:xfrm>
          <a:prstGeom prst="rect">
            <a:avLst/>
          </a:prstGeom>
          <a:noFill/>
          <a:ln w="9525">
            <a:noFill/>
            <a:miter lim="800000"/>
            <a:headEnd/>
            <a:tailEnd/>
          </a:ln>
          <a:effectLst/>
        </p:spPr>
        <p:txBody>
          <a:bodyPr wrap="none">
            <a:spAutoFit/>
          </a:bodyPr>
          <a:lstStyle/>
          <a:p>
            <a:pPr algn="ctr"/>
            <a:r>
              <a:rPr lang="en-US" sz="1200" dirty="0">
                <a:solidFill>
                  <a:schemeClr val="tx2"/>
                </a:solidFill>
                <a:hlinkClick r:id="rId3"/>
              </a:rPr>
              <a:t>http://news.bbc.co.uk/1/hi/health/4308872.stm</a:t>
            </a:r>
            <a:endParaRPr lang="en-US" sz="1200" dirty="0">
              <a:solidFill>
                <a:schemeClr val="tx2"/>
              </a:solidFill>
            </a:endParaRPr>
          </a:p>
        </p:txBody>
      </p:sp>
      <p:pic>
        <p:nvPicPr>
          <p:cNvPr id="114691" name="Picture 3"/>
          <p:cNvPicPr>
            <a:picLocks noChangeAspect="1" noChangeArrowheads="1"/>
          </p:cNvPicPr>
          <p:nvPr/>
        </p:nvPicPr>
        <p:blipFill>
          <a:blip r:embed="rId4" cstate="print"/>
          <a:srcRect/>
          <a:stretch>
            <a:fillRect/>
          </a:stretch>
        </p:blipFill>
        <p:spPr bwMode="auto">
          <a:xfrm>
            <a:off x="685800" y="322944"/>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2147783" y="6339114"/>
            <a:ext cx="4819075" cy="276999"/>
          </a:xfrm>
          <a:prstGeom prst="rect">
            <a:avLst/>
          </a:prstGeom>
          <a:noFill/>
          <a:ln w="9525">
            <a:noFill/>
            <a:miter lim="800000"/>
            <a:headEnd/>
            <a:tailEnd/>
          </a:ln>
          <a:effectLst/>
        </p:spPr>
        <p:txBody>
          <a:bodyPr wrap="none">
            <a:spAutoFit/>
          </a:bodyPr>
          <a:lstStyle/>
          <a:p>
            <a:pPr algn="ctr"/>
            <a:r>
              <a:rPr lang="en-US" sz="1200" dirty="0">
                <a:solidFill>
                  <a:schemeClr val="tx2"/>
                </a:solidFill>
                <a:hlinkClick r:id="rId3"/>
              </a:rPr>
              <a:t>http://news.bbc.co.uk/1/hi/world/asia-pacific/4292426.stm</a:t>
            </a:r>
            <a:endParaRPr lang="en-US" sz="1200" dirty="0">
              <a:solidFill>
                <a:schemeClr val="tx2"/>
              </a:solidFill>
            </a:endParaRPr>
          </a:p>
        </p:txBody>
      </p:sp>
      <p:pic>
        <p:nvPicPr>
          <p:cNvPr id="116739" name="Picture 3"/>
          <p:cNvPicPr>
            <a:picLocks noChangeAspect="1" noChangeArrowheads="1"/>
          </p:cNvPicPr>
          <p:nvPr/>
        </p:nvPicPr>
        <p:blipFill>
          <a:blip r:embed="rId4" cstate="print"/>
          <a:srcRect/>
          <a:stretch>
            <a:fillRect/>
          </a:stretch>
        </p:blipFill>
        <p:spPr bwMode="auto">
          <a:xfrm>
            <a:off x="682170" y="515256"/>
            <a:ext cx="7772400" cy="565341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524000" y="6331862"/>
            <a:ext cx="6106223" cy="276999"/>
          </a:xfrm>
          <a:prstGeom prst="rect">
            <a:avLst/>
          </a:prstGeom>
          <a:noFill/>
          <a:ln w="9525">
            <a:noFill/>
            <a:miter lim="800000"/>
            <a:headEnd/>
            <a:tailEnd/>
          </a:ln>
        </p:spPr>
        <p:txBody>
          <a:bodyPr wrap="none">
            <a:spAutoFit/>
          </a:bodyPr>
          <a:lstStyle/>
          <a:p>
            <a:r>
              <a:rPr lang="en-US" sz="1200" dirty="0" smtClean="0">
                <a:solidFill>
                  <a:schemeClr val="bg1"/>
                </a:solidFill>
                <a:hlinkClick r:id="rId3"/>
              </a:rPr>
              <a:t>http://www.usatoday.com/news/topstories/2008-08-18-2869138399_x.htm</a:t>
            </a:r>
            <a:endParaRPr lang="en-US" sz="1200" kern="1200" dirty="0">
              <a:solidFill>
                <a:schemeClr val="bg1"/>
              </a:solidFill>
              <a:latin typeface="Verdana" pitchFamily="34" charset="0"/>
              <a:ea typeface="+mn-ea"/>
              <a:cs typeface="+mn-cs"/>
            </a:endParaRPr>
          </a:p>
        </p:txBody>
      </p:sp>
      <p:pic>
        <p:nvPicPr>
          <p:cNvPr id="3074" name="Picture 2"/>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9634" name="Picture 2" descr="07-63"/>
          <p:cNvPicPr>
            <a:picLocks noChangeAspect="1" noChangeArrowheads="1"/>
          </p:cNvPicPr>
          <p:nvPr/>
        </p:nvPicPr>
        <p:blipFill>
          <a:blip r:embed="rId3" cstate="print"/>
          <a:srcRect/>
          <a:stretch>
            <a:fillRect/>
          </a:stretch>
        </p:blipFill>
        <p:spPr bwMode="auto">
          <a:xfrm>
            <a:off x="1743075" y="228600"/>
            <a:ext cx="5648325" cy="6400800"/>
          </a:xfrm>
          <a:prstGeom prst="rect">
            <a:avLst/>
          </a:prstGeom>
          <a:noFill/>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86018" name="Text Box 2"/>
          <p:cNvSpPr txBox="1">
            <a:spLocks noChangeArrowheads="1"/>
          </p:cNvSpPr>
          <p:nvPr/>
        </p:nvSpPr>
        <p:spPr bwMode="auto">
          <a:xfrm>
            <a:off x="2222727" y="6342744"/>
            <a:ext cx="4686300" cy="274638"/>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dirty="0">
                <a:solidFill>
                  <a:srgbClr val="000000"/>
                </a:solidFill>
                <a:latin typeface="Verdana" pitchFamily="34" charset="0"/>
                <a:ea typeface="+mn-ea"/>
                <a:cs typeface="+mn-cs"/>
                <a:hlinkClick r:id="rId3"/>
              </a:rPr>
              <a:t>www.med.umich.edu/medschool/chm/influenza/index.htm</a:t>
            </a:r>
            <a:endParaRPr lang="en-US" sz="1200" kern="1200" dirty="0">
              <a:solidFill>
                <a:srgbClr val="000000"/>
              </a:solidFill>
              <a:latin typeface="Verdana" pitchFamily="34" charset="0"/>
              <a:ea typeface="+mn-ea"/>
              <a:cs typeface="+mn-cs"/>
            </a:endParaRPr>
          </a:p>
        </p:txBody>
      </p:sp>
      <p:pic>
        <p:nvPicPr>
          <p:cNvPr id="86019" name="Picture 5"/>
          <p:cNvPicPr>
            <a:picLocks noChangeAspect="1" noChangeArrowheads="1"/>
          </p:cNvPicPr>
          <p:nvPr/>
        </p:nvPicPr>
        <p:blipFill>
          <a:blip r:embed="rId4" cstate="print"/>
          <a:srcRect/>
          <a:stretch>
            <a:fillRect/>
          </a:stretch>
        </p:blipFill>
        <p:spPr bwMode="auto">
          <a:xfrm>
            <a:off x="685800" y="381000"/>
            <a:ext cx="7772400" cy="5828877"/>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3730" name="Picture 2">
            <a:hlinkClick r:id="rId3"/>
          </p:cNvPr>
          <p:cNvPicPr>
            <a:picLocks noChangeAspect="1" noChangeArrowheads="1"/>
          </p:cNvPicPr>
          <p:nvPr/>
        </p:nvPicPr>
        <p:blipFill>
          <a:blip r:embed="rId4" cstate="print"/>
          <a:srcRect/>
          <a:stretch>
            <a:fillRect/>
          </a:stretch>
        </p:blipFill>
        <p:spPr bwMode="auto">
          <a:xfrm>
            <a:off x="671286" y="562428"/>
            <a:ext cx="7772400" cy="559618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914400" y="689312"/>
            <a:ext cx="7315200" cy="5940088"/>
          </a:xfrm>
          <a:prstGeom prst="rect">
            <a:avLst/>
          </a:prstGeom>
          <a:solidFill>
            <a:schemeClr val="bg1"/>
          </a:solidFill>
          <a:ln w="9525">
            <a:noFill/>
            <a:miter lim="800000"/>
            <a:headEnd/>
            <a:tailEnd/>
          </a:ln>
          <a:effectLst/>
        </p:spPr>
        <p:txBody>
          <a:bodyPr wrap="square">
            <a:spAutoFit/>
          </a:bodyPr>
          <a:lstStyle/>
          <a:p>
            <a:pPr algn="ctr"/>
            <a:r>
              <a:rPr lang="en-US" sz="2000" b="1" i="1" dirty="0"/>
              <a:t>The Backbone of History: Health and Nutrition in the Western Hemisphere</a:t>
            </a:r>
            <a:r>
              <a:rPr lang="en-US" sz="2000" b="1" dirty="0"/>
              <a:t>, Richard H. </a:t>
            </a:r>
            <a:r>
              <a:rPr lang="en-US" sz="2000" b="1" dirty="0" err="1"/>
              <a:t>Steckel</a:t>
            </a:r>
            <a:r>
              <a:rPr lang="en-US" sz="2000" b="1" dirty="0"/>
              <a:t> and Dr. Jerome C. Rose (Cambridge University Press, 2002).</a:t>
            </a:r>
          </a:p>
          <a:p>
            <a:pPr algn="ctr"/>
            <a:endParaRPr lang="en-US" sz="2000" b="1" dirty="0"/>
          </a:p>
          <a:p>
            <a:pPr algn="ctr"/>
            <a:r>
              <a:rPr lang="en-US" sz="2000" b="1" dirty="0"/>
              <a:t>“The researchers attributed the widespread decline in health in large part to the rise of agriculture and urban living.”</a:t>
            </a:r>
          </a:p>
          <a:p>
            <a:pPr algn="ctr"/>
            <a:endParaRPr lang="en-US" sz="2000" b="1" dirty="0"/>
          </a:p>
          <a:p>
            <a:pPr algn="ctr"/>
            <a:r>
              <a:rPr lang="en-US" sz="2000" b="1" dirty="0"/>
              <a:t>“The more mobile, less densely settled populations were usually the healthiest pre-Columbians.”</a:t>
            </a:r>
          </a:p>
          <a:p>
            <a:pPr algn="ctr"/>
            <a:endParaRPr lang="en-US" sz="2000" b="1" dirty="0"/>
          </a:p>
          <a:p>
            <a:pPr algn="ctr"/>
            <a:r>
              <a:rPr lang="en-US" sz="2000" b="1" dirty="0"/>
              <a:t>“Even so, in the simplest hunter-gatherer societies, few people survived past age 50. </a:t>
            </a:r>
            <a:r>
              <a:rPr lang="en-US" sz="2000" b="1" dirty="0" smtClean="0"/>
              <a:t> In </a:t>
            </a:r>
            <a:r>
              <a:rPr lang="en-US" sz="2000" b="1" dirty="0"/>
              <a:t>the healthiest cultures in the 1,000 years before Columbus, a life span of no more than 35 years might be usual.”</a:t>
            </a:r>
          </a:p>
          <a:p>
            <a:pPr algn="ctr"/>
            <a:endParaRPr lang="en-US" sz="2000" b="1" dirty="0"/>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body" idx="1"/>
          </p:nvPr>
        </p:nvSpPr>
        <p:spPr>
          <a:xfrm>
            <a:off x="685800" y="2154238"/>
            <a:ext cx="7772400" cy="1408112"/>
          </a:xfrm>
        </p:spPr>
        <p:txBody>
          <a:bodyPr>
            <a:spAutoFit/>
          </a:bodyPr>
          <a:lstStyle/>
          <a:p>
            <a:pPr algn="ctr">
              <a:buFontTx/>
              <a:buNone/>
            </a:pPr>
            <a:r>
              <a:rPr lang="en-US" sz="4800" b="1">
                <a:latin typeface="Verdana" pitchFamily="34" charset="0"/>
              </a:rPr>
              <a:t>“nature” – biology</a:t>
            </a:r>
          </a:p>
          <a:p>
            <a:pPr algn="ctr">
              <a:buFontTx/>
              <a:buNone/>
            </a:pPr>
            <a:r>
              <a:rPr lang="en-US" b="1">
                <a:latin typeface="Verdana" pitchFamily="34" charset="0"/>
              </a:rPr>
              <a:t>(inherited)</a:t>
            </a:r>
          </a:p>
        </p:txBody>
      </p:sp>
      <p:sp>
        <p:nvSpPr>
          <p:cNvPr id="82947" name="Text Box 3"/>
          <p:cNvSpPr txBox="1">
            <a:spLocks noChangeArrowheads="1"/>
          </p:cNvSpPr>
          <p:nvPr/>
        </p:nvSpPr>
        <p:spPr bwMode="auto">
          <a:xfrm>
            <a:off x="457200" y="4352925"/>
            <a:ext cx="8229600" cy="1285875"/>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kumimoji="1" lang="en-US" sz="4800" b="1" dirty="0"/>
              <a:t>“nurture” – culture</a:t>
            </a:r>
          </a:p>
          <a:p>
            <a:pPr algn="ctr" eaLnBrk="0" hangingPunct="0">
              <a:lnSpc>
                <a:spcPct val="90000"/>
              </a:lnSpc>
              <a:spcBef>
                <a:spcPct val="20000"/>
              </a:spcBef>
              <a:buClr>
                <a:schemeClr val="hlink"/>
              </a:buClr>
            </a:pPr>
            <a:r>
              <a:rPr lang="en-US" sz="3200" b="1" dirty="0"/>
              <a:t>(learned)</a:t>
            </a:r>
          </a:p>
        </p:txBody>
      </p:sp>
      <p:sp>
        <p:nvSpPr>
          <p:cNvPr id="82948" name="Rectangle 4"/>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type="body" idx="1"/>
          </p:nvPr>
        </p:nvSpPr>
        <p:spPr>
          <a:xfrm>
            <a:off x="914400" y="3011488"/>
            <a:ext cx="7315200" cy="2062103"/>
          </a:xfrm>
        </p:spPr>
        <p:txBody>
          <a:bodyPr wrap="square">
            <a:spAutoFit/>
          </a:bodyPr>
          <a:lstStyle/>
          <a:p>
            <a:pPr marL="685800" indent="-685800">
              <a:buFontTx/>
              <a:buAutoNum type="arabicPeriod" startAt="8"/>
            </a:pPr>
            <a:r>
              <a:rPr lang="en-US" b="1" dirty="0">
                <a:latin typeface="Verdana" pitchFamily="34" charset="0"/>
              </a:rPr>
              <a:t>Work on</a:t>
            </a:r>
            <a:r>
              <a:rPr lang="en-US" b="1" i="1" dirty="0">
                <a:latin typeface="Verdana" pitchFamily="34" charset="0"/>
              </a:rPr>
              <a:t> </a:t>
            </a:r>
            <a:r>
              <a:rPr lang="en-US" b="1" dirty="0">
                <a:latin typeface="Verdana" pitchFamily="34" charset="0"/>
              </a:rPr>
              <a:t>population studies, including effect of population density on behavior</a:t>
            </a:r>
            <a:endParaRPr lang="en-US" b="1" i="1" dirty="0">
              <a:latin typeface="Verdana" pitchFamily="34" charset="0"/>
            </a:endParaRPr>
          </a:p>
        </p:txBody>
      </p:sp>
      <p:sp>
        <p:nvSpPr>
          <p:cNvPr id="76804" name="Text Box 4"/>
          <p:cNvSpPr txBox="1">
            <a:spLocks noChangeArrowheads="1"/>
          </p:cNvSpPr>
          <p:nvPr/>
        </p:nvSpPr>
        <p:spPr bwMode="auto">
          <a:xfrm>
            <a:off x="3605213" y="1524000"/>
            <a:ext cx="1881187" cy="762000"/>
          </a:xfrm>
          <a:prstGeom prst="rect">
            <a:avLst/>
          </a:prstGeom>
          <a:noFill/>
          <a:ln w="9525">
            <a:noFill/>
            <a:miter lim="800000"/>
            <a:headEnd/>
            <a:tailEnd/>
          </a:ln>
          <a:effectLst/>
        </p:spPr>
        <p:txBody>
          <a:bodyPr wrap="none">
            <a:spAutoFit/>
          </a:bodyPr>
          <a:lstStyle/>
          <a:p>
            <a:pPr algn="ctr"/>
            <a:r>
              <a:rPr lang="en-US" sz="4400" b="1">
                <a:hlinkClick r:id="rId2"/>
              </a:rPr>
              <a:t>Next</a:t>
            </a:r>
            <a:r>
              <a:rPr lang="en-US" sz="4400" b="1"/>
              <a:t>:</a:t>
            </a:r>
          </a:p>
        </p:txBody>
      </p:sp>
      <p:sp>
        <p:nvSpPr>
          <p:cNvPr id="76806" name="Rectangle 6"/>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9682" name="Text Box 5"/>
          <p:cNvSpPr txBox="1">
            <a:spLocks noChangeArrowheads="1"/>
          </p:cNvSpPr>
          <p:nvPr/>
        </p:nvSpPr>
        <p:spPr bwMode="auto">
          <a:xfrm>
            <a:off x="2779713" y="6526213"/>
            <a:ext cx="3563937" cy="274637"/>
          </a:xfrm>
          <a:prstGeom prst="rect">
            <a:avLst/>
          </a:prstGeom>
          <a:noFill/>
          <a:ln w="9525">
            <a:noFill/>
            <a:miter lim="800000"/>
            <a:headEnd/>
            <a:tailEnd/>
          </a:ln>
        </p:spPr>
        <p:txBody>
          <a:bodyPr wrap="none">
            <a:spAutoFit/>
          </a:bodyPr>
          <a:lstStyle/>
          <a:p>
            <a:pPr algn="ctr" eaLnBrk="0" hangingPunct="0"/>
            <a:r>
              <a:rPr kumimoji="1" lang="en-US" sz="1200">
                <a:solidFill>
                  <a:schemeClr val="bg1"/>
                </a:solidFill>
                <a:latin typeface="Arial" charset="0"/>
                <a:hlinkClick r:id="rId2"/>
              </a:rPr>
              <a:t>lucy.ukc.ac.uk/cgi-bin/uncgi/Ethnoatlas/atlas.vopts</a:t>
            </a:r>
            <a:endParaRPr kumimoji="1" lang="en-US" sz="1200">
              <a:solidFill>
                <a:schemeClr val="bg1"/>
              </a:solidFill>
              <a:latin typeface="Arial" charset="0"/>
            </a:endParaRPr>
          </a:p>
        </p:txBody>
      </p:sp>
      <p:pic>
        <p:nvPicPr>
          <p:cNvPr id="199683" name="Picture 3"/>
          <p:cNvPicPr>
            <a:picLocks noChangeAspect="1" noChangeArrowheads="1"/>
          </p:cNvPicPr>
          <p:nvPr/>
        </p:nvPicPr>
        <p:blipFill>
          <a:blip r:embed="rId3" cstate="print"/>
          <a:srcRect/>
          <a:stretch>
            <a:fillRect/>
          </a:stretch>
        </p:blipFill>
        <p:spPr bwMode="auto">
          <a:xfrm>
            <a:off x="688975" y="522288"/>
            <a:ext cx="7769225" cy="5802312"/>
          </a:xfrm>
          <a:prstGeom prst="rect">
            <a:avLst/>
          </a:prstGeom>
          <a:noFill/>
          <a:ln w="9525">
            <a:noFill/>
            <a:miter lim="800000"/>
            <a:headEnd/>
            <a:tailEnd/>
          </a:ln>
          <a:effectLst/>
        </p:spPr>
      </p:pic>
      <p:sp>
        <p:nvSpPr>
          <p:cNvPr id="361479" name="Oval 7"/>
          <p:cNvSpPr>
            <a:spLocks noChangeArrowheads="1"/>
          </p:cNvSpPr>
          <p:nvPr/>
        </p:nvSpPr>
        <p:spPr bwMode="auto">
          <a:xfrm>
            <a:off x="576263" y="3614738"/>
            <a:ext cx="838200" cy="457200"/>
          </a:xfrm>
          <a:prstGeom prst="ellipse">
            <a:avLst/>
          </a:prstGeom>
          <a:noFill/>
          <a:ln w="76200">
            <a:solidFill>
              <a:srgbClr val="FF9900"/>
            </a:solidFill>
            <a:round/>
            <a:headEnd/>
            <a:tailEnd/>
          </a:ln>
        </p:spPr>
        <p:txBody>
          <a:bodyPr wrap="none" anchor="ctr"/>
          <a:lstStyle/>
          <a:p>
            <a:pPr algn="ctr">
              <a:spcBef>
                <a:spcPct val="20000"/>
              </a:spcBef>
            </a:pPr>
            <a:endParaRPr lang="en-US" sz="3200"/>
          </a:p>
        </p:txBody>
      </p:sp>
      <p:sp>
        <p:nvSpPr>
          <p:cNvPr id="361480" name="Oval 8"/>
          <p:cNvSpPr>
            <a:spLocks noChangeArrowheads="1"/>
          </p:cNvSpPr>
          <p:nvPr/>
        </p:nvSpPr>
        <p:spPr bwMode="auto">
          <a:xfrm>
            <a:off x="561975" y="4724400"/>
            <a:ext cx="3857625" cy="609600"/>
          </a:xfrm>
          <a:prstGeom prst="ellipse">
            <a:avLst/>
          </a:prstGeom>
          <a:noFill/>
          <a:ln w="76200">
            <a:solidFill>
              <a:srgbClr val="FF9900"/>
            </a:solidFill>
            <a:round/>
            <a:headEnd/>
            <a:tailEnd/>
          </a:ln>
        </p:spPr>
        <p:txBody>
          <a:bodyPr wrap="none" anchor="ctr"/>
          <a:lstStyle/>
          <a:p>
            <a:pPr algn="ctr">
              <a:spcBef>
                <a:spcPct val="20000"/>
              </a:spcBef>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14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1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9" grpId="0" animBg="1"/>
      <p:bldP spid="3614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Text Box 3"/>
          <p:cNvSpPr txBox="1">
            <a:spLocks noChangeArrowheads="1"/>
          </p:cNvSpPr>
          <p:nvPr/>
        </p:nvSpPr>
        <p:spPr bwMode="auto">
          <a:xfrm>
            <a:off x="2774950" y="6526213"/>
            <a:ext cx="3563938" cy="274637"/>
          </a:xfrm>
          <a:prstGeom prst="rect">
            <a:avLst/>
          </a:prstGeom>
          <a:noFill/>
          <a:ln w="9525">
            <a:noFill/>
            <a:miter lim="800000"/>
            <a:headEnd/>
            <a:tailEnd/>
          </a:ln>
        </p:spPr>
        <p:txBody>
          <a:bodyPr wrap="none">
            <a:spAutoFit/>
          </a:bodyPr>
          <a:lstStyle/>
          <a:p>
            <a:pPr algn="ctr" eaLnBrk="0" hangingPunct="0"/>
            <a:r>
              <a:rPr kumimoji="1" lang="en-US" sz="1200">
                <a:solidFill>
                  <a:schemeClr val="bg1"/>
                </a:solidFill>
                <a:latin typeface="Arial" charset="0"/>
                <a:hlinkClick r:id="rId2"/>
              </a:rPr>
              <a:t>lucy.ukc.ac.uk/cgi-bin/uncgi/Ethnoatlas/atlas.vopts</a:t>
            </a:r>
            <a:endParaRPr kumimoji="1" lang="en-US" sz="1200">
              <a:solidFill>
                <a:schemeClr val="bg1"/>
              </a:solidFill>
              <a:latin typeface="Arial" charset="0"/>
            </a:endParaRPr>
          </a:p>
        </p:txBody>
      </p:sp>
      <p:pic>
        <p:nvPicPr>
          <p:cNvPr id="200707" name="Picture 3"/>
          <p:cNvPicPr>
            <a:picLocks noChangeAspect="1" noChangeArrowheads="1"/>
          </p:cNvPicPr>
          <p:nvPr/>
        </p:nvPicPr>
        <p:blipFill>
          <a:blip r:embed="rId3" cstate="print"/>
          <a:srcRect/>
          <a:stretch>
            <a:fillRect/>
          </a:stretch>
        </p:blipFill>
        <p:spPr bwMode="auto">
          <a:xfrm>
            <a:off x="688975" y="561975"/>
            <a:ext cx="7769225" cy="5686425"/>
          </a:xfrm>
          <a:prstGeom prst="rect">
            <a:avLst/>
          </a:prstGeom>
          <a:noFill/>
          <a:ln w="9525">
            <a:noFill/>
            <a:miter lim="800000"/>
            <a:headEnd/>
            <a:tailEnd/>
          </a:ln>
          <a:effectLst/>
        </p:spPr>
      </p:pic>
      <p:sp>
        <p:nvSpPr>
          <p:cNvPr id="363530" name="Oval 10"/>
          <p:cNvSpPr>
            <a:spLocks noChangeArrowheads="1"/>
          </p:cNvSpPr>
          <p:nvPr/>
        </p:nvSpPr>
        <p:spPr bwMode="auto">
          <a:xfrm>
            <a:off x="762000" y="3657600"/>
            <a:ext cx="1143000" cy="485775"/>
          </a:xfrm>
          <a:prstGeom prst="ellipse">
            <a:avLst/>
          </a:prstGeom>
          <a:noFill/>
          <a:ln w="76200">
            <a:solidFill>
              <a:srgbClr val="FF9900"/>
            </a:solidFill>
            <a:round/>
            <a:headEnd/>
            <a:tailEnd/>
          </a:ln>
        </p:spPr>
        <p:txBody>
          <a:bodyPr wrap="none" anchor="ctr"/>
          <a:lstStyle/>
          <a:p>
            <a:pPr algn="ctr">
              <a:spcBef>
                <a:spcPct val="20000"/>
              </a:spcBef>
            </a:pPr>
            <a:endParaRPr lang="en-US" sz="3200"/>
          </a:p>
        </p:txBody>
      </p:sp>
      <p:sp>
        <p:nvSpPr>
          <p:cNvPr id="363528" name="AutoShape 8"/>
          <p:cNvSpPr>
            <a:spLocks noChangeArrowheads="1"/>
          </p:cNvSpPr>
          <p:nvPr/>
        </p:nvSpPr>
        <p:spPr bwMode="auto">
          <a:xfrm rot="5400000">
            <a:off x="7236619" y="2788444"/>
            <a:ext cx="900112" cy="381000"/>
          </a:xfrm>
          <a:prstGeom prst="rightArrow">
            <a:avLst>
              <a:gd name="adj1" fmla="val 50000"/>
              <a:gd name="adj2" fmla="val 59062"/>
            </a:avLst>
          </a:prstGeom>
          <a:solidFill>
            <a:srgbClr val="FF9900"/>
          </a:solidFill>
          <a:ln w="38100">
            <a:solidFill>
              <a:schemeClr val="tx1"/>
            </a:solidFill>
            <a:miter lim="800000"/>
            <a:headEnd/>
            <a:tailEnd/>
          </a:ln>
        </p:spPr>
        <p:txBody>
          <a:bodyPr rot="10800000" vert="eaVert" wrap="none" anchor="ctr"/>
          <a:lstStyle/>
          <a:p>
            <a:pPr algn="ctr">
              <a:spcBef>
                <a:spcPct val="20000"/>
              </a:spcBef>
            </a:pPr>
            <a:endParaRPr lang="en-US" sz="3200"/>
          </a:p>
        </p:txBody>
      </p:sp>
      <p:sp>
        <p:nvSpPr>
          <p:cNvPr id="363525" name="Oval 5"/>
          <p:cNvSpPr>
            <a:spLocks noChangeArrowheads="1"/>
          </p:cNvSpPr>
          <p:nvPr/>
        </p:nvSpPr>
        <p:spPr bwMode="auto">
          <a:xfrm>
            <a:off x="7677150" y="5762625"/>
            <a:ext cx="519113" cy="485775"/>
          </a:xfrm>
          <a:prstGeom prst="ellipse">
            <a:avLst/>
          </a:prstGeom>
          <a:noFill/>
          <a:ln w="76200">
            <a:solidFill>
              <a:schemeClr val="folHlink"/>
            </a:solidFill>
            <a:round/>
            <a:headEnd/>
            <a:tailEnd/>
          </a:ln>
        </p:spPr>
        <p:txBody>
          <a:bodyPr wrap="none" anchor="ctr"/>
          <a:lstStyle/>
          <a:p>
            <a:pPr algn="ctr">
              <a:spcBef>
                <a:spcPct val="20000"/>
              </a:spcBef>
            </a:pPr>
            <a:endParaRPr lang="en-US" sz="3200"/>
          </a:p>
        </p:txBody>
      </p:sp>
      <p:sp>
        <p:nvSpPr>
          <p:cNvPr id="363529" name="AutoShape 9"/>
          <p:cNvSpPr>
            <a:spLocks noChangeArrowheads="1"/>
          </p:cNvSpPr>
          <p:nvPr/>
        </p:nvSpPr>
        <p:spPr bwMode="auto">
          <a:xfrm>
            <a:off x="242888" y="5867400"/>
            <a:ext cx="900112" cy="381000"/>
          </a:xfrm>
          <a:prstGeom prst="rightArrow">
            <a:avLst>
              <a:gd name="adj1" fmla="val 50000"/>
              <a:gd name="adj2" fmla="val 59062"/>
            </a:avLst>
          </a:prstGeom>
          <a:solidFill>
            <a:srgbClr val="FF9900"/>
          </a:solidFill>
          <a:ln w="38100">
            <a:solidFill>
              <a:schemeClr val="tx1"/>
            </a:solidFill>
            <a:miter lim="800000"/>
            <a:headEnd/>
            <a:tailEnd/>
          </a:ln>
        </p:spPr>
        <p:txBody>
          <a:bodyPr wrap="none" anchor="ctr"/>
          <a:lstStyle/>
          <a:p>
            <a:pPr algn="ctr">
              <a:spcBef>
                <a:spcPct val="20000"/>
              </a:spcBef>
            </a:pPr>
            <a:endParaRPr lang="en-US" sz="3200"/>
          </a:p>
        </p:txBody>
      </p:sp>
      <p:sp>
        <p:nvSpPr>
          <p:cNvPr id="200712" name="Text Box 8"/>
          <p:cNvSpPr txBox="1">
            <a:spLocks noChangeArrowheads="1"/>
          </p:cNvSpPr>
          <p:nvPr/>
        </p:nvSpPr>
        <p:spPr bwMode="auto">
          <a:xfrm>
            <a:off x="2362200" y="3902075"/>
            <a:ext cx="4495800" cy="1857375"/>
          </a:xfrm>
          <a:prstGeom prst="rect">
            <a:avLst/>
          </a:prstGeom>
          <a:solidFill>
            <a:schemeClr val="bg1"/>
          </a:solidFill>
          <a:ln w="9525">
            <a:noFill/>
            <a:miter lim="800000"/>
            <a:headEnd/>
            <a:tailEnd/>
          </a:ln>
          <a:effectLst/>
        </p:spPr>
        <p:txBody>
          <a:bodyPr>
            <a:spAutoFit/>
          </a:bodyPr>
          <a:lstStyle/>
          <a:p>
            <a:pPr algn="ctr"/>
            <a:endParaRPr lang="en-US" sz="2000" b="1"/>
          </a:p>
          <a:p>
            <a:pPr algn="ctr"/>
            <a:r>
              <a:rPr lang="en-US" sz="2000" b="1"/>
              <a:t>42/ 186 = 22.6%</a:t>
            </a:r>
          </a:p>
          <a:p>
            <a:pPr algn="ctr"/>
            <a:r>
              <a:rPr lang="en-US" sz="1400" b="1" i="1">
                <a:solidFill>
                  <a:schemeClr val="bg2"/>
                </a:solidFill>
              </a:rPr>
              <a:t>do not</a:t>
            </a:r>
            <a:r>
              <a:rPr lang="en-US" sz="1400" b="1">
                <a:solidFill>
                  <a:schemeClr val="bg2"/>
                </a:solidFill>
              </a:rPr>
              <a:t> allow 1</a:t>
            </a:r>
            <a:r>
              <a:rPr lang="en-US" sz="1400" b="1" baseline="30000">
                <a:solidFill>
                  <a:schemeClr val="bg2"/>
                </a:solidFill>
              </a:rPr>
              <a:t>st</a:t>
            </a:r>
            <a:r>
              <a:rPr lang="en-US" sz="1400" b="1">
                <a:solidFill>
                  <a:schemeClr val="bg2"/>
                </a:solidFill>
              </a:rPr>
              <a:t> or 2</a:t>
            </a:r>
            <a:r>
              <a:rPr lang="en-US" sz="1400" b="1" baseline="30000">
                <a:solidFill>
                  <a:schemeClr val="bg2"/>
                </a:solidFill>
              </a:rPr>
              <a:t>nd</a:t>
            </a:r>
            <a:r>
              <a:rPr lang="en-US" sz="1400" b="1">
                <a:solidFill>
                  <a:schemeClr val="bg2"/>
                </a:solidFill>
              </a:rPr>
              <a:t> cousin marriage</a:t>
            </a:r>
          </a:p>
          <a:p>
            <a:pPr algn="ctr"/>
            <a:endParaRPr lang="en-US" sz="1400" b="1">
              <a:solidFill>
                <a:schemeClr val="accent1"/>
              </a:solidFill>
            </a:endParaRPr>
          </a:p>
          <a:p>
            <a:pPr algn="ctr"/>
            <a:r>
              <a:rPr lang="en-US" sz="2000" b="1"/>
              <a:t>144/ 186 = 77.4%</a:t>
            </a:r>
          </a:p>
          <a:p>
            <a:pPr algn="ctr"/>
            <a:r>
              <a:rPr lang="en-US" sz="1400" b="1" i="1">
                <a:solidFill>
                  <a:schemeClr val="bg2"/>
                </a:solidFill>
              </a:rPr>
              <a:t>do</a:t>
            </a:r>
            <a:r>
              <a:rPr lang="en-US" sz="1400" b="1">
                <a:solidFill>
                  <a:schemeClr val="bg2"/>
                </a:solidFill>
              </a:rPr>
              <a:t> allow 1</a:t>
            </a:r>
            <a:r>
              <a:rPr lang="en-US" sz="1400" b="1" baseline="30000">
                <a:solidFill>
                  <a:schemeClr val="bg2"/>
                </a:solidFill>
              </a:rPr>
              <a:t>st</a:t>
            </a:r>
            <a:r>
              <a:rPr lang="en-US" sz="1400" b="1">
                <a:solidFill>
                  <a:schemeClr val="bg2"/>
                </a:solidFill>
              </a:rPr>
              <a:t> or 2</a:t>
            </a:r>
            <a:r>
              <a:rPr lang="en-US" sz="1400" b="1" baseline="30000">
                <a:solidFill>
                  <a:schemeClr val="bg2"/>
                </a:solidFill>
              </a:rPr>
              <a:t>nd</a:t>
            </a:r>
            <a:r>
              <a:rPr lang="en-US" sz="1400" b="1">
                <a:solidFill>
                  <a:schemeClr val="bg2"/>
                </a:solidFill>
              </a:rPr>
              <a:t> cousin marriage</a:t>
            </a:r>
          </a:p>
          <a:p>
            <a:pPr algn="ctr"/>
            <a:endParaRPr lang="en-US" sz="14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35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35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35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0712">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0712">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071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0712">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07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30" grpId="0" animBg="1"/>
      <p:bldP spid="363528" grpId="0" animBg="1"/>
      <p:bldP spid="363525" grpId="0" animBg="1"/>
      <p:bldP spid="363529" grpId="0" animBg="1"/>
      <p:bldP spid="200712"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1730" name="Picture 4"/>
          <p:cNvPicPr>
            <a:picLocks noChangeAspect="1" noChangeArrowheads="1"/>
          </p:cNvPicPr>
          <p:nvPr/>
        </p:nvPicPr>
        <p:blipFill>
          <a:blip r:embed="rId2" cstate="print"/>
          <a:srcRect/>
          <a:stretch>
            <a:fillRect/>
          </a:stretch>
        </p:blipFill>
        <p:spPr bwMode="auto">
          <a:xfrm>
            <a:off x="682170" y="319314"/>
            <a:ext cx="7772400" cy="5828878"/>
          </a:xfrm>
          <a:prstGeom prst="rect">
            <a:avLst/>
          </a:prstGeom>
          <a:noFill/>
          <a:ln w="28575">
            <a:solidFill>
              <a:schemeClr val="tx1"/>
            </a:solidFill>
            <a:miter lim="800000"/>
            <a:headEnd/>
            <a:tailEnd/>
          </a:ln>
        </p:spPr>
      </p:pic>
      <p:sp>
        <p:nvSpPr>
          <p:cNvPr id="201731" name="Text Box 5"/>
          <p:cNvSpPr txBox="1">
            <a:spLocks noChangeArrowheads="1"/>
          </p:cNvSpPr>
          <p:nvPr/>
        </p:nvSpPr>
        <p:spPr bwMode="auto">
          <a:xfrm>
            <a:off x="3130550" y="6339114"/>
            <a:ext cx="2863850" cy="274637"/>
          </a:xfrm>
          <a:prstGeom prst="rect">
            <a:avLst/>
          </a:prstGeom>
          <a:noFill/>
          <a:ln w="9525">
            <a:noFill/>
            <a:miter lim="800000"/>
            <a:headEnd/>
            <a:tailEnd/>
          </a:ln>
        </p:spPr>
        <p:txBody>
          <a:bodyPr wrap="none">
            <a:spAutoFit/>
          </a:bodyPr>
          <a:lstStyle/>
          <a:p>
            <a:pPr algn="ctr" eaLnBrk="0" hangingPunct="0"/>
            <a:r>
              <a:rPr kumimoji="1" lang="en-US" sz="1200">
                <a:solidFill>
                  <a:schemeClr val="bg1"/>
                </a:solidFill>
                <a:latin typeface="Arial" charset="0"/>
                <a:hlinkClick r:id="rId3"/>
              </a:rPr>
              <a:t>http://www.yale.edu/hraf/collections.htm</a:t>
            </a:r>
            <a:endParaRPr kumimoji="1" lang="en-US" sz="1200">
              <a:solidFill>
                <a:schemeClr val="bg1"/>
              </a:solidFill>
              <a:latin typeface="Arial" charset="0"/>
            </a:endParaRPr>
          </a:p>
        </p:txBody>
      </p:sp>
      <p:sp>
        <p:nvSpPr>
          <p:cNvPr id="371718" name="Oval 6"/>
          <p:cNvSpPr>
            <a:spLocks noChangeArrowheads="1"/>
          </p:cNvSpPr>
          <p:nvPr/>
        </p:nvSpPr>
        <p:spPr bwMode="auto">
          <a:xfrm>
            <a:off x="2341565" y="4837341"/>
            <a:ext cx="676275" cy="381000"/>
          </a:xfrm>
          <a:prstGeom prst="ellipse">
            <a:avLst/>
          </a:prstGeom>
          <a:noFill/>
          <a:ln w="76200">
            <a:solidFill>
              <a:srgbClr val="FF9900"/>
            </a:solidFill>
            <a:round/>
            <a:headEnd/>
            <a:tailEnd/>
          </a:ln>
        </p:spPr>
        <p:txBody>
          <a:bodyPr wrap="none" anchor="ctr"/>
          <a:lstStyle/>
          <a:p>
            <a:pPr algn="ctr">
              <a:spcBef>
                <a:spcPct val="20000"/>
              </a:spcBef>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1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2754" name="Text Box 4"/>
          <p:cNvSpPr txBox="1">
            <a:spLocks noChangeArrowheads="1"/>
          </p:cNvSpPr>
          <p:nvPr/>
        </p:nvSpPr>
        <p:spPr bwMode="auto">
          <a:xfrm>
            <a:off x="3130550" y="6339114"/>
            <a:ext cx="2863850" cy="274637"/>
          </a:xfrm>
          <a:prstGeom prst="rect">
            <a:avLst/>
          </a:prstGeom>
          <a:noFill/>
          <a:ln w="9525">
            <a:noFill/>
            <a:miter lim="800000"/>
            <a:headEnd/>
            <a:tailEnd/>
          </a:ln>
        </p:spPr>
        <p:txBody>
          <a:bodyPr wrap="none">
            <a:spAutoFit/>
          </a:bodyPr>
          <a:lstStyle/>
          <a:p>
            <a:pPr algn="ctr" eaLnBrk="0" hangingPunct="0"/>
            <a:r>
              <a:rPr kumimoji="1" lang="en-US" sz="1200" dirty="0">
                <a:solidFill>
                  <a:schemeClr val="bg1"/>
                </a:solidFill>
                <a:latin typeface="Arial" charset="0"/>
                <a:hlinkClick r:id="rId2"/>
              </a:rPr>
              <a:t>http://www.yale.edu/hraf/collections.htm</a:t>
            </a:r>
            <a:endParaRPr kumimoji="1" lang="en-US" sz="1200" dirty="0">
              <a:solidFill>
                <a:schemeClr val="bg1"/>
              </a:solidFill>
              <a:latin typeface="Arial" charset="0"/>
            </a:endParaRPr>
          </a:p>
        </p:txBody>
      </p:sp>
      <p:pic>
        <p:nvPicPr>
          <p:cNvPr id="202755" name="Picture 5"/>
          <p:cNvPicPr>
            <a:picLocks noChangeAspect="1" noChangeArrowheads="1"/>
          </p:cNvPicPr>
          <p:nvPr/>
        </p:nvPicPr>
        <p:blipFill>
          <a:blip r:embed="rId3" cstate="print"/>
          <a:srcRect/>
          <a:stretch>
            <a:fillRect/>
          </a:stretch>
        </p:blipFill>
        <p:spPr bwMode="auto">
          <a:xfrm>
            <a:off x="682170" y="319314"/>
            <a:ext cx="7772400" cy="5828879"/>
          </a:xfrm>
          <a:prstGeom prst="rect">
            <a:avLst/>
          </a:prstGeom>
          <a:noFill/>
          <a:ln w="28575">
            <a:solidFill>
              <a:schemeClr val="tx1"/>
            </a:solid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70" name="Picture 2" descr="07-47"/>
          <p:cNvPicPr>
            <a:picLocks noChangeAspect="1" noChangeArrowheads="1"/>
          </p:cNvPicPr>
          <p:nvPr/>
        </p:nvPicPr>
        <p:blipFill>
          <a:blip r:embed="rId3" cstate="print"/>
          <a:srcRect/>
          <a:stretch>
            <a:fillRect/>
          </a:stretch>
        </p:blipFill>
        <p:spPr bwMode="auto">
          <a:xfrm>
            <a:off x="762000" y="1583514"/>
            <a:ext cx="7589520" cy="413148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42" name="Picture 2" descr="07-48"/>
          <p:cNvPicPr>
            <a:picLocks noChangeAspect="1" noChangeArrowheads="1"/>
          </p:cNvPicPr>
          <p:nvPr/>
        </p:nvPicPr>
        <p:blipFill>
          <a:blip r:embed="rId3" cstate="print"/>
          <a:srcRect/>
          <a:stretch>
            <a:fillRect/>
          </a:stretch>
        </p:blipFill>
        <p:spPr bwMode="auto">
          <a:xfrm>
            <a:off x="792480" y="1656644"/>
            <a:ext cx="7589520" cy="3982156"/>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2290" name="Picture 2" descr="07-49"/>
          <p:cNvPicPr>
            <a:picLocks noChangeAspect="1" noChangeArrowheads="1"/>
          </p:cNvPicPr>
          <p:nvPr/>
        </p:nvPicPr>
        <p:blipFill>
          <a:blip r:embed="rId3" cstate="print"/>
          <a:srcRect/>
          <a:stretch>
            <a:fillRect/>
          </a:stretch>
        </p:blipFill>
        <p:spPr bwMode="auto">
          <a:xfrm>
            <a:off x="762000" y="1223645"/>
            <a:ext cx="7589520" cy="4796155"/>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07-50"/>
          <p:cNvPicPr>
            <a:picLocks noChangeAspect="1" noChangeArrowheads="1"/>
          </p:cNvPicPr>
          <p:nvPr/>
        </p:nvPicPr>
        <p:blipFill>
          <a:blip r:embed="rId3" cstate="print"/>
          <a:srcRect/>
          <a:stretch>
            <a:fillRect/>
          </a:stretch>
        </p:blipFill>
        <p:spPr bwMode="auto">
          <a:xfrm>
            <a:off x="792480" y="1972592"/>
            <a:ext cx="7589520" cy="3361408"/>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192902" y="6277428"/>
            <a:ext cx="4741298" cy="332014"/>
          </a:xfrm>
          <a:prstGeom prst="rect">
            <a:avLst/>
          </a:prstGeom>
          <a:noFill/>
          <a:ln w="9525">
            <a:noFill/>
            <a:miter lim="800000"/>
            <a:headEnd/>
            <a:tailEnd/>
          </a:ln>
          <a:effectLst/>
        </p:spPr>
        <p:txBody>
          <a:bodyPr wrap="none">
            <a:spAutoFit/>
          </a:bodyPr>
          <a:lstStyle/>
          <a:p>
            <a:pPr algn="ctr">
              <a:lnSpc>
                <a:spcPct val="150000"/>
              </a:lnSpc>
            </a:pPr>
            <a:r>
              <a:rPr lang="en-US" sz="1200" dirty="0">
                <a:solidFill>
                  <a:schemeClr val="tx2"/>
                </a:solidFill>
                <a:hlinkClick r:id="rId3"/>
              </a:rPr>
              <a:t>http://www.discover.com/issues/aug-03/features/featkiss/</a:t>
            </a:r>
            <a:endParaRPr lang="en-US" sz="1200" dirty="0">
              <a:solidFill>
                <a:schemeClr val="tx2"/>
              </a:solidFill>
            </a:endParaRPr>
          </a:p>
        </p:txBody>
      </p:sp>
      <p:pic>
        <p:nvPicPr>
          <p:cNvPr id="92163" name="Picture 3"/>
          <p:cNvPicPr>
            <a:picLocks noChangeAspect="1" noChangeArrowheads="1"/>
          </p:cNvPicPr>
          <p:nvPr/>
        </p:nvPicPr>
        <p:blipFill>
          <a:blip r:embed="rId4" cstate="print"/>
          <a:srcRect/>
          <a:stretch>
            <a:fillRect/>
          </a:stretch>
        </p:blipFill>
        <p:spPr bwMode="auto">
          <a:xfrm>
            <a:off x="671286" y="328386"/>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914400" y="2879725"/>
            <a:ext cx="7315200" cy="2530475"/>
          </a:xfrm>
        </p:spPr>
        <p:txBody>
          <a:bodyPr wrap="square">
            <a:spAutoFit/>
          </a:bodyPr>
          <a:lstStyle/>
          <a:p>
            <a:pPr marL="685800" indent="-685800">
              <a:buFontTx/>
              <a:buAutoNum type="arabicPeriod" startAt="7"/>
            </a:pPr>
            <a:r>
              <a:rPr lang="en-US" sz="4000" b="1" dirty="0">
                <a:latin typeface="Verdana" pitchFamily="34" charset="0"/>
              </a:rPr>
              <a:t>Work on</a:t>
            </a:r>
            <a:r>
              <a:rPr lang="en-US" sz="4000" b="1" i="1" dirty="0">
                <a:latin typeface="Verdana" pitchFamily="34" charset="0"/>
              </a:rPr>
              <a:t> </a:t>
            </a:r>
            <a:r>
              <a:rPr lang="en-US" sz="4000" b="1" dirty="0">
                <a:latin typeface="Verdana" pitchFamily="34" charset="0"/>
              </a:rPr>
              <a:t>effects of culture as it influences human breeding patterns</a:t>
            </a:r>
            <a:endParaRPr lang="en-US" b="1" i="1" dirty="0">
              <a:latin typeface="Verdana" pitchFamily="34" charset="0"/>
            </a:endParaRPr>
          </a:p>
        </p:txBody>
      </p:sp>
      <p:sp>
        <p:nvSpPr>
          <p:cNvPr id="4101"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578" name="Picture 2" descr="07-51"/>
          <p:cNvPicPr>
            <a:picLocks noChangeAspect="1" noChangeArrowheads="1"/>
          </p:cNvPicPr>
          <p:nvPr/>
        </p:nvPicPr>
        <p:blipFill>
          <a:blip r:embed="rId3" cstate="print"/>
          <a:srcRect/>
          <a:stretch>
            <a:fillRect/>
          </a:stretch>
        </p:blipFill>
        <p:spPr bwMode="auto">
          <a:xfrm>
            <a:off x="2743200" y="228600"/>
            <a:ext cx="3594100" cy="6400800"/>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714375" y="6400800"/>
            <a:ext cx="7678738" cy="214312"/>
          </a:xfrm>
          <a:prstGeom prst="rect">
            <a:avLst/>
          </a:prstGeom>
          <a:noFill/>
          <a:ln w="9525">
            <a:noFill/>
            <a:miter lim="800000"/>
            <a:headEnd/>
            <a:tailEnd/>
          </a:ln>
          <a:effectLst/>
        </p:spPr>
        <p:txBody>
          <a:bodyPr wrap="none">
            <a:spAutoFit/>
          </a:bodyPr>
          <a:lstStyle/>
          <a:p>
            <a:pPr algn="ctr"/>
            <a:r>
              <a:rPr lang="en-US" sz="800" dirty="0">
                <a:solidFill>
                  <a:schemeClr val="tx2"/>
                </a:solidFill>
                <a:hlinkClick r:id="rId3"/>
              </a:rPr>
              <a:t>www.local6.com/health/4346429/detail.html?treets=orlpn&amp;tid=2655167870813&amp;tml=orlpn_health&amp;tmi=orlpn_health_1_11150104052005&amp;ts=H</a:t>
            </a:r>
            <a:endParaRPr lang="en-US" sz="800" dirty="0">
              <a:solidFill>
                <a:schemeClr val="tx2"/>
              </a:solidFill>
            </a:endParaRPr>
          </a:p>
        </p:txBody>
      </p:sp>
      <p:pic>
        <p:nvPicPr>
          <p:cNvPr id="133123" name="Picture 3"/>
          <p:cNvPicPr>
            <a:picLocks noChangeAspect="1" noChangeArrowheads="1"/>
          </p:cNvPicPr>
          <p:nvPr/>
        </p:nvPicPr>
        <p:blipFill>
          <a:blip r:embed="rId4" cstate="print"/>
          <a:srcRect/>
          <a:stretch>
            <a:fillRect/>
          </a:stretch>
        </p:blipFill>
        <p:spPr bwMode="auto">
          <a:xfrm>
            <a:off x="685800" y="319314"/>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005239" y="6339114"/>
            <a:ext cx="5095875" cy="276225"/>
          </a:xfrm>
          <a:prstGeom prst="rect">
            <a:avLst/>
          </a:prstGeom>
          <a:noFill/>
          <a:ln w="9525">
            <a:noFill/>
            <a:miter lim="800000"/>
            <a:headEnd/>
            <a:tailEnd/>
          </a:ln>
        </p:spPr>
        <p:txBody>
          <a:bodyPr wrap="none">
            <a:spAutoFit/>
          </a:bodyPr>
          <a:lstStyle/>
          <a:p>
            <a:r>
              <a:rPr lang="en-US" sz="1200">
                <a:solidFill>
                  <a:srgbClr val="000000"/>
                </a:solidFill>
                <a:hlinkClick r:id="rId3"/>
              </a:rPr>
              <a:t>http://sciencenow.sciencemag.org/cgi/content/full/2008/207/2</a:t>
            </a:r>
            <a:endParaRPr lang="en-US" sz="1200">
              <a:solidFill>
                <a:srgbClr val="000000"/>
              </a:solidFill>
            </a:endParaRPr>
          </a:p>
        </p:txBody>
      </p:sp>
      <p:pic>
        <p:nvPicPr>
          <p:cNvPr id="59395" name="Picture 2"/>
          <p:cNvPicPr>
            <a:picLocks noChangeAspect="1" noChangeArrowheads="1"/>
          </p:cNvPicPr>
          <p:nvPr/>
        </p:nvPicPr>
        <p:blipFill>
          <a:blip r:embed="rId4" cstate="print"/>
          <a:srcRect/>
          <a:stretch>
            <a:fillRect/>
          </a:stretch>
        </p:blipFill>
        <p:spPr bwMode="auto">
          <a:xfrm>
            <a:off x="685800" y="521454"/>
            <a:ext cx="7772400" cy="5636232"/>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4724400" y="742950"/>
            <a:ext cx="3276600" cy="3503613"/>
          </a:xfrm>
          <a:prstGeom prst="rect">
            <a:avLst/>
          </a:prstGeom>
          <a:noFill/>
          <a:ln w="9525">
            <a:noFill/>
            <a:miter lim="800000"/>
            <a:headEnd/>
            <a:tailEnd/>
          </a:ln>
          <a:effectLst/>
        </p:spPr>
        <p:txBody>
          <a:bodyPr>
            <a:spAutoFit/>
          </a:bodyPr>
          <a:lstStyle/>
          <a:p>
            <a:pPr algn="ctr"/>
            <a:r>
              <a:rPr kumimoji="1" lang="en-US" sz="3200" b="1" dirty="0"/>
              <a:t>In 1839 Charles Darwin married his  first cousin, Emma Wedgwood</a:t>
            </a:r>
          </a:p>
        </p:txBody>
      </p:sp>
      <p:sp>
        <p:nvSpPr>
          <p:cNvPr id="16387" name="Rectangle 3"/>
          <p:cNvSpPr>
            <a:spLocks noChangeArrowheads="1"/>
          </p:cNvSpPr>
          <p:nvPr/>
        </p:nvSpPr>
        <p:spPr bwMode="auto">
          <a:xfrm>
            <a:off x="914400" y="4586514"/>
            <a:ext cx="7315200" cy="1676400"/>
          </a:xfrm>
          <a:prstGeom prst="rect">
            <a:avLst/>
          </a:prstGeom>
          <a:noFill/>
          <a:ln w="9525">
            <a:noFill/>
            <a:miter lim="800000"/>
            <a:headEnd/>
            <a:tailEnd/>
          </a:ln>
        </p:spPr>
        <p:txBody>
          <a:bodyPr wrap="square">
            <a:spAutoFit/>
          </a:bodyPr>
          <a:lstStyle/>
          <a:p>
            <a:pPr marL="285750" indent="-285750">
              <a:spcBef>
                <a:spcPct val="20000"/>
              </a:spcBef>
              <a:buFontTx/>
              <a:buChar char="•"/>
            </a:pPr>
            <a:r>
              <a:rPr lang="en-US" sz="2000" b="1" dirty="0"/>
              <a:t>Daughter of the younger Josiah Wedgwood, son of the Josiah Wedgwood who founded the pottery works</a:t>
            </a:r>
          </a:p>
          <a:p>
            <a:pPr marL="285750" indent="-285750">
              <a:spcBef>
                <a:spcPct val="20000"/>
              </a:spcBef>
              <a:buFontTx/>
              <a:buChar char="•"/>
            </a:pPr>
            <a:r>
              <a:rPr lang="en-US" sz="2000" b="1" dirty="0"/>
              <a:t>Darwin's mother Susannah was the sister of his wife’s father</a:t>
            </a:r>
          </a:p>
        </p:txBody>
      </p:sp>
      <p:pic>
        <p:nvPicPr>
          <p:cNvPr id="16388" name="Picture 4" descr="darwin"/>
          <p:cNvPicPr>
            <a:picLocks noChangeAspect="1" noChangeArrowheads="1"/>
          </p:cNvPicPr>
          <p:nvPr/>
        </p:nvPicPr>
        <p:blipFill>
          <a:blip r:embed="rId3" cstate="print"/>
          <a:srcRect/>
          <a:stretch>
            <a:fillRect/>
          </a:stretch>
        </p:blipFill>
        <p:spPr bwMode="auto">
          <a:xfrm>
            <a:off x="914400" y="381000"/>
            <a:ext cx="3241568" cy="41148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18434" name="Picture 2" descr="edgar_allan_poe">
            <a:hlinkClick r:id="rId3"/>
          </p:cNvPr>
          <p:cNvPicPr>
            <a:picLocks noChangeAspect="1" noChangeArrowheads="1"/>
          </p:cNvPicPr>
          <p:nvPr/>
        </p:nvPicPr>
        <p:blipFill>
          <a:blip r:embed="rId4" cstate="print"/>
          <a:srcRect/>
          <a:stretch>
            <a:fillRect/>
          </a:stretch>
        </p:blipFill>
        <p:spPr bwMode="auto">
          <a:xfrm>
            <a:off x="2233839" y="987425"/>
            <a:ext cx="4638675" cy="3127375"/>
          </a:xfrm>
          <a:prstGeom prst="rect">
            <a:avLst/>
          </a:prstGeom>
          <a:noFill/>
        </p:spPr>
      </p:pic>
      <p:sp>
        <p:nvSpPr>
          <p:cNvPr id="18435" name="Text Box 3"/>
          <p:cNvSpPr txBox="1">
            <a:spLocks noChangeArrowheads="1"/>
          </p:cNvSpPr>
          <p:nvPr/>
        </p:nvSpPr>
        <p:spPr bwMode="auto">
          <a:xfrm>
            <a:off x="914400" y="4307789"/>
            <a:ext cx="7315200" cy="2031325"/>
          </a:xfrm>
          <a:prstGeom prst="rect">
            <a:avLst/>
          </a:prstGeom>
          <a:noFill/>
          <a:ln w="9525">
            <a:noFill/>
            <a:miter lim="800000"/>
            <a:headEnd/>
            <a:tailEnd/>
          </a:ln>
          <a:effectLst/>
        </p:spPr>
        <p:txBody>
          <a:bodyPr wrap="square">
            <a:spAutoFit/>
          </a:bodyPr>
          <a:lstStyle/>
          <a:p>
            <a:pPr algn="ctr"/>
            <a:r>
              <a:rPr kumimoji="1" lang="en-US" sz="2800" b="1" dirty="0"/>
              <a:t>In 1835 Edgar Allan Poe married his widowed aunt’s daughter, Virginia Eliza </a:t>
            </a:r>
            <a:r>
              <a:rPr kumimoji="1" lang="en-US" sz="2800" b="1" dirty="0" err="1"/>
              <a:t>Clemm</a:t>
            </a:r>
            <a:endParaRPr kumimoji="1" lang="en-US" sz="2800" b="1" dirty="0"/>
          </a:p>
          <a:p>
            <a:pPr algn="ctr">
              <a:lnSpc>
                <a:spcPct val="50000"/>
              </a:lnSpc>
            </a:pPr>
            <a:endParaRPr kumimoji="1" lang="en-US" sz="2800" b="1" dirty="0"/>
          </a:p>
          <a:p>
            <a:pPr algn="ctr">
              <a:buFontTx/>
              <a:buChar char="•"/>
            </a:pPr>
            <a:r>
              <a:rPr kumimoji="1" lang="en-US" sz="2400" dirty="0"/>
              <a:t> Virginia was 13 years old</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685800" y="4648200"/>
            <a:ext cx="3568700" cy="1768475"/>
          </a:xfrm>
          <a:prstGeom prst="rect">
            <a:avLst/>
          </a:prstGeom>
          <a:noFill/>
          <a:ln w="9525">
            <a:noFill/>
            <a:miter lim="800000"/>
            <a:headEnd/>
            <a:tailEnd/>
          </a:ln>
          <a:effectLst/>
        </p:spPr>
        <p:txBody>
          <a:bodyPr>
            <a:spAutoFit/>
          </a:bodyPr>
          <a:lstStyle/>
          <a:p>
            <a:pPr algn="ctr"/>
            <a:r>
              <a:rPr kumimoji="1" lang="en-US" sz="2000" b="1" dirty="0"/>
              <a:t>Jesse James married his first cousin</a:t>
            </a:r>
          </a:p>
          <a:p>
            <a:pPr algn="ctr"/>
            <a:r>
              <a:rPr kumimoji="1" lang="en-US" sz="2000" b="1" dirty="0" err="1"/>
              <a:t>Zerelda</a:t>
            </a:r>
            <a:r>
              <a:rPr kumimoji="1" lang="en-US" sz="2000" b="1" dirty="0"/>
              <a:t> "Zee" </a:t>
            </a:r>
            <a:r>
              <a:rPr kumimoji="1" lang="en-US" sz="2000" b="1" dirty="0" err="1"/>
              <a:t>Mimms</a:t>
            </a:r>
            <a:r>
              <a:rPr kumimoji="1" lang="en-US" sz="2000" b="1" dirty="0"/>
              <a:t>, named for his own mother</a:t>
            </a:r>
          </a:p>
          <a:p>
            <a:pPr algn="ctr">
              <a:lnSpc>
                <a:spcPct val="50000"/>
              </a:lnSpc>
            </a:pPr>
            <a:endParaRPr kumimoji="1" lang="en-US" sz="2000" b="1" dirty="0"/>
          </a:p>
        </p:txBody>
      </p:sp>
      <p:pic>
        <p:nvPicPr>
          <p:cNvPr id="126981" name="Picture 5"/>
          <p:cNvPicPr>
            <a:picLocks noChangeAspect="1" noChangeArrowheads="1"/>
          </p:cNvPicPr>
          <p:nvPr/>
        </p:nvPicPr>
        <p:blipFill>
          <a:blip r:embed="rId3" cstate="print"/>
          <a:srcRect/>
          <a:stretch>
            <a:fillRect/>
          </a:stretch>
        </p:blipFill>
        <p:spPr bwMode="auto">
          <a:xfrm>
            <a:off x="1247775" y="1076325"/>
            <a:ext cx="2486025" cy="3419475"/>
          </a:xfrm>
          <a:prstGeom prst="rect">
            <a:avLst/>
          </a:prstGeom>
          <a:noFill/>
          <a:ln w="9525">
            <a:noFill/>
            <a:miter lim="800000"/>
            <a:headEnd/>
            <a:tailEnd/>
          </a:ln>
          <a:effectLst/>
        </p:spPr>
      </p:pic>
      <p:pic>
        <p:nvPicPr>
          <p:cNvPr id="126982" name="Picture 6"/>
          <p:cNvPicPr>
            <a:picLocks noChangeAspect="1" noChangeArrowheads="1"/>
          </p:cNvPicPr>
          <p:nvPr/>
        </p:nvPicPr>
        <p:blipFill>
          <a:blip r:embed="rId4" cstate="print"/>
          <a:srcRect/>
          <a:stretch>
            <a:fillRect/>
          </a:stretch>
        </p:blipFill>
        <p:spPr bwMode="auto">
          <a:xfrm>
            <a:off x="4572000" y="200025"/>
            <a:ext cx="3629025" cy="4600575"/>
          </a:xfrm>
          <a:prstGeom prst="rect">
            <a:avLst/>
          </a:prstGeom>
          <a:noFill/>
          <a:ln w="9525">
            <a:noFill/>
            <a:miter lim="800000"/>
            <a:headEnd/>
            <a:tailEnd/>
          </a:ln>
          <a:effectLst/>
        </p:spPr>
      </p:pic>
      <p:sp>
        <p:nvSpPr>
          <p:cNvPr id="126983" name="Text Box 7"/>
          <p:cNvSpPr txBox="1">
            <a:spLocks noChangeArrowheads="1"/>
          </p:cNvSpPr>
          <p:nvPr/>
        </p:nvSpPr>
        <p:spPr bwMode="auto">
          <a:xfrm>
            <a:off x="4673600" y="4953000"/>
            <a:ext cx="3429000" cy="1435100"/>
          </a:xfrm>
          <a:prstGeom prst="rect">
            <a:avLst/>
          </a:prstGeom>
          <a:noFill/>
          <a:ln w="9525">
            <a:noFill/>
            <a:miter lim="800000"/>
            <a:headEnd/>
            <a:tailEnd/>
          </a:ln>
          <a:effectLst/>
        </p:spPr>
        <p:txBody>
          <a:bodyPr>
            <a:spAutoFit/>
          </a:bodyPr>
          <a:lstStyle/>
          <a:p>
            <a:pPr algn="ctr"/>
            <a:r>
              <a:rPr lang="en-US" sz="2000" b="1" dirty="0" err="1"/>
              <a:t>Zerelda</a:t>
            </a:r>
            <a:r>
              <a:rPr lang="en-US" sz="2000" b="1" dirty="0"/>
              <a:t> "Zee" </a:t>
            </a:r>
            <a:r>
              <a:rPr lang="en-US" sz="2000" b="1" dirty="0" err="1"/>
              <a:t>Mimms</a:t>
            </a:r>
            <a:endParaRPr lang="en-US" sz="2000" b="1" dirty="0"/>
          </a:p>
          <a:p>
            <a:endParaRPr lang="en-US" sz="2000" b="1" dirty="0"/>
          </a:p>
          <a:p>
            <a:pPr algn="ctr"/>
            <a:r>
              <a:rPr lang="en-US" b="1" dirty="0"/>
              <a:t>“cousin of Jesse James and commonly accepted by historians as his wife”</a:t>
            </a:r>
            <a:r>
              <a:rPr lang="en-US" dirty="0"/>
              <a:t>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tx1"/>
        </a:solidFill>
        <a:effectLst/>
      </p:bgPr>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914400" y="5077491"/>
            <a:ext cx="7315200" cy="1200329"/>
          </a:xfrm>
          <a:prstGeom prst="rect">
            <a:avLst/>
          </a:prstGeom>
          <a:noFill/>
          <a:ln w="9525">
            <a:noFill/>
            <a:miter lim="800000"/>
            <a:headEnd/>
            <a:tailEnd/>
          </a:ln>
          <a:effectLst/>
        </p:spPr>
        <p:txBody>
          <a:bodyPr wrap="square">
            <a:spAutoFit/>
          </a:bodyPr>
          <a:lstStyle/>
          <a:p>
            <a:pPr algn="ctr"/>
            <a:r>
              <a:rPr kumimoji="1" lang="en-US" sz="2400" b="1" dirty="0">
                <a:solidFill>
                  <a:schemeClr val="bg1"/>
                </a:solidFill>
              </a:rPr>
              <a:t>In 1919 Einstein married</a:t>
            </a:r>
          </a:p>
          <a:p>
            <a:pPr algn="ctr"/>
            <a:r>
              <a:rPr kumimoji="1" lang="en-US" sz="2400" b="1" dirty="0">
                <a:solidFill>
                  <a:schemeClr val="bg1"/>
                </a:solidFill>
              </a:rPr>
              <a:t>his second cousin, his second wife,  </a:t>
            </a:r>
          </a:p>
          <a:p>
            <a:pPr algn="ctr"/>
            <a:r>
              <a:rPr kumimoji="1" lang="en-US" sz="2400" b="1" dirty="0">
                <a:solidFill>
                  <a:schemeClr val="bg1"/>
                </a:solidFill>
              </a:rPr>
              <a:t>Elsa </a:t>
            </a:r>
            <a:r>
              <a:rPr kumimoji="1" lang="en-US" sz="2400" b="1" dirty="0" err="1" smtClean="0">
                <a:solidFill>
                  <a:schemeClr val="bg1"/>
                </a:solidFill>
              </a:rPr>
              <a:t>Lowenthal</a:t>
            </a:r>
            <a:endParaRPr kumimoji="1" lang="en-US" sz="2400" b="1" dirty="0">
              <a:solidFill>
                <a:schemeClr val="tx2"/>
              </a:solidFill>
            </a:endParaRPr>
          </a:p>
        </p:txBody>
      </p:sp>
      <p:pic>
        <p:nvPicPr>
          <p:cNvPr id="20483" name="Picture 3" descr="einstein"/>
          <p:cNvPicPr>
            <a:picLocks noChangeAspect="1" noChangeArrowheads="1"/>
          </p:cNvPicPr>
          <p:nvPr/>
        </p:nvPicPr>
        <p:blipFill>
          <a:blip r:embed="rId3" cstate="print"/>
          <a:srcRect/>
          <a:stretch>
            <a:fillRect/>
          </a:stretch>
        </p:blipFill>
        <p:spPr bwMode="auto">
          <a:xfrm>
            <a:off x="2057400" y="120650"/>
            <a:ext cx="4953000" cy="460375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813050" y="6339114"/>
            <a:ext cx="3481388" cy="274637"/>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dirty="0">
                <a:solidFill>
                  <a:srgbClr val="FFFFFF"/>
                </a:solidFill>
                <a:latin typeface="Arial" charset="0"/>
                <a:ea typeface="+mn-ea"/>
                <a:cs typeface="+mn-cs"/>
                <a:hlinkClick r:id="rId3"/>
              </a:rPr>
              <a:t>http://news.bbc.co.uk/2/hi/americas/6057004.stm</a:t>
            </a:r>
            <a:endParaRPr lang="en-US" sz="1200" kern="1200" dirty="0">
              <a:solidFill>
                <a:srgbClr val="FFFFFF"/>
              </a:solidFill>
              <a:latin typeface="Arial" charset="0"/>
              <a:ea typeface="+mn-ea"/>
              <a:cs typeface="+mn-cs"/>
            </a:endParaRPr>
          </a:p>
        </p:txBody>
      </p:sp>
      <p:pic>
        <p:nvPicPr>
          <p:cNvPr id="57348" name="Picture 3"/>
          <p:cNvPicPr>
            <a:picLocks noChangeAspect="1" noChangeArrowheads="1"/>
          </p:cNvPicPr>
          <p:nvPr/>
        </p:nvPicPr>
        <p:blipFill>
          <a:blip r:embed="rId4" cstate="print"/>
          <a:srcRect/>
          <a:stretch>
            <a:fillRect/>
          </a:stretch>
        </p:blipFill>
        <p:spPr bwMode="auto">
          <a:xfrm>
            <a:off x="914400" y="457200"/>
            <a:ext cx="2971800" cy="3660775"/>
          </a:xfrm>
          <a:prstGeom prst="rect">
            <a:avLst/>
          </a:prstGeom>
          <a:noFill/>
          <a:ln w="28575">
            <a:noFill/>
            <a:miter lim="800000"/>
            <a:headEnd/>
            <a:tailEnd/>
          </a:ln>
        </p:spPr>
      </p:pic>
      <p:sp>
        <p:nvSpPr>
          <p:cNvPr id="5" name="Text Box 4"/>
          <p:cNvSpPr txBox="1">
            <a:spLocks noChangeArrowheads="1"/>
          </p:cNvSpPr>
          <p:nvPr/>
        </p:nvSpPr>
        <p:spPr bwMode="auto">
          <a:xfrm>
            <a:off x="3124200" y="2585115"/>
            <a:ext cx="5105400" cy="3739485"/>
          </a:xfrm>
          <a:prstGeom prst="rect">
            <a:avLst/>
          </a:prstGeom>
          <a:noFill/>
          <a:ln w="28575">
            <a:noFill/>
            <a:miter lim="800000"/>
            <a:headEnd/>
            <a:tailEnd/>
          </a:ln>
        </p:spPr>
        <p:txBody>
          <a:bodyPr wrap="square">
            <a:spAutoFit/>
          </a:bodyPr>
          <a:lstStyle/>
          <a:p>
            <a:pPr algn="ctr" rtl="0" fontAlgn="base">
              <a:lnSpc>
                <a:spcPct val="150000"/>
              </a:lnSpc>
              <a:spcBef>
                <a:spcPct val="0"/>
              </a:spcBef>
              <a:spcAft>
                <a:spcPct val="0"/>
              </a:spcAft>
            </a:pPr>
            <a:r>
              <a:rPr lang="en-US" sz="2800" b="1" kern="1200" dirty="0">
                <a:solidFill>
                  <a:srgbClr val="FFFFFF"/>
                </a:solidFill>
                <a:latin typeface="Verdana" pitchFamily="34" charset="0"/>
                <a:ea typeface="+mn-ea"/>
                <a:cs typeface="+mn-cs"/>
              </a:rPr>
              <a:t>Johann Sebastian Bach</a:t>
            </a:r>
          </a:p>
          <a:p>
            <a:pPr algn="ctr" rtl="0" fontAlgn="base">
              <a:lnSpc>
                <a:spcPct val="150000"/>
              </a:lnSpc>
              <a:spcBef>
                <a:spcPct val="0"/>
              </a:spcBef>
              <a:spcAft>
                <a:spcPct val="0"/>
              </a:spcAft>
            </a:pPr>
            <a:r>
              <a:rPr lang="en-US" sz="1400" kern="1200" dirty="0">
                <a:solidFill>
                  <a:srgbClr val="FFFFFF"/>
                </a:solidFill>
                <a:latin typeface="Verdana" pitchFamily="34" charset="0"/>
                <a:ea typeface="+mn-ea"/>
                <a:cs typeface="+mn-cs"/>
              </a:rPr>
              <a:t>(1685-1750)</a:t>
            </a:r>
          </a:p>
          <a:p>
            <a:pPr algn="ctr" rtl="0" fontAlgn="base">
              <a:lnSpc>
                <a:spcPct val="150000"/>
              </a:lnSpc>
              <a:spcBef>
                <a:spcPct val="0"/>
              </a:spcBef>
              <a:spcAft>
                <a:spcPct val="0"/>
              </a:spcAft>
            </a:pPr>
            <a:r>
              <a:rPr lang="en-US" sz="2800" b="1" kern="1200" dirty="0">
                <a:solidFill>
                  <a:srgbClr val="FFFFFF"/>
                </a:solidFill>
                <a:latin typeface="Verdana" pitchFamily="34" charset="0"/>
                <a:ea typeface="+mn-ea"/>
                <a:cs typeface="+mn-cs"/>
              </a:rPr>
              <a:t>married his second cousin</a:t>
            </a:r>
          </a:p>
          <a:p>
            <a:pPr algn="ctr" rtl="0" fontAlgn="base">
              <a:lnSpc>
                <a:spcPct val="150000"/>
              </a:lnSpc>
              <a:spcBef>
                <a:spcPct val="0"/>
              </a:spcBef>
              <a:spcAft>
                <a:spcPct val="0"/>
              </a:spcAft>
            </a:pPr>
            <a:r>
              <a:rPr lang="en-US" sz="2800" b="1" kern="1200" dirty="0">
                <a:solidFill>
                  <a:srgbClr val="FFFFFF"/>
                </a:solidFill>
                <a:latin typeface="Verdana" pitchFamily="34" charset="0"/>
                <a:ea typeface="+mn-ea"/>
                <a:cs typeface="+mn-cs"/>
              </a:rPr>
              <a:t>Maria Barbara Bach</a:t>
            </a:r>
          </a:p>
          <a:p>
            <a:pPr algn="ctr" rtl="0" fontAlgn="base">
              <a:lnSpc>
                <a:spcPct val="150000"/>
              </a:lnSpc>
              <a:spcBef>
                <a:spcPct val="0"/>
              </a:spcBef>
              <a:spcAft>
                <a:spcPct val="0"/>
              </a:spcAft>
            </a:pPr>
            <a:r>
              <a:rPr lang="en-US" sz="1400" kern="1200" dirty="0">
                <a:solidFill>
                  <a:srgbClr val="FFFFFF"/>
                </a:solidFill>
                <a:latin typeface="Verdana" pitchFamily="34" charset="0"/>
                <a:ea typeface="+mn-ea"/>
                <a:cs typeface="+mn-cs"/>
              </a:rPr>
              <a:t>(1685-1750)</a:t>
            </a:r>
          </a:p>
          <a:p>
            <a:pPr algn="ctr" rtl="0" fontAlgn="base">
              <a:lnSpc>
                <a:spcPct val="150000"/>
              </a:lnSpc>
              <a:spcBef>
                <a:spcPct val="0"/>
              </a:spcBef>
              <a:spcAft>
                <a:spcPct val="0"/>
              </a:spcAft>
            </a:pPr>
            <a:r>
              <a:rPr lang="en-US" sz="1800" b="1" kern="1200" dirty="0">
                <a:solidFill>
                  <a:srgbClr val="FFFFFF"/>
                </a:solidFill>
                <a:latin typeface="Verdana" pitchFamily="34" charset="0"/>
                <a:ea typeface="+mn-ea"/>
                <a:cs typeface="+mn-cs"/>
              </a:rPr>
              <a:t>the daughter of Johann Michael Bach</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238828" y="6339114"/>
            <a:ext cx="4652236" cy="276999"/>
          </a:xfrm>
          <a:prstGeom prst="rect">
            <a:avLst/>
          </a:prstGeom>
          <a:noFill/>
          <a:ln w="9525">
            <a:noFill/>
            <a:miter lim="800000"/>
            <a:headEnd/>
            <a:tailEnd/>
          </a:ln>
        </p:spPr>
        <p:txBody>
          <a:bodyPr wrap="none">
            <a:spAutoFit/>
          </a:bodyPr>
          <a:lstStyle/>
          <a:p>
            <a:pPr algn="ctr"/>
            <a:r>
              <a:rPr lang="en-US" sz="1200" dirty="0" smtClean="0">
                <a:solidFill>
                  <a:srgbClr val="FFFFFF"/>
                </a:solidFill>
                <a:latin typeface="Arial" charset="0"/>
                <a:hlinkClick r:id="rId3"/>
              </a:rPr>
              <a:t>http://commons.wikimedia.org/wiki/File:Jordaens_Fall_of_man.jpg</a:t>
            </a:r>
            <a:endParaRPr lang="en-US" sz="1200" kern="1200" dirty="0">
              <a:solidFill>
                <a:srgbClr val="FFFFFF"/>
              </a:solidFill>
              <a:latin typeface="Arial" charset="0"/>
              <a:ea typeface="+mn-ea"/>
              <a:cs typeface="+mn-cs"/>
            </a:endParaRPr>
          </a:p>
        </p:txBody>
      </p:sp>
      <p:pic>
        <p:nvPicPr>
          <p:cNvPr id="2051" name="Picture 3"/>
          <p:cNvPicPr>
            <a:picLocks noChangeAspect="1" noChangeArrowheads="1"/>
          </p:cNvPicPr>
          <p:nvPr/>
        </p:nvPicPr>
        <p:blipFill>
          <a:blip r:embed="rId4" cstate="print"/>
          <a:srcRect/>
          <a:stretch>
            <a:fillRect/>
          </a:stretch>
        </p:blipFill>
        <p:spPr bwMode="auto">
          <a:xfrm>
            <a:off x="1157288" y="571500"/>
            <a:ext cx="6829425" cy="5715000"/>
          </a:xfrm>
          <a:prstGeom prst="rect">
            <a:avLst/>
          </a:prstGeom>
          <a:noFill/>
          <a:ln w="9525">
            <a:noFill/>
            <a:miter lim="800000"/>
            <a:headEnd/>
            <a:tailEnd/>
          </a:ln>
        </p:spPr>
      </p:pic>
      <p:sp>
        <p:nvSpPr>
          <p:cNvPr id="8" name="Text Box 4"/>
          <p:cNvSpPr txBox="1">
            <a:spLocks noChangeArrowheads="1"/>
          </p:cNvSpPr>
          <p:nvPr/>
        </p:nvSpPr>
        <p:spPr bwMode="auto">
          <a:xfrm>
            <a:off x="1995714" y="5653314"/>
            <a:ext cx="5105400" cy="491738"/>
          </a:xfrm>
          <a:prstGeom prst="rect">
            <a:avLst/>
          </a:prstGeom>
          <a:noFill/>
          <a:ln w="28575">
            <a:noFill/>
            <a:miter lim="800000"/>
            <a:headEnd/>
            <a:tailEnd/>
          </a:ln>
        </p:spPr>
        <p:txBody>
          <a:bodyPr wrap="square">
            <a:spAutoFit/>
          </a:bodyPr>
          <a:lstStyle/>
          <a:p>
            <a:pPr algn="ctr" rtl="0" fontAlgn="base">
              <a:lnSpc>
                <a:spcPct val="150000"/>
              </a:lnSpc>
              <a:spcBef>
                <a:spcPct val="0"/>
              </a:spcBef>
              <a:spcAft>
                <a:spcPct val="0"/>
              </a:spcAft>
            </a:pPr>
            <a:r>
              <a:rPr lang="en-US" sz="2000" b="1" kern="1200" dirty="0" smtClean="0">
                <a:solidFill>
                  <a:srgbClr val="FFFFFF"/>
                </a:solidFill>
                <a:latin typeface="Verdana" pitchFamily="34" charset="0"/>
                <a:ea typeface="+mn-ea"/>
                <a:cs typeface="+mn-cs"/>
              </a:rPr>
              <a:t>Adam and Eve’s Grandchildren</a:t>
            </a:r>
            <a:endParaRPr lang="en-US" sz="20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674916" y="328386"/>
            <a:ext cx="7772400" cy="5829300"/>
          </a:xfrm>
          <a:prstGeom prst="rect">
            <a:avLst/>
          </a:prstGeom>
          <a:noFill/>
          <a:ln w="9525">
            <a:noFill/>
            <a:miter lim="800000"/>
            <a:headEnd/>
            <a:tailEnd/>
          </a:ln>
          <a:effectLst/>
        </p:spPr>
      </p:pic>
      <p:sp>
        <p:nvSpPr>
          <p:cNvPr id="22531" name="Text Box 3"/>
          <p:cNvSpPr txBox="1">
            <a:spLocks noChangeArrowheads="1"/>
          </p:cNvSpPr>
          <p:nvPr/>
        </p:nvSpPr>
        <p:spPr bwMode="auto">
          <a:xfrm>
            <a:off x="2566573" y="6339114"/>
            <a:ext cx="3972113"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4"/>
              </a:rPr>
              <a:t>http://www.cousincouples.com/info/states.shtml</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rtl="0" fontAlgn="base">
              <a:lnSpc>
                <a:spcPct val="140000"/>
              </a:lnSpc>
              <a:spcBef>
                <a:spcPct val="0"/>
              </a:spcBef>
              <a:spcAft>
                <a:spcPct val="0"/>
              </a:spcAft>
            </a:pPr>
            <a:endParaRPr lang="en-US" sz="3200" b="1" kern="1200" dirty="0">
              <a:solidFill>
                <a:srgbClr val="FFFFFF"/>
              </a:solidFill>
              <a:latin typeface="Arial" charset="0"/>
              <a:ea typeface="+mn-ea"/>
              <a:cs typeface="+mn-cs"/>
            </a:endParaRPr>
          </a:p>
          <a:p>
            <a:pPr algn="ctr" rtl="0" fontAlgn="base">
              <a:lnSpc>
                <a:spcPct val="140000"/>
              </a:lnSpc>
              <a:spcBef>
                <a:spcPct val="0"/>
              </a:spcBef>
              <a:spcAft>
                <a:spcPct val="0"/>
              </a:spcAft>
            </a:pPr>
            <a:r>
              <a:rPr lang="en-US" sz="3200" b="1" kern="1200" dirty="0">
                <a:solidFill>
                  <a:srgbClr val="FFFFFF"/>
                </a:solidFill>
                <a:latin typeface="Arial" charset="0"/>
                <a:ea typeface="+mn-ea"/>
                <a:cs typeface="+mn-cs"/>
              </a:rPr>
              <a:t> </a:t>
            </a:r>
          </a:p>
        </p:txBody>
      </p:sp>
      <p:pic>
        <p:nvPicPr>
          <p:cNvPr id="4" name="Picture 3" descr="text 10th ed p 71.jpg"/>
          <p:cNvPicPr preferRelativeResize="0">
            <a:picLocks/>
          </p:cNvPicPr>
          <p:nvPr/>
        </p:nvPicPr>
        <p:blipFill>
          <a:blip r:embed="rId2" cstate="print"/>
          <a:stretch>
            <a:fillRect/>
          </a:stretch>
        </p:blipFill>
        <p:spPr>
          <a:xfrm>
            <a:off x="2286000" y="275772"/>
            <a:ext cx="4572000" cy="6181344"/>
          </a:xfrm>
          <a:prstGeom prst="rect">
            <a:avLst/>
          </a:prstGeom>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1929947" y="6339114"/>
            <a:ext cx="5280025" cy="274638"/>
          </a:xfrm>
          <a:prstGeom prst="rect">
            <a:avLst/>
          </a:prstGeom>
          <a:noFill/>
          <a:ln w="9525">
            <a:noFill/>
            <a:miter lim="800000"/>
            <a:headEnd/>
            <a:tailEnd/>
          </a:ln>
          <a:effectLst/>
        </p:spPr>
        <p:txBody>
          <a:bodyPr wrap="none">
            <a:spAutoFit/>
          </a:bodyPr>
          <a:lstStyle/>
          <a:p>
            <a:r>
              <a:rPr lang="en-US" sz="1200" dirty="0">
                <a:solidFill>
                  <a:schemeClr val="bg1"/>
                </a:solidFill>
                <a:latin typeface="Arial" charset="0"/>
                <a:hlinkClick r:id="rId3"/>
              </a:rPr>
              <a:t>http://www.umanitoba.ca/faculties/arts/anthropology/tutor/image_list/23.html</a:t>
            </a:r>
            <a:endParaRPr lang="en-US" sz="1200" dirty="0">
              <a:solidFill>
                <a:schemeClr val="bg1"/>
              </a:solidFill>
              <a:latin typeface="Arial" charset="0"/>
            </a:endParaRPr>
          </a:p>
        </p:txBody>
      </p:sp>
      <p:pic>
        <p:nvPicPr>
          <p:cNvPr id="130051" name="Picture 3"/>
          <p:cNvPicPr>
            <a:picLocks noChangeAspect="1" noChangeArrowheads="1"/>
          </p:cNvPicPr>
          <p:nvPr/>
        </p:nvPicPr>
        <p:blipFill>
          <a:blip r:embed="rId4" cstate="print"/>
          <a:srcRect/>
          <a:stretch>
            <a:fillRect/>
          </a:stretch>
        </p:blipFill>
        <p:spPr bwMode="auto">
          <a:xfrm>
            <a:off x="685800" y="328386"/>
            <a:ext cx="7772400" cy="5829300"/>
          </a:xfrm>
          <a:prstGeom prst="rect">
            <a:avLst/>
          </a:prstGeom>
          <a:noFill/>
          <a:ln w="9525">
            <a:noFill/>
            <a:miter lim="800000"/>
            <a:headEnd/>
            <a:tailEnd/>
          </a:ln>
          <a:effectLst/>
        </p:spPr>
      </p:pic>
      <p:sp>
        <p:nvSpPr>
          <p:cNvPr id="130052" name="Text Box 4"/>
          <p:cNvSpPr txBox="1">
            <a:spLocks noChangeArrowheads="1"/>
          </p:cNvSpPr>
          <p:nvPr/>
        </p:nvSpPr>
        <p:spPr bwMode="auto">
          <a:xfrm>
            <a:off x="1143000" y="4724400"/>
            <a:ext cx="6858000" cy="1069975"/>
          </a:xfrm>
          <a:prstGeom prst="rect">
            <a:avLst/>
          </a:prstGeom>
          <a:noFill/>
          <a:ln w="9525">
            <a:noFill/>
            <a:miter lim="800000"/>
            <a:headEnd/>
            <a:tailEnd/>
          </a:ln>
          <a:effectLst/>
        </p:spPr>
        <p:txBody>
          <a:bodyPr>
            <a:spAutoFit/>
          </a:bodyPr>
          <a:lstStyle/>
          <a:p>
            <a:pPr algn="ctr"/>
            <a:r>
              <a:rPr lang="en-US" dirty="0"/>
              <a:t>The Second Ecumenical Council of the Vatican, or Vatican II, was an Ecumenical Council of the Roman Catholic Church opened under Pope John XXIII in 1962 and closed under Pope Paul VI in 1965.</a:t>
            </a:r>
          </a:p>
        </p:txBody>
      </p:sp>
      <p:sp>
        <p:nvSpPr>
          <p:cNvPr id="130053" name="Oval 5"/>
          <p:cNvSpPr>
            <a:spLocks noChangeArrowheads="1"/>
          </p:cNvSpPr>
          <p:nvPr/>
        </p:nvSpPr>
        <p:spPr bwMode="auto">
          <a:xfrm>
            <a:off x="2633436" y="2514600"/>
            <a:ext cx="628650" cy="838200"/>
          </a:xfrm>
          <a:prstGeom prst="ellipse">
            <a:avLst/>
          </a:prstGeom>
          <a:noFill/>
          <a:ln w="76200">
            <a:solidFill>
              <a:srgbClr val="FF9900"/>
            </a:solidFill>
            <a:round/>
            <a:headEnd/>
            <a:tailEnd/>
          </a:ln>
          <a:effectLst/>
        </p:spPr>
        <p:txBody>
          <a:bodyPr wrap="none" anchor="ctr"/>
          <a:lstStyle/>
          <a:p>
            <a:endParaRPr lang="en-US"/>
          </a:p>
        </p:txBody>
      </p:sp>
      <p:sp>
        <p:nvSpPr>
          <p:cNvPr id="130054" name="Oval 6"/>
          <p:cNvSpPr>
            <a:spLocks noChangeArrowheads="1"/>
          </p:cNvSpPr>
          <p:nvPr/>
        </p:nvSpPr>
        <p:spPr bwMode="auto">
          <a:xfrm>
            <a:off x="4114800" y="2514600"/>
            <a:ext cx="628650" cy="838200"/>
          </a:xfrm>
          <a:prstGeom prst="ellipse">
            <a:avLst/>
          </a:prstGeom>
          <a:noFill/>
          <a:ln w="76200">
            <a:solidFill>
              <a:srgbClr val="FF9900"/>
            </a:solidFill>
            <a:round/>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0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3" grpId="0" animBg="1"/>
      <p:bldP spid="130054"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237099" y="6339114"/>
            <a:ext cx="4668073" cy="276999"/>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200" kern="1200" dirty="0">
                <a:solidFill>
                  <a:srgbClr val="FFFFFF"/>
                </a:solidFill>
                <a:latin typeface="Verdana" pitchFamily="34" charset="0"/>
                <a:ea typeface="+mn-ea"/>
                <a:cs typeface="+mn-cs"/>
                <a:hlinkClick r:id="rId3"/>
              </a:rPr>
              <a:t>http://www.isteve.com/cousin_marriage_conundrum.htm</a:t>
            </a:r>
            <a:endParaRPr lang="en-US" sz="1200" kern="1200" dirty="0">
              <a:solidFill>
                <a:srgbClr val="FFFFFF"/>
              </a:solidFill>
              <a:latin typeface="Verdana" pitchFamily="34" charset="0"/>
              <a:ea typeface="+mn-ea"/>
              <a:cs typeface="+mn-cs"/>
            </a:endParaRPr>
          </a:p>
        </p:txBody>
      </p:sp>
      <p:pic>
        <p:nvPicPr>
          <p:cNvPr id="134147" name="Picture 3"/>
          <p:cNvPicPr>
            <a:picLocks noChangeAspect="1" noChangeArrowheads="1"/>
          </p:cNvPicPr>
          <p:nvPr/>
        </p:nvPicPr>
        <p:blipFill>
          <a:blip r:embed="rId4" cstate="print"/>
          <a:srcRect/>
          <a:stretch>
            <a:fillRect/>
          </a:stretch>
        </p:blipFill>
        <p:spPr bwMode="auto">
          <a:xfrm>
            <a:off x="685800" y="319314"/>
            <a:ext cx="7772400" cy="5829300"/>
          </a:xfrm>
          <a:prstGeom prst="rect">
            <a:avLst/>
          </a:prstGeom>
          <a:noFill/>
          <a:ln w="9525">
            <a:noFill/>
            <a:miter lim="800000"/>
            <a:headEnd/>
            <a:tailEnd/>
          </a:ln>
          <a:effectLst/>
        </p:spPr>
      </p:pic>
      <p:sp>
        <p:nvSpPr>
          <p:cNvPr id="134148" name="Rectangle 4"/>
          <p:cNvSpPr>
            <a:spLocks noChangeArrowheads="1"/>
          </p:cNvSpPr>
          <p:nvPr/>
        </p:nvSpPr>
        <p:spPr bwMode="auto">
          <a:xfrm>
            <a:off x="867228" y="4757058"/>
            <a:ext cx="4800600" cy="776514"/>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0000"/>
              </a:solidFill>
              <a:latin typeface="Verdana" pitchFamily="34" charset="0"/>
              <a:ea typeface="+mn-ea"/>
              <a:cs typeface="+mn-cs"/>
            </a:endParaRPr>
          </a:p>
        </p:txBody>
      </p:sp>
      <p:sp>
        <p:nvSpPr>
          <p:cNvPr id="6" name="Rectangle 4"/>
          <p:cNvSpPr>
            <a:spLocks noChangeArrowheads="1"/>
          </p:cNvSpPr>
          <p:nvPr/>
        </p:nvSpPr>
        <p:spPr bwMode="auto">
          <a:xfrm>
            <a:off x="870858" y="5609772"/>
            <a:ext cx="4800600" cy="609600"/>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0000"/>
              </a:solidFill>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4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8"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pic>
        <p:nvPicPr>
          <p:cNvPr id="147460" name="Picture 4"/>
          <p:cNvPicPr>
            <a:picLocks noChangeAspect="1" noChangeArrowheads="1"/>
          </p:cNvPicPr>
          <p:nvPr/>
        </p:nvPicPr>
        <p:blipFill>
          <a:blip r:embed="rId3" cstate="print"/>
          <a:srcRect/>
          <a:stretch>
            <a:fillRect/>
          </a:stretch>
        </p:blipFill>
        <p:spPr bwMode="auto">
          <a:xfrm>
            <a:off x="685800" y="1085850"/>
            <a:ext cx="7772400" cy="4857750"/>
          </a:xfrm>
          <a:prstGeom prst="rect">
            <a:avLst/>
          </a:prstGeom>
          <a:noFill/>
          <a:ln w="9525">
            <a:noFill/>
            <a:miter lim="800000"/>
            <a:headEnd/>
            <a:tailEnd/>
          </a:ln>
          <a:effectLst/>
        </p:spPr>
      </p:pic>
      <p:sp>
        <p:nvSpPr>
          <p:cNvPr id="147461" name="Text Box 5"/>
          <p:cNvSpPr txBox="1">
            <a:spLocks noChangeArrowheads="1"/>
          </p:cNvSpPr>
          <p:nvPr/>
        </p:nvSpPr>
        <p:spPr bwMode="auto">
          <a:xfrm>
            <a:off x="2617567" y="6339114"/>
            <a:ext cx="3892091" cy="276999"/>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200" kern="1200" dirty="0">
                <a:solidFill>
                  <a:srgbClr val="003300"/>
                </a:solidFill>
                <a:latin typeface="Verdana" pitchFamily="34" charset="0"/>
                <a:ea typeface="+mn-ea"/>
                <a:cs typeface="+mn-cs"/>
                <a:hlinkClick r:id="rId4"/>
              </a:rPr>
              <a:t>http://www.physorg.com/news109949659.html</a:t>
            </a:r>
            <a:endParaRPr lang="en-US" sz="1200" kern="1200" dirty="0">
              <a:solidFill>
                <a:srgbClr val="003300"/>
              </a:solidFill>
              <a:latin typeface="Verdana" pitchFamily="34" charset="0"/>
              <a:ea typeface="+mn-ea"/>
              <a:cs typeface="+mn-cs"/>
            </a:endParaRPr>
          </a:p>
        </p:txBody>
      </p:sp>
      <p:sp>
        <p:nvSpPr>
          <p:cNvPr id="147462" name="Rectangle 6"/>
          <p:cNvSpPr>
            <a:spLocks noChangeArrowheads="1"/>
          </p:cNvSpPr>
          <p:nvPr/>
        </p:nvSpPr>
        <p:spPr bwMode="auto">
          <a:xfrm>
            <a:off x="1524000" y="4415970"/>
            <a:ext cx="4572000" cy="609600"/>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6" name="Rectangle 6"/>
          <p:cNvSpPr>
            <a:spLocks noChangeArrowheads="1"/>
          </p:cNvSpPr>
          <p:nvPr/>
        </p:nvSpPr>
        <p:spPr bwMode="auto">
          <a:xfrm>
            <a:off x="1524000" y="5061858"/>
            <a:ext cx="4572000" cy="682170"/>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50531" name="Text Box 3"/>
          <p:cNvSpPr txBox="1">
            <a:spLocks noChangeArrowheads="1"/>
          </p:cNvSpPr>
          <p:nvPr/>
        </p:nvSpPr>
        <p:spPr bwMode="auto">
          <a:xfrm>
            <a:off x="2617567" y="6339114"/>
            <a:ext cx="3892091" cy="276999"/>
          </a:xfrm>
          <a:prstGeom prst="rect">
            <a:avLst/>
          </a:prstGeom>
          <a:noFill/>
          <a:ln w="9525">
            <a:noFill/>
            <a:miter lim="800000"/>
            <a:headEnd/>
            <a:tailEnd/>
          </a:ln>
          <a:effectLst/>
        </p:spPr>
        <p:txBody>
          <a:bodyPr wrap="none">
            <a:spAutoFit/>
          </a:bodyPr>
          <a:lstStyle/>
          <a:p>
            <a:pPr algn="l" rtl="0" fontAlgn="base">
              <a:spcBef>
                <a:spcPct val="0"/>
              </a:spcBef>
              <a:spcAft>
                <a:spcPct val="0"/>
              </a:spcAft>
            </a:pPr>
            <a:r>
              <a:rPr lang="en-US" sz="1200" kern="1200" dirty="0">
                <a:solidFill>
                  <a:srgbClr val="003300"/>
                </a:solidFill>
                <a:latin typeface="Verdana" pitchFamily="34" charset="0"/>
                <a:ea typeface="+mn-ea"/>
                <a:cs typeface="+mn-cs"/>
                <a:hlinkClick r:id="rId3"/>
              </a:rPr>
              <a:t>http://www.physorg.com/news109949659.html</a:t>
            </a:r>
            <a:endParaRPr lang="en-US" sz="1200" kern="1200" dirty="0">
              <a:solidFill>
                <a:srgbClr val="003300"/>
              </a:solidFill>
              <a:latin typeface="Verdana" pitchFamily="34" charset="0"/>
              <a:ea typeface="+mn-ea"/>
              <a:cs typeface="+mn-cs"/>
            </a:endParaRPr>
          </a:p>
        </p:txBody>
      </p:sp>
      <p:pic>
        <p:nvPicPr>
          <p:cNvPr id="150534" name="Picture 6"/>
          <p:cNvPicPr>
            <a:picLocks noChangeAspect="1" noChangeArrowheads="1"/>
          </p:cNvPicPr>
          <p:nvPr/>
        </p:nvPicPr>
        <p:blipFill>
          <a:blip r:embed="rId4" cstate="print"/>
          <a:srcRect/>
          <a:stretch>
            <a:fillRect/>
          </a:stretch>
        </p:blipFill>
        <p:spPr bwMode="auto">
          <a:xfrm>
            <a:off x="685800" y="1071336"/>
            <a:ext cx="7772400" cy="4857750"/>
          </a:xfrm>
          <a:prstGeom prst="rect">
            <a:avLst/>
          </a:prstGeom>
          <a:noFill/>
          <a:ln w="9525">
            <a:noFill/>
            <a:miter lim="800000"/>
            <a:headEnd/>
            <a:tailEnd/>
          </a:ln>
          <a:effectLst/>
        </p:spPr>
      </p:pic>
      <p:sp>
        <p:nvSpPr>
          <p:cNvPr id="150535" name="Rectangle 7"/>
          <p:cNvSpPr>
            <a:spLocks noChangeArrowheads="1"/>
          </p:cNvSpPr>
          <p:nvPr/>
        </p:nvSpPr>
        <p:spPr bwMode="auto">
          <a:xfrm>
            <a:off x="1509486" y="1519691"/>
            <a:ext cx="4648200" cy="1023937"/>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
        <p:nvSpPr>
          <p:cNvPr id="6" name="Rectangle 7"/>
          <p:cNvSpPr>
            <a:spLocks noChangeArrowheads="1"/>
          </p:cNvSpPr>
          <p:nvPr/>
        </p:nvSpPr>
        <p:spPr bwMode="auto">
          <a:xfrm>
            <a:off x="1494972" y="4092347"/>
            <a:ext cx="4648200" cy="795337"/>
          </a:xfrm>
          <a:prstGeom prst="rect">
            <a:avLst/>
          </a:prstGeom>
          <a:noFill/>
          <a:ln w="76200">
            <a:solidFill>
              <a:srgbClr val="FF9900"/>
            </a:solidFill>
            <a:miter lim="800000"/>
            <a:headEnd/>
            <a:tailEnd/>
          </a:ln>
          <a:effectLst/>
        </p:spPr>
        <p:txBody>
          <a:bodyPr wrap="none" anchor="ctr"/>
          <a:lstStyle/>
          <a:p>
            <a:pPr algn="l" rtl="0" fontAlgn="base">
              <a:spcBef>
                <a:spcPct val="0"/>
              </a:spcBef>
              <a:spcAft>
                <a:spcPct val="0"/>
              </a:spcAft>
            </a:pPr>
            <a:endParaRPr lang="en-US" sz="1600" kern="1200">
              <a:solidFill>
                <a:srgbClr val="003300"/>
              </a:solidFill>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225449" y="6331862"/>
            <a:ext cx="4694237" cy="276225"/>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dirty="0">
                <a:solidFill>
                  <a:srgbClr val="000000"/>
                </a:solidFill>
                <a:latin typeface="Verdana" pitchFamily="34" charset="0"/>
                <a:ea typeface="+mn-ea"/>
                <a:cs typeface="+mn-cs"/>
                <a:hlinkClick r:id="rId3"/>
              </a:rPr>
              <a:t>www.sciam.com/article.cfm?id=when-incest-is-best-kissi</a:t>
            </a:r>
            <a:endParaRPr lang="en-US" sz="1200" kern="1200" dirty="0">
              <a:solidFill>
                <a:srgbClr val="000000"/>
              </a:solidFill>
              <a:latin typeface="Verdana" pitchFamily="34" charset="0"/>
              <a:ea typeface="+mn-ea"/>
              <a:cs typeface="+mn-cs"/>
            </a:endParaRPr>
          </a:p>
        </p:txBody>
      </p:sp>
      <p:pic>
        <p:nvPicPr>
          <p:cNvPr id="58371" name="Picture 2"/>
          <p:cNvPicPr>
            <a:picLocks noChangeAspect="1" noChangeArrowheads="1"/>
          </p:cNvPicPr>
          <p:nvPr/>
        </p:nvPicPr>
        <p:blipFill>
          <a:blip r:embed="rId4" cstate="print"/>
          <a:srcRect/>
          <a:stretch>
            <a:fillRect/>
          </a:stretch>
        </p:blipFill>
        <p:spPr bwMode="auto">
          <a:xfrm>
            <a:off x="785813" y="457200"/>
            <a:ext cx="7304026" cy="5715000"/>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613779" y="6357258"/>
            <a:ext cx="3914854" cy="252120"/>
          </a:xfrm>
          <a:prstGeom prst="rect">
            <a:avLst/>
          </a:prstGeom>
          <a:noFill/>
          <a:ln w="9525">
            <a:noFill/>
            <a:miter lim="800000"/>
            <a:headEnd/>
            <a:tailEnd/>
          </a:ln>
        </p:spPr>
        <p:txBody>
          <a:bodyPr wrap="none">
            <a:spAutoFit/>
          </a:bodyPr>
          <a:lstStyle/>
          <a:p>
            <a:pPr algn="ctr">
              <a:lnSpc>
                <a:spcPct val="150000"/>
              </a:lnSpc>
            </a:pPr>
            <a:r>
              <a:rPr lang="en-US" sz="800" dirty="0" smtClean="0">
                <a:solidFill>
                  <a:srgbClr val="808000"/>
                </a:solidFill>
                <a:hlinkClick r:id="rId3"/>
              </a:rPr>
              <a:t>http://www.d.umn.edu/cla/faculty/troufs/anth1602/pcdarwin.html#title</a:t>
            </a:r>
            <a:endParaRPr lang="en-US" sz="800" dirty="0">
              <a:solidFill>
                <a:srgbClr val="808000"/>
              </a:solidFill>
            </a:endParaRPr>
          </a:p>
        </p:txBody>
      </p:sp>
      <p:pic>
        <p:nvPicPr>
          <p:cNvPr id="17411" name="Picture 3"/>
          <p:cNvPicPr>
            <a:picLocks noChangeAspect="1" noChangeArrowheads="1"/>
          </p:cNvPicPr>
          <p:nvPr/>
        </p:nvPicPr>
        <p:blipFill>
          <a:blip r:embed="rId4" cstate="print"/>
          <a:srcRect/>
          <a:stretch>
            <a:fillRect/>
          </a:stretch>
        </p:blipFill>
        <p:spPr bwMode="auto">
          <a:xfrm>
            <a:off x="671286" y="114753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Text Box 4"/>
          <p:cNvSpPr txBox="1">
            <a:spLocks noChangeArrowheads="1"/>
          </p:cNvSpPr>
          <p:nvPr/>
        </p:nvSpPr>
        <p:spPr bwMode="auto">
          <a:xfrm>
            <a:off x="4800600" y="1143000"/>
            <a:ext cx="3276600" cy="3503613"/>
          </a:xfrm>
          <a:prstGeom prst="rect">
            <a:avLst/>
          </a:prstGeom>
          <a:noFill/>
          <a:ln w="9525">
            <a:noFill/>
            <a:miter lim="800000"/>
            <a:headEnd/>
            <a:tailEnd/>
          </a:ln>
        </p:spPr>
        <p:txBody>
          <a:bodyPr>
            <a:spAutoFit/>
          </a:bodyPr>
          <a:lstStyle/>
          <a:p>
            <a:pPr algn="ctr"/>
            <a:r>
              <a:rPr kumimoji="1" lang="en-US" sz="3200" b="1">
                <a:solidFill>
                  <a:srgbClr val="000000"/>
                </a:solidFill>
              </a:rPr>
              <a:t>In 1839 Charles Darwin married his  first cousin, Emma Wedgwood</a:t>
            </a:r>
          </a:p>
        </p:txBody>
      </p:sp>
      <p:sp>
        <p:nvSpPr>
          <p:cNvPr id="185347" name="Rectangle 5"/>
          <p:cNvSpPr>
            <a:spLocks noChangeArrowheads="1"/>
          </p:cNvSpPr>
          <p:nvPr/>
        </p:nvSpPr>
        <p:spPr bwMode="auto">
          <a:xfrm>
            <a:off x="838200" y="4972050"/>
            <a:ext cx="7313613" cy="1409700"/>
          </a:xfrm>
          <a:prstGeom prst="rect">
            <a:avLst/>
          </a:prstGeom>
          <a:noFill/>
          <a:ln w="9525">
            <a:noFill/>
            <a:miter lim="800000"/>
            <a:headEnd/>
            <a:tailEnd/>
          </a:ln>
        </p:spPr>
        <p:txBody>
          <a:bodyPr/>
          <a:lstStyle/>
          <a:p>
            <a:pPr marL="285750" indent="-285750">
              <a:spcBef>
                <a:spcPct val="20000"/>
              </a:spcBef>
              <a:buClr>
                <a:srgbClr val="0033CC"/>
              </a:buClr>
              <a:buFontTx/>
              <a:buChar char="•"/>
            </a:pPr>
            <a:r>
              <a:rPr kumimoji="1" lang="en-US" b="1">
                <a:solidFill>
                  <a:srgbClr val="000000"/>
                </a:solidFill>
              </a:rPr>
              <a:t>Daughter of the younger Josiah Wedgwood, son of the Josiah Wedgwood who founded the pottery works</a:t>
            </a:r>
          </a:p>
          <a:p>
            <a:pPr marL="285750" indent="-285750">
              <a:spcBef>
                <a:spcPct val="20000"/>
              </a:spcBef>
              <a:buClr>
                <a:srgbClr val="0033CC"/>
              </a:buClr>
              <a:buFontTx/>
              <a:buChar char="•"/>
            </a:pPr>
            <a:endParaRPr kumimoji="1" lang="en-US" sz="800" b="1">
              <a:solidFill>
                <a:srgbClr val="000000"/>
              </a:solidFill>
            </a:endParaRPr>
          </a:p>
          <a:p>
            <a:pPr marL="285750" indent="-285750">
              <a:spcBef>
                <a:spcPct val="20000"/>
              </a:spcBef>
              <a:buClr>
                <a:srgbClr val="0033CC"/>
              </a:buClr>
              <a:buFontTx/>
              <a:buChar char="•"/>
            </a:pPr>
            <a:r>
              <a:rPr kumimoji="1" lang="en-US" b="1">
                <a:solidFill>
                  <a:srgbClr val="000000"/>
                </a:solidFill>
              </a:rPr>
              <a:t>Darwin's mother Susannah was the sister of his wife’s father</a:t>
            </a:r>
          </a:p>
        </p:txBody>
      </p:sp>
      <p:pic>
        <p:nvPicPr>
          <p:cNvPr id="185348" name="Picture 6" descr="darwin"/>
          <p:cNvPicPr>
            <a:picLocks noChangeAspect="1" noChangeArrowheads="1"/>
          </p:cNvPicPr>
          <p:nvPr/>
        </p:nvPicPr>
        <p:blipFill>
          <a:blip r:embed="rId3" cstate="print"/>
          <a:srcRect/>
          <a:stretch>
            <a:fillRect/>
          </a:stretch>
        </p:blipFill>
        <p:spPr bwMode="auto">
          <a:xfrm>
            <a:off x="914400" y="228600"/>
            <a:ext cx="3541713" cy="449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2722784" y="6357258"/>
            <a:ext cx="3696845" cy="252120"/>
          </a:xfrm>
          <a:prstGeom prst="rect">
            <a:avLst/>
          </a:prstGeom>
          <a:noFill/>
          <a:ln w="9525">
            <a:noFill/>
            <a:miter lim="800000"/>
            <a:headEnd/>
            <a:tailEnd/>
          </a:ln>
        </p:spPr>
        <p:txBody>
          <a:bodyPr wrap="none">
            <a:spAutoFit/>
          </a:bodyPr>
          <a:lstStyle/>
          <a:p>
            <a:pPr algn="ctr">
              <a:lnSpc>
                <a:spcPct val="150000"/>
              </a:lnSpc>
            </a:pPr>
            <a:r>
              <a:rPr lang="en-US" sz="800" dirty="0" smtClean="0">
                <a:solidFill>
                  <a:srgbClr val="808000"/>
                </a:solidFill>
                <a:hlinkClick r:id="rId3"/>
              </a:rPr>
              <a:t>http://www.npr.org/templates/story/story.php?storyId=126637625</a:t>
            </a:r>
            <a:endParaRPr lang="en-US" sz="800" dirty="0">
              <a:solidFill>
                <a:srgbClr val="808000"/>
              </a:solidFill>
            </a:endParaRPr>
          </a:p>
        </p:txBody>
      </p:sp>
      <p:pic>
        <p:nvPicPr>
          <p:cNvPr id="17410" name="Picture 2"/>
          <p:cNvPicPr>
            <a:picLocks noChangeAspect="1" noChangeArrowheads="1"/>
          </p:cNvPicPr>
          <p:nvPr/>
        </p:nvPicPr>
        <p:blipFill>
          <a:blip r:embed="rId4" cstate="print"/>
          <a:srcRect/>
          <a:stretch>
            <a:fillRect/>
          </a:stretch>
        </p:blipFill>
        <p:spPr bwMode="auto">
          <a:xfrm>
            <a:off x="685800" y="1147536"/>
            <a:ext cx="7772400" cy="4857750"/>
          </a:xfrm>
          <a:prstGeom prst="rect">
            <a:avLst/>
          </a:prstGeom>
          <a:noFill/>
          <a:ln w="9525">
            <a:noFill/>
            <a:miter lim="800000"/>
            <a:headEnd/>
            <a:tailEnd/>
          </a:ln>
        </p:spPr>
      </p:pic>
      <p:sp>
        <p:nvSpPr>
          <p:cNvPr id="5" name="Rounded Rectangle 4"/>
          <p:cNvSpPr/>
          <p:nvPr/>
        </p:nvSpPr>
        <p:spPr>
          <a:xfrm>
            <a:off x="729342" y="4172856"/>
            <a:ext cx="852715" cy="268515"/>
          </a:xfrm>
          <a:prstGeom prst="roundRect">
            <a:avLst/>
          </a:prstGeom>
          <a:noFill/>
          <a:ln w="76200">
            <a:solidFill>
              <a:srgbClr val="D451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aseline="30000">
              <a:solidFill>
                <a:srgbClr val="FFFFFF"/>
              </a:solidFill>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199682" name="Text Box 2"/>
          <p:cNvSpPr txBox="1">
            <a:spLocks noChangeArrowheads="1"/>
          </p:cNvSpPr>
          <p:nvPr/>
        </p:nvSpPr>
        <p:spPr bwMode="auto">
          <a:xfrm>
            <a:off x="546100" y="6621463"/>
            <a:ext cx="8024813" cy="214312"/>
          </a:xfrm>
          <a:prstGeom prst="rect">
            <a:avLst/>
          </a:prstGeom>
          <a:noFill/>
          <a:ln w="9525">
            <a:noFill/>
            <a:miter lim="800000"/>
            <a:headEnd/>
            <a:tailEnd/>
          </a:ln>
        </p:spPr>
        <p:txBody>
          <a:bodyPr wrap="none">
            <a:spAutoFit/>
          </a:bodyPr>
          <a:lstStyle/>
          <a:p>
            <a:pPr algn="ctr"/>
            <a:r>
              <a:rPr lang="en-US" sz="800">
                <a:solidFill>
                  <a:srgbClr val="FFFFFF"/>
                </a:solidFill>
                <a:hlinkClick r:id="rId3"/>
              </a:rPr>
              <a:t>http://www.local6.com/health/4346429/detail.html?treets=orlpn&amp;tid=2655167870813&amp;tml=orlpn_health&amp;tmi=orlpn_health_1_11150104052005&amp;ts=H</a:t>
            </a:r>
            <a:endParaRPr lang="en-US" sz="800">
              <a:solidFill>
                <a:srgbClr val="FFFFFF"/>
              </a:solidFill>
            </a:endParaRPr>
          </a:p>
        </p:txBody>
      </p:sp>
      <p:pic>
        <p:nvPicPr>
          <p:cNvPr id="199683" name="Picture 3"/>
          <p:cNvPicPr>
            <a:picLocks noChangeAspect="1" noChangeArrowheads="1"/>
          </p:cNvPicPr>
          <p:nvPr/>
        </p:nvPicPr>
        <p:blipFill>
          <a:blip r:embed="rId4" cstate="print"/>
          <a:srcRect/>
          <a:stretch>
            <a:fillRect/>
          </a:stretch>
        </p:blipFill>
        <p:spPr bwMode="auto">
          <a:xfrm>
            <a:off x="914400" y="687388"/>
            <a:ext cx="7313613"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37922" name="Text Box 2"/>
          <p:cNvSpPr txBox="1">
            <a:spLocks noChangeArrowheads="1"/>
          </p:cNvSpPr>
          <p:nvPr/>
        </p:nvSpPr>
        <p:spPr bwMode="auto">
          <a:xfrm>
            <a:off x="2209800" y="6491288"/>
            <a:ext cx="4630738" cy="274637"/>
          </a:xfrm>
          <a:prstGeom prst="rect">
            <a:avLst/>
          </a:prstGeom>
          <a:noFill/>
          <a:ln w="9525">
            <a:noFill/>
            <a:miter lim="800000"/>
            <a:headEnd/>
            <a:tailEnd/>
          </a:ln>
        </p:spPr>
        <p:txBody>
          <a:bodyPr wrap="none">
            <a:spAutoFit/>
          </a:bodyPr>
          <a:lstStyle/>
          <a:p>
            <a:r>
              <a:rPr lang="en-US" sz="1200">
                <a:solidFill>
                  <a:srgbClr val="FFFFFF"/>
                </a:solidFill>
                <a:hlinkClick r:id="rId3"/>
              </a:rPr>
              <a:t>http://www.isteve.com/cousin_marriage_conundrum.htm</a:t>
            </a:r>
            <a:endParaRPr lang="en-US" sz="1200">
              <a:solidFill>
                <a:srgbClr val="FFFFFF"/>
              </a:solidFill>
            </a:endParaRPr>
          </a:p>
        </p:txBody>
      </p:sp>
      <p:pic>
        <p:nvPicPr>
          <p:cNvPr id="337923" name="Picture 3"/>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noFill/>
            <a:miter lim="800000"/>
            <a:headEnd/>
            <a:tailEnd/>
          </a:ln>
        </p:spPr>
      </p:pic>
      <p:sp>
        <p:nvSpPr>
          <p:cNvPr id="1511428" name="Rectangle 4"/>
          <p:cNvSpPr>
            <a:spLocks noChangeArrowheads="1"/>
          </p:cNvSpPr>
          <p:nvPr/>
        </p:nvSpPr>
        <p:spPr bwMode="auto">
          <a:xfrm>
            <a:off x="1066800" y="4648200"/>
            <a:ext cx="4572000" cy="685800"/>
          </a:xfrm>
          <a:prstGeom prst="rect">
            <a:avLst/>
          </a:prstGeom>
          <a:noFill/>
          <a:ln w="76200">
            <a:solidFill>
              <a:schemeClr val="tx1"/>
            </a:solidFill>
            <a:miter lim="800000"/>
            <a:headEnd/>
            <a:tailEnd/>
          </a:ln>
        </p:spPr>
        <p:txBody>
          <a:bodyPr wrap="none" anchor="ctr"/>
          <a:lstStyle/>
          <a:p>
            <a:pPr algn="ctr"/>
            <a:endParaRPr lang="en-US" sz="2000" baseline="30000">
              <a:solidFill>
                <a:srgbClr val="000000"/>
              </a:solidFill>
            </a:endParaRPr>
          </a:p>
        </p:txBody>
      </p:sp>
      <p:sp>
        <p:nvSpPr>
          <p:cNvPr id="1511429" name="Rectangle 5"/>
          <p:cNvSpPr>
            <a:spLocks noChangeArrowheads="1"/>
          </p:cNvSpPr>
          <p:nvPr/>
        </p:nvSpPr>
        <p:spPr bwMode="auto">
          <a:xfrm>
            <a:off x="1068388" y="5638800"/>
            <a:ext cx="4570412" cy="533400"/>
          </a:xfrm>
          <a:prstGeom prst="rect">
            <a:avLst/>
          </a:prstGeom>
          <a:noFill/>
          <a:ln w="76200">
            <a:solidFill>
              <a:schemeClr val="tx1"/>
            </a:solidFill>
            <a:miter lim="800000"/>
            <a:headEnd/>
            <a:tailEnd/>
          </a:ln>
        </p:spPr>
        <p:txBody>
          <a:bodyPr wrap="none" anchor="ctr"/>
          <a:lstStyle/>
          <a:p>
            <a:pPr algn="ctr"/>
            <a:endParaRPr lang="en-US" sz="2000" baseline="300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114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11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28" grpId="0" animBg="1"/>
      <p:bldP spid="15114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685800" y="2154238"/>
            <a:ext cx="7772400" cy="1408112"/>
          </a:xfrm>
        </p:spPr>
        <p:txBody>
          <a:bodyPr>
            <a:spAutoFit/>
          </a:bodyPr>
          <a:lstStyle/>
          <a:p>
            <a:pPr algn="ctr">
              <a:buFontTx/>
              <a:buNone/>
            </a:pPr>
            <a:r>
              <a:rPr lang="en-US" sz="4800" b="1" dirty="0">
                <a:latin typeface="Verdana" pitchFamily="34" charset="0"/>
              </a:rPr>
              <a:t>“nature” – biology</a:t>
            </a:r>
          </a:p>
          <a:p>
            <a:pPr algn="ctr">
              <a:buFontTx/>
              <a:buNone/>
            </a:pPr>
            <a:r>
              <a:rPr lang="en-US" b="1" dirty="0">
                <a:latin typeface="Verdana" pitchFamily="34" charset="0"/>
              </a:rPr>
              <a:t>(inherited)</a:t>
            </a:r>
          </a:p>
        </p:txBody>
      </p:sp>
      <p:sp>
        <p:nvSpPr>
          <p:cNvPr id="5124" name="Text Box 4"/>
          <p:cNvSpPr txBox="1">
            <a:spLocks noChangeArrowheads="1"/>
          </p:cNvSpPr>
          <p:nvPr/>
        </p:nvSpPr>
        <p:spPr bwMode="auto">
          <a:xfrm>
            <a:off x="457200" y="4096656"/>
            <a:ext cx="8229600" cy="1285875"/>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kumimoji="1" lang="en-US" sz="4800" b="1" dirty="0"/>
              <a:t>“nurture” – culture</a:t>
            </a:r>
          </a:p>
          <a:p>
            <a:pPr algn="ctr" eaLnBrk="0" hangingPunct="0">
              <a:lnSpc>
                <a:spcPct val="90000"/>
              </a:lnSpc>
              <a:spcBef>
                <a:spcPct val="20000"/>
              </a:spcBef>
              <a:buClr>
                <a:schemeClr val="hlink"/>
              </a:buClr>
            </a:pPr>
            <a:r>
              <a:rPr lang="en-US" sz="3200" b="1" dirty="0"/>
              <a:t>(learned)</a:t>
            </a:r>
          </a:p>
        </p:txBody>
      </p:sp>
      <p:sp>
        <p:nvSpPr>
          <p:cNvPr id="5128" name="Rectangle 8"/>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203778" name="Text Box 2"/>
          <p:cNvSpPr txBox="1">
            <a:spLocks noChangeArrowheads="1"/>
          </p:cNvSpPr>
          <p:nvPr/>
        </p:nvSpPr>
        <p:spPr bwMode="auto">
          <a:xfrm>
            <a:off x="3233278" y="6397172"/>
            <a:ext cx="268855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http://news.bbc.co.uk/2/hi/health/4204789.stm</a:t>
            </a:r>
            <a:endParaRPr lang="en-US" sz="800" dirty="0">
              <a:solidFill>
                <a:srgbClr val="FFFFFF"/>
              </a:solidFill>
            </a:endParaRPr>
          </a:p>
        </p:txBody>
      </p:sp>
      <p:pic>
        <p:nvPicPr>
          <p:cNvPr id="203779" name="Picture 3"/>
          <p:cNvPicPr>
            <a:picLocks noChangeAspect="1" noChangeArrowheads="1"/>
          </p:cNvPicPr>
          <p:nvPr/>
        </p:nvPicPr>
        <p:blipFill>
          <a:blip r:embed="rId4" cstate="print"/>
          <a:srcRect/>
          <a:stretch>
            <a:fillRect/>
          </a:stretch>
        </p:blipFill>
        <p:spPr bwMode="auto">
          <a:xfrm>
            <a:off x="915988" y="685800"/>
            <a:ext cx="7313612" cy="5484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826" name="Picture 2">
            <a:hlinkClick r:id="rId3"/>
          </p:cNvPr>
          <p:cNvPicPr>
            <a:picLocks noChangeAspect="1" noChangeArrowheads="1"/>
          </p:cNvPicPr>
          <p:nvPr/>
        </p:nvPicPr>
        <p:blipFill>
          <a:blip r:embed="rId4" cstate="print"/>
          <a:srcRect/>
          <a:stretch>
            <a:fillRect/>
          </a:stretch>
        </p:blipFill>
        <p:spPr bwMode="auto">
          <a:xfrm>
            <a:off x="915988" y="687388"/>
            <a:ext cx="7313612" cy="5484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a:stretch>
            <a:fillRect/>
          </a:stretch>
        </p:blipFill>
        <p:spPr bwMode="auto">
          <a:xfrm>
            <a:off x="685800" y="1133022"/>
            <a:ext cx="7772400" cy="4857750"/>
          </a:xfrm>
          <a:prstGeom prst="rect">
            <a:avLst/>
          </a:prstGeom>
          <a:noFill/>
          <a:ln w="9525">
            <a:noFill/>
            <a:miter lim="800000"/>
            <a:headEnd/>
            <a:tailEnd/>
          </a:ln>
        </p:spPr>
      </p:pic>
      <p:sp>
        <p:nvSpPr>
          <p:cNvPr id="4" name="Text Box 2"/>
          <p:cNvSpPr txBox="1">
            <a:spLocks noChangeArrowheads="1"/>
          </p:cNvSpPr>
          <p:nvPr/>
        </p:nvSpPr>
        <p:spPr bwMode="auto">
          <a:xfrm>
            <a:off x="1760118" y="6397172"/>
            <a:ext cx="5634877" cy="215444"/>
          </a:xfrm>
          <a:prstGeom prst="rect">
            <a:avLst/>
          </a:prstGeom>
          <a:noFill/>
          <a:ln w="9525">
            <a:noFill/>
            <a:miter lim="800000"/>
            <a:headEnd/>
            <a:tailEnd/>
          </a:ln>
        </p:spPr>
        <p:txBody>
          <a:bodyPr wrap="none">
            <a:spAutoFit/>
          </a:bodyPr>
          <a:lstStyle/>
          <a:p>
            <a:pPr algn="ctr"/>
            <a:r>
              <a:rPr lang="en-US" sz="800" dirty="0" smtClean="0">
                <a:solidFill>
                  <a:srgbClr val="808000"/>
                </a:solidFill>
                <a:hlinkClick r:id="rId4"/>
              </a:rPr>
              <a:t>http://www.fox11online.com/dpp/news/local/thomas-kestell-cow-breaks-holstein-milk-production-record</a:t>
            </a:r>
            <a:endParaRPr lang="en-US" sz="800" dirty="0">
              <a:solidFill>
                <a:srgbClr val="808000"/>
              </a:solidFill>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914400" y="1814513"/>
            <a:ext cx="7315200" cy="2628412"/>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latin typeface="Verdana" pitchFamily="34" charset="0"/>
              </a:rPr>
              <a:t>polygamy</a:t>
            </a:r>
          </a:p>
          <a:p>
            <a:pPr marL="914400" lvl="1" indent="-228600">
              <a:buFontTx/>
              <a:buNone/>
            </a:pPr>
            <a:endParaRPr lang="en-US" sz="2400" b="1" dirty="0">
              <a:latin typeface="Verdana" pitchFamily="34" charset="0"/>
            </a:endParaRPr>
          </a:p>
        </p:txBody>
      </p:sp>
      <p:sp>
        <p:nvSpPr>
          <p:cNvPr id="26631"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914400" y="1814513"/>
            <a:ext cx="7315200" cy="4620367"/>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lnSpc>
                <a:spcPct val="10000"/>
              </a:lnSpc>
            </a:pPr>
            <a:endParaRPr lang="en-US" sz="2000" b="1" dirty="0">
              <a:latin typeface="Verdana" pitchFamily="34" charset="0"/>
            </a:endParaRPr>
          </a:p>
          <a:p>
            <a:pPr marL="914400" lvl="1" indent="-228600">
              <a:lnSpc>
                <a:spcPct val="110000"/>
              </a:lnSpc>
              <a:buFontTx/>
              <a:buNone/>
            </a:pPr>
            <a:r>
              <a:rPr lang="en-US" sz="3200" b="1" dirty="0" err="1">
                <a:latin typeface="Verdana" pitchFamily="34" charset="0"/>
              </a:rPr>
              <a:t>polygyny</a:t>
            </a:r>
            <a:endParaRPr lang="en-US" sz="3200" b="1" dirty="0">
              <a:latin typeface="Verdana" pitchFamily="34" charset="0"/>
            </a:endParaRPr>
          </a:p>
          <a:p>
            <a:pPr marL="914400" lvl="1" indent="-228600"/>
            <a:r>
              <a:rPr lang="en-US" sz="2400" b="1" dirty="0">
                <a:latin typeface="Verdana" pitchFamily="34" charset="0"/>
              </a:rPr>
              <a:t>plural marriage in which several women share a husband </a:t>
            </a:r>
          </a:p>
          <a:p>
            <a:pPr marL="1543050" lvl="2" indent="-285750">
              <a:buFontTx/>
              <a:buNone/>
            </a:pPr>
            <a:r>
              <a:rPr lang="en-US" b="1" dirty="0">
                <a:latin typeface="Verdana" pitchFamily="34" charset="0"/>
              </a:rPr>
              <a:t>(</a:t>
            </a:r>
            <a:r>
              <a:rPr lang="en-US" b="1" i="1" dirty="0">
                <a:latin typeface="Verdana" pitchFamily="34" charset="0"/>
              </a:rPr>
              <a:t>i.e.</a:t>
            </a:r>
            <a:r>
              <a:rPr lang="en-US" b="1" dirty="0">
                <a:latin typeface="Verdana" pitchFamily="34" charset="0"/>
              </a:rPr>
              <a:t>, “A man has more than one wife.”)</a:t>
            </a:r>
          </a:p>
          <a:p>
            <a:pPr marL="1543050" lvl="2" indent="-285750">
              <a:lnSpc>
                <a:spcPct val="0"/>
              </a:lnSpc>
            </a:pPr>
            <a:endParaRPr lang="en-US" b="1" dirty="0">
              <a:latin typeface="Verdana" pitchFamily="34" charset="0"/>
            </a:endParaRPr>
          </a:p>
        </p:txBody>
      </p:sp>
      <p:sp>
        <p:nvSpPr>
          <p:cNvPr id="27655"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2"/>
          <p:cNvSpPr txBox="1">
            <a:spLocks noChangeArrowheads="1"/>
          </p:cNvSpPr>
          <p:nvPr/>
        </p:nvSpPr>
        <p:spPr bwMode="auto">
          <a:xfrm>
            <a:off x="2514600" y="6516688"/>
            <a:ext cx="4044950" cy="274637"/>
          </a:xfrm>
          <a:prstGeom prst="rect">
            <a:avLst/>
          </a:prstGeom>
          <a:noFill/>
          <a:ln w="9525">
            <a:noFill/>
            <a:miter lim="800000"/>
            <a:headEnd/>
            <a:tailEnd/>
          </a:ln>
        </p:spPr>
        <p:txBody>
          <a:bodyPr wrap="none">
            <a:spAutoFit/>
          </a:bodyPr>
          <a:lstStyle/>
          <a:p>
            <a:r>
              <a:rPr lang="en-US" sz="1200">
                <a:latin typeface="Arial" charset="0"/>
                <a:hlinkClick r:id="rId3"/>
              </a:rPr>
              <a:t>www.duluthnewstribune.com/articles/index.cfm?id=68557</a:t>
            </a:r>
            <a:endParaRPr lang="en-US" sz="1200">
              <a:latin typeface="Arial" charset="0"/>
            </a:endParaRPr>
          </a:p>
        </p:txBody>
      </p:sp>
      <p:sp>
        <p:nvSpPr>
          <p:cNvPr id="206851" name="Rectangle 3"/>
          <p:cNvSpPr>
            <a:spLocks noChangeArrowheads="1"/>
          </p:cNvSpPr>
          <p:nvPr/>
        </p:nvSpPr>
        <p:spPr bwMode="auto">
          <a:xfrm>
            <a:off x="914400" y="1082675"/>
            <a:ext cx="7939088" cy="366713"/>
          </a:xfrm>
          <a:prstGeom prst="rect">
            <a:avLst/>
          </a:prstGeom>
          <a:noFill/>
          <a:ln w="9525">
            <a:noFill/>
            <a:miter lim="800000"/>
            <a:headEnd/>
            <a:tailEnd/>
          </a:ln>
          <a:effectLst/>
        </p:spPr>
        <p:txBody>
          <a:bodyPr wrap="square" anchor="ctr">
            <a:spAutoFit/>
          </a:bodyPr>
          <a:lstStyle/>
          <a:p>
            <a:r>
              <a:rPr lang="en-US" sz="1800" b="1" dirty="0"/>
              <a:t>Grandma's Marathon: Remembering a fallen champion</a:t>
            </a:r>
          </a:p>
        </p:txBody>
      </p:sp>
      <p:sp>
        <p:nvSpPr>
          <p:cNvPr id="206852" name="Rectangle 4"/>
          <p:cNvSpPr>
            <a:spLocks noChangeArrowheads="1"/>
          </p:cNvSpPr>
          <p:nvPr/>
        </p:nvSpPr>
        <p:spPr bwMode="auto">
          <a:xfrm>
            <a:off x="838200" y="1676400"/>
            <a:ext cx="2971800" cy="396875"/>
          </a:xfrm>
          <a:prstGeom prst="rect">
            <a:avLst/>
          </a:prstGeom>
          <a:noFill/>
          <a:ln w="9525">
            <a:noFill/>
            <a:miter lim="800000"/>
            <a:headEnd/>
            <a:tailEnd/>
          </a:ln>
          <a:effectLst/>
        </p:spPr>
        <p:txBody>
          <a:bodyPr anchor="ctr">
            <a:spAutoFit/>
          </a:bodyPr>
          <a:lstStyle/>
          <a:p>
            <a:r>
              <a:rPr lang="en-US" sz="1000" dirty="0">
                <a:hlinkClick r:id="rId4"/>
              </a:rPr>
              <a:t>Kevin Pates</a:t>
            </a:r>
            <a:r>
              <a:rPr lang="en-US" sz="1000" dirty="0"/>
              <a:t> Duluth News Tribune</a:t>
            </a:r>
            <a:br>
              <a:rPr lang="en-US" sz="1000" dirty="0"/>
            </a:br>
            <a:r>
              <a:rPr lang="en-US" sz="1000" dirty="0"/>
              <a:t>Published Sunday, June 15, 2008</a:t>
            </a:r>
          </a:p>
        </p:txBody>
      </p:sp>
      <p:pic>
        <p:nvPicPr>
          <p:cNvPr id="206853" name="Picture 5"/>
          <p:cNvPicPr>
            <a:picLocks noChangeAspect="1" noChangeArrowheads="1"/>
          </p:cNvPicPr>
          <p:nvPr/>
        </p:nvPicPr>
        <p:blipFill>
          <a:blip r:embed="rId5" cstate="print"/>
          <a:srcRect/>
          <a:stretch>
            <a:fillRect/>
          </a:stretch>
        </p:blipFill>
        <p:spPr bwMode="auto">
          <a:xfrm>
            <a:off x="914400" y="647700"/>
            <a:ext cx="2857500" cy="419100"/>
          </a:xfrm>
          <a:prstGeom prst="rect">
            <a:avLst/>
          </a:prstGeom>
          <a:noFill/>
          <a:ln w="9525">
            <a:noFill/>
            <a:miter lim="800000"/>
            <a:headEnd/>
            <a:tailEnd/>
          </a:ln>
          <a:effectLst/>
        </p:spPr>
      </p:pic>
      <p:sp>
        <p:nvSpPr>
          <p:cNvPr id="206854" name="Rectangle 6"/>
          <p:cNvSpPr>
            <a:spLocks noChangeArrowheads="1"/>
          </p:cNvSpPr>
          <p:nvPr/>
        </p:nvSpPr>
        <p:spPr bwMode="auto">
          <a:xfrm>
            <a:off x="838200" y="2357438"/>
            <a:ext cx="5638800" cy="3937000"/>
          </a:xfrm>
          <a:prstGeom prst="rect">
            <a:avLst/>
          </a:prstGeom>
          <a:noFill/>
          <a:ln w="9525">
            <a:noFill/>
            <a:miter lim="800000"/>
            <a:headEnd/>
            <a:tailEnd/>
          </a:ln>
          <a:effectLst/>
        </p:spPr>
        <p:txBody>
          <a:bodyPr wrap="square" anchor="ctr">
            <a:spAutoFit/>
          </a:bodyPr>
          <a:lstStyle/>
          <a:p>
            <a:r>
              <a:rPr lang="en-US" sz="1800" dirty="0"/>
              <a:t>There will be a moment of silence before the start of Saturday’s 32nd Grandma’s Marathon.</a:t>
            </a:r>
          </a:p>
          <a:p>
            <a:r>
              <a:rPr lang="en-US" sz="1800" dirty="0"/>
              <a:t>Standing on North Shore Drive, just south of Two Harbors, Stephen </a:t>
            </a:r>
            <a:r>
              <a:rPr lang="en-US" sz="1800" dirty="0" err="1"/>
              <a:t>Muturi</a:t>
            </a:r>
            <a:r>
              <a:rPr lang="en-US" sz="1800" dirty="0"/>
              <a:t> will gather his thoughts and emotions before the day’s task of running 26.2 miles.</a:t>
            </a:r>
          </a:p>
          <a:p>
            <a:endParaRPr lang="en-US" sz="1800" dirty="0"/>
          </a:p>
          <a:p>
            <a:r>
              <a:rPr lang="en-US" sz="1800" dirty="0"/>
              <a:t>He’ll remember close friend and countryman </a:t>
            </a:r>
            <a:r>
              <a:rPr lang="en-US" sz="1800" dirty="0" err="1"/>
              <a:t>Wesly</a:t>
            </a:r>
            <a:r>
              <a:rPr lang="en-US" sz="1800" dirty="0"/>
              <a:t> </a:t>
            </a:r>
            <a:r>
              <a:rPr lang="en-US" sz="1800" dirty="0" err="1"/>
              <a:t>Ngetich</a:t>
            </a:r>
            <a:r>
              <a:rPr lang="en-US" sz="1800" dirty="0"/>
              <a:t>, last year’s champion, who was killed Jan. 21 at </a:t>
            </a:r>
            <a:r>
              <a:rPr lang="en-US" sz="1800" dirty="0" err="1"/>
              <a:t>Emarti</a:t>
            </a:r>
            <a:r>
              <a:rPr lang="en-US" sz="1800" dirty="0"/>
              <a:t> village in Kenya’s Trans Mara district. </a:t>
            </a:r>
            <a:r>
              <a:rPr lang="en-US" sz="1800" dirty="0" err="1"/>
              <a:t>Ngetich</a:t>
            </a:r>
            <a:r>
              <a:rPr lang="en-US" sz="1800" dirty="0"/>
              <a:t> was caught in the middle of an incident that turned violent. He was 31 and had two wives and three children, ages 8, 6 and 1.  “</a:t>
            </a:r>
            <a:r>
              <a:rPr lang="en-US" sz="1800" dirty="0" err="1"/>
              <a:t>Wesly</a:t>
            </a:r>
            <a:r>
              <a:rPr lang="en-US" sz="1800" dirty="0"/>
              <a:t> was a peacemaker. . . .”</a:t>
            </a:r>
          </a:p>
        </p:txBody>
      </p:sp>
      <p:pic>
        <p:nvPicPr>
          <p:cNvPr id="206855" name="Picture 7"/>
          <p:cNvPicPr>
            <a:picLocks noChangeAspect="1" noChangeArrowheads="1"/>
          </p:cNvPicPr>
          <p:nvPr/>
        </p:nvPicPr>
        <p:blipFill>
          <a:blip r:embed="rId6" cstate="print"/>
          <a:srcRect/>
          <a:stretch>
            <a:fillRect/>
          </a:stretch>
        </p:blipFill>
        <p:spPr bwMode="auto">
          <a:xfrm>
            <a:off x="6477000" y="1562100"/>
            <a:ext cx="2133600" cy="4762500"/>
          </a:xfrm>
          <a:prstGeom prst="rect">
            <a:avLst/>
          </a:prstGeom>
          <a:noFill/>
          <a:ln w="9525">
            <a:noFill/>
            <a:miter lim="800000"/>
            <a:headEnd/>
            <a:tailEnd/>
          </a:ln>
          <a:effectLst/>
        </p:spPr>
      </p:pic>
      <p:sp>
        <p:nvSpPr>
          <p:cNvPr id="206856" name="Rectangle 8"/>
          <p:cNvSpPr>
            <a:spLocks noChangeArrowheads="1"/>
          </p:cNvSpPr>
          <p:nvPr/>
        </p:nvSpPr>
        <p:spPr bwMode="auto">
          <a:xfrm>
            <a:off x="838200" y="5395913"/>
            <a:ext cx="5486400" cy="990600"/>
          </a:xfrm>
          <a:prstGeom prst="rect">
            <a:avLst/>
          </a:prstGeom>
          <a:noFill/>
          <a:ln w="76200">
            <a:solidFill>
              <a:srgbClr val="FF9900"/>
            </a:solidFill>
            <a:miter lim="800000"/>
            <a:headEnd/>
            <a:tailEnd/>
          </a:ln>
          <a:effectLst/>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68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65890" name="Text Box 2"/>
          <p:cNvSpPr txBox="1">
            <a:spLocks noChangeArrowheads="1"/>
          </p:cNvSpPr>
          <p:nvPr/>
        </p:nvSpPr>
        <p:spPr bwMode="auto">
          <a:xfrm>
            <a:off x="1124856" y="6339114"/>
            <a:ext cx="6886575" cy="274637"/>
          </a:xfrm>
          <a:prstGeom prst="rect">
            <a:avLst/>
          </a:prstGeom>
          <a:noFill/>
          <a:ln w="9525">
            <a:noFill/>
            <a:miter lim="800000"/>
            <a:headEnd/>
            <a:tailEnd/>
          </a:ln>
          <a:effectLst/>
        </p:spPr>
        <p:txBody>
          <a:bodyPr wrap="none">
            <a:spAutoFit/>
          </a:bodyPr>
          <a:lstStyle/>
          <a:p>
            <a:r>
              <a:rPr lang="en-US" sz="1200" dirty="0">
                <a:hlinkClick r:id="rId3"/>
              </a:rPr>
              <a:t>http://www.foxnews.com/wires/2007Oct16/0,4670,ODDIsraelDadaposs67Kids,00.html</a:t>
            </a:r>
            <a:endParaRPr lang="en-US" sz="1200" dirty="0"/>
          </a:p>
        </p:txBody>
      </p:sp>
      <p:pic>
        <p:nvPicPr>
          <p:cNvPr id="165892" name="Picture 4"/>
          <p:cNvPicPr>
            <a:picLocks noChangeAspect="1" noChangeArrowheads="1"/>
          </p:cNvPicPr>
          <p:nvPr/>
        </p:nvPicPr>
        <p:blipFill>
          <a:blip r:embed="rId4" cstate="print"/>
          <a:srcRect/>
          <a:stretch>
            <a:fillRect/>
          </a:stretch>
        </p:blipFill>
        <p:spPr bwMode="auto">
          <a:xfrm>
            <a:off x="685800" y="1162050"/>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2398393" y="6339114"/>
            <a:ext cx="4325351" cy="276999"/>
          </a:xfrm>
          <a:prstGeom prst="rect">
            <a:avLst/>
          </a:prstGeom>
          <a:noFill/>
          <a:ln w="9525">
            <a:noFill/>
            <a:miter lim="800000"/>
            <a:headEnd/>
            <a:tailEnd/>
          </a:ln>
          <a:effectLst/>
        </p:spPr>
        <p:txBody>
          <a:bodyPr wrap="none">
            <a:spAutoFit/>
          </a:bodyPr>
          <a:lstStyle/>
          <a:p>
            <a:r>
              <a:rPr lang="en-US" sz="1200" dirty="0">
                <a:hlinkClick r:id="rId3"/>
              </a:rPr>
              <a:t>http://news.bbc.co.uk/2/hi/asia-pacific/7025593.stm</a:t>
            </a:r>
            <a:endParaRPr lang="en-US" sz="1200" dirty="0"/>
          </a:p>
        </p:txBody>
      </p:sp>
      <p:pic>
        <p:nvPicPr>
          <p:cNvPr id="156676" name="Picture 4"/>
          <p:cNvPicPr>
            <a:picLocks noChangeAspect="1" noChangeArrowheads="1"/>
          </p:cNvPicPr>
          <p:nvPr/>
        </p:nvPicPr>
        <p:blipFill>
          <a:blip r:embed="rId4" cstate="print"/>
          <a:srcRect/>
          <a:stretch>
            <a:fillRect/>
          </a:stretch>
        </p:blipFill>
        <p:spPr bwMode="auto">
          <a:xfrm>
            <a:off x="685800" y="1085850"/>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79202" name="Text Box 2"/>
          <p:cNvSpPr txBox="1">
            <a:spLocks noChangeArrowheads="1"/>
          </p:cNvSpPr>
          <p:nvPr/>
        </p:nvSpPr>
        <p:spPr bwMode="auto">
          <a:xfrm>
            <a:off x="1563572" y="6339114"/>
            <a:ext cx="5998372" cy="276999"/>
          </a:xfrm>
          <a:prstGeom prst="rect">
            <a:avLst/>
          </a:prstGeom>
          <a:noFill/>
          <a:ln w="9525">
            <a:noFill/>
            <a:miter lim="800000"/>
            <a:headEnd/>
            <a:tailEnd/>
          </a:ln>
          <a:effectLst/>
        </p:spPr>
        <p:txBody>
          <a:bodyPr wrap="none">
            <a:spAutoFit/>
          </a:bodyPr>
          <a:lstStyle/>
          <a:p>
            <a:pPr algn="ctr"/>
            <a:r>
              <a:rPr lang="en-US" sz="1200" dirty="0">
                <a:solidFill>
                  <a:srgbClr val="FFFFFF"/>
                </a:solidFill>
                <a:hlinkClick r:id="rId3"/>
              </a:rPr>
              <a:t>http://www.usatoday.com/news/nation/2004-07-18-polygamy-usat_x.htm</a:t>
            </a:r>
            <a:endParaRPr lang="en-US" sz="1200" dirty="0">
              <a:solidFill>
                <a:srgbClr val="FFFFFF"/>
              </a:solidFill>
            </a:endParaRPr>
          </a:p>
        </p:txBody>
      </p:sp>
      <p:pic>
        <p:nvPicPr>
          <p:cNvPr id="179203" name="Picture 3"/>
          <p:cNvPicPr>
            <a:picLocks noChangeAspect="1" noChangeArrowheads="1"/>
          </p:cNvPicPr>
          <p:nvPr/>
        </p:nvPicPr>
        <p:blipFill>
          <a:blip r:embed="rId4" cstate="print"/>
          <a:srcRect/>
          <a:stretch>
            <a:fillRect/>
          </a:stretch>
        </p:blipFill>
        <p:spPr bwMode="auto">
          <a:xfrm>
            <a:off x="711198" y="319314"/>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59746" name="Text Box 2"/>
          <p:cNvSpPr txBox="1">
            <a:spLocks noChangeArrowheads="1"/>
          </p:cNvSpPr>
          <p:nvPr/>
        </p:nvSpPr>
        <p:spPr bwMode="auto">
          <a:xfrm>
            <a:off x="2651914" y="6353628"/>
            <a:ext cx="3825086" cy="261610"/>
          </a:xfrm>
          <a:prstGeom prst="rect">
            <a:avLst/>
          </a:prstGeom>
          <a:noFill/>
          <a:ln w="9525">
            <a:noFill/>
            <a:miter lim="800000"/>
            <a:headEnd/>
            <a:tailEnd/>
          </a:ln>
          <a:effectLst/>
        </p:spPr>
        <p:txBody>
          <a:bodyPr wrap="none">
            <a:spAutoFit/>
          </a:bodyPr>
          <a:lstStyle/>
          <a:p>
            <a:r>
              <a:rPr lang="en-US" sz="1100" dirty="0" smtClean="0">
                <a:hlinkClick r:id="rId3"/>
              </a:rPr>
              <a:t>http://news.bbc.co.uk/2/hi/americas/5297990.stm</a:t>
            </a:r>
            <a:endParaRPr lang="en-US" sz="1100" dirty="0"/>
          </a:p>
        </p:txBody>
      </p:sp>
      <p:pic>
        <p:nvPicPr>
          <p:cNvPr id="159748" name="Picture 4"/>
          <p:cNvPicPr>
            <a:picLocks noChangeAspect="1" noChangeArrowheads="1"/>
          </p:cNvPicPr>
          <p:nvPr/>
        </p:nvPicPr>
        <p:blipFill>
          <a:blip r:embed="rId4" cstate="print"/>
          <a:srcRect/>
          <a:stretch>
            <a:fillRect/>
          </a:stretch>
        </p:blipFill>
        <p:spPr bwMode="auto">
          <a:xfrm>
            <a:off x="685800" y="1085850"/>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914400" y="1355725"/>
            <a:ext cx="7315200" cy="701675"/>
          </a:xfrm>
        </p:spPr>
        <p:txBody>
          <a:bodyPr wrap="square">
            <a:spAutoFit/>
          </a:bodyPr>
          <a:lstStyle/>
          <a:p>
            <a:pPr marL="457200" indent="-457200" algn="ctr">
              <a:buFontTx/>
              <a:buNone/>
            </a:pPr>
            <a:r>
              <a:rPr lang="en-US" sz="4000" b="1" dirty="0">
                <a:latin typeface="Verdana" pitchFamily="34" charset="0"/>
              </a:rPr>
              <a:t>Culture and Biology</a:t>
            </a:r>
          </a:p>
        </p:txBody>
      </p:sp>
      <p:sp>
        <p:nvSpPr>
          <p:cNvPr id="6148" name="Text Box 4"/>
          <p:cNvSpPr txBox="1">
            <a:spLocks noChangeArrowheads="1"/>
          </p:cNvSpPr>
          <p:nvPr/>
        </p:nvSpPr>
        <p:spPr bwMode="auto">
          <a:xfrm>
            <a:off x="685800" y="2438400"/>
            <a:ext cx="8229600" cy="579438"/>
          </a:xfrm>
          <a:prstGeom prst="rect">
            <a:avLst/>
          </a:prstGeom>
          <a:noFill/>
          <a:ln w="9525">
            <a:noFill/>
            <a:miter lim="800000"/>
            <a:headEnd/>
            <a:tailEnd/>
          </a:ln>
          <a:effectLst/>
        </p:spPr>
        <p:txBody>
          <a:bodyPr>
            <a:spAutoFit/>
          </a:bodyPr>
          <a:lstStyle/>
          <a:p>
            <a:pPr marL="342900" indent="-342900" eaLnBrk="0" hangingPunct="0">
              <a:spcBef>
                <a:spcPct val="20000"/>
              </a:spcBef>
              <a:buClr>
                <a:schemeClr val="hlink"/>
              </a:buClr>
              <a:buFontTx/>
              <a:buChar char="•"/>
            </a:pPr>
            <a:r>
              <a:rPr kumimoji="1" lang="en-US" sz="3200" b="1"/>
              <a:t>cross-cousin marriage</a:t>
            </a:r>
            <a:endParaRPr lang="en-US" sz="3200"/>
          </a:p>
        </p:txBody>
      </p:sp>
      <p:sp>
        <p:nvSpPr>
          <p:cNvPr id="6152" name="Rectangle 8"/>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16066"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6067"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a:latin typeface="Tahoma" pitchFamily="34" charset="0"/>
            </a:endParaRPr>
          </a:p>
        </p:txBody>
      </p:sp>
      <p:sp>
        <p:nvSpPr>
          <p:cNvPr id="216068"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a:latin typeface="Tahoma" pitchFamily="34" charset="0"/>
            </a:endParaRPr>
          </a:p>
        </p:txBody>
      </p:sp>
      <p:sp>
        <p:nvSpPr>
          <p:cNvPr id="216069"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a:latin typeface="Tahoma" pitchFamily="34" charset="0"/>
            </a:endParaRPr>
          </a:p>
        </p:txBody>
      </p:sp>
      <p:sp>
        <p:nvSpPr>
          <p:cNvPr id="216070"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6071"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6072"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6073"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6074" name="Text Box 10"/>
          <p:cNvSpPr txBox="1">
            <a:spLocks noChangeArrowheads="1"/>
          </p:cNvSpPr>
          <p:nvPr/>
        </p:nvSpPr>
        <p:spPr bwMode="auto">
          <a:xfrm>
            <a:off x="584200" y="6339114"/>
            <a:ext cx="7988300" cy="274637"/>
          </a:xfrm>
          <a:prstGeom prst="rect">
            <a:avLst/>
          </a:prstGeom>
          <a:noFill/>
          <a:ln w="9525">
            <a:noFill/>
            <a:miter lim="800000"/>
            <a:headEnd/>
            <a:tailEnd/>
          </a:ln>
        </p:spPr>
        <p:txBody>
          <a:bodyPr wrap="none">
            <a:spAutoFit/>
          </a:bodyPr>
          <a:lstStyle/>
          <a:p>
            <a:r>
              <a:rPr lang="en-US" sz="1200" dirty="0">
                <a:solidFill>
                  <a:schemeClr val="bg1"/>
                </a:solidFill>
                <a:latin typeface="Arial" charset="0"/>
                <a:hlinkClick r:id="rId3"/>
              </a:rPr>
              <a:t>http://www.dailytexanonline.com/news/2004/03/26/StateLocal/Polygamists.Might.Be.Building.In.Texas-642621.shtml</a:t>
            </a:r>
            <a:endParaRPr lang="en-US" sz="1200" dirty="0">
              <a:solidFill>
                <a:schemeClr val="bg1"/>
              </a:solidFill>
              <a:latin typeface="Arial" charset="0"/>
            </a:endParaRPr>
          </a:p>
        </p:txBody>
      </p:sp>
      <p:pic>
        <p:nvPicPr>
          <p:cNvPr id="216075" name="Picture 15"/>
          <p:cNvPicPr>
            <a:picLocks noChangeAspect="1" noChangeArrowheads="1"/>
          </p:cNvPicPr>
          <p:nvPr/>
        </p:nvPicPr>
        <p:blipFill>
          <a:blip r:embed="rId4" cstate="print"/>
          <a:srcRect/>
          <a:stretch>
            <a:fillRect/>
          </a:stretch>
        </p:blipFill>
        <p:spPr bwMode="auto">
          <a:xfrm>
            <a:off x="685800" y="342900"/>
            <a:ext cx="7772400" cy="5829300"/>
          </a:xfrm>
          <a:prstGeom prst="rect">
            <a:avLst/>
          </a:prstGeom>
          <a:noFill/>
          <a:ln w="9525">
            <a:noFill/>
            <a:miter lim="800000"/>
            <a:headEnd/>
            <a:tailEnd/>
          </a:ln>
        </p:spPr>
      </p:pic>
      <p:sp>
        <p:nvSpPr>
          <p:cNvPr id="12" name="Oval 11"/>
          <p:cNvSpPr>
            <a:spLocks noChangeArrowheads="1"/>
          </p:cNvSpPr>
          <p:nvPr/>
        </p:nvSpPr>
        <p:spPr bwMode="auto">
          <a:xfrm>
            <a:off x="2971800" y="2543628"/>
            <a:ext cx="1295400" cy="533400"/>
          </a:xfrm>
          <a:prstGeom prst="ellipse">
            <a:avLst/>
          </a:prstGeom>
          <a:noFill/>
          <a:ln w="76200" algn="ctr">
            <a:solidFill>
              <a:srgbClr val="FF1B36"/>
            </a:solidFill>
            <a:miter lim="800000"/>
            <a:headEnd/>
            <a:tailEnd/>
          </a:ln>
        </p:spPr>
        <p:txBody>
          <a:bodyPr wrap="none"/>
          <a:lstStyle/>
          <a:p>
            <a:endParaRPr lang="en-US" sz="2400">
              <a:solidFill>
                <a:srgbClr val="FF00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18114"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8115"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a:latin typeface="Tahoma" pitchFamily="34" charset="0"/>
            </a:endParaRPr>
          </a:p>
        </p:txBody>
      </p:sp>
      <p:sp>
        <p:nvSpPr>
          <p:cNvPr id="218116"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a:latin typeface="Tahoma" pitchFamily="34" charset="0"/>
            </a:endParaRPr>
          </a:p>
        </p:txBody>
      </p:sp>
      <p:sp>
        <p:nvSpPr>
          <p:cNvPr id="218117"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a:latin typeface="Tahoma" pitchFamily="34" charset="0"/>
            </a:endParaRPr>
          </a:p>
        </p:txBody>
      </p:sp>
      <p:sp>
        <p:nvSpPr>
          <p:cNvPr id="218118"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8119"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8120"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8121"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18122" name="Text Box 10"/>
          <p:cNvSpPr txBox="1">
            <a:spLocks noChangeArrowheads="1"/>
          </p:cNvSpPr>
          <p:nvPr/>
        </p:nvSpPr>
        <p:spPr bwMode="auto">
          <a:xfrm>
            <a:off x="2795361" y="6339114"/>
            <a:ext cx="3514725" cy="276225"/>
          </a:xfrm>
          <a:prstGeom prst="rect">
            <a:avLst/>
          </a:prstGeom>
          <a:noFill/>
          <a:ln w="9525">
            <a:noFill/>
            <a:miter lim="800000"/>
            <a:headEnd/>
            <a:tailEnd/>
          </a:ln>
        </p:spPr>
        <p:txBody>
          <a:bodyPr wrap="none">
            <a:spAutoFit/>
          </a:bodyPr>
          <a:lstStyle/>
          <a:p>
            <a:r>
              <a:rPr lang="en-US" sz="1200" dirty="0">
                <a:solidFill>
                  <a:schemeClr val="bg1"/>
                </a:solidFill>
                <a:latin typeface="Arial" charset="0"/>
                <a:hlinkClick r:id="rId3"/>
              </a:rPr>
              <a:t>http://news.bbc.co.uk/2/hi/americas/7333004.stm</a:t>
            </a:r>
            <a:endParaRPr lang="en-US" sz="1200" dirty="0">
              <a:solidFill>
                <a:schemeClr val="bg1"/>
              </a:solidFill>
              <a:latin typeface="Arial" charset="0"/>
            </a:endParaRPr>
          </a:p>
        </p:txBody>
      </p:sp>
      <p:pic>
        <p:nvPicPr>
          <p:cNvPr id="218123" name="Picture 2"/>
          <p:cNvPicPr>
            <a:picLocks noChangeAspect="1" noChangeArrowheads="1"/>
          </p:cNvPicPr>
          <p:nvPr/>
        </p:nvPicPr>
        <p:blipFill>
          <a:blip r:embed="rId4" cstate="print"/>
          <a:srcRect/>
          <a:stretch>
            <a:fillRect/>
          </a:stretch>
        </p:blipFill>
        <p:spPr bwMode="auto">
          <a:xfrm>
            <a:off x="685800" y="395514"/>
            <a:ext cx="7772400" cy="5761830"/>
          </a:xfrm>
          <a:prstGeom prst="rect">
            <a:avLst/>
          </a:prstGeom>
          <a:noFill/>
          <a:ln w="9525">
            <a:noFill/>
            <a:miter lim="800000"/>
            <a:headEnd/>
            <a:tailEnd/>
          </a:ln>
        </p:spPr>
      </p:pic>
      <p:sp>
        <p:nvSpPr>
          <p:cNvPr id="13" name="Oval 12"/>
          <p:cNvSpPr>
            <a:spLocks noChangeArrowheads="1"/>
          </p:cNvSpPr>
          <p:nvPr/>
        </p:nvSpPr>
        <p:spPr bwMode="auto">
          <a:xfrm>
            <a:off x="4704444" y="1538514"/>
            <a:ext cx="1295400" cy="533400"/>
          </a:xfrm>
          <a:prstGeom prst="ellipse">
            <a:avLst/>
          </a:prstGeom>
          <a:noFill/>
          <a:ln w="76200" algn="ctr">
            <a:solidFill>
              <a:srgbClr val="FF1B36"/>
            </a:solidFill>
            <a:miter lim="800000"/>
            <a:headEnd/>
            <a:tailEnd/>
          </a:ln>
        </p:spPr>
        <p:txBody>
          <a:bodyPr wrap="none"/>
          <a:lstStyle/>
          <a:p>
            <a:endParaRPr lang="en-US" sz="2400">
              <a:solidFill>
                <a:srgbClr val="FF00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0162" name="AutoShape 2"/>
          <p:cNvSpPr>
            <a:spLocks noChangeArrowheads="1"/>
          </p:cNvSpPr>
          <p:nvPr/>
        </p:nvSpPr>
        <p:spPr bwMode="auto">
          <a:xfrm>
            <a:off x="29146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20163" name="AutoShape 3"/>
          <p:cNvSpPr>
            <a:spLocks noChangeArrowheads="1"/>
          </p:cNvSpPr>
          <p:nvPr/>
        </p:nvSpPr>
        <p:spPr bwMode="auto">
          <a:xfrm>
            <a:off x="2533650" y="3943350"/>
            <a:ext cx="1795463" cy="1114425"/>
          </a:xfrm>
          <a:prstGeom prst="leftArrow">
            <a:avLst>
              <a:gd name="adj1" fmla="val 50000"/>
              <a:gd name="adj2" fmla="val 40278"/>
            </a:avLst>
          </a:prstGeom>
          <a:noFill/>
          <a:ln w="9525">
            <a:noFill/>
            <a:miter lim="800000"/>
            <a:headEnd/>
            <a:tailEnd/>
          </a:ln>
        </p:spPr>
        <p:txBody>
          <a:bodyPr anchor="ctr">
            <a:spAutoFit/>
          </a:bodyPr>
          <a:lstStyle/>
          <a:p>
            <a:endParaRPr lang="en-US" sz="2400">
              <a:latin typeface="Tahoma" pitchFamily="34" charset="0"/>
            </a:endParaRPr>
          </a:p>
        </p:txBody>
      </p:sp>
      <p:sp>
        <p:nvSpPr>
          <p:cNvPr id="220164" name="AutoShape 4"/>
          <p:cNvSpPr>
            <a:spLocks noChangeArrowheads="1"/>
          </p:cNvSpPr>
          <p:nvPr/>
        </p:nvSpPr>
        <p:spPr bwMode="auto">
          <a:xfrm flipV="1">
            <a:off x="1847850" y="4867275"/>
            <a:ext cx="976313" cy="1990725"/>
          </a:xfrm>
          <a:prstGeom prst="leftArrow">
            <a:avLst>
              <a:gd name="adj1" fmla="val 50000"/>
              <a:gd name="adj2" fmla="val 25000"/>
            </a:avLst>
          </a:prstGeom>
          <a:noFill/>
          <a:ln w="9525">
            <a:noFill/>
            <a:miter lim="800000"/>
            <a:headEnd/>
            <a:tailEnd/>
          </a:ln>
        </p:spPr>
        <p:txBody>
          <a:bodyPr anchor="ctr">
            <a:spAutoFit/>
          </a:bodyPr>
          <a:lstStyle/>
          <a:p>
            <a:endParaRPr lang="en-US" sz="2400">
              <a:latin typeface="Tahoma" pitchFamily="34" charset="0"/>
            </a:endParaRPr>
          </a:p>
        </p:txBody>
      </p:sp>
      <p:sp>
        <p:nvSpPr>
          <p:cNvPr id="220165" name="AutoShape 5"/>
          <p:cNvSpPr>
            <a:spLocks noChangeArrowheads="1"/>
          </p:cNvSpPr>
          <p:nvPr/>
        </p:nvSpPr>
        <p:spPr bwMode="auto">
          <a:xfrm>
            <a:off x="1847850" y="6572250"/>
            <a:ext cx="976313" cy="485775"/>
          </a:xfrm>
          <a:prstGeom prst="leftArrow">
            <a:avLst>
              <a:gd name="adj1" fmla="val 50000"/>
              <a:gd name="adj2" fmla="val 50245"/>
            </a:avLst>
          </a:prstGeom>
          <a:noFill/>
          <a:ln w="9525">
            <a:noFill/>
            <a:miter lim="800000"/>
            <a:headEnd/>
            <a:tailEnd/>
          </a:ln>
        </p:spPr>
        <p:txBody>
          <a:bodyPr anchor="ctr">
            <a:spAutoFit/>
          </a:bodyPr>
          <a:lstStyle/>
          <a:p>
            <a:endParaRPr lang="en-US" sz="2400">
              <a:latin typeface="Tahoma" pitchFamily="34" charset="0"/>
            </a:endParaRPr>
          </a:p>
        </p:txBody>
      </p:sp>
      <p:sp>
        <p:nvSpPr>
          <p:cNvPr id="220166" name="AutoShape 6"/>
          <p:cNvSpPr>
            <a:spLocks noChangeArrowheads="1"/>
          </p:cNvSpPr>
          <p:nvPr/>
        </p:nvSpPr>
        <p:spPr bwMode="auto">
          <a:xfrm>
            <a:off x="2495550" y="46101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20167" name="AutoShape 7"/>
          <p:cNvSpPr>
            <a:spLocks noChangeArrowheads="1"/>
          </p:cNvSpPr>
          <p:nvPr/>
        </p:nvSpPr>
        <p:spPr bwMode="auto">
          <a:xfrm>
            <a:off x="3181350" y="501015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20168" name="AutoShape 8"/>
          <p:cNvSpPr>
            <a:spLocks noChangeArrowheads="1"/>
          </p:cNvSpPr>
          <p:nvPr/>
        </p:nvSpPr>
        <p:spPr bwMode="auto">
          <a:xfrm>
            <a:off x="3238500" y="52959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20169" name="AutoShape 9"/>
          <p:cNvSpPr>
            <a:spLocks noChangeArrowheads="1"/>
          </p:cNvSpPr>
          <p:nvPr/>
        </p:nvSpPr>
        <p:spPr bwMode="auto">
          <a:xfrm>
            <a:off x="2724150" y="5334000"/>
            <a:ext cx="976313" cy="485775"/>
          </a:xfrm>
          <a:prstGeom prst="leftArrow">
            <a:avLst>
              <a:gd name="adj1" fmla="val 50000"/>
              <a:gd name="adj2" fmla="val 50245"/>
            </a:avLst>
          </a:prstGeom>
          <a:noFill/>
          <a:ln w="9525">
            <a:noFill/>
            <a:miter lim="800000"/>
            <a:headEnd/>
            <a:tailEnd/>
          </a:ln>
        </p:spPr>
        <p:txBody>
          <a:bodyPr wrap="none" anchor="ctr">
            <a:spAutoFit/>
          </a:bodyPr>
          <a:lstStyle/>
          <a:p>
            <a:endParaRPr lang="en-US" sz="2400">
              <a:latin typeface="Tahoma" pitchFamily="34" charset="0"/>
            </a:endParaRPr>
          </a:p>
        </p:txBody>
      </p:sp>
      <p:sp>
        <p:nvSpPr>
          <p:cNvPr id="220170" name="Text Box 10"/>
          <p:cNvSpPr txBox="1">
            <a:spLocks noChangeArrowheads="1"/>
          </p:cNvSpPr>
          <p:nvPr/>
        </p:nvSpPr>
        <p:spPr bwMode="auto">
          <a:xfrm>
            <a:off x="2809875" y="6339114"/>
            <a:ext cx="3514725" cy="276225"/>
          </a:xfrm>
          <a:prstGeom prst="rect">
            <a:avLst/>
          </a:prstGeom>
          <a:noFill/>
          <a:ln w="9525">
            <a:noFill/>
            <a:miter lim="800000"/>
            <a:headEnd/>
            <a:tailEnd/>
          </a:ln>
        </p:spPr>
        <p:txBody>
          <a:bodyPr wrap="none">
            <a:spAutoFit/>
          </a:bodyPr>
          <a:lstStyle/>
          <a:p>
            <a:r>
              <a:rPr lang="en-US" sz="1200" dirty="0">
                <a:solidFill>
                  <a:schemeClr val="bg1"/>
                </a:solidFill>
                <a:latin typeface="Arial" charset="0"/>
                <a:hlinkClick r:id="rId3"/>
              </a:rPr>
              <a:t>http://news.bbc.co.uk/2/hi/americas/7431848.stm</a:t>
            </a:r>
            <a:endParaRPr lang="en-US" sz="1200" dirty="0">
              <a:solidFill>
                <a:schemeClr val="bg1"/>
              </a:solidFill>
              <a:latin typeface="Arial" charset="0"/>
            </a:endParaRPr>
          </a:p>
        </p:txBody>
      </p:sp>
      <p:pic>
        <p:nvPicPr>
          <p:cNvPr id="220171" name="Picture 2"/>
          <p:cNvPicPr>
            <a:picLocks noChangeAspect="1" noChangeArrowheads="1"/>
          </p:cNvPicPr>
          <p:nvPr/>
        </p:nvPicPr>
        <p:blipFill>
          <a:blip r:embed="rId4" cstate="print"/>
          <a:srcRect/>
          <a:stretch>
            <a:fillRect/>
          </a:stretch>
        </p:blipFill>
        <p:spPr bwMode="auto">
          <a:xfrm>
            <a:off x="671286" y="351972"/>
            <a:ext cx="7772400" cy="5808310"/>
          </a:xfrm>
          <a:prstGeom prst="rect">
            <a:avLst/>
          </a:prstGeom>
          <a:noFill/>
          <a:ln w="9525">
            <a:noFill/>
            <a:miter lim="800000"/>
            <a:headEnd/>
            <a:tailEnd/>
          </a:ln>
        </p:spPr>
      </p:pic>
      <p:sp>
        <p:nvSpPr>
          <p:cNvPr id="13" name="Oval 12"/>
          <p:cNvSpPr>
            <a:spLocks noChangeArrowheads="1"/>
          </p:cNvSpPr>
          <p:nvPr/>
        </p:nvSpPr>
        <p:spPr bwMode="auto">
          <a:xfrm>
            <a:off x="4884060" y="1266372"/>
            <a:ext cx="1295400" cy="533400"/>
          </a:xfrm>
          <a:prstGeom prst="ellipse">
            <a:avLst/>
          </a:prstGeom>
          <a:noFill/>
          <a:ln w="76200" algn="ctr">
            <a:solidFill>
              <a:srgbClr val="FF1B36"/>
            </a:solidFill>
            <a:miter lim="800000"/>
            <a:headEnd/>
            <a:tailEnd/>
          </a:ln>
        </p:spPr>
        <p:txBody>
          <a:bodyPr wrap="none"/>
          <a:lstStyle/>
          <a:p>
            <a:endParaRPr lang="en-US" sz="2400">
              <a:solidFill>
                <a:srgbClr val="FF0000"/>
              </a:solidFill>
              <a:latin typeface="Tahom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62818" name="Text Box 2"/>
          <p:cNvSpPr txBox="1">
            <a:spLocks noChangeArrowheads="1"/>
          </p:cNvSpPr>
          <p:nvPr/>
        </p:nvSpPr>
        <p:spPr bwMode="auto">
          <a:xfrm>
            <a:off x="2558067" y="6339114"/>
            <a:ext cx="3995133" cy="276999"/>
          </a:xfrm>
          <a:prstGeom prst="rect">
            <a:avLst/>
          </a:prstGeom>
          <a:noFill/>
          <a:ln w="9525">
            <a:noFill/>
            <a:miter lim="800000"/>
            <a:headEnd/>
            <a:tailEnd/>
          </a:ln>
          <a:effectLst/>
        </p:spPr>
        <p:txBody>
          <a:bodyPr wrap="none">
            <a:spAutoFit/>
          </a:bodyPr>
          <a:lstStyle/>
          <a:p>
            <a:r>
              <a:rPr lang="en-US" sz="1200" dirty="0">
                <a:hlinkClick r:id="rId3"/>
              </a:rPr>
              <a:t>http://news.bbc.co.uk/2/hi/europe/4610396.stm</a:t>
            </a:r>
            <a:endParaRPr lang="en-US" sz="1200" dirty="0"/>
          </a:p>
        </p:txBody>
      </p:sp>
      <p:pic>
        <p:nvPicPr>
          <p:cNvPr id="162820" name="Picture 4"/>
          <p:cNvPicPr>
            <a:picLocks noChangeAspect="1" noChangeArrowheads="1"/>
          </p:cNvPicPr>
          <p:nvPr/>
        </p:nvPicPr>
        <p:blipFill>
          <a:blip r:embed="rId4" cstate="print"/>
          <a:srcRect/>
          <a:stretch>
            <a:fillRect/>
          </a:stretch>
        </p:blipFill>
        <p:spPr bwMode="auto">
          <a:xfrm>
            <a:off x="671286" y="1085850"/>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69986" name="Text Box 2"/>
          <p:cNvSpPr txBox="1">
            <a:spLocks noChangeArrowheads="1"/>
          </p:cNvSpPr>
          <p:nvPr/>
        </p:nvSpPr>
        <p:spPr bwMode="auto">
          <a:xfrm>
            <a:off x="1907325" y="6335484"/>
            <a:ext cx="5317161"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http://www.etaiwannews.com/Asia/2004/03/02/1078193405.htm</a:t>
            </a:r>
            <a:endParaRPr lang="en-US" sz="1200" dirty="0">
              <a:solidFill>
                <a:schemeClr val="bg1"/>
              </a:solidFill>
            </a:endParaRPr>
          </a:p>
        </p:txBody>
      </p:sp>
      <p:pic>
        <p:nvPicPr>
          <p:cNvPr id="169987" name="Picture 3"/>
          <p:cNvPicPr>
            <a:picLocks noChangeAspect="1" noChangeArrowheads="1"/>
          </p:cNvPicPr>
          <p:nvPr/>
        </p:nvPicPr>
        <p:blipFill>
          <a:blip r:embed="rId4" cstate="print"/>
          <a:srcRect/>
          <a:stretch>
            <a:fillRect/>
          </a:stretch>
        </p:blipFill>
        <p:spPr bwMode="auto">
          <a:xfrm>
            <a:off x="777966" y="457200"/>
            <a:ext cx="7589520" cy="569214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27330" name="Text Box 2"/>
          <p:cNvSpPr txBox="1">
            <a:spLocks noChangeArrowheads="1"/>
          </p:cNvSpPr>
          <p:nvPr/>
        </p:nvSpPr>
        <p:spPr bwMode="auto">
          <a:xfrm>
            <a:off x="3200400" y="6400800"/>
            <a:ext cx="2723823" cy="215444"/>
          </a:xfrm>
          <a:prstGeom prst="rect">
            <a:avLst/>
          </a:prstGeom>
          <a:noFill/>
          <a:ln w="9525">
            <a:noFill/>
            <a:miter lim="800000"/>
            <a:headEnd/>
            <a:tailEnd/>
          </a:ln>
        </p:spPr>
        <p:txBody>
          <a:bodyPr wrap="none">
            <a:spAutoFit/>
          </a:bodyPr>
          <a:lstStyle/>
          <a:p>
            <a:r>
              <a:rPr lang="en-US" sz="800" dirty="0">
                <a:solidFill>
                  <a:srgbClr val="000000"/>
                </a:solidFill>
                <a:hlinkClick r:id="rId3"/>
              </a:rPr>
              <a:t>http://news.bbc.co.uk/2/hi/europe/4610396.stm</a:t>
            </a:r>
            <a:endParaRPr lang="en-US" sz="800" dirty="0">
              <a:solidFill>
                <a:srgbClr val="000000"/>
              </a:solidFill>
            </a:endParaRPr>
          </a:p>
        </p:txBody>
      </p:sp>
      <p:pic>
        <p:nvPicPr>
          <p:cNvPr id="227331" name="Picture 3"/>
          <p:cNvPicPr>
            <a:picLocks noChangeAspect="1" noChangeArrowheads="1"/>
          </p:cNvPicPr>
          <p:nvPr/>
        </p:nvPicPr>
        <p:blipFill>
          <a:blip r:embed="rId4" cstate="print"/>
          <a:srcRect/>
          <a:stretch>
            <a:fillRect/>
          </a:stretch>
        </p:blipFill>
        <p:spPr bwMode="auto">
          <a:xfrm>
            <a:off x="914400" y="1295400"/>
            <a:ext cx="7313613"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6259" name="Text Box 3"/>
          <p:cNvSpPr txBox="1">
            <a:spLocks noChangeArrowheads="1"/>
          </p:cNvSpPr>
          <p:nvPr/>
        </p:nvSpPr>
        <p:spPr bwMode="auto">
          <a:xfrm>
            <a:off x="1558338" y="6339114"/>
            <a:ext cx="5999976"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http://www.d.umn.edu/cla/faculty/troufs/anth1602/video/Yanomamo.html</a:t>
            </a:r>
            <a:endParaRPr lang="en-US" sz="1200" dirty="0">
              <a:solidFill>
                <a:schemeClr val="bg1"/>
              </a:solidFill>
            </a:endParaRPr>
          </a:p>
        </p:txBody>
      </p:sp>
      <p:pic>
        <p:nvPicPr>
          <p:cNvPr id="96261" name="Picture 5"/>
          <p:cNvPicPr>
            <a:picLocks noChangeAspect="1" noChangeArrowheads="1"/>
          </p:cNvPicPr>
          <p:nvPr/>
        </p:nvPicPr>
        <p:blipFill>
          <a:blip r:embed="rId4" cstate="print"/>
          <a:srcRect/>
          <a:stretch>
            <a:fillRect/>
          </a:stretch>
        </p:blipFill>
        <p:spPr bwMode="auto">
          <a:xfrm>
            <a:off x="914400" y="685800"/>
            <a:ext cx="7313613" cy="5484813"/>
          </a:xfrm>
          <a:prstGeom prst="rect">
            <a:avLst/>
          </a:prstGeom>
          <a:noFill/>
          <a:ln w="9525">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1371600" y="6337887"/>
            <a:ext cx="6365397"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http://www.umanitoba.ca/anthropology/tutor/case_studies/dani/marriage.html</a:t>
            </a:r>
            <a:endParaRPr lang="en-US" sz="1200" dirty="0">
              <a:solidFill>
                <a:schemeClr val="bg1"/>
              </a:solidFill>
            </a:endParaRPr>
          </a:p>
        </p:txBody>
      </p:sp>
      <p:pic>
        <p:nvPicPr>
          <p:cNvPr id="98308" name="Picture 4"/>
          <p:cNvPicPr>
            <a:picLocks noChangeAspect="1" noChangeArrowheads="1"/>
          </p:cNvPicPr>
          <p:nvPr/>
        </p:nvPicPr>
        <p:blipFill>
          <a:blip r:embed="rId4" cstate="print"/>
          <a:srcRect/>
          <a:stretch>
            <a:fillRect/>
          </a:stretch>
        </p:blipFill>
        <p:spPr bwMode="auto">
          <a:xfrm>
            <a:off x="792480" y="556260"/>
            <a:ext cx="7589520" cy="569214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280886" y="6339114"/>
            <a:ext cx="6575425" cy="276225"/>
          </a:xfrm>
          <a:prstGeom prst="rect">
            <a:avLst/>
          </a:prstGeom>
          <a:noFill/>
          <a:ln w="9525">
            <a:noFill/>
            <a:miter lim="800000"/>
            <a:headEnd/>
            <a:tailEnd/>
          </a:ln>
        </p:spPr>
        <p:txBody>
          <a:bodyPr wrap="none">
            <a:spAutoFit/>
          </a:bodyPr>
          <a:lstStyle/>
          <a:p>
            <a:pPr algn="l" rtl="0" fontAlgn="base">
              <a:spcBef>
                <a:spcPct val="0"/>
              </a:spcBef>
              <a:spcAft>
                <a:spcPct val="0"/>
              </a:spcAft>
              <a:defRPr/>
            </a:pPr>
            <a:r>
              <a:rPr lang="en-US" sz="1200" kern="1200" dirty="0">
                <a:solidFill>
                  <a:srgbClr val="FFFFFF"/>
                </a:solidFill>
                <a:latin typeface="Verdana" pitchFamily="34" charset="0"/>
                <a:ea typeface="+mn-ea"/>
                <a:cs typeface="+mn-cs"/>
                <a:hlinkClick r:id="rId3"/>
              </a:rPr>
              <a:t>www.telegraph.co.uk/earth/main.jhtml?xml=/earth/2007/11/29/sciharem129.xml</a:t>
            </a:r>
            <a:endParaRPr lang="en-US" sz="1200" kern="1200" dirty="0">
              <a:solidFill>
                <a:srgbClr val="FFFFFF"/>
              </a:solidFill>
              <a:latin typeface="Verdana" pitchFamily="34" charset="0"/>
              <a:ea typeface="+mn-ea"/>
              <a:cs typeface="+mn-cs"/>
            </a:endParaRPr>
          </a:p>
        </p:txBody>
      </p:sp>
      <p:pic>
        <p:nvPicPr>
          <p:cNvPr id="79875" name="Picture 4"/>
          <p:cNvPicPr>
            <a:picLocks noChangeAspect="1" noChangeArrowheads="1"/>
          </p:cNvPicPr>
          <p:nvPr/>
        </p:nvPicPr>
        <p:blipFill>
          <a:blip r:embed="rId4" cstate="print"/>
          <a:srcRect/>
          <a:stretch>
            <a:fillRect/>
          </a:stretch>
        </p:blipFill>
        <p:spPr bwMode="auto">
          <a:xfrm>
            <a:off x="685800" y="1524000"/>
            <a:ext cx="7772400" cy="4327943"/>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814513"/>
            <a:ext cx="7315200" cy="3773341"/>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endParaRPr lang="en-US" sz="2000" b="1" dirty="0">
              <a:latin typeface="Verdana" pitchFamily="34" charset="0"/>
            </a:endParaRPr>
          </a:p>
          <a:p>
            <a:pPr marL="1543050" lvl="2" indent="-285750">
              <a:lnSpc>
                <a:spcPct val="10000"/>
              </a:lnSpc>
            </a:pPr>
            <a:endParaRPr lang="en-US" b="1" dirty="0">
              <a:solidFill>
                <a:schemeClr val="accent1"/>
              </a:solidFill>
              <a:latin typeface="Verdana" pitchFamily="34" charset="0"/>
            </a:endParaRPr>
          </a:p>
          <a:p>
            <a:pPr marL="914400" lvl="1" indent="-228600">
              <a:buFontTx/>
              <a:buNone/>
            </a:pPr>
            <a:r>
              <a:rPr lang="en-US" sz="3200" b="1" dirty="0">
                <a:latin typeface="Verdana" pitchFamily="34" charset="0"/>
              </a:rPr>
              <a:t>polyandry</a:t>
            </a:r>
          </a:p>
          <a:p>
            <a:pPr marL="914400" lvl="1" indent="-228600">
              <a:lnSpc>
                <a:spcPct val="110000"/>
              </a:lnSpc>
            </a:pPr>
            <a:r>
              <a:rPr lang="en-US" sz="2400" b="1" dirty="0">
                <a:latin typeface="Verdana" pitchFamily="34" charset="0"/>
              </a:rPr>
              <a:t>plural marriage in which several men share a wife</a:t>
            </a:r>
          </a:p>
        </p:txBody>
      </p:sp>
      <p:sp>
        <p:nvSpPr>
          <p:cNvPr id="28679"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3"/>
          <p:cNvSpPr>
            <a:spLocks noChangeArrowheads="1"/>
          </p:cNvSpPr>
          <p:nvPr/>
        </p:nvSpPr>
        <p:spPr bwMode="auto">
          <a:xfrm>
            <a:off x="914400" y="1676400"/>
            <a:ext cx="7315200" cy="1520416"/>
          </a:xfrm>
          <a:prstGeom prst="rect">
            <a:avLst/>
          </a:prstGeom>
          <a:noFill/>
          <a:ln w="9525">
            <a:noFill/>
            <a:miter lim="800000"/>
            <a:headEnd/>
            <a:tailEnd/>
          </a:ln>
        </p:spPr>
        <p:txBody>
          <a:bodyPr wrap="square">
            <a:spAutoFit/>
          </a:bodyPr>
          <a:lstStyle/>
          <a:p>
            <a:pPr marL="457200" indent="-457200" algn="ctr">
              <a:spcBef>
                <a:spcPct val="20000"/>
              </a:spcBef>
            </a:pPr>
            <a:r>
              <a:rPr lang="en-US" sz="4000" b="1" dirty="0"/>
              <a:t>Culture and Biology</a:t>
            </a:r>
          </a:p>
          <a:p>
            <a:pPr marL="457200" indent="-457200">
              <a:spcBef>
                <a:spcPct val="20000"/>
              </a:spcBef>
              <a:buFontTx/>
              <a:buChar char="•"/>
            </a:pPr>
            <a:r>
              <a:rPr lang="en-US" sz="2400" b="1" dirty="0"/>
              <a:t>Marriage patterns</a:t>
            </a:r>
          </a:p>
          <a:p>
            <a:pPr marL="914400" lvl="1" indent="-228600">
              <a:spcBef>
                <a:spcPct val="20000"/>
              </a:spcBef>
              <a:buFontTx/>
              <a:buChar char="–"/>
            </a:pPr>
            <a:r>
              <a:rPr lang="en-US" sz="2000" b="1" dirty="0"/>
              <a:t>cross-cousin marriage</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09800" y="6400800"/>
            <a:ext cx="4695516" cy="215444"/>
          </a:xfrm>
          <a:prstGeom prst="rect">
            <a:avLst/>
          </a:prstGeom>
          <a:noFill/>
          <a:ln w="9525">
            <a:noFill/>
            <a:miter lim="800000"/>
            <a:headEnd/>
            <a:tailEnd/>
          </a:ln>
        </p:spPr>
        <p:txBody>
          <a:bodyPr wrap="none">
            <a:spAutoFit/>
          </a:bodyPr>
          <a:lstStyle/>
          <a:p>
            <a:r>
              <a:rPr lang="en-US" sz="800" dirty="0" smtClean="0">
                <a:solidFill>
                  <a:srgbClr val="000000"/>
                </a:solidFill>
                <a:hlinkClick r:id="rId2"/>
              </a:rPr>
              <a:t>http://noctoc-noctoc.blogspot.com/2008/10/polyandry-among-toda-tribe-of-india.html</a:t>
            </a:r>
            <a:endParaRPr lang="en-US" sz="80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685800" y="175986"/>
            <a:ext cx="7772400" cy="5829300"/>
          </a:xfrm>
          <a:prstGeom prst="rect">
            <a:avLst/>
          </a:prstGeom>
          <a:noFill/>
          <a:ln w="9525">
            <a:noFill/>
            <a:miter lim="800000"/>
            <a:headEnd/>
            <a:tailEnd/>
          </a:ln>
        </p:spPr>
      </p:pic>
      <p:sp>
        <p:nvSpPr>
          <p:cNvPr id="5" name="Rectangle 4"/>
          <p:cNvSpPr/>
          <p:nvPr/>
        </p:nvSpPr>
        <p:spPr>
          <a:xfrm>
            <a:off x="1324428" y="5334000"/>
            <a:ext cx="6477000" cy="584775"/>
          </a:xfrm>
          <a:prstGeom prst="rect">
            <a:avLst/>
          </a:prstGeom>
          <a:noFill/>
          <a:ln w="76200">
            <a:noFill/>
          </a:ln>
        </p:spPr>
        <p:txBody>
          <a:bodyPr wrap="square">
            <a:spAutoFit/>
          </a:bodyPr>
          <a:lstStyle/>
          <a:p>
            <a:pPr algn="ctr"/>
            <a:r>
              <a:rPr kumimoji="1" lang="en-US" sz="3200" b="1" i="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Toda, India</a:t>
            </a:r>
            <a:endParaRPr lang="en-US" sz="3600" b="1" dirty="0">
              <a:solidFill>
                <a:srgbClr val="000000"/>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009650"/>
            <a:ext cx="7772400" cy="4857750"/>
          </a:xfrm>
          <a:prstGeom prst="rect">
            <a:avLst/>
          </a:prstGeom>
          <a:noFill/>
          <a:ln w="9525">
            <a:noFill/>
            <a:miter lim="800000"/>
            <a:headEnd/>
            <a:tailEnd/>
          </a:ln>
        </p:spPr>
      </p:pic>
      <p:sp>
        <p:nvSpPr>
          <p:cNvPr id="3" name="Text Box 2"/>
          <p:cNvSpPr txBox="1">
            <a:spLocks noChangeArrowheads="1"/>
          </p:cNvSpPr>
          <p:nvPr/>
        </p:nvSpPr>
        <p:spPr bwMode="auto">
          <a:xfrm>
            <a:off x="2209800" y="6400800"/>
            <a:ext cx="4719562" cy="215444"/>
          </a:xfrm>
          <a:prstGeom prst="rect">
            <a:avLst/>
          </a:prstGeom>
          <a:noFill/>
          <a:ln w="9525">
            <a:noFill/>
            <a:miter lim="800000"/>
            <a:headEnd/>
            <a:tailEnd/>
          </a:ln>
        </p:spPr>
        <p:txBody>
          <a:bodyPr wrap="none">
            <a:spAutoFit/>
          </a:bodyPr>
          <a:lstStyle/>
          <a:p>
            <a:r>
              <a:rPr lang="en-US" sz="800" dirty="0" smtClean="0">
                <a:solidFill>
                  <a:srgbClr val="000000"/>
                </a:solidFill>
                <a:hlinkClick r:id="rId3"/>
              </a:rPr>
              <a:t>http://www.d.umn.edu/cla/faculty/troufs/anth1604/video/Strange_Relations.html#title</a:t>
            </a:r>
            <a:endParaRPr lang="en-US" sz="800" dirty="0">
              <a:solidFill>
                <a:srgbClr val="000000"/>
              </a:solidFill>
            </a:endParaRPr>
          </a:p>
        </p:txBody>
      </p:sp>
      <p:sp>
        <p:nvSpPr>
          <p:cNvPr id="4" name="Rectangle 3"/>
          <p:cNvSpPr/>
          <p:nvPr/>
        </p:nvSpPr>
        <p:spPr>
          <a:xfrm>
            <a:off x="1324428" y="2920998"/>
            <a:ext cx="6477000" cy="3375283"/>
          </a:xfrm>
          <a:prstGeom prst="rect">
            <a:avLst/>
          </a:prstGeom>
          <a:solidFill>
            <a:schemeClr val="bg1"/>
          </a:solidFill>
          <a:ln w="76200">
            <a:solidFill>
              <a:schemeClr val="tx1"/>
            </a:solidFill>
          </a:ln>
        </p:spPr>
        <p:txBody>
          <a:bodyPr wrap="square">
            <a:spAutoFit/>
          </a:bodyPr>
          <a:lstStyle/>
          <a:p>
            <a:pPr algn="ctr"/>
            <a:endParaRPr lang="en-US" sz="3200" b="1" baseline="30000" dirty="0" smtClean="0">
              <a:solidFill>
                <a:srgbClr val="000000"/>
              </a:solidFill>
            </a:endParaRPr>
          </a:p>
          <a:p>
            <a:pPr algn="ctr"/>
            <a:r>
              <a:rPr lang="en-US" sz="3200" b="1" baseline="30000" dirty="0" smtClean="0">
                <a:solidFill>
                  <a:srgbClr val="000000"/>
                </a:solidFill>
              </a:rPr>
              <a:t>“</a:t>
            </a:r>
            <a:r>
              <a:rPr lang="en-US" sz="3200" b="1" baseline="30000" dirty="0" err="1" smtClean="0">
                <a:solidFill>
                  <a:srgbClr val="000000"/>
                </a:solidFill>
              </a:rPr>
              <a:t>Zumkhet</a:t>
            </a:r>
            <a:r>
              <a:rPr lang="en-US" sz="3200" b="1" baseline="30000" dirty="0" smtClean="0">
                <a:solidFill>
                  <a:srgbClr val="000000"/>
                </a:solidFill>
              </a:rPr>
              <a:t> comes to live in </a:t>
            </a:r>
            <a:r>
              <a:rPr lang="en-US" sz="3200" b="1" baseline="30000" dirty="0" err="1" smtClean="0">
                <a:solidFill>
                  <a:srgbClr val="000000"/>
                </a:solidFill>
              </a:rPr>
              <a:t>Sonam's</a:t>
            </a:r>
            <a:r>
              <a:rPr lang="en-US" sz="3200" b="1" baseline="30000" dirty="0" smtClean="0">
                <a:solidFill>
                  <a:srgbClr val="000000"/>
                </a:solidFill>
              </a:rPr>
              <a:t> household, consisting of his father and mother and his three brothers.  </a:t>
            </a:r>
            <a:r>
              <a:rPr lang="en-US" sz="3200" b="1" baseline="30000" dirty="0" err="1" smtClean="0">
                <a:solidFill>
                  <a:srgbClr val="000000"/>
                </a:solidFill>
              </a:rPr>
              <a:t>Zumkhet</a:t>
            </a:r>
            <a:r>
              <a:rPr lang="en-US" sz="3200" b="1" baseline="30000" dirty="0" smtClean="0">
                <a:solidFill>
                  <a:srgbClr val="000000"/>
                </a:solidFill>
              </a:rPr>
              <a:t> has her first child, by </a:t>
            </a:r>
            <a:r>
              <a:rPr lang="en-US" sz="3200" b="1" baseline="30000" dirty="0" err="1" smtClean="0">
                <a:solidFill>
                  <a:srgbClr val="000000"/>
                </a:solidFill>
              </a:rPr>
              <a:t>Sonam's</a:t>
            </a:r>
            <a:r>
              <a:rPr lang="en-US" sz="3200" b="1" baseline="30000" dirty="0" smtClean="0">
                <a:solidFill>
                  <a:srgbClr val="000000"/>
                </a:solidFill>
              </a:rPr>
              <a:t> older brother, </a:t>
            </a:r>
            <a:r>
              <a:rPr lang="en-US" sz="3200" b="1" baseline="30000" dirty="0" err="1" smtClean="0">
                <a:solidFill>
                  <a:srgbClr val="000000"/>
                </a:solidFill>
              </a:rPr>
              <a:t>Ghoka</a:t>
            </a:r>
            <a:r>
              <a:rPr lang="en-US" sz="3200" b="1" baseline="30000" dirty="0" smtClean="0">
                <a:solidFill>
                  <a:srgbClr val="000000"/>
                </a:solidFill>
              </a:rPr>
              <a:t>.  She is traditional, believing in the polyandrous system of her culture: the family and the family holdings are held together through the one wife.” </a:t>
            </a:r>
            <a:endParaRPr lang="en-US" sz="3200" b="1" baseline="30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914400" y="1814513"/>
            <a:ext cx="7315200" cy="3514808"/>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latin typeface="Verdana" pitchFamily="34" charset="0"/>
              </a:rPr>
              <a:t>class endogamy</a:t>
            </a:r>
          </a:p>
          <a:p>
            <a:pPr marL="914400" lvl="1" indent="-228600"/>
            <a:r>
              <a:rPr lang="en-US" sz="2400" b="1" dirty="0">
                <a:latin typeface="Verdana" pitchFamily="34" charset="0"/>
              </a:rPr>
              <a:t>village exogamy</a:t>
            </a:r>
          </a:p>
          <a:p>
            <a:pPr marL="914400" lvl="1" indent="-228600">
              <a:buFontTx/>
              <a:buNone/>
            </a:pPr>
            <a:endParaRPr lang="en-US" sz="2400" b="1" dirty="0"/>
          </a:p>
        </p:txBody>
      </p:sp>
      <p:sp>
        <p:nvSpPr>
          <p:cNvPr id="29703"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914400" y="1814513"/>
            <a:ext cx="7315200" cy="4659737"/>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latin typeface="Verdana" pitchFamily="34" charset="0"/>
              </a:rPr>
              <a:t>class end</a:t>
            </a:r>
            <a:r>
              <a:rPr lang="en-US" sz="2400" b="1" dirty="0">
                <a:solidFill>
                  <a:srgbClr val="FF3300"/>
                </a:solidFill>
                <a:latin typeface="Verdana" pitchFamily="34" charset="0"/>
              </a:rPr>
              <a:t>ogamy</a:t>
            </a:r>
          </a:p>
          <a:p>
            <a:pPr marL="914400" lvl="1" indent="-228600"/>
            <a:r>
              <a:rPr lang="en-US" sz="2400" b="1" dirty="0">
                <a:latin typeface="Verdana" pitchFamily="34" charset="0"/>
              </a:rPr>
              <a:t>village ex</a:t>
            </a:r>
            <a:r>
              <a:rPr lang="en-US" sz="2400" b="1" dirty="0">
                <a:solidFill>
                  <a:srgbClr val="FF3300"/>
                </a:solidFill>
                <a:latin typeface="Verdana" pitchFamily="34" charset="0"/>
              </a:rPr>
              <a:t>ogamy</a:t>
            </a:r>
          </a:p>
          <a:p>
            <a:pPr marL="914400" lvl="1" indent="-228600">
              <a:buFontTx/>
              <a:buNone/>
            </a:pPr>
            <a:endParaRPr lang="en-US" sz="1400" b="1" dirty="0">
              <a:solidFill>
                <a:schemeClr val="accent1"/>
              </a:solidFill>
            </a:endParaRPr>
          </a:p>
          <a:p>
            <a:pPr marL="914400" lvl="1" indent="-228600">
              <a:buFontTx/>
              <a:buNone/>
            </a:pPr>
            <a:r>
              <a:rPr lang="en-US" sz="3600" b="1" dirty="0">
                <a:latin typeface="Verdana" pitchFamily="34" charset="0"/>
              </a:rPr>
              <a:t>-</a:t>
            </a:r>
            <a:r>
              <a:rPr lang="en-US" sz="3600" b="1" dirty="0" err="1">
                <a:solidFill>
                  <a:srgbClr val="FF3300"/>
                </a:solidFill>
                <a:latin typeface="Verdana" pitchFamily="34" charset="0"/>
              </a:rPr>
              <a:t>ogamy</a:t>
            </a:r>
            <a:r>
              <a:rPr lang="en-US" sz="3600" b="1" dirty="0">
                <a:latin typeface="Verdana" pitchFamily="34" charset="0"/>
              </a:rPr>
              <a:t> refers to rules of marriage</a:t>
            </a:r>
          </a:p>
        </p:txBody>
      </p:sp>
      <p:sp>
        <p:nvSpPr>
          <p:cNvPr id="30727"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852714" y="6339114"/>
            <a:ext cx="7416800" cy="274638"/>
          </a:xfrm>
          <a:prstGeom prst="rect">
            <a:avLst/>
          </a:prstGeom>
          <a:noFill/>
          <a:ln w="9525">
            <a:noFill/>
            <a:miter lim="800000"/>
            <a:headEnd/>
            <a:tailEnd/>
          </a:ln>
          <a:effectLst/>
        </p:spPr>
        <p:txBody>
          <a:bodyPr wrap="none">
            <a:spAutoFit/>
          </a:bodyPr>
          <a:lstStyle/>
          <a:p>
            <a:pPr algn="ctr"/>
            <a:r>
              <a:rPr lang="en-US" sz="1200" dirty="0">
                <a:hlinkClick r:id="rId3"/>
              </a:rPr>
              <a:t>http://news.nationalgeographic.com/news/2005/05/0510_051005_genographicgenetics.html</a:t>
            </a:r>
            <a:r>
              <a:rPr lang="en-US" sz="1200" dirty="0">
                <a:latin typeface="Times New Roman" pitchFamily="18" charset="0"/>
                <a:hlinkClick r:id="rId3"/>
              </a:rPr>
              <a:t>/</a:t>
            </a:r>
            <a:endParaRPr lang="en-US" sz="1200" dirty="0">
              <a:latin typeface="Times New Roman" pitchFamily="18" charset="0"/>
            </a:endParaRPr>
          </a:p>
        </p:txBody>
      </p:sp>
      <p:pic>
        <p:nvPicPr>
          <p:cNvPr id="181253" name="Picture 5"/>
          <p:cNvPicPr>
            <a:picLocks noChangeAspect="1" noChangeArrowheads="1"/>
          </p:cNvPicPr>
          <p:nvPr/>
        </p:nvPicPr>
        <p:blipFill>
          <a:blip r:embed="rId4" cstate="print"/>
          <a:srcRect/>
          <a:stretch>
            <a:fillRect/>
          </a:stretch>
        </p:blipFill>
        <p:spPr bwMode="auto">
          <a:xfrm>
            <a:off x="685800" y="1085850"/>
            <a:ext cx="7772400" cy="485775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914400" y="2981325"/>
            <a:ext cx="7315200" cy="1397306"/>
          </a:xfrm>
          <a:prstGeom prst="rect">
            <a:avLst/>
          </a:prstGeom>
          <a:noFill/>
          <a:ln w="9525">
            <a:noFill/>
            <a:miter lim="800000"/>
            <a:headEnd/>
            <a:tailEnd/>
          </a:ln>
        </p:spPr>
        <p:txBody>
          <a:bodyPr wrap="square">
            <a:spAutoFit/>
          </a:bodyPr>
          <a:lstStyle/>
          <a:p>
            <a:pPr marL="457200" indent="-457200" eaLnBrk="0" hangingPunct="0">
              <a:spcBef>
                <a:spcPct val="20000"/>
              </a:spcBef>
              <a:buClr>
                <a:schemeClr val="hlink"/>
              </a:buClr>
              <a:buFontTx/>
              <a:buChar char="•"/>
            </a:pPr>
            <a:r>
              <a:rPr kumimoji="1" lang="en-US" sz="3200" b="1" dirty="0"/>
              <a:t>endogamy</a:t>
            </a:r>
          </a:p>
          <a:p>
            <a:pPr marL="914400" lvl="1" indent="-228600" eaLnBrk="0" hangingPunct="0">
              <a:spcBef>
                <a:spcPct val="20000"/>
              </a:spcBef>
              <a:buFontTx/>
              <a:buChar char="–"/>
            </a:pPr>
            <a:r>
              <a:rPr kumimoji="1" lang="en-US" sz="2400" b="1" dirty="0"/>
              <a:t>mating with others from the same group</a:t>
            </a:r>
          </a:p>
        </p:txBody>
      </p:sp>
      <p:sp>
        <p:nvSpPr>
          <p:cNvPr id="31751"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3"/>
          <p:cNvSpPr>
            <a:spLocks noGrp="1" noChangeArrowheads="1"/>
          </p:cNvSpPr>
          <p:nvPr>
            <p:ph type="body" idx="1"/>
          </p:nvPr>
        </p:nvSpPr>
        <p:spPr>
          <a:xfrm>
            <a:off x="914400" y="4251325"/>
            <a:ext cx="7315200" cy="1981200"/>
          </a:xfrm>
        </p:spPr>
        <p:txBody>
          <a:bodyPr wrap="square">
            <a:spAutoFit/>
          </a:bodyPr>
          <a:lstStyle/>
          <a:p>
            <a:pPr marL="1543050" lvl="2" indent="-285750">
              <a:buFontTx/>
              <a:buNone/>
            </a:pPr>
            <a:endParaRPr lang="en-US" sz="2800" b="1" dirty="0"/>
          </a:p>
          <a:p>
            <a:pPr marL="457200" indent="-457200"/>
            <a:r>
              <a:rPr lang="en-US" b="1" dirty="0">
                <a:latin typeface="Verdana" pitchFamily="34" charset="0"/>
              </a:rPr>
              <a:t>exogamy</a:t>
            </a:r>
            <a:r>
              <a:rPr lang="en-US" sz="3600" b="1" dirty="0">
                <a:latin typeface="Verdana" pitchFamily="34" charset="0"/>
              </a:rPr>
              <a:t> </a:t>
            </a:r>
          </a:p>
          <a:p>
            <a:pPr marL="914400" lvl="1" indent="-228600"/>
            <a:r>
              <a:rPr lang="en-US" sz="2400" b="1" dirty="0">
                <a:latin typeface="Verdana" pitchFamily="34" charset="0"/>
              </a:rPr>
              <a:t>mating with individuals from other groups</a:t>
            </a:r>
          </a:p>
        </p:txBody>
      </p:sp>
      <p:sp>
        <p:nvSpPr>
          <p:cNvPr id="32772" name="Rectangle 4"/>
          <p:cNvSpPr>
            <a:spLocks noChangeArrowheads="1"/>
          </p:cNvSpPr>
          <p:nvPr/>
        </p:nvSpPr>
        <p:spPr bwMode="auto">
          <a:xfrm>
            <a:off x="914400" y="2981325"/>
            <a:ext cx="7315200" cy="1397306"/>
          </a:xfrm>
          <a:prstGeom prst="rect">
            <a:avLst/>
          </a:prstGeom>
          <a:noFill/>
          <a:ln w="9525">
            <a:noFill/>
            <a:miter lim="800000"/>
            <a:headEnd/>
            <a:tailEnd/>
          </a:ln>
        </p:spPr>
        <p:txBody>
          <a:bodyPr wrap="square">
            <a:spAutoFit/>
          </a:bodyPr>
          <a:lstStyle/>
          <a:p>
            <a:pPr marL="457200" indent="-457200" eaLnBrk="0" hangingPunct="0">
              <a:spcBef>
                <a:spcPct val="20000"/>
              </a:spcBef>
              <a:buClr>
                <a:schemeClr val="hlink"/>
              </a:buClr>
              <a:buFontTx/>
              <a:buChar char="•"/>
            </a:pPr>
            <a:r>
              <a:rPr kumimoji="1" lang="en-US" sz="3200" b="1" dirty="0">
                <a:solidFill>
                  <a:schemeClr val="accent1"/>
                </a:solidFill>
              </a:rPr>
              <a:t>endogamy</a:t>
            </a:r>
          </a:p>
          <a:p>
            <a:pPr marL="914400" lvl="1" indent="-228600" eaLnBrk="0" hangingPunct="0">
              <a:spcBef>
                <a:spcPct val="20000"/>
              </a:spcBef>
              <a:buFontTx/>
              <a:buChar char="–"/>
            </a:pPr>
            <a:r>
              <a:rPr kumimoji="1" lang="en-US" sz="2400" b="1" dirty="0">
                <a:solidFill>
                  <a:schemeClr val="accent1"/>
                </a:solidFill>
              </a:rPr>
              <a:t>mating with others from the same group</a:t>
            </a:r>
          </a:p>
        </p:txBody>
      </p:sp>
      <p:sp>
        <p:nvSpPr>
          <p:cNvPr id="32776" name="Rectangle 8"/>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914400" y="1814513"/>
            <a:ext cx="7315200" cy="3514808"/>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solidFill>
                  <a:schemeClr val="accent1"/>
                </a:solidFill>
                <a:latin typeface="Verdana" pitchFamily="34" charset="0"/>
              </a:rPr>
              <a:t>class endogamy</a:t>
            </a:r>
          </a:p>
          <a:p>
            <a:pPr marL="914400" lvl="1" indent="-228600"/>
            <a:r>
              <a:rPr lang="en-US" sz="2400" b="1" dirty="0">
                <a:solidFill>
                  <a:schemeClr val="accent1"/>
                </a:solidFill>
                <a:latin typeface="Verdana" pitchFamily="34" charset="0"/>
              </a:rPr>
              <a:t>village exogamy</a:t>
            </a:r>
            <a:endParaRPr lang="en-US" sz="2000" b="1" dirty="0">
              <a:solidFill>
                <a:schemeClr val="accent1"/>
              </a:solidFill>
            </a:endParaRPr>
          </a:p>
          <a:p>
            <a:pPr marL="914400" lvl="1" indent="-228600"/>
            <a:r>
              <a:rPr lang="en-US" sz="2400" b="1" dirty="0">
                <a:latin typeface="Verdana" pitchFamily="34" charset="0"/>
              </a:rPr>
              <a:t>cultural standards of beauty</a:t>
            </a:r>
          </a:p>
        </p:txBody>
      </p:sp>
      <p:sp>
        <p:nvSpPr>
          <p:cNvPr id="34823"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842" name="Picture 2" descr="pc07_52"/>
          <p:cNvPicPr>
            <a:picLocks noChangeAspect="1" noChangeArrowheads="1"/>
          </p:cNvPicPr>
          <p:nvPr/>
        </p:nvPicPr>
        <p:blipFill>
          <a:blip r:embed="rId3" cstate="print"/>
          <a:srcRect/>
          <a:stretch>
            <a:fillRect/>
          </a:stretch>
        </p:blipFill>
        <p:spPr bwMode="auto">
          <a:xfrm>
            <a:off x="685800" y="971613"/>
            <a:ext cx="7772400" cy="5215101"/>
          </a:xfrm>
          <a:prstGeom prst="rect">
            <a:avLst/>
          </a:prstGeom>
          <a:noFill/>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338263" y="6339114"/>
            <a:ext cx="6434137" cy="276225"/>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dirty="0">
                <a:solidFill>
                  <a:srgbClr val="000000"/>
                </a:solidFill>
                <a:latin typeface="Verdana" pitchFamily="34" charset="0"/>
                <a:ea typeface="+mn-ea"/>
                <a:cs typeface="+mn-cs"/>
                <a:hlinkClick r:id="rId3"/>
              </a:rPr>
              <a:t>www.telegraph.co.uk/earth/main.jhtml?xml=/earth/2008/08/18/scisexy118.xml</a:t>
            </a:r>
            <a:endParaRPr lang="en-US" sz="1200" kern="1200" dirty="0">
              <a:solidFill>
                <a:srgbClr val="000000"/>
              </a:solidFill>
              <a:latin typeface="Verdana" pitchFamily="34" charset="0"/>
              <a:ea typeface="+mn-ea"/>
              <a:cs typeface="+mn-cs"/>
            </a:endParaRPr>
          </a:p>
        </p:txBody>
      </p:sp>
      <p:pic>
        <p:nvPicPr>
          <p:cNvPr id="28675" name="Picture 3"/>
          <p:cNvPicPr>
            <a:picLocks noChangeAspect="1" noChangeArrowheads="1"/>
          </p:cNvPicPr>
          <p:nvPr/>
        </p:nvPicPr>
        <p:blipFill>
          <a:blip r:embed="rId4" cstate="print"/>
          <a:srcRect/>
          <a:stretch>
            <a:fillRect/>
          </a:stretch>
        </p:blipFill>
        <p:spPr bwMode="auto">
          <a:xfrm>
            <a:off x="685800" y="304800"/>
            <a:ext cx="7772400" cy="5839461"/>
          </a:xfrm>
          <a:prstGeom prst="rect">
            <a:avLst/>
          </a:prstGeom>
          <a:noFill/>
          <a:ln w="2857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3"/>
          <p:cNvSpPr>
            <a:spLocks noChangeArrowheads="1"/>
          </p:cNvSpPr>
          <p:nvPr/>
        </p:nvSpPr>
        <p:spPr bwMode="auto">
          <a:xfrm>
            <a:off x="914400" y="1676400"/>
            <a:ext cx="7315200" cy="4438138"/>
          </a:xfrm>
          <a:prstGeom prst="rect">
            <a:avLst/>
          </a:prstGeom>
          <a:noFill/>
          <a:ln w="9525">
            <a:noFill/>
            <a:miter lim="800000"/>
            <a:headEnd/>
            <a:tailEnd/>
          </a:ln>
        </p:spPr>
        <p:txBody>
          <a:bodyPr wrap="square">
            <a:spAutoFit/>
          </a:bodyPr>
          <a:lstStyle/>
          <a:p>
            <a:pPr marL="457200" indent="-457200" algn="ctr">
              <a:spcBef>
                <a:spcPct val="20000"/>
              </a:spcBef>
            </a:pPr>
            <a:r>
              <a:rPr lang="en-US" sz="4000" b="1" dirty="0">
                <a:solidFill>
                  <a:schemeClr val="accent1"/>
                </a:solidFill>
              </a:rPr>
              <a:t>Culture and Biology</a:t>
            </a:r>
          </a:p>
          <a:p>
            <a:pPr marL="457200" indent="-457200">
              <a:spcBef>
                <a:spcPct val="20000"/>
              </a:spcBef>
              <a:buFontTx/>
              <a:buChar char="•"/>
            </a:pPr>
            <a:r>
              <a:rPr lang="en-US" sz="2400" b="1" dirty="0">
                <a:solidFill>
                  <a:schemeClr val="accent1"/>
                </a:solidFill>
              </a:rPr>
              <a:t>Marriage patterns</a:t>
            </a:r>
          </a:p>
          <a:p>
            <a:pPr marL="914400" lvl="1" indent="-228600">
              <a:spcBef>
                <a:spcPct val="20000"/>
              </a:spcBef>
              <a:buFontTx/>
              <a:buChar char="–"/>
            </a:pPr>
            <a:r>
              <a:rPr lang="en-US" sz="2000" b="1" dirty="0"/>
              <a:t>cross-cousin </a:t>
            </a:r>
            <a:r>
              <a:rPr lang="en-US" sz="2000" b="1" dirty="0" smtClean="0"/>
              <a:t>marriage</a:t>
            </a:r>
            <a:endParaRPr lang="en-US" sz="2000" b="1" dirty="0"/>
          </a:p>
          <a:p>
            <a:pPr marL="914400" lvl="1" indent="-228600">
              <a:spcBef>
                <a:spcPct val="20000"/>
              </a:spcBef>
              <a:buFontTx/>
              <a:buChar char="–"/>
            </a:pPr>
            <a:endParaRPr lang="en-US" sz="2000" b="1" dirty="0"/>
          </a:p>
          <a:p>
            <a:pPr marL="914400" lvl="1" indent="-228600" algn="ctr">
              <a:spcBef>
                <a:spcPct val="20000"/>
              </a:spcBef>
            </a:pPr>
            <a:r>
              <a:rPr lang="en-US" sz="2000" b="1" dirty="0"/>
              <a:t>occurs in </a:t>
            </a:r>
            <a:r>
              <a:rPr lang="en-US" sz="2000" b="1" i="1" dirty="0"/>
              <a:t>ca</a:t>
            </a:r>
            <a:r>
              <a:rPr lang="en-US" sz="2000" b="1" dirty="0"/>
              <a:t>. 4/5 “cultures of the world”</a:t>
            </a:r>
          </a:p>
          <a:p>
            <a:pPr marL="914400" lvl="1" indent="-228600" algn="ctr">
              <a:spcBef>
                <a:spcPct val="20000"/>
              </a:spcBef>
            </a:pPr>
            <a:r>
              <a:rPr lang="en-US" b="1" dirty="0"/>
              <a:t>(77.4%)</a:t>
            </a:r>
          </a:p>
          <a:p>
            <a:pPr marL="914400" lvl="1" indent="-228600">
              <a:lnSpc>
                <a:spcPct val="70000"/>
              </a:lnSpc>
              <a:spcBef>
                <a:spcPct val="20000"/>
              </a:spcBef>
            </a:pPr>
            <a:endParaRPr lang="en-US" b="1" dirty="0"/>
          </a:p>
          <a:p>
            <a:pPr marL="914400" lvl="1" indent="-228600" algn="ctr">
              <a:spcBef>
                <a:spcPct val="20000"/>
              </a:spcBef>
            </a:pPr>
            <a:r>
              <a:rPr lang="en-US" sz="2400" b="1" dirty="0"/>
              <a:t>HRAF</a:t>
            </a:r>
          </a:p>
          <a:p>
            <a:pPr marL="914400" lvl="1" indent="-228600" algn="ctr">
              <a:spcBef>
                <a:spcPct val="20000"/>
              </a:spcBef>
            </a:pPr>
            <a:r>
              <a:rPr lang="en-US" sz="2400" b="1" dirty="0"/>
              <a:t>Human Relations Area Files</a:t>
            </a:r>
          </a:p>
          <a:p>
            <a:pPr marL="914400" lvl="1" indent="-228600" algn="ctr">
              <a:lnSpc>
                <a:spcPct val="70000"/>
              </a:lnSpc>
              <a:spcBef>
                <a:spcPct val="20000"/>
              </a:spcBef>
            </a:pPr>
            <a:endParaRPr lang="en-US" sz="2400" b="1" dirty="0"/>
          </a:p>
          <a:p>
            <a:pPr marL="914400" lvl="1" indent="-228600" algn="ctr">
              <a:spcBef>
                <a:spcPct val="20000"/>
              </a:spcBef>
            </a:pPr>
            <a:r>
              <a:rPr lang="en-US" sz="2400" b="1" dirty="0"/>
              <a:t>World Ethnographic Atlas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6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6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56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56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456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986" name="Text Box 3"/>
          <p:cNvSpPr txBox="1">
            <a:spLocks noChangeArrowheads="1"/>
          </p:cNvSpPr>
          <p:nvPr/>
        </p:nvSpPr>
        <p:spPr bwMode="auto">
          <a:xfrm>
            <a:off x="1780496" y="6338892"/>
            <a:ext cx="5567362" cy="274637"/>
          </a:xfrm>
          <a:prstGeom prst="rect">
            <a:avLst/>
          </a:prstGeom>
          <a:noFill/>
          <a:ln w="9525">
            <a:noFill/>
            <a:miter lim="800000"/>
            <a:headEnd/>
            <a:tailEnd/>
          </a:ln>
        </p:spPr>
        <p:txBody>
          <a:bodyPr wrap="none">
            <a:spAutoFit/>
          </a:bodyPr>
          <a:lstStyle/>
          <a:p>
            <a:pPr algn="l" rtl="0" fontAlgn="base">
              <a:spcBef>
                <a:spcPct val="0"/>
              </a:spcBef>
              <a:spcAft>
                <a:spcPct val="0"/>
              </a:spcAft>
            </a:pPr>
            <a:r>
              <a:rPr lang="en-US" sz="1200" kern="1200">
                <a:solidFill>
                  <a:srgbClr val="F1F7E9"/>
                </a:solidFill>
                <a:latin typeface="Arial" charset="0"/>
                <a:ea typeface="+mn-ea"/>
                <a:cs typeface="+mn-cs"/>
                <a:hlinkClick r:id="rId3"/>
              </a:rPr>
              <a:t>www.telegraph.co.uk/earth/main.jhtml?xml=/earth/2008/06/05/scifashion205.xml</a:t>
            </a:r>
            <a:endParaRPr lang="en-US" sz="1200" kern="1200">
              <a:solidFill>
                <a:srgbClr val="F1F7E9"/>
              </a:solidFill>
              <a:latin typeface="Arial" charset="0"/>
              <a:ea typeface="+mn-ea"/>
              <a:cs typeface="+mn-cs"/>
            </a:endParaRPr>
          </a:p>
        </p:txBody>
      </p:sp>
      <p:pic>
        <p:nvPicPr>
          <p:cNvPr id="41987" name="Picture 3"/>
          <p:cNvPicPr>
            <a:picLocks noChangeAspect="1" noChangeArrowheads="1"/>
          </p:cNvPicPr>
          <p:nvPr/>
        </p:nvPicPr>
        <p:blipFill>
          <a:blip r:embed="rId4" cstate="print"/>
          <a:srcRect/>
          <a:stretch>
            <a:fillRect/>
          </a:stretch>
        </p:blipFill>
        <p:spPr bwMode="auto">
          <a:xfrm>
            <a:off x="685800" y="714375"/>
            <a:ext cx="7769225" cy="53816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762000" y="556260"/>
            <a:ext cx="7589520" cy="5692140"/>
          </a:xfrm>
          <a:prstGeom prst="rect">
            <a:avLst/>
          </a:prstGeom>
          <a:noFill/>
          <a:ln w="9525">
            <a:noFill/>
            <a:miter lim="800000"/>
            <a:headEnd/>
            <a:tailEnd/>
          </a:ln>
          <a:effectLst/>
        </p:spPr>
      </p:pic>
      <p:sp>
        <p:nvSpPr>
          <p:cNvPr id="37891" name="Text Box 3"/>
          <p:cNvSpPr txBox="1">
            <a:spLocks noChangeArrowheads="1"/>
          </p:cNvSpPr>
          <p:nvPr/>
        </p:nvSpPr>
        <p:spPr bwMode="auto">
          <a:xfrm>
            <a:off x="2605314" y="6339114"/>
            <a:ext cx="3942233"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4"/>
              </a:rPr>
              <a:t>http://news.bbc.co.uk/1/hi/health/2817795.stm</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1442" name="Picture 2" descr="Mursi_Labret"/>
          <p:cNvPicPr>
            <a:picLocks noChangeAspect="1" noChangeArrowheads="1"/>
          </p:cNvPicPr>
          <p:nvPr/>
        </p:nvPicPr>
        <p:blipFill>
          <a:blip r:embed="rId3" cstate="print">
            <a:lum bright="36000" contrast="40000"/>
          </a:blip>
          <a:srcRect/>
          <a:stretch>
            <a:fillRect/>
          </a:stretch>
        </p:blipFill>
        <p:spPr bwMode="auto">
          <a:xfrm>
            <a:off x="4267200" y="671286"/>
            <a:ext cx="4170590" cy="5486400"/>
          </a:xfrm>
          <a:prstGeom prst="rect">
            <a:avLst/>
          </a:prstGeom>
          <a:noFill/>
          <a:ln w="9525">
            <a:noFill/>
            <a:miter lim="800000"/>
            <a:headEnd/>
            <a:tailEnd/>
          </a:ln>
        </p:spPr>
      </p:pic>
      <p:pic>
        <p:nvPicPr>
          <p:cNvPr id="61443" name="Picture 3" descr="07-35"/>
          <p:cNvPicPr>
            <a:picLocks noChangeAspect="1" noChangeArrowheads="1"/>
          </p:cNvPicPr>
          <p:nvPr/>
        </p:nvPicPr>
        <p:blipFill>
          <a:blip r:embed="rId4" cstate="print"/>
          <a:srcRect/>
          <a:stretch>
            <a:fillRect/>
          </a:stretch>
        </p:blipFill>
        <p:spPr bwMode="auto">
          <a:xfrm>
            <a:off x="899886" y="667656"/>
            <a:ext cx="3189514"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xfrm>
            <a:off x="914400" y="1814513"/>
            <a:ext cx="7315200" cy="3958007"/>
          </a:xfrm>
        </p:spPr>
        <p:txBody>
          <a:bodyPr wrap="square">
            <a:spAutoFit/>
          </a:bodyPr>
          <a:lstStyle/>
          <a:p>
            <a:pPr marL="457200" indent="-457200" algn="ctr">
              <a:buFontTx/>
              <a:buNone/>
            </a:pPr>
            <a:r>
              <a:rPr lang="en-US" sz="4000" b="1" dirty="0">
                <a:latin typeface="Verdana" pitchFamily="34" charset="0"/>
              </a:rPr>
              <a:t>Culture and Biology</a:t>
            </a:r>
            <a:endParaRPr lang="en-US" sz="4000" b="1" dirty="0">
              <a:solidFill>
                <a:schemeClr val="accent1"/>
              </a:solidFill>
              <a:latin typeface="Verdana" pitchFamily="34" charset="0"/>
            </a:endParaRP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solidFill>
                  <a:schemeClr val="accent1"/>
                </a:solidFill>
                <a:latin typeface="Verdana" pitchFamily="34" charset="0"/>
              </a:rPr>
              <a:t>class endogamy</a:t>
            </a:r>
          </a:p>
          <a:p>
            <a:pPr marL="914400" lvl="1" indent="-228600"/>
            <a:r>
              <a:rPr lang="en-US" sz="2400" b="1" dirty="0">
                <a:solidFill>
                  <a:schemeClr val="accent1"/>
                </a:solidFill>
                <a:latin typeface="Verdana" pitchFamily="34" charset="0"/>
              </a:rPr>
              <a:t>village exogamy</a:t>
            </a:r>
          </a:p>
          <a:p>
            <a:pPr marL="914400" lvl="1" indent="-228600"/>
            <a:r>
              <a:rPr lang="en-US" sz="2400" b="1" dirty="0">
                <a:solidFill>
                  <a:schemeClr val="accent1"/>
                </a:solidFill>
                <a:latin typeface="Verdana" pitchFamily="34" charset="0"/>
              </a:rPr>
              <a:t>cultural standards of beauty</a:t>
            </a:r>
          </a:p>
          <a:p>
            <a:pPr marL="914400" lvl="1" indent="-228600"/>
            <a:r>
              <a:rPr lang="en-US" sz="2400" b="1" dirty="0">
                <a:latin typeface="Verdana" pitchFamily="34" charset="0"/>
              </a:rPr>
              <a:t>age at marriage</a:t>
            </a:r>
          </a:p>
        </p:txBody>
      </p:sp>
      <p:sp>
        <p:nvSpPr>
          <p:cNvPr id="41991" name="Rectangle 7"/>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394" name="Text Box 2"/>
          <p:cNvSpPr txBox="1">
            <a:spLocks noChangeArrowheads="1"/>
          </p:cNvSpPr>
          <p:nvPr/>
        </p:nvSpPr>
        <p:spPr bwMode="auto">
          <a:xfrm>
            <a:off x="3072488" y="6399442"/>
            <a:ext cx="2993127" cy="215444"/>
          </a:xfrm>
          <a:prstGeom prst="rect">
            <a:avLst/>
          </a:prstGeom>
          <a:noFill/>
          <a:ln w="9525">
            <a:noFill/>
            <a:miter lim="800000"/>
            <a:headEnd/>
            <a:tailEnd/>
          </a:ln>
        </p:spPr>
        <p:txBody>
          <a:bodyPr wrap="none">
            <a:spAutoFit/>
          </a:bodyPr>
          <a:lstStyle/>
          <a:p>
            <a:pPr algn="ctr"/>
            <a:r>
              <a:rPr lang="en-US" sz="800" dirty="0">
                <a:solidFill>
                  <a:srgbClr val="000000"/>
                </a:solidFill>
                <a:hlinkClick r:id="rId3"/>
              </a:rPr>
              <a:t>http://news.bbc.co.uk/2/hi/middle_east/7711554.stm</a:t>
            </a:r>
            <a:endParaRPr lang="en-US" sz="800" dirty="0">
              <a:solidFill>
                <a:srgbClr val="000000"/>
              </a:solidFill>
            </a:endParaRPr>
          </a:p>
        </p:txBody>
      </p:sp>
      <p:pic>
        <p:nvPicPr>
          <p:cNvPr id="315395" name="Picture 3"/>
          <p:cNvPicPr>
            <a:picLocks noChangeAspect="1" noChangeArrowheads="1"/>
          </p:cNvPicPr>
          <p:nvPr/>
        </p:nvPicPr>
        <p:blipFill>
          <a:blip r:embed="rId4" cstate="print"/>
          <a:srcRect/>
          <a:stretch>
            <a:fillRect/>
          </a:stretch>
        </p:blipFill>
        <p:spPr bwMode="auto">
          <a:xfrm>
            <a:off x="1757363" y="384175"/>
            <a:ext cx="5557837" cy="5940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2410706" y="6339114"/>
            <a:ext cx="4294894" cy="276999"/>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sz="1200" kern="1200" dirty="0">
                <a:solidFill>
                  <a:srgbClr val="FFFFFF"/>
                </a:solidFill>
                <a:latin typeface="Verdana" pitchFamily="34" charset="0"/>
                <a:ea typeface="+mn-ea"/>
                <a:cs typeface="+mn-cs"/>
                <a:hlinkClick r:id="rId3"/>
              </a:rPr>
              <a:t>http://news.bbc.co.uk/2/hi/south_asia/4536579.stm</a:t>
            </a:r>
            <a:endParaRPr lang="en-US" sz="1200" kern="1200" dirty="0">
              <a:solidFill>
                <a:srgbClr val="FFFFFF"/>
              </a:solidFill>
              <a:latin typeface="Verdana" pitchFamily="34" charset="0"/>
              <a:ea typeface="+mn-ea"/>
              <a:cs typeface="+mn-cs"/>
            </a:endParaRPr>
          </a:p>
        </p:txBody>
      </p:sp>
      <p:pic>
        <p:nvPicPr>
          <p:cNvPr id="118787" name="Picture 3"/>
          <p:cNvPicPr>
            <a:picLocks noChangeAspect="1" noChangeArrowheads="1"/>
          </p:cNvPicPr>
          <p:nvPr/>
        </p:nvPicPr>
        <p:blipFill>
          <a:blip r:embed="rId4" cstate="print"/>
          <a:srcRect/>
          <a:stretch>
            <a:fillRect/>
          </a:stretch>
        </p:blipFill>
        <p:spPr bwMode="auto">
          <a:xfrm>
            <a:off x="700314" y="342900"/>
            <a:ext cx="7772400" cy="5829300"/>
          </a:xfrm>
          <a:prstGeom prst="rect">
            <a:avLst/>
          </a:prstGeom>
          <a:noFill/>
          <a:ln w="9525">
            <a:noFill/>
            <a:miter lim="800000"/>
            <a:headEnd/>
            <a:tailEnd/>
          </a:ln>
          <a:effectLst/>
        </p:spPr>
      </p:pic>
      <p:pic>
        <p:nvPicPr>
          <p:cNvPr id="118788" name="Picture 4"/>
          <p:cNvPicPr>
            <a:picLocks noChangeAspect="1" noChangeArrowheads="1"/>
          </p:cNvPicPr>
          <p:nvPr/>
        </p:nvPicPr>
        <p:blipFill>
          <a:blip r:embed="rId5" cstate="print"/>
          <a:srcRect/>
          <a:stretch>
            <a:fillRect/>
          </a:stretch>
        </p:blipFill>
        <p:spPr bwMode="auto">
          <a:xfrm>
            <a:off x="4876800" y="2705100"/>
            <a:ext cx="4419600" cy="3314700"/>
          </a:xfrm>
          <a:prstGeom prst="rect">
            <a:avLst/>
          </a:prstGeom>
          <a:noFill/>
          <a:ln w="57150">
            <a:solidFill>
              <a:schemeClr val="tx1"/>
            </a:solidFill>
            <a:miter lim="800000"/>
            <a:headEnd/>
            <a:tailEnd/>
          </a:ln>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0C0600"/>
        </a:solidFill>
        <a:effectLst/>
      </p:bgPr>
    </p:bg>
    <p:spTree>
      <p:nvGrpSpPr>
        <p:cNvPr id="1" name=""/>
        <p:cNvGrpSpPr/>
        <p:nvPr/>
      </p:nvGrpSpPr>
      <p:grpSpPr>
        <a:xfrm>
          <a:off x="0" y="0"/>
          <a:ext cx="0" cy="0"/>
          <a:chOff x="0" y="0"/>
          <a:chExt cx="0" cy="0"/>
        </a:xfrm>
      </p:grpSpPr>
      <p:sp>
        <p:nvSpPr>
          <p:cNvPr id="256003" name="Text Box 3"/>
          <p:cNvSpPr txBox="1">
            <a:spLocks noChangeArrowheads="1"/>
          </p:cNvSpPr>
          <p:nvPr/>
        </p:nvSpPr>
        <p:spPr bwMode="auto">
          <a:xfrm>
            <a:off x="442913" y="5577114"/>
            <a:ext cx="8264525" cy="701675"/>
          </a:xfrm>
          <a:prstGeom prst="rect">
            <a:avLst/>
          </a:prstGeom>
          <a:noFill/>
          <a:ln w="9525">
            <a:noFill/>
            <a:miter lim="800000"/>
            <a:headEnd/>
            <a:tailEnd/>
          </a:ln>
        </p:spPr>
        <p:txBody>
          <a:bodyPr>
            <a:spAutoFit/>
          </a:bodyPr>
          <a:lstStyle/>
          <a:p>
            <a:pPr algn="ctr"/>
            <a:r>
              <a:rPr lang="en-US" sz="2000" b="1" dirty="0" err="1">
                <a:solidFill>
                  <a:srgbClr val="F1F7E9"/>
                </a:solidFill>
              </a:rPr>
              <a:t>N!ai</a:t>
            </a:r>
            <a:r>
              <a:rPr lang="en-US" sz="2000" b="1" dirty="0">
                <a:solidFill>
                  <a:srgbClr val="F1F7E9"/>
                </a:solidFill>
              </a:rPr>
              <a:t>, one of the little girls in the film </a:t>
            </a:r>
            <a:r>
              <a:rPr lang="en-US" sz="2000" b="1" i="1" dirty="0">
                <a:solidFill>
                  <a:srgbClr val="F1F7E9"/>
                </a:solidFill>
              </a:rPr>
              <a:t>The </a:t>
            </a:r>
            <a:r>
              <a:rPr lang="en-US" sz="2000" b="1" dirty="0">
                <a:solidFill>
                  <a:srgbClr val="F1F7E9"/>
                </a:solidFill>
              </a:rPr>
              <a:t>Hunters, </a:t>
            </a:r>
          </a:p>
          <a:p>
            <a:pPr algn="ctr"/>
            <a:r>
              <a:rPr lang="en-US" sz="2000" b="1" dirty="0">
                <a:solidFill>
                  <a:srgbClr val="F1F7E9"/>
                </a:solidFill>
              </a:rPr>
              <a:t>was married to </a:t>
            </a:r>
            <a:r>
              <a:rPr lang="en-US" sz="2000" b="1" dirty="0" err="1">
                <a:solidFill>
                  <a:srgbClr val="F1F7E9"/>
                </a:solidFill>
              </a:rPr>
              <a:t>Gunda</a:t>
            </a:r>
            <a:r>
              <a:rPr lang="en-US" sz="2000" b="1" dirty="0">
                <a:solidFill>
                  <a:srgbClr val="F1F7E9"/>
                </a:solidFill>
              </a:rPr>
              <a:t> at the age of 8</a:t>
            </a:r>
            <a:r>
              <a:rPr lang="en-US" sz="2000" baseline="30000" dirty="0">
                <a:solidFill>
                  <a:srgbClr val="F1F7E9"/>
                </a:solidFill>
              </a:rPr>
              <a:t> </a:t>
            </a:r>
          </a:p>
        </p:txBody>
      </p:sp>
      <p:pic>
        <p:nvPicPr>
          <p:cNvPr id="3074" name="Picture 2"/>
          <p:cNvPicPr>
            <a:picLocks noChangeAspect="1" noChangeArrowheads="1"/>
          </p:cNvPicPr>
          <p:nvPr/>
        </p:nvPicPr>
        <p:blipFill>
          <a:blip r:embed="rId3" cstate="print"/>
          <a:srcRect/>
          <a:stretch>
            <a:fillRect/>
          </a:stretch>
        </p:blipFill>
        <p:spPr bwMode="auto">
          <a:xfrm>
            <a:off x="671286" y="5524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0900" name="Picture 4"/>
          <p:cNvPicPr>
            <a:picLocks noChangeAspect="1" noChangeArrowheads="1"/>
          </p:cNvPicPr>
          <p:nvPr/>
        </p:nvPicPr>
        <p:blipFill>
          <a:blip r:embed="rId3" cstate="print"/>
          <a:srcRect/>
          <a:stretch>
            <a:fillRect/>
          </a:stretch>
        </p:blipFill>
        <p:spPr bwMode="auto">
          <a:xfrm>
            <a:off x="762000" y="480060"/>
            <a:ext cx="7589520" cy="5692140"/>
          </a:xfrm>
          <a:prstGeom prst="rect">
            <a:avLst/>
          </a:prstGeom>
          <a:noFill/>
          <a:ln w="9525">
            <a:noFill/>
            <a:miter lim="800000"/>
            <a:headEnd/>
            <a:tailEnd/>
          </a:ln>
          <a:effectLst/>
        </p:spPr>
      </p:pic>
      <p:sp>
        <p:nvSpPr>
          <p:cNvPr id="80902" name="Rectangle 6"/>
          <p:cNvSpPr>
            <a:spLocks noChangeArrowheads="1"/>
          </p:cNvSpPr>
          <p:nvPr/>
        </p:nvSpPr>
        <p:spPr bwMode="auto">
          <a:xfrm>
            <a:off x="776514" y="2209800"/>
            <a:ext cx="3947886" cy="2971800"/>
          </a:xfrm>
          <a:prstGeom prst="rect">
            <a:avLst/>
          </a:prstGeom>
          <a:noFill/>
          <a:ln w="76200">
            <a:solidFill>
              <a:srgbClr val="FF9900"/>
            </a:solidFill>
            <a:miter lim="800000"/>
            <a:headEnd/>
            <a:tailEnd/>
          </a:ln>
          <a:effectLst/>
        </p:spPr>
        <p:txBody>
          <a:bodyPr wrap="none" anchor="ctr"/>
          <a:lstStyle/>
          <a:p>
            <a:endParaRPr lang="en-US"/>
          </a:p>
        </p:txBody>
      </p:sp>
      <p:sp>
        <p:nvSpPr>
          <p:cNvPr id="5" name="Text Box 5"/>
          <p:cNvSpPr txBox="1">
            <a:spLocks noChangeArrowheads="1"/>
          </p:cNvSpPr>
          <p:nvPr/>
        </p:nvSpPr>
        <p:spPr bwMode="auto">
          <a:xfrm>
            <a:off x="4006850" y="5410200"/>
            <a:ext cx="1125538" cy="457200"/>
          </a:xfrm>
          <a:prstGeom prst="rect">
            <a:avLst/>
          </a:prstGeom>
          <a:solidFill>
            <a:schemeClr val="tx1"/>
          </a:solidFill>
          <a:ln w="9525">
            <a:noFill/>
            <a:miter lim="800000"/>
            <a:headEnd/>
            <a:tailEnd/>
          </a:ln>
          <a:effectLst/>
        </p:spPr>
        <p:txBody>
          <a:bodyPr wrap="none">
            <a:spAutoFit/>
          </a:bodyPr>
          <a:lstStyle/>
          <a:p>
            <a:r>
              <a:rPr lang="en-US" sz="2400" b="1" dirty="0">
                <a:solidFill>
                  <a:schemeClr val="bg1"/>
                </a:solidFill>
              </a:rPr>
              <a:t>2003</a:t>
            </a:r>
            <a:r>
              <a:rPr lang="en-US" dirty="0">
                <a:solidFill>
                  <a:schemeClr val="bg1"/>
                </a:solidFill>
              </a:rPr>
              <a:t> </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058" name="Picture 2" descr="08_09"/>
          <p:cNvPicPr>
            <a:picLocks noChangeAspect="1" noChangeArrowheads="1"/>
          </p:cNvPicPr>
          <p:nvPr/>
        </p:nvPicPr>
        <p:blipFill>
          <a:blip r:embed="rId3" cstate="print">
            <a:lum/>
          </a:blip>
          <a:srcRect/>
          <a:stretch>
            <a:fillRect/>
          </a:stretch>
        </p:blipFill>
        <p:spPr bwMode="auto">
          <a:xfrm>
            <a:off x="685800" y="2362200"/>
            <a:ext cx="7772400" cy="2998612"/>
          </a:xfrm>
          <a:prstGeom prst="rect">
            <a:avLst/>
          </a:prstGeo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7106" name="Picture 2" descr="5_yr_old_mother"/>
          <p:cNvPicPr>
            <a:picLocks noChangeAspect="1" noChangeArrowheads="1"/>
          </p:cNvPicPr>
          <p:nvPr/>
        </p:nvPicPr>
        <p:blipFill>
          <a:blip r:embed="rId3" cstate="print"/>
          <a:srcRect/>
          <a:stretch>
            <a:fillRect/>
          </a:stretch>
        </p:blipFill>
        <p:spPr bwMode="auto">
          <a:xfrm>
            <a:off x="685800" y="669219"/>
            <a:ext cx="7772400" cy="5655381"/>
          </a:xfrm>
          <a:prstGeom prst="rect">
            <a:avLst/>
          </a:prstGeom>
          <a:noFill/>
        </p:spPr>
      </p:pic>
      <p:sp>
        <p:nvSpPr>
          <p:cNvPr id="47107" name="Oval 3"/>
          <p:cNvSpPr>
            <a:spLocks noChangeArrowheads="1"/>
          </p:cNvSpPr>
          <p:nvPr/>
        </p:nvSpPr>
        <p:spPr bwMode="auto">
          <a:xfrm>
            <a:off x="1567542" y="2148114"/>
            <a:ext cx="1465944" cy="718458"/>
          </a:xfrm>
          <a:prstGeom prst="ellipse">
            <a:avLst/>
          </a:prstGeom>
          <a:noFill/>
          <a:ln w="76200">
            <a:solidFill>
              <a:schemeClr val="folHlink"/>
            </a:solidFill>
            <a:round/>
            <a:headEnd/>
            <a:tailEnd/>
          </a:ln>
          <a:effectLst/>
        </p:spPr>
        <p:txBody>
          <a:bodyPr wrap="none" anchor="ctr"/>
          <a:lstStyle/>
          <a:p>
            <a:pPr algn="ctr"/>
            <a:endParaRPr lang="en-US" sz="2000">
              <a:solidFill>
                <a:schemeClr val="folHlink"/>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162050"/>
            <a:ext cx="77724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body" idx="1"/>
          </p:nvPr>
        </p:nvSpPr>
        <p:spPr>
          <a:xfrm>
            <a:off x="914400" y="1814513"/>
            <a:ext cx="7315200" cy="4475071"/>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solidFill>
                  <a:schemeClr val="accent1"/>
                </a:solidFill>
                <a:latin typeface="Verdana" pitchFamily="34" charset="0"/>
              </a:rPr>
              <a:t>class endogamy</a:t>
            </a:r>
          </a:p>
          <a:p>
            <a:pPr marL="914400" lvl="1" indent="-228600"/>
            <a:r>
              <a:rPr lang="en-US" sz="2400" b="1" dirty="0">
                <a:solidFill>
                  <a:schemeClr val="accent1"/>
                </a:solidFill>
                <a:latin typeface="Verdana" pitchFamily="34" charset="0"/>
              </a:rPr>
              <a:t>village exogamy</a:t>
            </a:r>
          </a:p>
          <a:p>
            <a:pPr marL="914400" lvl="1" indent="-228600"/>
            <a:r>
              <a:rPr lang="en-US" sz="2400" b="1" dirty="0">
                <a:solidFill>
                  <a:schemeClr val="accent1"/>
                </a:solidFill>
                <a:latin typeface="Verdana" pitchFamily="34" charset="0"/>
              </a:rPr>
              <a:t>cultural standards of beauty</a:t>
            </a:r>
          </a:p>
          <a:p>
            <a:pPr marL="914400" lvl="1" indent="-228600"/>
            <a:r>
              <a:rPr lang="en-US" sz="2400" b="1" dirty="0">
                <a:solidFill>
                  <a:schemeClr val="accent1"/>
                </a:solidFill>
                <a:latin typeface="Verdana" pitchFamily="34" charset="0"/>
              </a:rPr>
              <a:t>age at marriage</a:t>
            </a:r>
          </a:p>
          <a:p>
            <a:pPr marL="914400" lvl="1" indent="-228600"/>
            <a:r>
              <a:rPr lang="en-US" b="1" dirty="0">
                <a:latin typeface="Verdana" pitchFamily="34" charset="0"/>
              </a:rPr>
              <a:t>levirate / </a:t>
            </a:r>
            <a:r>
              <a:rPr lang="en-US" b="1" dirty="0" err="1">
                <a:latin typeface="Verdana" pitchFamily="34" charset="0"/>
              </a:rPr>
              <a:t>sororate</a:t>
            </a:r>
            <a:endParaRPr lang="en-US" b="1" dirty="0">
              <a:latin typeface="Verdana" pitchFamily="34" charset="0"/>
            </a:endParaRPr>
          </a:p>
        </p:txBody>
      </p:sp>
      <p:sp>
        <p:nvSpPr>
          <p:cNvPr id="83971" name="Rectangle 3"/>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0355" name="Text Box 3"/>
          <p:cNvSpPr txBox="1">
            <a:spLocks noChangeArrowheads="1"/>
          </p:cNvSpPr>
          <p:nvPr/>
        </p:nvSpPr>
        <p:spPr bwMode="auto">
          <a:xfrm>
            <a:off x="2420256" y="6334257"/>
            <a:ext cx="4317977"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http://anthro.palomar.edu/marriage/marriage_4.htm</a:t>
            </a:r>
            <a:endParaRPr lang="en-US" sz="1200" dirty="0">
              <a:solidFill>
                <a:schemeClr val="bg1"/>
              </a:solidFill>
            </a:endParaRPr>
          </a:p>
        </p:txBody>
      </p:sp>
      <p:pic>
        <p:nvPicPr>
          <p:cNvPr id="100356" name="Picture 4"/>
          <p:cNvPicPr>
            <a:picLocks noChangeAspect="1" noChangeArrowheads="1"/>
          </p:cNvPicPr>
          <p:nvPr/>
        </p:nvPicPr>
        <p:blipFill>
          <a:blip r:embed="rId4" cstate="print"/>
          <a:srcRect/>
          <a:stretch>
            <a:fillRect/>
          </a:stretch>
        </p:blipFill>
        <p:spPr bwMode="auto">
          <a:xfrm>
            <a:off x="685800" y="342900"/>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2416651" y="6339114"/>
            <a:ext cx="4317977" cy="276999"/>
          </a:xfrm>
          <a:prstGeom prst="rect">
            <a:avLst/>
          </a:prstGeom>
          <a:noFill/>
          <a:ln w="9525">
            <a:noFill/>
            <a:miter lim="800000"/>
            <a:headEnd/>
            <a:tailEnd/>
          </a:ln>
          <a:effectLst/>
        </p:spPr>
        <p:txBody>
          <a:bodyPr wrap="none">
            <a:spAutoFit/>
          </a:bodyPr>
          <a:lstStyle/>
          <a:p>
            <a:r>
              <a:rPr lang="en-US" sz="1200" dirty="0">
                <a:solidFill>
                  <a:schemeClr val="bg1"/>
                </a:solidFill>
                <a:hlinkClick r:id="rId3"/>
              </a:rPr>
              <a:t>http://anthro.palomar.edu/marriage/marriage_4.htm</a:t>
            </a:r>
            <a:endParaRPr lang="en-US" sz="1200" dirty="0">
              <a:solidFill>
                <a:schemeClr val="bg1"/>
              </a:solidFill>
            </a:endParaRPr>
          </a:p>
        </p:txBody>
      </p:sp>
      <p:pic>
        <p:nvPicPr>
          <p:cNvPr id="102404" name="Picture 4"/>
          <p:cNvPicPr>
            <a:picLocks noChangeAspect="1" noChangeArrowheads="1"/>
          </p:cNvPicPr>
          <p:nvPr/>
        </p:nvPicPr>
        <p:blipFill>
          <a:blip r:embed="rId4" cstate="print"/>
          <a:srcRect/>
          <a:stretch>
            <a:fillRect/>
          </a:stretch>
        </p:blipFill>
        <p:spPr bwMode="auto">
          <a:xfrm>
            <a:off x="685800" y="304800"/>
            <a:ext cx="7772400" cy="58293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943428" y="1022997"/>
            <a:ext cx="7239000" cy="4918269"/>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solidFill>
                  <a:schemeClr val="accent1"/>
                </a:solidFill>
                <a:latin typeface="Verdana" pitchFamily="34" charset="0"/>
              </a:rPr>
              <a:t>class endogamy</a:t>
            </a:r>
          </a:p>
          <a:p>
            <a:pPr marL="914400" lvl="1" indent="-228600"/>
            <a:r>
              <a:rPr lang="en-US" sz="2400" b="1" dirty="0">
                <a:solidFill>
                  <a:schemeClr val="accent1"/>
                </a:solidFill>
                <a:latin typeface="Verdana" pitchFamily="34" charset="0"/>
              </a:rPr>
              <a:t>village exogamy</a:t>
            </a:r>
          </a:p>
          <a:p>
            <a:pPr marL="914400" lvl="1" indent="-228600"/>
            <a:r>
              <a:rPr lang="en-US" sz="2400" b="1" dirty="0">
                <a:solidFill>
                  <a:schemeClr val="accent1"/>
                </a:solidFill>
                <a:latin typeface="Verdana" pitchFamily="34" charset="0"/>
              </a:rPr>
              <a:t>cultural standards of beauty</a:t>
            </a:r>
          </a:p>
          <a:p>
            <a:pPr marL="914400" lvl="1" indent="-228600"/>
            <a:r>
              <a:rPr lang="en-US" sz="2400" b="1" dirty="0">
                <a:solidFill>
                  <a:schemeClr val="accent1"/>
                </a:solidFill>
                <a:latin typeface="Verdana" pitchFamily="34" charset="0"/>
              </a:rPr>
              <a:t>age at marriage</a:t>
            </a:r>
          </a:p>
          <a:p>
            <a:pPr marL="914400" lvl="1" indent="-228600"/>
            <a:r>
              <a:rPr lang="en-US" sz="2400" b="1" dirty="0">
                <a:solidFill>
                  <a:schemeClr val="accent1"/>
                </a:solidFill>
                <a:latin typeface="Verdana" pitchFamily="34" charset="0"/>
              </a:rPr>
              <a:t>levirate / </a:t>
            </a:r>
            <a:r>
              <a:rPr lang="en-US" sz="2400" b="1" dirty="0" err="1">
                <a:solidFill>
                  <a:schemeClr val="accent1"/>
                </a:solidFill>
                <a:latin typeface="Verdana" pitchFamily="34" charset="0"/>
              </a:rPr>
              <a:t>sororate</a:t>
            </a:r>
            <a:endParaRPr lang="en-US" sz="2400" b="1" dirty="0">
              <a:solidFill>
                <a:schemeClr val="accent1"/>
              </a:solidFill>
              <a:latin typeface="Verdana" pitchFamily="34" charset="0"/>
            </a:endParaRPr>
          </a:p>
          <a:p>
            <a:pPr marL="914400" lvl="1" indent="-228600"/>
            <a:r>
              <a:rPr lang="en-US" b="1" dirty="0">
                <a:latin typeface="Verdana" pitchFamily="34" charset="0"/>
              </a:rPr>
              <a:t>inheritance patterns</a:t>
            </a:r>
          </a:p>
        </p:txBody>
      </p:sp>
      <p:sp>
        <p:nvSpPr>
          <p:cNvPr id="50181"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943428" y="1022997"/>
            <a:ext cx="7239000" cy="5361468"/>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solidFill>
                  <a:schemeClr val="accent1"/>
                </a:solidFill>
                <a:latin typeface="Verdana" pitchFamily="34" charset="0"/>
              </a:rPr>
              <a:t>marriage patterns</a:t>
            </a:r>
          </a:p>
          <a:p>
            <a:pPr marL="914400" lvl="1" indent="-228600"/>
            <a:r>
              <a:rPr lang="en-US" sz="2400" b="1" dirty="0">
                <a:solidFill>
                  <a:schemeClr val="accent1"/>
                </a:solidFill>
                <a:latin typeface="Verdana" pitchFamily="34" charset="0"/>
              </a:rPr>
              <a:t>cross-cousin marriage</a:t>
            </a:r>
          </a:p>
          <a:p>
            <a:pPr marL="914400" lvl="1" indent="-228600"/>
            <a:r>
              <a:rPr lang="en-US" sz="2400" b="1" dirty="0">
                <a:solidFill>
                  <a:schemeClr val="accent1"/>
                </a:solidFill>
                <a:latin typeface="Verdana" pitchFamily="34" charset="0"/>
              </a:rPr>
              <a:t>polygamy</a:t>
            </a:r>
          </a:p>
          <a:p>
            <a:pPr marL="914400" lvl="1" indent="-228600"/>
            <a:r>
              <a:rPr lang="en-US" sz="2400" b="1" dirty="0">
                <a:solidFill>
                  <a:schemeClr val="accent1"/>
                </a:solidFill>
                <a:latin typeface="Verdana" pitchFamily="34" charset="0"/>
              </a:rPr>
              <a:t>class endogamy</a:t>
            </a:r>
          </a:p>
          <a:p>
            <a:pPr marL="914400" lvl="1" indent="-228600"/>
            <a:r>
              <a:rPr lang="en-US" sz="2400" b="1" dirty="0">
                <a:solidFill>
                  <a:schemeClr val="accent1"/>
                </a:solidFill>
                <a:latin typeface="Verdana" pitchFamily="34" charset="0"/>
              </a:rPr>
              <a:t>village exogamy</a:t>
            </a:r>
          </a:p>
          <a:p>
            <a:pPr marL="914400" lvl="1" indent="-228600"/>
            <a:r>
              <a:rPr lang="en-US" sz="2400" b="1" dirty="0">
                <a:solidFill>
                  <a:schemeClr val="accent1"/>
                </a:solidFill>
                <a:latin typeface="Verdana" pitchFamily="34" charset="0"/>
              </a:rPr>
              <a:t>cultural standards of beauty</a:t>
            </a:r>
          </a:p>
          <a:p>
            <a:pPr marL="914400" lvl="1" indent="-228600"/>
            <a:r>
              <a:rPr lang="en-US" sz="2400" b="1" dirty="0">
                <a:solidFill>
                  <a:schemeClr val="accent1"/>
                </a:solidFill>
                <a:latin typeface="Verdana" pitchFamily="34" charset="0"/>
              </a:rPr>
              <a:t>age at marriage</a:t>
            </a:r>
          </a:p>
          <a:p>
            <a:pPr marL="914400" lvl="1" indent="-228600"/>
            <a:r>
              <a:rPr lang="en-US" sz="2400" b="1" dirty="0">
                <a:solidFill>
                  <a:srgbClr val="339933"/>
                </a:solidFill>
                <a:latin typeface="Verdana" pitchFamily="34" charset="0"/>
              </a:rPr>
              <a:t>levirate</a:t>
            </a:r>
            <a:r>
              <a:rPr lang="en-US" sz="2400" b="1" dirty="0">
                <a:solidFill>
                  <a:schemeClr val="accent1"/>
                </a:solidFill>
                <a:latin typeface="Verdana" pitchFamily="34" charset="0"/>
              </a:rPr>
              <a:t> / </a:t>
            </a:r>
            <a:r>
              <a:rPr lang="en-US" sz="2400" b="1" dirty="0" err="1">
                <a:solidFill>
                  <a:schemeClr val="accent1"/>
                </a:solidFill>
                <a:latin typeface="Verdana" pitchFamily="34" charset="0"/>
              </a:rPr>
              <a:t>sororate</a:t>
            </a:r>
            <a:endParaRPr lang="en-US" sz="2400" b="1" dirty="0">
              <a:solidFill>
                <a:schemeClr val="accent1"/>
              </a:solidFill>
              <a:latin typeface="Verdana" pitchFamily="34" charset="0"/>
            </a:endParaRPr>
          </a:p>
          <a:p>
            <a:pPr marL="914400" lvl="1" indent="-228600"/>
            <a:r>
              <a:rPr lang="en-US" sz="2400" b="1" dirty="0">
                <a:solidFill>
                  <a:srgbClr val="339933"/>
                </a:solidFill>
                <a:latin typeface="Verdana" pitchFamily="34" charset="0"/>
              </a:rPr>
              <a:t>inheritance </a:t>
            </a:r>
            <a:r>
              <a:rPr lang="en-US" sz="2400" b="1" dirty="0" smtClean="0">
                <a:solidFill>
                  <a:srgbClr val="339933"/>
                </a:solidFill>
                <a:latin typeface="Verdana" pitchFamily="34" charset="0"/>
              </a:rPr>
              <a:t>patterns</a:t>
            </a:r>
          </a:p>
          <a:p>
            <a:pPr marL="914400" lvl="1" indent="-228600"/>
            <a:r>
              <a:rPr lang="en-US" b="1" dirty="0" smtClean="0">
                <a:latin typeface="Verdana" pitchFamily="34" charset="0"/>
              </a:rPr>
              <a:t>personal traits and status . . .</a:t>
            </a:r>
          </a:p>
        </p:txBody>
      </p:sp>
      <p:sp>
        <p:nvSpPr>
          <p:cNvPr id="50181"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4626" name="Rectangle 2"/>
          <p:cNvSpPr>
            <a:spLocks noChangeArrowheads="1"/>
          </p:cNvSpPr>
          <p:nvPr/>
        </p:nvSpPr>
        <p:spPr bwMode="auto">
          <a:xfrm>
            <a:off x="2591685" y="6334257"/>
            <a:ext cx="3932487" cy="276999"/>
          </a:xfrm>
          <a:prstGeom prst="rect">
            <a:avLst/>
          </a:prstGeom>
          <a:noFill/>
          <a:ln w="9525">
            <a:noFill/>
            <a:miter lim="800000"/>
            <a:headEnd/>
            <a:tailEnd/>
          </a:ln>
          <a:effectLst/>
        </p:spPr>
        <p:txBody>
          <a:bodyPr wrap="none">
            <a:spAutoFit/>
          </a:bodyPr>
          <a:lstStyle/>
          <a:p>
            <a:r>
              <a:rPr lang="en-US" sz="1200" dirty="0">
                <a:latin typeface="Arial" charset="0"/>
                <a:hlinkClick r:id="rId2"/>
              </a:rPr>
              <a:t>http://news.bbc.co.uk/2/hi/science/nature/7013136.stm </a:t>
            </a:r>
            <a:endParaRPr lang="en-US" sz="1200" dirty="0">
              <a:latin typeface="Arial" charset="0"/>
            </a:endParaRPr>
          </a:p>
        </p:txBody>
      </p:sp>
      <p:pic>
        <p:nvPicPr>
          <p:cNvPr id="154627" name="Picture 3"/>
          <p:cNvPicPr>
            <a:picLocks noChangeAspect="1" noChangeArrowheads="1"/>
          </p:cNvPicPr>
          <p:nvPr/>
        </p:nvPicPr>
        <p:blipFill>
          <a:blip r:embed="rId3" cstate="print"/>
          <a:srcRect/>
          <a:stretch>
            <a:fillRect/>
          </a:stretch>
        </p:blipFill>
        <p:spPr bwMode="auto">
          <a:xfrm>
            <a:off x="685800" y="1143000"/>
            <a:ext cx="7772400" cy="4857750"/>
          </a:xfrm>
          <a:prstGeom prst="rect">
            <a:avLst/>
          </a:prstGeom>
          <a:noFill/>
          <a:ln w="28575">
            <a:noFill/>
            <a:miter lim="800000"/>
            <a:headEnd/>
            <a:tailEnd/>
          </a:ln>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Text Box 2"/>
          <p:cNvSpPr txBox="1">
            <a:spLocks noChangeArrowheads="1"/>
          </p:cNvSpPr>
          <p:nvPr/>
        </p:nvSpPr>
        <p:spPr bwMode="auto">
          <a:xfrm>
            <a:off x="1225695" y="6400800"/>
            <a:ext cx="6667210" cy="215444"/>
          </a:xfrm>
          <a:prstGeom prst="rect">
            <a:avLst/>
          </a:prstGeom>
          <a:noFill/>
          <a:ln w="9525">
            <a:noFill/>
            <a:miter lim="800000"/>
            <a:headEnd/>
            <a:tailEnd/>
          </a:ln>
        </p:spPr>
        <p:txBody>
          <a:bodyPr wrap="none">
            <a:spAutoFit/>
          </a:bodyPr>
          <a:lstStyle/>
          <a:p>
            <a:pPr algn="ctr"/>
            <a:r>
              <a:rPr lang="en-US" sz="800" dirty="0" smtClean="0">
                <a:solidFill>
                  <a:srgbClr val="000000"/>
                </a:solidFill>
                <a:hlinkClick r:id="rId3"/>
              </a:rPr>
              <a:t>http://www.telegraph.co.uk/science/science-news/7603548/Men-with-monotonous-voices-are-irresistible-scientists-say.html</a:t>
            </a:r>
            <a:endParaRPr lang="en-US" sz="80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685800" y="1157514"/>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914400" y="2279650"/>
            <a:ext cx="7315200" cy="3514808"/>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latin typeface="Verdana" pitchFamily="34" charset="0"/>
              </a:rPr>
              <a:t>cultural values and beliefs</a:t>
            </a:r>
          </a:p>
          <a:p>
            <a:pPr marL="1028700" lvl="1" indent="-342900"/>
            <a:r>
              <a:rPr lang="en-US" sz="2400" b="1" dirty="0">
                <a:latin typeface="Verdana" pitchFamily="34" charset="0"/>
              </a:rPr>
              <a:t>“machismo”</a:t>
            </a:r>
          </a:p>
          <a:p>
            <a:pPr marL="1028700" lvl="1" indent="-342900"/>
            <a:r>
              <a:rPr lang="en-US" sz="2400" b="1" dirty="0">
                <a:latin typeface="Verdana" pitchFamily="34" charset="0"/>
              </a:rPr>
              <a:t>motherhood</a:t>
            </a:r>
          </a:p>
          <a:p>
            <a:pPr marL="1028700" lvl="1" indent="-342900"/>
            <a:r>
              <a:rPr lang="en-US" sz="2400" b="1" dirty="0">
                <a:latin typeface="Verdana" pitchFamily="34" charset="0"/>
              </a:rPr>
              <a:t>ancestor worship</a:t>
            </a:r>
          </a:p>
          <a:p>
            <a:pPr marL="1028700" lvl="1" indent="-342900"/>
            <a:r>
              <a:rPr lang="en-US" sz="2400" b="1" dirty="0">
                <a:latin typeface="Verdana" pitchFamily="34" charset="0"/>
              </a:rPr>
              <a:t>religious beliefs</a:t>
            </a:r>
          </a:p>
          <a:p>
            <a:pPr marL="1028700" lvl="1" indent="-342900"/>
            <a:r>
              <a:rPr lang="en-US" sz="2400" b="1" dirty="0">
                <a:latin typeface="Verdana" pitchFamily="34" charset="0"/>
              </a:rPr>
              <a:t>magically induced sickness</a:t>
            </a:r>
          </a:p>
        </p:txBody>
      </p:sp>
      <p:sp>
        <p:nvSpPr>
          <p:cNvPr id="52229"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914400" y="2268538"/>
            <a:ext cx="7315200" cy="3958007"/>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latin typeface="Verdana" pitchFamily="34" charset="0"/>
              </a:rPr>
              <a:t>other cultural practices</a:t>
            </a:r>
          </a:p>
          <a:p>
            <a:pPr marL="1028700" lvl="1" indent="-342900"/>
            <a:r>
              <a:rPr lang="en-US" sz="2400" b="1" dirty="0">
                <a:latin typeface="Verdana" pitchFamily="34" charset="0"/>
              </a:rPr>
              <a:t>residence patterns</a:t>
            </a:r>
          </a:p>
          <a:p>
            <a:pPr marL="1028700" lvl="1" indent="-342900"/>
            <a:r>
              <a:rPr lang="en-US" sz="2400" b="1" dirty="0">
                <a:latin typeface="Verdana" pitchFamily="34" charset="0"/>
              </a:rPr>
              <a:t>wife stealing</a:t>
            </a:r>
          </a:p>
          <a:p>
            <a:pPr marL="1028700" lvl="1" indent="-342900"/>
            <a:r>
              <a:rPr lang="en-US" sz="2400" b="1" dirty="0">
                <a:latin typeface="Verdana" pitchFamily="34" charset="0"/>
              </a:rPr>
              <a:t>pre- and extra-marital mating</a:t>
            </a:r>
          </a:p>
          <a:p>
            <a:pPr marL="1028700" lvl="1" indent="-342900"/>
            <a:r>
              <a:rPr lang="en-US" sz="2400" b="1" dirty="0">
                <a:latin typeface="Verdana" pitchFamily="34" charset="0"/>
              </a:rPr>
              <a:t>contraception / abortion</a:t>
            </a:r>
          </a:p>
          <a:p>
            <a:pPr marL="1028700" lvl="1" indent="-342900"/>
            <a:r>
              <a:rPr lang="en-US" sz="2400" b="1" dirty="0">
                <a:latin typeface="Verdana" pitchFamily="34" charset="0"/>
              </a:rPr>
              <a:t>female infanticide</a:t>
            </a:r>
          </a:p>
          <a:p>
            <a:pPr marL="1028700" lvl="1" indent="-342900"/>
            <a:r>
              <a:rPr lang="en-US" sz="2400" b="1" dirty="0">
                <a:latin typeface="Verdana" pitchFamily="34" charset="0"/>
              </a:rPr>
              <a:t>warfare</a:t>
            </a:r>
          </a:p>
        </p:txBody>
      </p:sp>
      <p:sp>
        <p:nvSpPr>
          <p:cNvPr id="53253"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914400" y="2278063"/>
            <a:ext cx="7315200" cy="3958007"/>
          </a:xfrm>
        </p:spPr>
        <p:txBody>
          <a:bodyPr wrap="square">
            <a:spAutoFit/>
          </a:bodyPr>
          <a:lstStyle/>
          <a:p>
            <a:pPr marL="457200" indent="-457200" algn="ctr">
              <a:buFontTx/>
              <a:buNone/>
            </a:pPr>
            <a:r>
              <a:rPr lang="en-US" sz="4000" b="1" dirty="0">
                <a:latin typeface="Verdana" pitchFamily="34" charset="0"/>
              </a:rPr>
              <a:t>Culture and Biology</a:t>
            </a:r>
          </a:p>
          <a:p>
            <a:pPr marL="457200" indent="-457200"/>
            <a:r>
              <a:rPr lang="en-US" b="1" dirty="0">
                <a:latin typeface="Verdana" pitchFamily="34" charset="0"/>
              </a:rPr>
              <a:t>other factors</a:t>
            </a:r>
          </a:p>
          <a:p>
            <a:pPr marL="914400" lvl="1" indent="-228600"/>
            <a:r>
              <a:rPr lang="en-US" sz="2400" b="1" dirty="0">
                <a:latin typeface="Verdana" pitchFamily="34" charset="0"/>
              </a:rPr>
              <a:t>splitting / joining of villages</a:t>
            </a:r>
          </a:p>
          <a:p>
            <a:pPr marL="914400" lvl="1" indent="-228600"/>
            <a:r>
              <a:rPr lang="en-US" sz="2400" b="1" dirty="0" err="1">
                <a:latin typeface="Verdana" pitchFamily="34" charset="0"/>
              </a:rPr>
              <a:t>intervillage</a:t>
            </a:r>
            <a:r>
              <a:rPr lang="en-US" sz="2400" b="1" dirty="0">
                <a:latin typeface="Verdana" pitchFamily="34" charset="0"/>
              </a:rPr>
              <a:t> migration</a:t>
            </a:r>
          </a:p>
          <a:p>
            <a:pPr marL="914400" lvl="1" indent="-228600"/>
            <a:r>
              <a:rPr lang="en-US" sz="2400" b="1" dirty="0">
                <a:latin typeface="Verdana" pitchFamily="34" charset="0"/>
              </a:rPr>
              <a:t>different languages</a:t>
            </a:r>
          </a:p>
          <a:p>
            <a:pPr marL="914400" lvl="1" indent="-228600"/>
            <a:r>
              <a:rPr lang="en-US" sz="2400" b="1" dirty="0">
                <a:latin typeface="Verdana" pitchFamily="34" charset="0"/>
              </a:rPr>
              <a:t>breakdown of society due to illness</a:t>
            </a:r>
          </a:p>
          <a:p>
            <a:pPr marL="914400" lvl="1" indent="-228600"/>
            <a:r>
              <a:rPr lang="en-US" sz="2400" b="1" dirty="0">
                <a:latin typeface="Verdana" pitchFamily="34" charset="0"/>
              </a:rPr>
              <a:t>diffusion</a:t>
            </a:r>
          </a:p>
          <a:p>
            <a:pPr marL="914400" lvl="1" indent="-228600"/>
            <a:r>
              <a:rPr lang="en-US" sz="2400" b="1" dirty="0">
                <a:latin typeface="Verdana" pitchFamily="34" charset="0"/>
              </a:rPr>
              <a:t>technological inventions</a:t>
            </a:r>
            <a:endParaRPr lang="en-US" sz="2400" b="1" dirty="0"/>
          </a:p>
        </p:txBody>
      </p:sp>
      <p:sp>
        <p:nvSpPr>
          <p:cNvPr id="54277"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7634" name="Picture 4"/>
          <p:cNvPicPr>
            <a:picLocks noChangeAspect="1" noChangeArrowheads="1"/>
          </p:cNvPicPr>
          <p:nvPr/>
        </p:nvPicPr>
        <p:blipFill>
          <a:blip r:embed="rId2" cstate="print"/>
          <a:srcRect/>
          <a:stretch>
            <a:fillRect/>
          </a:stretch>
        </p:blipFill>
        <p:spPr bwMode="auto">
          <a:xfrm>
            <a:off x="674916" y="319314"/>
            <a:ext cx="7772400" cy="5828879"/>
          </a:xfrm>
          <a:prstGeom prst="rect">
            <a:avLst/>
          </a:prstGeom>
          <a:noFill/>
          <a:ln w="9525">
            <a:solidFill>
              <a:schemeClr val="tx1"/>
            </a:solidFill>
            <a:miter lim="800000"/>
            <a:headEnd/>
            <a:tailEnd/>
          </a:ln>
        </p:spPr>
      </p:pic>
      <p:sp>
        <p:nvSpPr>
          <p:cNvPr id="197635" name="Rectangle 5">
            <a:hlinkClick r:id="" action="ppaction://hlinkshowjump?jump=nextslide"/>
          </p:cNvPr>
          <p:cNvSpPr>
            <a:spLocks noChangeArrowheads="1"/>
          </p:cNvSpPr>
          <p:nvPr/>
        </p:nvSpPr>
        <p:spPr bwMode="auto">
          <a:xfrm>
            <a:off x="2720296" y="6339114"/>
            <a:ext cx="3679825" cy="274638"/>
          </a:xfrm>
          <a:prstGeom prst="rect">
            <a:avLst/>
          </a:prstGeom>
          <a:noFill/>
          <a:ln w="9525">
            <a:noFill/>
            <a:miter lim="800000"/>
            <a:headEnd/>
            <a:tailEnd/>
          </a:ln>
        </p:spPr>
        <p:txBody>
          <a:bodyPr wrap="none" anchor="ctr">
            <a:spAutoFit/>
          </a:bodyPr>
          <a:lstStyle/>
          <a:p>
            <a:pPr marL="2400300" indent="-2400300" eaLnBrk="0" hangingPunct="0"/>
            <a:r>
              <a:rPr kumimoji="1" lang="en-US" sz="1200" dirty="0">
                <a:solidFill>
                  <a:schemeClr val="bg1"/>
                </a:solidFill>
                <a:latin typeface="Arial" charset="0"/>
                <a:hlinkClick r:id="rId3"/>
              </a:rPr>
              <a:t>http://eclectic.ss.uci.edu/~drwhite/worldcul/atlas.htm</a:t>
            </a:r>
            <a:endParaRPr kumimoji="1" lang="en-US" sz="120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5298" name="Picture 2" descr="07-57"/>
          <p:cNvPicPr>
            <a:picLocks noChangeAspect="1" noChangeArrowheads="1"/>
          </p:cNvPicPr>
          <p:nvPr/>
        </p:nvPicPr>
        <p:blipFill>
          <a:blip r:embed="rId3" cstate="print"/>
          <a:srcRect/>
          <a:stretch>
            <a:fillRect/>
          </a:stretch>
        </p:blipFill>
        <p:spPr bwMode="auto">
          <a:xfrm>
            <a:off x="801710" y="457200"/>
            <a:ext cx="7565776" cy="5943600"/>
          </a:xfrm>
          <a:prstGeom prst="rect">
            <a:avLst/>
          </a:prstGeom>
          <a:noFill/>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3" descr="something_went_wrong"/>
          <p:cNvPicPr>
            <a:picLocks noGrp="1" noChangeAspect="1" noChangeArrowheads="1"/>
          </p:cNvPicPr>
          <p:nvPr>
            <p:ph type="body" idx="1"/>
          </p:nvPr>
        </p:nvPicPr>
        <p:blipFill>
          <a:blip r:embed="rId2" cstate="print"/>
          <a:srcRect/>
          <a:stretch>
            <a:fillRect/>
          </a:stretch>
        </p:blipFill>
        <p:spPr>
          <a:xfrm>
            <a:off x="685800" y="2286000"/>
            <a:ext cx="7772400" cy="3435156"/>
          </a:xfrm>
          <a:noFill/>
          <a:ln/>
        </p:spPr>
      </p:pic>
      <p:sp>
        <p:nvSpPr>
          <p:cNvPr id="57349"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idx="1"/>
          </p:nvPr>
        </p:nvSpPr>
        <p:spPr>
          <a:xfrm>
            <a:off x="914400" y="1099197"/>
            <a:ext cx="7315200" cy="4844403"/>
          </a:xfrm>
        </p:spPr>
        <p:txBody>
          <a:bodyPr wrap="square">
            <a:spAutoFit/>
          </a:bodyPr>
          <a:lstStyle/>
          <a:p>
            <a:pPr marL="457200" indent="-457200" algn="ctr">
              <a:buFontTx/>
              <a:buNone/>
            </a:pPr>
            <a:r>
              <a:rPr lang="en-US" sz="3600" b="1" dirty="0">
                <a:latin typeface="Verdana" pitchFamily="34" charset="0"/>
              </a:rPr>
              <a:t>Culture and Biology</a:t>
            </a:r>
          </a:p>
          <a:p>
            <a:pPr marL="457200" indent="-457200"/>
            <a:r>
              <a:rPr lang="en-US" b="1" dirty="0">
                <a:solidFill>
                  <a:schemeClr val="accent1"/>
                </a:solidFill>
                <a:latin typeface="Verdana" pitchFamily="34" charset="0"/>
              </a:rPr>
              <a:t>other factors</a:t>
            </a:r>
          </a:p>
          <a:p>
            <a:pPr marL="914400" lvl="1" indent="-228600"/>
            <a:r>
              <a:rPr lang="en-US" sz="2400" b="1" dirty="0">
                <a:solidFill>
                  <a:schemeClr val="accent1"/>
                </a:solidFill>
                <a:latin typeface="Verdana" pitchFamily="34" charset="0"/>
              </a:rPr>
              <a:t>splitting / joining of villages</a:t>
            </a:r>
          </a:p>
          <a:p>
            <a:pPr marL="914400" lvl="1" indent="-228600"/>
            <a:r>
              <a:rPr lang="en-US" sz="2400" b="1" dirty="0" err="1">
                <a:solidFill>
                  <a:schemeClr val="accent1"/>
                </a:solidFill>
                <a:latin typeface="Verdana" pitchFamily="34" charset="0"/>
              </a:rPr>
              <a:t>intervillage</a:t>
            </a:r>
            <a:r>
              <a:rPr lang="en-US" sz="2400" b="1" dirty="0">
                <a:solidFill>
                  <a:schemeClr val="accent1"/>
                </a:solidFill>
                <a:latin typeface="Verdana" pitchFamily="34" charset="0"/>
              </a:rPr>
              <a:t> migration</a:t>
            </a:r>
          </a:p>
          <a:p>
            <a:pPr marL="914400" lvl="1" indent="-228600"/>
            <a:r>
              <a:rPr lang="en-US" sz="2400" b="1" dirty="0">
                <a:solidFill>
                  <a:schemeClr val="accent1"/>
                </a:solidFill>
                <a:latin typeface="Verdana" pitchFamily="34" charset="0"/>
              </a:rPr>
              <a:t>different languages</a:t>
            </a:r>
          </a:p>
          <a:p>
            <a:pPr marL="914400" lvl="1" indent="-228600"/>
            <a:r>
              <a:rPr lang="en-US" sz="2400" b="1" dirty="0">
                <a:solidFill>
                  <a:schemeClr val="accent1"/>
                </a:solidFill>
                <a:latin typeface="Verdana" pitchFamily="34" charset="0"/>
              </a:rPr>
              <a:t>breakdown of society due to illness</a:t>
            </a:r>
          </a:p>
          <a:p>
            <a:pPr marL="914400" lvl="1" indent="-228600"/>
            <a:r>
              <a:rPr lang="en-US" sz="2400" b="1" dirty="0">
                <a:solidFill>
                  <a:schemeClr val="accent1"/>
                </a:solidFill>
                <a:latin typeface="Verdana" pitchFamily="34" charset="0"/>
              </a:rPr>
              <a:t>diffusion</a:t>
            </a:r>
          </a:p>
          <a:p>
            <a:pPr marL="914400" lvl="1" indent="-228600"/>
            <a:r>
              <a:rPr lang="en-US" sz="2400" b="1" dirty="0">
                <a:solidFill>
                  <a:schemeClr val="accent1"/>
                </a:solidFill>
                <a:latin typeface="Verdana" pitchFamily="34" charset="0"/>
              </a:rPr>
              <a:t>technological inventions</a:t>
            </a:r>
          </a:p>
          <a:p>
            <a:pPr marL="914400" lvl="1" indent="-228600"/>
            <a:r>
              <a:rPr lang="en-US" b="1" dirty="0">
                <a:latin typeface="Verdana" pitchFamily="34" charset="0"/>
              </a:rPr>
              <a:t>contact with western “civilization”</a:t>
            </a:r>
          </a:p>
        </p:txBody>
      </p:sp>
      <p:sp>
        <p:nvSpPr>
          <p:cNvPr id="58373"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0" y="0"/>
            <a:ext cx="9144000" cy="6858000"/>
          </a:xfrm>
          <a:prstGeom prst="rect">
            <a:avLst/>
          </a:prstGeom>
          <a:gradFill>
            <a:gsLst>
              <a:gs pos="0">
                <a:schemeClr val="accent1">
                  <a:shade val="30000"/>
                  <a:satMod val="115000"/>
                  <a:alpha val="0"/>
                </a:schemeClr>
              </a:gs>
              <a:gs pos="50000">
                <a:schemeClr val="accent1">
                  <a:shade val="67500"/>
                  <a:satMod val="115000"/>
                  <a:alpha val="0"/>
                </a:schemeClr>
              </a:gs>
              <a:gs pos="100000">
                <a:srgbClr val="C00000">
                  <a:alpha val="49000"/>
                </a:srgbClr>
              </a:gs>
            </a:gsLst>
            <a:lin ang="5400000" scaled="0"/>
          </a:gradFill>
          <a:ln w="9525">
            <a:noFill/>
            <a:miter lim="800000"/>
            <a:headEnd/>
            <a:tailEnd/>
          </a:ln>
        </p:spPr>
        <p:txBody>
          <a:bodyPr wrap="square" anchor="ctr">
            <a:noAutofit/>
          </a:bodyPr>
          <a:lstStyle/>
          <a:p>
            <a:pPr algn="ctr" rtl="0" fontAlgn="base">
              <a:lnSpc>
                <a:spcPct val="140000"/>
              </a:lnSpc>
              <a:spcBef>
                <a:spcPct val="0"/>
              </a:spcBef>
              <a:spcAft>
                <a:spcPct val="0"/>
              </a:spcAft>
            </a:pPr>
            <a:endParaRPr lang="en-US" sz="3200" b="1" kern="1200" dirty="0">
              <a:solidFill>
                <a:srgbClr val="FFFFFF"/>
              </a:solidFill>
              <a:latin typeface="Arial" charset="0"/>
              <a:ea typeface="+mn-ea"/>
              <a:cs typeface="+mn-cs"/>
            </a:endParaRPr>
          </a:p>
          <a:p>
            <a:pPr algn="ctr" rtl="0" fontAlgn="base">
              <a:lnSpc>
                <a:spcPct val="140000"/>
              </a:lnSpc>
              <a:spcBef>
                <a:spcPct val="0"/>
              </a:spcBef>
              <a:spcAft>
                <a:spcPct val="0"/>
              </a:spcAft>
            </a:pPr>
            <a:r>
              <a:rPr lang="en-US" sz="3200" b="1" kern="1200" dirty="0">
                <a:solidFill>
                  <a:srgbClr val="FFFFFF"/>
                </a:solidFill>
                <a:latin typeface="Arial" charset="0"/>
                <a:ea typeface="+mn-ea"/>
                <a:cs typeface="+mn-cs"/>
              </a:rPr>
              <a:t> </a:t>
            </a:r>
          </a:p>
        </p:txBody>
      </p:sp>
      <p:pic>
        <p:nvPicPr>
          <p:cNvPr id="5" name="Picture 4" descr="text 10th ed p 345c.jpg"/>
          <p:cNvPicPr>
            <a:picLocks noChangeAspect="1"/>
          </p:cNvPicPr>
          <p:nvPr/>
        </p:nvPicPr>
        <p:blipFill>
          <a:blip r:embed="rId2" cstate="print"/>
          <a:stretch>
            <a:fillRect/>
          </a:stretch>
        </p:blipFill>
        <p:spPr>
          <a:xfrm>
            <a:off x="2300514" y="457200"/>
            <a:ext cx="4483446" cy="5943600"/>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type="subTitle" idx="4294967295"/>
          </p:nvPr>
        </p:nvSpPr>
        <p:spPr>
          <a:xfrm>
            <a:off x="533400" y="4433888"/>
            <a:ext cx="8077200" cy="823912"/>
          </a:xfrm>
        </p:spPr>
        <p:txBody>
          <a:bodyPr>
            <a:spAutoFit/>
          </a:bodyPr>
          <a:lstStyle/>
          <a:p>
            <a:pPr marL="0" indent="0" algn="ctr">
              <a:buFontTx/>
              <a:buNone/>
            </a:pPr>
            <a:r>
              <a:rPr lang="en-US" sz="4800" b="1">
                <a:latin typeface="Verdana" pitchFamily="34" charset="0"/>
              </a:rPr>
              <a:t>“civilized”</a:t>
            </a:r>
          </a:p>
        </p:txBody>
      </p:sp>
      <p:sp>
        <p:nvSpPr>
          <p:cNvPr id="59396" name="Text Box 4"/>
          <p:cNvSpPr txBox="1">
            <a:spLocks noChangeArrowheads="1"/>
          </p:cNvSpPr>
          <p:nvPr/>
        </p:nvSpPr>
        <p:spPr bwMode="auto">
          <a:xfrm>
            <a:off x="609600" y="2852738"/>
            <a:ext cx="7888288" cy="750887"/>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lang="en-US" sz="4800" b="1"/>
              <a:t>“savage”</a:t>
            </a:r>
          </a:p>
        </p:txBody>
      </p:sp>
      <p:sp>
        <p:nvSpPr>
          <p:cNvPr id="59397"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a:t>Glossary</a:t>
            </a: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type="subTitle" idx="4294967295"/>
          </p:nvPr>
        </p:nvSpPr>
        <p:spPr>
          <a:xfrm>
            <a:off x="533400" y="3967163"/>
            <a:ext cx="8077200" cy="1309687"/>
          </a:xfrm>
        </p:spPr>
        <p:txBody>
          <a:bodyPr>
            <a:spAutoFit/>
          </a:bodyPr>
          <a:lstStyle/>
          <a:p>
            <a:pPr marL="0" indent="0" algn="ctr">
              <a:buFontTx/>
              <a:buNone/>
            </a:pPr>
            <a:r>
              <a:rPr lang="en-US" b="1">
                <a:latin typeface="Verdana" pitchFamily="34" charset="0"/>
              </a:rPr>
              <a:t>one in the state of nature</a:t>
            </a:r>
          </a:p>
          <a:p>
            <a:pPr marL="0" indent="0">
              <a:lnSpc>
                <a:spcPct val="40000"/>
              </a:lnSpc>
              <a:buFontTx/>
              <a:buNone/>
            </a:pPr>
            <a:endParaRPr lang="en-US" b="1">
              <a:latin typeface="Verdana" pitchFamily="34" charset="0"/>
            </a:endParaRPr>
          </a:p>
          <a:p>
            <a:pPr marL="0" indent="0" algn="ctr">
              <a:buFontTx/>
              <a:buNone/>
            </a:pPr>
            <a:r>
              <a:rPr lang="en-US" sz="2400" b="1">
                <a:latin typeface="Verdana" pitchFamily="34" charset="0"/>
              </a:rPr>
              <a:t>(in the woods)</a:t>
            </a:r>
          </a:p>
        </p:txBody>
      </p:sp>
      <p:sp>
        <p:nvSpPr>
          <p:cNvPr id="60420" name="Text Box 4"/>
          <p:cNvSpPr txBox="1">
            <a:spLocks noChangeArrowheads="1"/>
          </p:cNvSpPr>
          <p:nvPr/>
        </p:nvSpPr>
        <p:spPr bwMode="auto">
          <a:xfrm>
            <a:off x="609600" y="2852738"/>
            <a:ext cx="7888288" cy="750887"/>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lang="en-US" sz="4800" b="1"/>
              <a:t>“savage”</a:t>
            </a:r>
          </a:p>
        </p:txBody>
      </p:sp>
      <p:sp>
        <p:nvSpPr>
          <p:cNvPr id="60421"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a:t>Glossary</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type="subTitle" idx="4294967295"/>
          </p:nvPr>
        </p:nvSpPr>
        <p:spPr>
          <a:xfrm>
            <a:off x="914400" y="3960813"/>
            <a:ext cx="7315200" cy="1766637"/>
          </a:xfrm>
        </p:spPr>
        <p:txBody>
          <a:bodyPr wrap="square">
            <a:spAutoFit/>
          </a:bodyPr>
          <a:lstStyle/>
          <a:p>
            <a:pPr marL="0" indent="0" algn="ctr">
              <a:buFontTx/>
              <a:buNone/>
            </a:pPr>
            <a:r>
              <a:rPr lang="en-US" b="1" dirty="0">
                <a:latin typeface="Verdana" pitchFamily="34" charset="0"/>
              </a:rPr>
              <a:t>pertaining to a citizen of a city</a:t>
            </a:r>
          </a:p>
          <a:p>
            <a:pPr marL="0" indent="0">
              <a:lnSpc>
                <a:spcPct val="40000"/>
              </a:lnSpc>
              <a:buFontTx/>
              <a:buNone/>
            </a:pPr>
            <a:endParaRPr lang="en-US" b="1" dirty="0">
              <a:latin typeface="Verdana" pitchFamily="34" charset="0"/>
            </a:endParaRPr>
          </a:p>
          <a:p>
            <a:pPr marL="0" indent="0" algn="ctr">
              <a:buFontTx/>
              <a:buNone/>
            </a:pPr>
            <a:r>
              <a:rPr lang="en-US" sz="2400" b="1" dirty="0">
                <a:latin typeface="Verdana" pitchFamily="34" charset="0"/>
              </a:rPr>
              <a:t>(originally the citizenry of Rome,</a:t>
            </a:r>
          </a:p>
          <a:p>
            <a:pPr marL="0" indent="0" algn="ctr">
              <a:buFontTx/>
              <a:buNone/>
            </a:pPr>
            <a:r>
              <a:rPr lang="en-US" sz="2400" b="1" dirty="0">
                <a:latin typeface="Verdana" pitchFamily="34" charset="0"/>
              </a:rPr>
              <a:t>not the town)</a:t>
            </a:r>
            <a:endParaRPr lang="en-US" sz="1600" b="1" dirty="0">
              <a:latin typeface="Verdana" pitchFamily="34" charset="0"/>
            </a:endParaRPr>
          </a:p>
        </p:txBody>
      </p:sp>
      <p:sp>
        <p:nvSpPr>
          <p:cNvPr id="61444" name="Text Box 4"/>
          <p:cNvSpPr txBox="1">
            <a:spLocks noChangeArrowheads="1"/>
          </p:cNvSpPr>
          <p:nvPr/>
        </p:nvSpPr>
        <p:spPr bwMode="auto">
          <a:xfrm>
            <a:off x="476250" y="2832100"/>
            <a:ext cx="7888288" cy="750888"/>
          </a:xfrm>
          <a:prstGeom prst="rect">
            <a:avLst/>
          </a:prstGeom>
          <a:noFill/>
          <a:ln w="9525">
            <a:noFill/>
            <a:miter lim="800000"/>
            <a:headEnd/>
            <a:tailEnd/>
          </a:ln>
          <a:effectLst/>
        </p:spPr>
        <p:txBody>
          <a:bodyPr>
            <a:spAutoFit/>
          </a:bodyPr>
          <a:lstStyle/>
          <a:p>
            <a:pPr algn="ctr" eaLnBrk="0" hangingPunct="0">
              <a:lnSpc>
                <a:spcPct val="90000"/>
              </a:lnSpc>
              <a:spcBef>
                <a:spcPct val="20000"/>
              </a:spcBef>
              <a:buClr>
                <a:schemeClr val="hlink"/>
              </a:buClr>
            </a:pPr>
            <a:r>
              <a:rPr lang="en-US" sz="4800" b="1"/>
              <a:t>“civilization”</a:t>
            </a:r>
          </a:p>
        </p:txBody>
      </p:sp>
      <p:sp>
        <p:nvSpPr>
          <p:cNvPr id="61445" name="Rectangle 5"/>
          <p:cNvSpPr>
            <a:spLocks noChangeArrowheads="1"/>
          </p:cNvSpPr>
          <p:nvPr/>
        </p:nvSpPr>
        <p:spPr bwMode="auto">
          <a:xfrm>
            <a:off x="1524000" y="152400"/>
            <a:ext cx="6096000" cy="533400"/>
          </a:xfrm>
          <a:prstGeom prst="rect">
            <a:avLst/>
          </a:prstGeom>
          <a:noFill/>
          <a:ln w="9525">
            <a:noFill/>
            <a:miter lim="800000"/>
            <a:headEnd/>
            <a:tailEnd/>
          </a:ln>
          <a:effectLst/>
        </p:spPr>
        <p:txBody>
          <a:bodyPr anchor="ctr"/>
          <a:lstStyle/>
          <a:p>
            <a:pPr algn="ctr"/>
            <a:r>
              <a:rPr lang="en-US" sz="2400"/>
              <a:t>Glossary</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type="body" idx="1"/>
          </p:nvPr>
        </p:nvSpPr>
        <p:spPr>
          <a:xfrm>
            <a:off x="914400" y="2039256"/>
            <a:ext cx="7315200" cy="2997744"/>
          </a:xfrm>
        </p:spPr>
        <p:txBody>
          <a:bodyPr wrap="square">
            <a:spAutoFit/>
          </a:bodyPr>
          <a:lstStyle/>
          <a:p>
            <a:pPr marL="457200" indent="-457200" algn="ctr">
              <a:buFontTx/>
              <a:buNone/>
            </a:pPr>
            <a:r>
              <a:rPr lang="en-US" b="1" dirty="0">
                <a:latin typeface="Verdana" pitchFamily="34" charset="0"/>
              </a:rPr>
              <a:t>“Civilization Diseases”</a:t>
            </a:r>
          </a:p>
          <a:p>
            <a:pPr marL="457200" indent="-457200">
              <a:lnSpc>
                <a:spcPct val="20000"/>
              </a:lnSpc>
              <a:buFontTx/>
              <a:buNone/>
            </a:pPr>
            <a:endParaRPr lang="en-US" b="1" dirty="0">
              <a:latin typeface="Verdana" pitchFamily="34" charset="0"/>
            </a:endParaRPr>
          </a:p>
          <a:p>
            <a:pPr marL="914400" lvl="1" indent="-228600"/>
            <a:r>
              <a:rPr lang="en-US" sz="2400" b="1" dirty="0">
                <a:latin typeface="Verdana" pitchFamily="34" charset="0"/>
              </a:rPr>
              <a:t>obesity</a:t>
            </a:r>
          </a:p>
          <a:p>
            <a:pPr marL="914400" lvl="1" indent="-228600"/>
            <a:r>
              <a:rPr lang="en-US" sz="2400" b="1" dirty="0">
                <a:latin typeface="Verdana" pitchFamily="34" charset="0"/>
              </a:rPr>
              <a:t>gall bladder disease</a:t>
            </a:r>
          </a:p>
          <a:p>
            <a:pPr marL="914400" lvl="1" indent="-228600"/>
            <a:r>
              <a:rPr lang="en-US" sz="2400" b="1" dirty="0">
                <a:latin typeface="Verdana" pitchFamily="34" charset="0"/>
              </a:rPr>
              <a:t>diabetes</a:t>
            </a:r>
          </a:p>
          <a:p>
            <a:pPr marL="914400" lvl="1" indent="-228600"/>
            <a:r>
              <a:rPr lang="en-US" sz="2400" b="1" dirty="0">
                <a:latin typeface="Verdana" pitchFamily="34" charset="0"/>
              </a:rPr>
              <a:t>arteriosclerosis</a:t>
            </a:r>
          </a:p>
          <a:p>
            <a:pPr marL="914400" lvl="1" indent="-228600"/>
            <a:r>
              <a:rPr lang="en-US" sz="2400" b="1" dirty="0">
                <a:latin typeface="Verdana" pitchFamily="34" charset="0"/>
              </a:rPr>
              <a:t>hypertension</a:t>
            </a:r>
          </a:p>
        </p:txBody>
      </p:sp>
      <p:sp>
        <p:nvSpPr>
          <p:cNvPr id="62469"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type="body" idx="1"/>
          </p:nvPr>
        </p:nvSpPr>
        <p:spPr>
          <a:xfrm>
            <a:off x="910770" y="2042886"/>
            <a:ext cx="7315200" cy="3514808"/>
          </a:xfrm>
        </p:spPr>
        <p:txBody>
          <a:bodyPr wrap="square">
            <a:spAutoFit/>
          </a:bodyPr>
          <a:lstStyle/>
          <a:p>
            <a:pPr marL="457200" indent="-457200" algn="ctr">
              <a:buFontTx/>
              <a:buNone/>
            </a:pPr>
            <a:r>
              <a:rPr lang="en-US" b="1" dirty="0">
                <a:solidFill>
                  <a:schemeClr val="accent1"/>
                </a:solidFill>
                <a:latin typeface="Verdana" pitchFamily="34" charset="0"/>
              </a:rPr>
              <a:t>“Civilization Diseases”</a:t>
            </a:r>
          </a:p>
          <a:p>
            <a:pPr marL="457200" indent="-457200">
              <a:lnSpc>
                <a:spcPct val="20000"/>
              </a:lnSpc>
              <a:buFontTx/>
              <a:buNone/>
            </a:pPr>
            <a:endParaRPr lang="en-US" b="1" dirty="0">
              <a:solidFill>
                <a:schemeClr val="accent1"/>
              </a:solidFill>
              <a:latin typeface="Verdana" pitchFamily="34" charset="0"/>
            </a:endParaRPr>
          </a:p>
          <a:p>
            <a:pPr marL="914400" lvl="1" indent="-228600"/>
            <a:r>
              <a:rPr lang="en-US" sz="2400" b="1" dirty="0">
                <a:solidFill>
                  <a:schemeClr val="accent1"/>
                </a:solidFill>
                <a:latin typeface="Verdana" pitchFamily="34" charset="0"/>
              </a:rPr>
              <a:t>obesity</a:t>
            </a:r>
          </a:p>
          <a:p>
            <a:pPr marL="914400" lvl="1" indent="-228600"/>
            <a:r>
              <a:rPr lang="en-US" sz="2400" b="1" dirty="0">
                <a:solidFill>
                  <a:schemeClr val="accent1"/>
                </a:solidFill>
                <a:latin typeface="Verdana" pitchFamily="34" charset="0"/>
              </a:rPr>
              <a:t>gall bladder disease</a:t>
            </a:r>
          </a:p>
          <a:p>
            <a:pPr marL="914400" lvl="1" indent="-228600"/>
            <a:r>
              <a:rPr lang="en-US" sz="2400" b="1" dirty="0">
                <a:solidFill>
                  <a:schemeClr val="accent1"/>
                </a:solidFill>
                <a:latin typeface="Verdana" pitchFamily="34" charset="0"/>
              </a:rPr>
              <a:t>diabetes</a:t>
            </a:r>
          </a:p>
          <a:p>
            <a:pPr marL="914400" lvl="1" indent="-228600"/>
            <a:r>
              <a:rPr lang="en-US" sz="2400" b="1" dirty="0">
                <a:solidFill>
                  <a:schemeClr val="accent1"/>
                </a:solidFill>
                <a:latin typeface="Verdana" pitchFamily="34" charset="0"/>
              </a:rPr>
              <a:t>arteriosclerosis</a:t>
            </a:r>
          </a:p>
          <a:p>
            <a:pPr marL="914400" lvl="1" indent="-228600"/>
            <a:r>
              <a:rPr lang="en-US" sz="2400" b="1" dirty="0">
                <a:solidFill>
                  <a:schemeClr val="accent1"/>
                </a:solidFill>
                <a:latin typeface="Verdana" pitchFamily="34" charset="0"/>
              </a:rPr>
              <a:t>hypertension</a:t>
            </a:r>
          </a:p>
          <a:p>
            <a:pPr marL="914400" lvl="1" indent="-228600"/>
            <a:r>
              <a:rPr lang="en-US" b="1" dirty="0">
                <a:latin typeface="Verdana" pitchFamily="34" charset="0"/>
              </a:rPr>
              <a:t>plagues . . .</a:t>
            </a:r>
          </a:p>
        </p:txBody>
      </p:sp>
      <p:sp>
        <p:nvSpPr>
          <p:cNvPr id="63493" name="Rectangle 5"/>
          <p:cNvSpPr>
            <a:spLocks noGrp="1" noChangeArrowheads="1"/>
          </p:cNvSpPr>
          <p:nvPr>
            <p:ph type="title"/>
          </p:nvPr>
        </p:nvSpPr>
        <p:spPr>
          <a:xfrm>
            <a:off x="685800" y="152400"/>
            <a:ext cx="7772400" cy="457200"/>
          </a:xfrm>
          <a:noFill/>
          <a:ln/>
        </p:spPr>
        <p:txBody>
          <a:bodyPr>
            <a:spAutoFit/>
          </a:bodyPr>
          <a:lstStyle/>
          <a:p>
            <a:r>
              <a:rPr lang="en-US" sz="2400">
                <a:solidFill>
                  <a:schemeClr val="tx1"/>
                </a:solidFill>
                <a:latin typeface="Verdana" pitchFamily="34" charset="0"/>
              </a:rPr>
              <a:t>Modern Physical Anthropology</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4514" name="Picture 2" descr="07-61"/>
          <p:cNvPicPr>
            <a:picLocks noChangeAspect="1" noChangeArrowheads="1"/>
          </p:cNvPicPr>
          <p:nvPr/>
        </p:nvPicPr>
        <p:blipFill>
          <a:blip r:embed="rId3" cstate="print"/>
          <a:srcRect/>
          <a:stretch>
            <a:fillRect/>
          </a:stretch>
        </p:blipFill>
        <p:spPr bwMode="auto">
          <a:xfrm>
            <a:off x="685800" y="1337419"/>
            <a:ext cx="7772400" cy="4820267"/>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Meadow">
  <a:themeElements>
    <a:clrScheme name="4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4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4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4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6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3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2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0_Default Design">
  <a:themeElements>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7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C:\Documents and Settings\Administrator\Application Data\Microsoft\Templates\white3.pot</Template>
  <TotalTime>2562</TotalTime>
  <Words>1382</Words>
  <Application>Microsoft Office PowerPoint</Application>
  <PresentationFormat>On-screen Show (4:3)</PresentationFormat>
  <Paragraphs>379</Paragraphs>
  <Slides>109</Slides>
  <Notes>66</Notes>
  <HiddenSlides>1</HiddenSlides>
  <MMClips>0</MMClips>
  <ScaleCrop>false</ScaleCrop>
  <HeadingPairs>
    <vt:vector size="4" baseType="variant">
      <vt:variant>
        <vt:lpstr>Theme</vt:lpstr>
      </vt:variant>
      <vt:variant>
        <vt:i4>31</vt:i4>
      </vt:variant>
      <vt:variant>
        <vt:lpstr>Slide Titles</vt:lpstr>
      </vt:variant>
      <vt:variant>
        <vt:i4>109</vt:i4>
      </vt:variant>
    </vt:vector>
  </HeadingPairs>
  <TitlesOfParts>
    <vt:vector size="140" baseType="lpstr">
      <vt:lpstr>white3</vt:lpstr>
      <vt:lpstr>1_Meadow</vt:lpstr>
      <vt:lpstr>Default Design</vt:lpstr>
      <vt:lpstr>Marble</vt:lpstr>
      <vt:lpstr>1_Default Design</vt:lpstr>
      <vt:lpstr>CE Master</vt:lpstr>
      <vt:lpstr>1_white3</vt:lpstr>
      <vt:lpstr>Blends</vt:lpstr>
      <vt:lpstr>2_Default Design</vt:lpstr>
      <vt:lpstr>3_Default Design</vt:lpstr>
      <vt:lpstr>2_white3</vt:lpstr>
      <vt:lpstr>2_Meadow</vt:lpstr>
      <vt:lpstr>3_Meadow</vt:lpstr>
      <vt:lpstr>4_Default Design</vt:lpstr>
      <vt:lpstr>4_Meadow</vt:lpstr>
      <vt:lpstr>5_Meadow</vt:lpstr>
      <vt:lpstr>7_Default Design</vt:lpstr>
      <vt:lpstr>5_Default Design</vt:lpstr>
      <vt:lpstr>6_Default Design</vt:lpstr>
      <vt:lpstr>3_white3</vt:lpstr>
      <vt:lpstr>4_white3</vt:lpstr>
      <vt:lpstr>8_Default Design</vt:lpstr>
      <vt:lpstr>5_white3</vt:lpstr>
      <vt:lpstr>6_Meadow</vt:lpstr>
      <vt:lpstr>6_white3</vt:lpstr>
      <vt:lpstr>7_white3</vt:lpstr>
      <vt:lpstr>8_white3</vt:lpstr>
      <vt:lpstr>41_Default Design</vt:lpstr>
      <vt:lpstr>20_Default Design</vt:lpstr>
      <vt:lpstr>Meadow</vt:lpstr>
      <vt:lpstr>9_Default Design</vt:lpstr>
      <vt:lpstr>Slide 1</vt:lpstr>
      <vt:lpstr>Modern Physical Anthropology</vt:lpstr>
      <vt:lpstr>Slide 3</vt:lpstr>
      <vt:lpstr>Modern Physical Anthropology</vt:lpstr>
      <vt:lpstr>Modern Physical Anthropology</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Modern Physical Anthropology</vt:lpstr>
      <vt:lpstr>Modern Physical Anthropology</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Modern Physical Anthropology</vt:lpstr>
      <vt:lpstr>Slide 60</vt:lpstr>
      <vt:lpstr>Slide 61</vt:lpstr>
      <vt:lpstr>Modern Physical Anthropology</vt:lpstr>
      <vt:lpstr>Modern Physical Anthropology</vt:lpstr>
      <vt:lpstr>Slide 64</vt:lpstr>
      <vt:lpstr>Modern Physical Anthropology</vt:lpstr>
      <vt:lpstr>Modern Physical Anthropology</vt:lpstr>
      <vt:lpstr>Modern Physical Anthropology</vt:lpstr>
      <vt:lpstr>Slide 68</vt:lpstr>
      <vt:lpstr>Slide 69</vt:lpstr>
      <vt:lpstr>Slide 70</vt:lpstr>
      <vt:lpstr>Slide 71</vt:lpstr>
      <vt:lpstr>Slide 72</vt:lpstr>
      <vt:lpstr>Modern Physical Anthropology</vt:lpstr>
      <vt:lpstr>Slide 74</vt:lpstr>
      <vt:lpstr>Slide 75</vt:lpstr>
      <vt:lpstr>Slide 76</vt:lpstr>
      <vt:lpstr>Slide 77</vt:lpstr>
      <vt:lpstr>Slide 78</vt:lpstr>
      <vt:lpstr>Slide 79</vt:lpstr>
      <vt:lpstr>Modern Physical Anthropology</vt:lpstr>
      <vt:lpstr>Slide 81</vt:lpstr>
      <vt:lpstr>Slide 82</vt:lpstr>
      <vt:lpstr>Modern Physical Anthropology</vt:lpstr>
      <vt:lpstr>Modern Physical Anthropology</vt:lpstr>
      <vt:lpstr>Slide 85</vt:lpstr>
      <vt:lpstr>Slide 86</vt:lpstr>
      <vt:lpstr>Modern Physical Anthropology</vt:lpstr>
      <vt:lpstr>Modern Physical Anthropology</vt:lpstr>
      <vt:lpstr>Modern Physical Anthropology</vt:lpstr>
      <vt:lpstr>Slide 90</vt:lpstr>
      <vt:lpstr>Modern Physical Anthropology</vt:lpstr>
      <vt:lpstr>Modern Physical Anthropology</vt:lpstr>
      <vt:lpstr>Slide 93</vt:lpstr>
      <vt:lpstr>Slide 94</vt:lpstr>
      <vt:lpstr>Slide 95</vt:lpstr>
      <vt:lpstr>Slide 96</vt:lpstr>
      <vt:lpstr>Modern Physical Anthropology</vt:lpstr>
      <vt:lpstr>Modern Physical Anthropology</vt:lpstr>
      <vt:lpstr>Slide 99</vt:lpstr>
      <vt:lpstr>Modern Physical Anthropology</vt:lpstr>
      <vt:lpstr>Slide 101</vt:lpstr>
      <vt:lpstr>Slide 102</vt:lpstr>
      <vt:lpstr>Slide 103</vt:lpstr>
      <vt:lpstr>Slide 104</vt:lpstr>
      <vt:lpstr>Slide 105</vt:lpstr>
      <vt:lpstr>Slide 106</vt:lpstr>
      <vt:lpstr>Slide 107</vt:lpstr>
      <vt:lpstr>Modern Physical Anthropology</vt:lpstr>
      <vt:lpstr>Modern Physical Anthropology</vt:lpstr>
    </vt:vector>
  </TitlesOfParts>
  <Company>UM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Prehistoric Cultures </dc:title>
  <dc:creator>Timothy G. Roufs</dc:creator>
  <cp:lastModifiedBy>Tim Roufs</cp:lastModifiedBy>
  <cp:revision>134</cp:revision>
  <dcterms:created xsi:type="dcterms:W3CDTF">2004-02-05T02:08:39Z</dcterms:created>
  <dcterms:modified xsi:type="dcterms:W3CDTF">2010-06-17T04:23:43Z</dcterms:modified>
</cp:coreProperties>
</file>