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1" r:id="rId1"/>
    <p:sldMasterId id="2147484142" r:id="rId2"/>
    <p:sldMasterId id="2147484214" r:id="rId3"/>
    <p:sldMasterId id="2147484226" r:id="rId4"/>
    <p:sldMasterId id="2147484238" r:id="rId5"/>
    <p:sldMasterId id="2147484250" r:id="rId6"/>
    <p:sldMasterId id="2147484262" r:id="rId7"/>
    <p:sldMasterId id="2147484274" r:id="rId8"/>
    <p:sldMasterId id="2147484286" r:id="rId9"/>
    <p:sldMasterId id="2147484298" r:id="rId10"/>
    <p:sldMasterId id="2147484334" r:id="rId11"/>
    <p:sldMasterId id="2147484346" r:id="rId12"/>
    <p:sldMasterId id="2147484358" r:id="rId13"/>
    <p:sldMasterId id="2147484370" r:id="rId14"/>
  </p:sldMasterIdLst>
  <p:notesMasterIdLst>
    <p:notesMasterId r:id="rId49"/>
  </p:notesMasterIdLst>
  <p:handoutMasterIdLst>
    <p:handoutMasterId r:id="rId50"/>
  </p:handoutMasterIdLst>
  <p:sldIdLst>
    <p:sldId id="455" r:id="rId15"/>
    <p:sldId id="458" r:id="rId16"/>
    <p:sldId id="451" r:id="rId17"/>
    <p:sldId id="456" r:id="rId18"/>
    <p:sldId id="457" r:id="rId19"/>
    <p:sldId id="459" r:id="rId20"/>
    <p:sldId id="367" r:id="rId21"/>
    <p:sldId id="416" r:id="rId22"/>
    <p:sldId id="437" r:id="rId23"/>
    <p:sldId id="450" r:id="rId24"/>
    <p:sldId id="428" r:id="rId25"/>
    <p:sldId id="417" r:id="rId26"/>
    <p:sldId id="454" r:id="rId27"/>
    <p:sldId id="418" r:id="rId28"/>
    <p:sldId id="419" r:id="rId29"/>
    <p:sldId id="420" r:id="rId30"/>
    <p:sldId id="423" r:id="rId31"/>
    <p:sldId id="424" r:id="rId32"/>
    <p:sldId id="425" r:id="rId33"/>
    <p:sldId id="426" r:id="rId34"/>
    <p:sldId id="427" r:id="rId35"/>
    <p:sldId id="386" r:id="rId36"/>
    <p:sldId id="429" r:id="rId37"/>
    <p:sldId id="460" r:id="rId38"/>
    <p:sldId id="433" r:id="rId39"/>
    <p:sldId id="431" r:id="rId40"/>
    <p:sldId id="435" r:id="rId41"/>
    <p:sldId id="436" r:id="rId42"/>
    <p:sldId id="438" r:id="rId43"/>
    <p:sldId id="439" r:id="rId44"/>
    <p:sldId id="440" r:id="rId45"/>
    <p:sldId id="441" r:id="rId46"/>
    <p:sldId id="443" r:id="rId47"/>
    <p:sldId id="442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Char char="•"/>
      <a:defRPr kumimoji="1"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Char char="•"/>
      <a:defRPr kumimoji="1"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Char char="•"/>
      <a:defRPr kumimoji="1"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Char char="•"/>
      <a:defRPr kumimoji="1"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Char char="•"/>
      <a:defRPr kumimoji="1"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D4511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150" autoAdjust="0"/>
    <p:restoredTop sz="94660"/>
  </p:normalViewPr>
  <p:slideViewPr>
    <p:cSldViewPr>
      <p:cViewPr>
        <p:scale>
          <a:sx n="66" d="100"/>
          <a:sy n="66" d="100"/>
        </p:scale>
        <p:origin x="-40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F2F1EF-DE62-4965-B6A5-2B70F4FB1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36EFE40-3F39-436A-8D5F-1E74BA3C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80D71-CF9A-4D58-8FE5-626B3A4655E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3B344-6150-4D0E-BB97-1CCAD106FCB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09600" y="3324225"/>
            <a:ext cx="8001000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1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834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834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98504" y="61547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4" y="61547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1CC75B-0611-45BB-A065-D193600A7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E55C-665B-4C8E-AD45-98C339C13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5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0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710" y="350838"/>
            <a:ext cx="1946275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4" y="350838"/>
            <a:ext cx="5686425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CE0A-5254-449E-8895-029CE4AE9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30" y="274697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2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40" y="274717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9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74" y="274785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9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829FF-15D6-47A3-90D0-4DE1D49AB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74" y="274785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7E96-D54C-429C-9804-E518D1AB2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7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62" y="274761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C7CEC3D-1625-4F1D-BCB5-EE2AB6E35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BEDF-12B0-46B5-A965-2228E8A2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3E282-B91C-4099-A6B9-8B4B8BE11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9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3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7FBF-33EF-4329-95A3-BBB8744CA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83E6-C761-4EB9-B960-42C403636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4ADFA-CABE-410B-B3D6-8E6FF358D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674D-492E-41B9-B132-B3003F7D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4FB9-D7ED-4A05-AF4D-F553C3145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530F-E4B3-4DC4-9AE0-6F6A3D26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B4EC3-7957-457E-BBF0-97C3C7D6B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2238-1A43-470E-91DA-24A28F408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080D-7F17-458F-AC9D-3923D3958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FD216-7A18-439D-8CCC-2F879E06C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2" y="274741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C7CEC3D-1625-4F1D-BCB5-EE2AB6E35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BEDF-12B0-46B5-A965-2228E8A2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3E282-B91C-4099-A6B9-8B4B8BE11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8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7FBF-33EF-4329-95A3-BBB8744CA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85E8-B00E-42D8-8BA5-0B2F7E249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83E6-C761-4EB9-B960-42C403636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4ADFA-CABE-410B-B3D6-8E6FF358D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4FB9-D7ED-4A05-AF4D-F553C3145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4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530F-E4B3-4DC4-9AE0-6F6A3D26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B4EC3-7957-457E-BBF0-97C3C7D6B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2238-1A43-470E-91DA-24A28F408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080D-7F17-458F-AC9D-3923D3958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2DA6-95DD-47D9-B17F-99E65C274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2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40" y="274717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8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1F22-5D0C-4DBD-9E1C-C356264C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0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9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79" y="274795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9999"/>
              </a:buCl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buClr>
                  <a:srgbClr val="009999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buClr>
                <a:srgbClr val="996633"/>
              </a:buClr>
              <a:defRPr/>
            </a:pPr>
            <a:fld id="{1C7CEC3D-1625-4F1D-BCB5-EE2AB6E35E6C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FF5C-EEC0-4E2A-857B-07C3AE23B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877EBEDF-12B0-46B5-A965-2228E8A29929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C543E282-B91C-4099-A6B9-8B4B8BE1190B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8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FCA57FBF-33EF-4329-95A3-BBB8744CA2C4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BDBC83E6-C761-4EB9-B960-42C403636B7B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6994ADFA-CABE-410B-B3D6-8E6FF358DB13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98914FB9-D7ED-4A05-AF4D-F553C3145DBB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4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BF4C530F-E4B3-4DC4-9AE0-6F6A3D267A71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4FCB4EC3-7957-457E-BBF0-97C3C7D6B008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6C5F2238-1A43-470E-91DA-24A28F40814E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96633"/>
              </a:buClr>
              <a:defRPr/>
            </a:pPr>
            <a:fld id="{97D9080D-7F17-458F-AC9D-3923D3958E09}" type="slidenum">
              <a:rPr lang="en-US"/>
              <a:pPr>
                <a:buClr>
                  <a:srgbClr val="996633"/>
                </a:buCl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397315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7316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7317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7318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7319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732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732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732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fld id="{AF90FF68-1B16-425E-BD2F-E3A961E3C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b="0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b="0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A56CC07-3103-485A-ADA5-45B8860A5491}" type="slidenum">
              <a:rPr lang="en-US" b="0"/>
              <a:pPr>
                <a:buClrTx/>
                <a:buFontTx/>
                <a:buNone/>
                <a:defRPr/>
              </a:pPr>
              <a:t>‹#›</a:t>
            </a:fld>
            <a:endParaRPr lang="en-US" b="0"/>
          </a:p>
        </p:txBody>
      </p:sp>
      <p:pic>
        <p:nvPicPr>
          <p:cNvPr id="87047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6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b="0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b="0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A56CC07-3103-485A-ADA5-45B8860A5491}" type="slidenum">
              <a:rPr lang="en-US" b="0"/>
              <a:pPr>
                <a:buClrTx/>
                <a:buFontTx/>
                <a:buNone/>
                <a:defRPr/>
              </a:pPr>
              <a:t>‹#›</a:t>
            </a:fld>
            <a:endParaRPr lang="en-US" b="0"/>
          </a:p>
        </p:txBody>
      </p:sp>
      <p:pic>
        <p:nvPicPr>
          <p:cNvPr id="87047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47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b="0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E51E057-6A53-4F59-9C55-C20B5AE82C4E}" type="slidenum">
              <a:rPr lang="en-US" b="0" i="1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b="0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b="0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b="0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A56CC07-3103-485A-ADA5-45B8860A5491}" type="slidenum">
              <a:rPr lang="en-US" b="0"/>
              <a:pPr>
                <a:buClrTx/>
                <a:buFontTx/>
                <a:buNone/>
                <a:defRPr/>
              </a:pPr>
              <a:t>‹#›</a:t>
            </a:fld>
            <a:endParaRPr lang="en-US" b="0"/>
          </a:p>
        </p:txBody>
      </p:sp>
      <p:pic>
        <p:nvPicPr>
          <p:cNvPr id="87047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47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.umn.edu/cla/faculty/troufs/anth1604/cacal-ss2010.html" TargetMode="Externa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d.umn.edu/cla/faculty/troufs/anth1604/cacal-ss2010.html" TargetMode="External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.umn.edu/cla/faculty/troufs/anth1604/cacal-ss2010.html" TargetMode="Externa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599872"/>
            <a:ext cx="2912533" cy="455418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940665" y="6248400"/>
            <a:ext cx="5224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hlinkClick r:id="rId3"/>
              </a:rPr>
              <a:t>http://www.d.umn.edu/cla/faculty/troufs/anth1604/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1" y="732972"/>
            <a:ext cx="3793067" cy="541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620848" y="4572003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2012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2455" y="4572003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2009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Rectangle 2051"/>
          <p:cNvSpPr>
            <a:spLocks noChangeArrowheads="1"/>
          </p:cNvSpPr>
          <p:nvPr/>
        </p:nvSpPr>
        <p:spPr bwMode="auto">
          <a:xfrm>
            <a:off x="8064" y="0"/>
            <a:ext cx="9144000" cy="6858000"/>
          </a:xfrm>
          <a:prstGeom prst="rect">
            <a:avLst/>
          </a:prstGeom>
          <a:solidFill>
            <a:srgbClr val="D4511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endParaRPr lang="en-US" sz="44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02333" y="5257803"/>
            <a:ext cx="4713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4000" b="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68901" y="5638800"/>
            <a:ext cx="196184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2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900" kern="0" dirty="0" smtClean="0">
                <a:solidFill>
                  <a:srgbClr val="000000"/>
                </a:solidFill>
              </a:rPr>
              <a:t>© 2010-2011</a:t>
            </a:r>
            <a:endParaRPr lang="en-US" sz="900" b="0" kern="0" dirty="0">
              <a:solidFill>
                <a:srgbClr val="FFFFFF"/>
              </a:solidFill>
            </a:endParaRPr>
          </a:p>
        </p:txBody>
      </p:sp>
      <p:sp>
        <p:nvSpPr>
          <p:cNvPr id="14" name="Rectangle 2051"/>
          <p:cNvSpPr>
            <a:spLocks noChangeArrowheads="1"/>
          </p:cNvSpPr>
          <p:nvPr/>
        </p:nvSpPr>
        <p:spPr bwMode="auto">
          <a:xfrm>
            <a:off x="1104699" y="2100942"/>
            <a:ext cx="690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sz="5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Welcome to </a:t>
            </a:r>
          </a:p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sz="5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Cultural Anthropology</a:t>
            </a:r>
            <a:endParaRPr lang="en-US" sz="5400" i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29177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53884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 bwMode="auto">
          <a:xfrm>
            <a:off x="3077028" y="3831768"/>
            <a:ext cx="1219200" cy="283032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77028" y="4815114"/>
            <a:ext cx="1219200" cy="283032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 bwMode="auto">
          <a:xfrm>
            <a:off x="2891970" y="2681514"/>
            <a:ext cx="1052286" cy="290286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91970" y="1995714"/>
            <a:ext cx="1052286" cy="290286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877456" y="3399972"/>
            <a:ext cx="1052286" cy="290286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866572" y="4100286"/>
            <a:ext cx="1052286" cy="290286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862942" y="4967514"/>
            <a:ext cx="1052286" cy="290286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635" y="667656"/>
            <a:ext cx="3860800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2051"/>
          <p:cNvSpPr>
            <a:spLocks noChangeArrowheads="1"/>
          </p:cNvSpPr>
          <p:nvPr/>
        </p:nvSpPr>
        <p:spPr bwMode="auto">
          <a:xfrm>
            <a:off x="8064" y="0"/>
            <a:ext cx="9144000" cy="6858000"/>
          </a:xfrm>
          <a:prstGeom prst="rect">
            <a:avLst/>
          </a:prstGeom>
          <a:solidFill>
            <a:srgbClr val="D4511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endParaRPr lang="en-US" sz="44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2051"/>
          <p:cNvSpPr>
            <a:spLocks noChangeArrowheads="1"/>
          </p:cNvSpPr>
          <p:nvPr/>
        </p:nvSpPr>
        <p:spPr bwMode="auto">
          <a:xfrm>
            <a:off x="1104699" y="2667000"/>
            <a:ext cx="690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sz="4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Optional Resources</a:t>
            </a:r>
          </a:p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sz="4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for the Text</a:t>
            </a:r>
          </a:p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sz="4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are Available On-line</a:t>
            </a:r>
            <a:endParaRPr lang="en-US" sz="4400" i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8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699" y="1143000"/>
            <a:ext cx="6908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2336800" y="5283198"/>
            <a:ext cx="1625600" cy="4318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8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699" y="1162050"/>
            <a:ext cx="6908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2810933" y="3200400"/>
            <a:ext cx="1083733" cy="4318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599872"/>
            <a:ext cx="2912533" cy="455418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940665" y="6248400"/>
            <a:ext cx="5224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hlinkClick r:id="rId3"/>
              </a:rPr>
              <a:t>http://www.d.umn.edu/cla/faculty/troufs/anth1604/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1" y="732972"/>
            <a:ext cx="3793067" cy="541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620848" y="4572003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2012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2455" y="4572003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2009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Rectangle 2051"/>
          <p:cNvSpPr>
            <a:spLocks noChangeArrowheads="1"/>
          </p:cNvSpPr>
          <p:nvPr/>
        </p:nvSpPr>
        <p:spPr bwMode="auto">
          <a:xfrm>
            <a:off x="8064" y="0"/>
            <a:ext cx="9144000" cy="6858000"/>
          </a:xfrm>
          <a:prstGeom prst="rect">
            <a:avLst/>
          </a:prstGeom>
          <a:solidFill>
            <a:srgbClr val="D4511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endParaRPr lang="en-US" sz="44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02333" y="5257803"/>
            <a:ext cx="4713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4000" b="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68901" y="5638800"/>
            <a:ext cx="196184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2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900" kern="0" dirty="0" smtClean="0">
                <a:solidFill>
                  <a:srgbClr val="000000"/>
                </a:solidFill>
              </a:rPr>
              <a:t>© 2010-2011</a:t>
            </a:r>
            <a:endParaRPr lang="en-US" sz="900" b="0" kern="0" dirty="0">
              <a:solidFill>
                <a:srgbClr val="FFFFFF"/>
              </a:solidFill>
            </a:endParaRPr>
          </a:p>
        </p:txBody>
      </p:sp>
      <p:sp>
        <p:nvSpPr>
          <p:cNvPr id="18" name="Rectangle 2051"/>
          <p:cNvSpPr>
            <a:spLocks noChangeArrowheads="1"/>
          </p:cNvSpPr>
          <p:nvPr/>
        </p:nvSpPr>
        <p:spPr bwMode="auto">
          <a:xfrm>
            <a:off x="1104699" y="2962728"/>
            <a:ext cx="6908800" cy="25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sz="4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How</a:t>
            </a:r>
          </a:p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sz="4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to</a:t>
            </a:r>
          </a:p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sz="4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Study for Exams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8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699" y="1162050"/>
            <a:ext cx="6908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1062771" y="2997200"/>
            <a:ext cx="1354667" cy="431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524000" y="2159000"/>
            <a:ext cx="2912533" cy="431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20626088">
            <a:off x="4305389" y="2268682"/>
            <a:ext cx="762000" cy="3973513"/>
          </a:xfrm>
          <a:prstGeom prst="upArrow">
            <a:avLst>
              <a:gd name="adj1" fmla="val 50000"/>
              <a:gd name="adj2" fmla="val 130622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8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275" y="1143000"/>
            <a:ext cx="6908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owchart: Summing Junction 3"/>
          <p:cNvSpPr/>
          <p:nvPr/>
        </p:nvSpPr>
        <p:spPr bwMode="auto">
          <a:xfrm>
            <a:off x="2743200" y="2362200"/>
            <a:ext cx="3657600" cy="3657600"/>
          </a:xfrm>
          <a:prstGeom prst="flowChartSummingJunction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</a:pPr>
            <a:endParaRPr kumimoji="1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6993" y="6244770"/>
            <a:ext cx="7601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http://www.d.umn.edu/cla/faculty/troufs/anth1604/cacal-ss2010.html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27725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2452914" y="3991428"/>
            <a:ext cx="1336928" cy="333829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1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56" y="12954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1219200" y="4938486"/>
            <a:ext cx="6248400" cy="1157514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81400" y="4985658"/>
            <a:ext cx="1398614" cy="3810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8872984">
            <a:off x="4492451" y="1800931"/>
            <a:ext cx="857250" cy="3532012"/>
          </a:xfrm>
          <a:prstGeom prst="upArrow">
            <a:avLst>
              <a:gd name="adj1" fmla="val 50000"/>
              <a:gd name="adj2" fmla="val 130622"/>
            </a:avLst>
          </a:prstGeom>
          <a:solidFill>
            <a:srgbClr val="D4511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1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1487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1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540411"/>
            <a:ext cx="7772400" cy="546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1447800" y="1139370"/>
            <a:ext cx="4800600" cy="5334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1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1447800" y="1309914"/>
            <a:ext cx="4800600" cy="5334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1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1447800" y="1371600"/>
            <a:ext cx="4800600" cy="5334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1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57514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2434771" y="4234620"/>
            <a:ext cx="841830" cy="464457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396382" y="4234620"/>
            <a:ext cx="508001" cy="464457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281792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2405742" y="3458028"/>
            <a:ext cx="4267200" cy="3810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635" y="667656"/>
            <a:ext cx="3860800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2051"/>
          <p:cNvSpPr>
            <a:spLocks noChangeArrowheads="1"/>
          </p:cNvSpPr>
          <p:nvPr/>
        </p:nvSpPr>
        <p:spPr bwMode="auto">
          <a:xfrm>
            <a:off x="8064" y="0"/>
            <a:ext cx="9144000" cy="6858000"/>
          </a:xfrm>
          <a:prstGeom prst="rect">
            <a:avLst/>
          </a:prstGeom>
          <a:solidFill>
            <a:srgbClr val="D4511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endParaRPr lang="en-US" sz="44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2051"/>
          <p:cNvSpPr>
            <a:spLocks noChangeArrowheads="1"/>
          </p:cNvSpPr>
          <p:nvPr/>
        </p:nvSpPr>
        <p:spPr bwMode="auto">
          <a:xfrm>
            <a:off x="1104699" y="2962728"/>
            <a:ext cx="6908800" cy="25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Tx/>
              <a:buFontTx/>
              <a:buNone/>
            </a:pPr>
            <a:r>
              <a:rPr lang="en-US" sz="4400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Know Major Figures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1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540411"/>
            <a:ext cx="7772400" cy="546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1542144" y="3810000"/>
            <a:ext cx="1295400" cy="3048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229428" y="3824512"/>
            <a:ext cx="1690914" cy="301752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791200" y="3552372"/>
            <a:ext cx="1614714" cy="301752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1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>
          <a:xfrm>
            <a:off x="1052286" y="2617720"/>
            <a:ext cx="7010400" cy="22590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Margaret Mead</a:t>
            </a:r>
            <a:endParaRPr kumimoji="1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1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(1901 - 1978)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1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Coming of Age in Samoa</a:t>
            </a:r>
            <a:r>
              <a:rPr kumimoji="1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1928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19678"/>
            <a:ext cx="1295400" cy="203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506491"/>
            <a:ext cx="17145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6993" y="6244770"/>
            <a:ext cx="7601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http://www.d.umn.edu/cla/faculty/troufs/anth1604/cacal-ss2010.html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99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3581400" y="3171372"/>
            <a:ext cx="2743200" cy="381000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4986931" y="510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207541" y="25871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b="0" i="1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7835" y="5196114"/>
            <a:ext cx="867632" cy="656772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EAEAEA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30" y="129177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2150128" y="3947886"/>
            <a:ext cx="1336928" cy="333829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30" y="129177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2150128" y="3947886"/>
            <a:ext cx="1336928" cy="333829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599872"/>
            <a:ext cx="2912533" cy="455418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1" y="732972"/>
            <a:ext cx="3793067" cy="541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620848" y="4572003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2012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2455" y="4572003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2009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95714" y="4738914"/>
            <a:ext cx="1676400" cy="533400"/>
          </a:xfrm>
          <a:prstGeom prst="ellipse">
            <a:avLst/>
          </a:prstGeom>
          <a:noFill/>
          <a:ln w="76200">
            <a:solidFill>
              <a:srgbClr val="D4511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6600" b="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1966688" y="2757829"/>
            <a:ext cx="6172200" cy="1262743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6993" y="6244770"/>
            <a:ext cx="7601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http://www.d.umn.edu/cla/faculty/troufs/anth1604/cacal-ss2010.html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6568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2329542" y="2380343"/>
            <a:ext cx="4495800" cy="377371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18658" y="4241801"/>
            <a:ext cx="4495800" cy="377371"/>
          </a:xfrm>
          <a:prstGeom prst="roundRect">
            <a:avLst/>
          </a:prstGeom>
          <a:noFill/>
          <a:ln w="76200" cap="flat" cmpd="sng" algn="ctr">
            <a:solidFill>
              <a:srgbClr val="D451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6600" b="0" i="1" kern="0" dirty="0">
              <a:solidFill>
                <a:srgbClr val="E2571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ble">
  <a:themeElements>
    <a:clrScheme name="Marble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Char char="•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Char char="•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ble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Designs\MEADOW.POT</Template>
  <TotalTime>1389</TotalTime>
  <Words>73</Words>
  <Application>Microsoft Office PowerPoint</Application>
  <PresentationFormat>On-screen Show (4:3)</PresentationFormat>
  <Paragraphs>31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Marble</vt:lpstr>
      <vt:lpstr>7_Default Design</vt:lpstr>
      <vt:lpstr>10_Default Design</vt:lpstr>
      <vt:lpstr>12_Contemporary Portrait</vt:lpstr>
      <vt:lpstr>11_Default Design</vt:lpstr>
      <vt:lpstr>13_Contemporary Portrait</vt:lpstr>
      <vt:lpstr>12_Default Design</vt:lpstr>
      <vt:lpstr>13_Default Design</vt:lpstr>
      <vt:lpstr>14_Contemporary Portrait</vt:lpstr>
      <vt:lpstr>14_Default Design</vt:lpstr>
      <vt:lpstr>16_Default Design</vt:lpstr>
      <vt:lpstr>17_Default Design</vt:lpstr>
      <vt:lpstr>18_Default Design</vt:lpstr>
      <vt:lpstr>19_Default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UMD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145</cp:revision>
  <cp:lastPrinted>2000-04-06T19:51:41Z</cp:lastPrinted>
  <dcterms:created xsi:type="dcterms:W3CDTF">2000-03-27T15:46:35Z</dcterms:created>
  <dcterms:modified xsi:type="dcterms:W3CDTF">2011-06-06T03:46:12Z</dcterms:modified>
</cp:coreProperties>
</file>