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03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notesSlides/notesSlide68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notesSlides/notesSlide48.xml" ContentType="application/vnd.openxmlformats-officedocument.presentationml.notesSlide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notesSlides/notesSlide5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s/slide78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notesSlides/notesSlide55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notesSlides/notesSlide44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206.xml" ContentType="application/vnd.openxmlformats-officedocument.presentationml.slideLayout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notesSlides/notesSlide49.xml" ContentType="application/vnd.openxmlformats-officedocument.presentationml.notesSlide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1"/>
    <p:sldMasterId id="2147483675" r:id="rId2"/>
    <p:sldMasterId id="2147483677" r:id="rId3"/>
    <p:sldMasterId id="2147483679" r:id="rId4"/>
    <p:sldMasterId id="2147483817" r:id="rId5"/>
    <p:sldMasterId id="2147483829" r:id="rId6"/>
    <p:sldMasterId id="2147483841" r:id="rId7"/>
    <p:sldMasterId id="2147483853" r:id="rId8"/>
    <p:sldMasterId id="2147483865" r:id="rId9"/>
    <p:sldMasterId id="2147483877" r:id="rId10"/>
    <p:sldMasterId id="2147483889" r:id="rId11"/>
    <p:sldMasterId id="2147483901" r:id="rId12"/>
    <p:sldMasterId id="2147484073" r:id="rId13"/>
    <p:sldMasterId id="2147484114" r:id="rId14"/>
    <p:sldMasterId id="2147484452" r:id="rId15"/>
    <p:sldMasterId id="2147484671" r:id="rId16"/>
    <p:sldMasterId id="2147484683" r:id="rId17"/>
    <p:sldMasterId id="2147484695" r:id="rId18"/>
    <p:sldMasterId id="2147484707" r:id="rId19"/>
    <p:sldMasterId id="2147484719" r:id="rId20"/>
  </p:sldMasterIdLst>
  <p:notesMasterIdLst>
    <p:notesMasterId r:id="rId100"/>
  </p:notesMasterIdLst>
  <p:sldIdLst>
    <p:sldId id="484" r:id="rId21"/>
    <p:sldId id="381" r:id="rId22"/>
    <p:sldId id="475" r:id="rId23"/>
    <p:sldId id="415" r:id="rId24"/>
    <p:sldId id="476" r:id="rId25"/>
    <p:sldId id="477" r:id="rId26"/>
    <p:sldId id="478" r:id="rId27"/>
    <p:sldId id="474" r:id="rId28"/>
    <p:sldId id="464" r:id="rId29"/>
    <p:sldId id="465" r:id="rId30"/>
    <p:sldId id="479" r:id="rId31"/>
    <p:sldId id="480" r:id="rId32"/>
    <p:sldId id="486" r:id="rId33"/>
    <p:sldId id="487" r:id="rId34"/>
    <p:sldId id="488" r:id="rId35"/>
    <p:sldId id="489" r:id="rId36"/>
    <p:sldId id="450" r:id="rId37"/>
    <p:sldId id="439" r:id="rId38"/>
    <p:sldId id="422" r:id="rId39"/>
    <p:sldId id="417" r:id="rId40"/>
    <p:sldId id="423" r:id="rId41"/>
    <p:sldId id="424" r:id="rId42"/>
    <p:sldId id="428" r:id="rId43"/>
    <p:sldId id="429" r:id="rId44"/>
    <p:sldId id="425" r:id="rId45"/>
    <p:sldId id="426" r:id="rId46"/>
    <p:sldId id="437" r:id="rId47"/>
    <p:sldId id="440" r:id="rId48"/>
    <p:sldId id="457" r:id="rId49"/>
    <p:sldId id="456" r:id="rId50"/>
    <p:sldId id="458" r:id="rId51"/>
    <p:sldId id="459" r:id="rId52"/>
    <p:sldId id="460" r:id="rId53"/>
    <p:sldId id="455" r:id="rId54"/>
    <p:sldId id="449" r:id="rId55"/>
    <p:sldId id="419" r:id="rId56"/>
    <p:sldId id="421" r:id="rId57"/>
    <p:sldId id="436" r:id="rId58"/>
    <p:sldId id="433" r:id="rId59"/>
    <p:sldId id="430" r:id="rId60"/>
    <p:sldId id="434" r:id="rId61"/>
    <p:sldId id="431" r:id="rId62"/>
    <p:sldId id="441" r:id="rId63"/>
    <p:sldId id="411" r:id="rId64"/>
    <p:sldId id="412" r:id="rId65"/>
    <p:sldId id="413" r:id="rId66"/>
    <p:sldId id="414" r:id="rId67"/>
    <p:sldId id="396" r:id="rId68"/>
    <p:sldId id="468" r:id="rId69"/>
    <p:sldId id="469" r:id="rId70"/>
    <p:sldId id="435" r:id="rId71"/>
    <p:sldId id="395" r:id="rId72"/>
    <p:sldId id="485" r:id="rId73"/>
    <p:sldId id="438" r:id="rId74"/>
    <p:sldId id="452" r:id="rId75"/>
    <p:sldId id="453" r:id="rId76"/>
    <p:sldId id="454" r:id="rId77"/>
    <p:sldId id="451" r:id="rId78"/>
    <p:sldId id="481" r:id="rId79"/>
    <p:sldId id="483" r:id="rId80"/>
    <p:sldId id="482" r:id="rId81"/>
    <p:sldId id="448" r:id="rId82"/>
    <p:sldId id="398" r:id="rId83"/>
    <p:sldId id="400" r:id="rId84"/>
    <p:sldId id="401" r:id="rId85"/>
    <p:sldId id="410" r:id="rId86"/>
    <p:sldId id="470" r:id="rId87"/>
    <p:sldId id="471" r:id="rId88"/>
    <p:sldId id="402" r:id="rId89"/>
    <p:sldId id="406" r:id="rId90"/>
    <p:sldId id="407" r:id="rId91"/>
    <p:sldId id="461" r:id="rId92"/>
    <p:sldId id="472" r:id="rId93"/>
    <p:sldId id="473" r:id="rId94"/>
    <p:sldId id="409" r:id="rId95"/>
    <p:sldId id="442" r:id="rId96"/>
    <p:sldId id="443" r:id="rId97"/>
    <p:sldId id="444" r:id="rId98"/>
    <p:sldId id="445" r:id="rId99"/>
  </p:sldIdLst>
  <p:sldSz cx="10287000" cy="6858000" type="35mm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umimoji="1" sz="6600" b="1" i="1" kern="1200">
        <a:solidFill>
          <a:srgbClr val="FF0000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umimoji="1" sz="6600" b="1" i="1" kern="1200">
        <a:solidFill>
          <a:srgbClr val="FF0000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umimoji="1" sz="6600" b="1" i="1" kern="1200">
        <a:solidFill>
          <a:srgbClr val="FF0000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umimoji="1" sz="6600" b="1" i="1" kern="1200">
        <a:solidFill>
          <a:srgbClr val="FF0000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umimoji="1" sz="6600" b="1" i="1" kern="1200">
        <a:solidFill>
          <a:srgbClr val="FF00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6600" b="1" i="1" kern="1200">
        <a:solidFill>
          <a:srgbClr val="FF00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6600" b="1" i="1" kern="1200">
        <a:solidFill>
          <a:srgbClr val="FF00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6600" b="1" i="1" kern="1200">
        <a:solidFill>
          <a:srgbClr val="FF00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6600" b="1" i="1" kern="1200">
        <a:solidFill>
          <a:srgbClr val="FF000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600"/>
    <a:srgbClr val="FFFF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545" autoAdjust="0"/>
    <p:restoredTop sz="94638" autoAdjust="0"/>
  </p:normalViewPr>
  <p:slideViewPr>
    <p:cSldViewPr snapToObjects="1">
      <p:cViewPr>
        <p:scale>
          <a:sx n="66" d="100"/>
          <a:sy n="66" d="100"/>
        </p:scale>
        <p:origin x="-288" y="-456"/>
      </p:cViewPr>
      <p:guideLst>
        <p:guide orient="horz" pos="2208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87" Type="http://schemas.openxmlformats.org/officeDocument/2006/relationships/slide" Target="slides/slide67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slide" Target="slides/slide57.xml"/><Relationship Id="rId10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103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050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3" name="Rectangle 2051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4" name="Rectangle 205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5" name="Rectangle 205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566" name="Rectangle 205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7" name="Rectangle 205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321408FE-F7CB-4385-88C3-FF773F710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53A01F-6FC5-4C6E-BC7E-26FE3D9287C5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979079-398C-4A71-8128-5385E78321E1}" type="slidenum">
              <a:rPr lang="en-US" b="1" smtClean="0"/>
              <a:pPr/>
              <a:t>12</a:t>
            </a:fld>
            <a:endParaRPr lang="en-US" b="1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E1E09-0B16-4F46-B9A2-522AC842F5EF}" type="slidenum">
              <a:rPr lang="en-US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E1E09-0B16-4F46-B9A2-522AC842F5EF}" type="slidenum">
              <a:rPr lang="en-US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E1E09-0B16-4F46-B9A2-522AC842F5EF}" type="slidenum">
              <a:rPr lang="en-US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E1E09-0B16-4F46-B9A2-522AC842F5EF}" type="slidenum">
              <a:rPr lang="en-US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F7929D-6498-4D14-A845-229C4413369A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F5990-1BF0-49FF-834F-CA867900B91B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016EF1-7F49-4D4C-9224-0358F8D15884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C7DC74-8D47-45B7-AE0F-64C5E2B893DF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830242-F94F-4AF1-8754-DF066DA0E55D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53A01F-6FC5-4C6E-BC7E-26FE3D9287C5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1E0204-78AC-4C57-BA25-DE46979AF3BD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BD7113-D882-4087-AC9B-60F3490F2A69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15B476-3116-48EE-849C-6E9FB43A51E4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EDF781-42A8-47AD-99D1-0F60BD6E8B08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C51C07-3453-4962-B800-C79C2A563C08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8D4BB0-F399-4E8B-8EAB-BE1A6E3A1508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5464C6-8E6F-4DC6-96C0-B59A4E24C0A6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A3C6CC-3C26-46E8-8D17-D009837A0688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E29E0D-C3AF-4D06-B4C4-394CF03AE436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D6D38F-BBD5-4A66-8313-06811B03733D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53A01F-6FC5-4C6E-BC7E-26FE3D9287C5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157321-177E-45D2-9156-EE20F8BF1361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4FA7C4-621F-41B6-B141-07A62FF27A56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BAEED-01BC-4996-BC86-48E76D2CAB2D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BBC1F8-B9C7-49AE-8575-9C4E481A61E0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AEF234-E2E9-4FDE-A4EA-8BCEDDA1F875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A29F2391-0B41-4353-B453-F2776B1ACDF3}" type="datetime1">
              <a:rPr lang="en-US" smtClean="0"/>
              <a:pPr/>
              <a:t>6/28/2010</a:t>
            </a:fld>
            <a:endParaRPr lang="en-US" smtClean="0"/>
          </a:p>
        </p:txBody>
      </p:sp>
      <p:sp>
        <p:nvSpPr>
          <p:cNvPr id="13414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D415E-81BB-4484-8495-AC2824734F83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13414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63808B68-0209-419E-992B-6363A58A6E8E}" type="slidenum">
              <a:rPr kumimoji="0" lang="en-US" sz="1200" baseline="30000">
                <a:latin typeface="Verdana" pitchFamily="34" charset="0"/>
              </a:rPr>
              <a:pPr algn="r" eaLnBrk="1" hangingPunct="1"/>
              <a:t>39</a:t>
            </a:fld>
            <a:endParaRPr kumimoji="0" lang="en-US" sz="1200" baseline="3000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5CE3AC2-A96D-451D-942A-D5117B4EC1F1}" type="datetime1">
              <a:rPr lang="en-US" smtClean="0"/>
              <a:pPr/>
              <a:t>6/28/2010</a:t>
            </a:fld>
            <a:endParaRPr lang="en-US" smtClean="0"/>
          </a:p>
        </p:txBody>
      </p:sp>
      <p:sp>
        <p:nvSpPr>
          <p:cNvPr id="13517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978A3D-7BC6-48EC-8715-A049BAFE494C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4A117-2C44-4259-96B1-5DFD46EE3B6D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2AC69B-2E08-4608-874C-A3B11A7F94AD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604AFD-35FD-4A40-A6EB-E87D9DB5A19D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53A01F-6FC5-4C6E-BC7E-26FE3D9287C5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E93DC5-9A6D-4D8B-A1F4-5D1A9654C14E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9C6D6C-7CBA-4D19-927F-9DF23ECAE9E6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A83CFC-81D6-4511-8C68-795C7E388CF2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3CADD644-D53A-4547-8537-B0E0A2DAFF8A}" type="slidenum">
              <a:rPr kumimoji="1" lang="en-US" sz="1200" b="1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kumimoji="1" lang="en-US" sz="1200" b="1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CA195BB4-81B3-482C-A7A0-AB7E09335BAC}" type="slidenum">
              <a:rPr kumimoji="1" lang="en-US" sz="1200" b="1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kumimoji="1" lang="en-US" sz="1200" b="1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972D73B-0E2F-42F7-ADA8-0EF3510274A6}" type="datetime1">
              <a:rPr lang="en-US" smtClean="0"/>
              <a:pPr/>
              <a:t>6/28/2010</a:t>
            </a:fld>
            <a:endParaRPr lang="en-US" smtClean="0"/>
          </a:p>
        </p:txBody>
      </p:sp>
      <p:sp>
        <p:nvSpPr>
          <p:cNvPr id="14233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83D88E-9063-48F3-80E8-BF4FA62D73B1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A80800-EB62-407A-90B1-1D1FA1DD59CC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A80800-EB62-407A-90B1-1D1FA1DD59CC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619113-6CB5-4B0B-908C-EBE24A8CF374}" type="slidenum">
              <a:rPr lang="en-US" smtClean="0"/>
              <a:pPr/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7E6DD6-1298-4E29-A61E-0E527DA2AF95}" type="slidenum">
              <a:rPr lang="en-US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53A01F-6FC5-4C6E-BC7E-26FE3D9287C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60985C-D326-4DF1-9699-2C3B5A9BC0B6}" type="slidenum">
              <a:rPr lang="en-US" smtClean="0"/>
              <a:pPr/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60985C-D326-4DF1-9699-2C3B5A9BC0B6}" type="slidenum">
              <a:rPr lang="en-US" smtClean="0"/>
              <a:pPr/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60985C-D326-4DF1-9699-2C3B5A9BC0B6}" type="slidenum">
              <a:rPr lang="en-US" smtClean="0"/>
              <a:pPr/>
              <a:t>60</a:t>
            </a:fld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60985C-D326-4DF1-9699-2C3B5A9BC0B6}" type="slidenum">
              <a:rPr lang="en-US" smtClean="0"/>
              <a:pPr/>
              <a:t>61</a:t>
            </a:fld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8ADEEA-79DD-4EB5-AB98-E9A33EBBD221}" type="slidenum">
              <a:rPr lang="en-US" smtClean="0"/>
              <a:pPr/>
              <a:t>62</a:t>
            </a:fld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0CD7EA-346A-40B9-BB27-3E1EA9B621B7}" type="slidenum">
              <a:rPr lang="en-US" smtClean="0"/>
              <a:pPr/>
              <a:t>63</a:t>
            </a:fld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498B1C-4578-4429-8F62-58CD16525B9E}" type="slidenum">
              <a:rPr lang="en-US" smtClean="0"/>
              <a:pPr/>
              <a:t>64</a:t>
            </a:fld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27B460-A924-4D09-B931-23489A16B857}" type="slidenum">
              <a:rPr lang="en-US" smtClean="0"/>
              <a:pPr/>
              <a:t>65</a:t>
            </a:fld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1A93EE-4FCA-4616-AD8F-5B8C2F1F6E6B}" type="slidenum">
              <a:rPr lang="en-US" smtClean="0"/>
              <a:pPr/>
              <a:t>66</a:t>
            </a:fld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1A2EF55-38AF-4AD6-9110-5278E29D8EA1}" type="slidenum">
              <a:rPr kumimoji="1" lang="en-US" sz="1200" b="1" i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kumimoji="1" lang="en-US" sz="1200" b="1" i="1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53A01F-6FC5-4C6E-BC7E-26FE3D9287C5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7425675-2336-4300-BF5E-9DAE07CDF77E}" type="slidenum">
              <a:rPr kumimoji="1" lang="en-US" sz="1200" b="1" i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kumimoji="1" lang="en-US" sz="1200" b="1" i="1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C9F24C-4F1F-4B8C-94F2-CDCA4CDFFADA}" type="slidenum">
              <a:rPr lang="en-US" smtClean="0"/>
              <a:pPr/>
              <a:t>69</a:t>
            </a:fld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D4FAF6-C979-4BC9-92CE-5BEE32C5DA19}" type="slidenum">
              <a:rPr lang="en-US" smtClean="0"/>
              <a:pPr/>
              <a:t>70</a:t>
            </a:fld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D3FBA8-0C97-42DA-AA71-FC070CDDA652}" type="slidenum">
              <a:rPr lang="en-US" smtClean="0"/>
              <a:pPr/>
              <a:t>71</a:t>
            </a:fld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F6F7FC6-F021-4598-8E69-D3DD624B7229}" type="slidenum">
              <a:rPr lang="en-US" sz="1200" b="0"/>
              <a:pPr algn="r"/>
              <a:t>72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F6F7FC6-F021-4598-8E69-D3DD624B7229}" type="slidenum">
              <a:rPr lang="en-US" sz="1200" b="0"/>
              <a:pPr algn="r"/>
              <a:t>73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F6F7FC6-F021-4598-8E69-D3DD624B7229}" type="slidenum">
              <a:rPr lang="en-US" sz="1200" b="0"/>
              <a:pPr algn="r"/>
              <a:t>74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24E03D-391C-41B2-9B46-D9CB41C122B0}" type="slidenum">
              <a:rPr lang="en-US" smtClean="0"/>
              <a:pPr/>
              <a:t>75</a:t>
            </a:fld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659D48-70C5-4531-A0CE-9BBEFDFE5487}" type="slidenum">
              <a:rPr lang="en-US" smtClean="0"/>
              <a:pPr/>
              <a:t>76</a:t>
            </a:fld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C235F-FB27-42B6-A5D6-9D9A6D83CBAB}" type="slidenum">
              <a:rPr lang="en-US" smtClean="0"/>
              <a:pPr/>
              <a:t>77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D05D20-14BD-4AA2-A19B-26C6D279FB75}" type="slidenum">
              <a:rPr lang="en-US" b="1" smtClean="0"/>
              <a:pPr/>
              <a:t>9</a:t>
            </a:fld>
            <a:endParaRPr lang="en-US" b="1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10F36B-9407-4547-A54A-82009EF95A79}" type="slidenum">
              <a:rPr lang="en-US" smtClean="0"/>
              <a:pPr/>
              <a:t>78</a:t>
            </a:fld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FB5AAC-1BD1-40E5-8B92-CFBA3E487760}" type="slidenum">
              <a:rPr lang="en-US" smtClean="0"/>
              <a:pPr/>
              <a:t>79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979079-398C-4A71-8128-5385E78321E1}" type="slidenum">
              <a:rPr lang="en-US" b="1" smtClean="0"/>
              <a:pPr/>
              <a:t>10</a:t>
            </a:fld>
            <a:endParaRPr lang="en-US" b="1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979079-398C-4A71-8128-5385E78321E1}" type="slidenum">
              <a:rPr lang="en-US" b="1" smtClean="0"/>
              <a:pPr/>
              <a:t>11</a:t>
            </a:fld>
            <a:endParaRPr lang="en-US" b="1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C3AA4F6-C71E-4E59-9E2E-6E36EAD48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A1EFB-21B9-4690-9179-F710CA01E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46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5B321-B1C0-493A-BDF8-49E0F9C23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CAA99-19A5-47C8-8BAA-6D6372BE6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2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59823-2AE8-4413-956E-A99D75C35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ECC98-65FA-4A77-BFBE-A98A2A6B0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5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5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D6555-A7A8-4A90-83D7-7D0FC59AE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CA16D-93EF-4D85-AB60-57006B335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1D958-7739-4A4A-A82E-FC22C8146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7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60591-C4F3-4377-9DE2-8A67D066A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59AC9-1EFF-4A57-92E1-1276C6E17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C4E00-658F-44DE-AB1E-450DBAA1F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4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1E2E0-FC63-4D37-A0FC-9F774F9E5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9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59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13A8F-B5A0-4440-B270-DAD63B120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14"/>
            <a:ext cx="10134600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2" y="1870"/>
              <a:ext cx="465" cy="299"/>
              <a:chOff x="912" y="2640"/>
              <a:chExt cx="671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2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</p:grpSp>
      <p:sp>
        <p:nvSpPr>
          <p:cNvPr id="4577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144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77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114425" y="6248400"/>
            <a:ext cx="2143125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57625" y="6248400"/>
            <a:ext cx="325755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715250" y="6248400"/>
            <a:ext cx="2143125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875C78E-16AA-4A10-8EDC-595FBF947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DD2C3-80A2-45B3-B4E1-4041D413A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2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0C25E-9F48-4E1C-A481-59EF9A4CC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0524" y="2017713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8224" y="2017713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6FD6D-DB9A-43A4-BB09-445478C4F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5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5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3511B-2C46-43A2-84CC-AAF954A5A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7F5B1-6FCC-4E24-B909-675E6E7F1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C288D-6363-4B3E-9F0E-6E138E57A2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7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D648D-F205-43E8-9724-DA29B3A74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F04BD-FD8D-428B-B81A-A48EDC953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685800" y="3324225"/>
            <a:ext cx="9001125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05832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715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833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85817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9013" y="6154738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6642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049F5-D0EA-47DA-A2B8-A1AC948C8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445D8-F1ED-4380-88A9-5775EAAE0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79556" y="617559"/>
            <a:ext cx="219491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4805" y="617559"/>
            <a:ext cx="6413301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EBA0D-4941-4605-B233-533D00716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42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5C61D-B4E0-4514-AC78-A9213D64F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EC06F-2D71-4F37-A062-0FCEFB05A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17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8C29D-E3D3-49BC-AF07-4C6EFF5DE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A234D-BFBB-4083-8DC9-59F34AF00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3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3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F995D-E873-433D-A8E6-156C99B1B5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A7832-C677-4EEB-BA0C-998F745E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A379B-E26C-4517-BCCA-B32E519E0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67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1DE00-7E83-4BD2-A886-49501B65F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F3AA6-0D84-4A72-896B-69F36BE6D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D8D70-4B39-41A5-AA99-1C683E8F3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18330-51F2-4782-8A5B-2690A66A3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5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55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31119-B9EF-4E85-873A-80B88ECFD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14"/>
            <a:ext cx="10134600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2" y="1870"/>
              <a:ext cx="465" cy="299"/>
              <a:chOff x="912" y="2640"/>
              <a:chExt cx="671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2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</p:grpSp>
      <p:sp>
        <p:nvSpPr>
          <p:cNvPr id="4577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144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77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114425" y="6248400"/>
            <a:ext cx="2143125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57625" y="6248400"/>
            <a:ext cx="325755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715250" y="6248400"/>
            <a:ext cx="2143125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0086DD0-A8A5-4134-8B87-8C38C3B20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D3FF9-2DE0-4F9B-8A04-36AE5C278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15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F10F7-D381-4BB8-8B9B-44CF993C1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0524" y="2017713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8224" y="2017713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51099-32E0-48CC-8DF5-2E5BEFE43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2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2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20BC1-0947-4C9F-8454-32BD70160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88AFE-AC85-432A-84EF-0AC29D3B9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2E8F3-71E0-473B-8350-2C7E236B7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461D4-C8B8-4E11-9A75-15962805A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65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07ADD-C2B1-476B-A828-9965A74E7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C5AAA-2CD0-4E3E-AEFB-FD46ED914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71DD7-A211-446A-BB0F-3958A3747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79556" y="617553"/>
            <a:ext cx="219491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4805" y="617553"/>
            <a:ext cx="6413301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5361E-02D7-40BD-9D86-624E21F34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9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74DAD-10A1-4F8B-98FB-F208BC9C47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B5E07-FCD7-4046-B954-A9D6063FB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468D4-3D73-49E9-B6D7-FFB271324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33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8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C5B8F-F0A6-470B-8D82-7E6D2E3DAE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7A5B4-4053-4D36-BF37-65CD6A24F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4F349-99CC-4689-BF4C-BC152D219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27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4001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9CD10-4C41-480F-B21C-BA1ACFD14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8E043-F1CB-48F9-914C-BC0D5E513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52FDA-9BAD-406D-8910-D0A497170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6D864-441B-4393-B6FB-0A685D1E88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B827F-102F-462E-AD4E-9A9412D41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74D90-20AC-46C4-BF6F-23315BBEB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317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317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B6DCCE6A-954F-4761-94ED-D5C7421FB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08823-6B79-4DBF-8B33-AAA9DA888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66FD6-6393-4F68-831F-B230074BF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38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14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5EB0F-01B8-4B77-817E-08962AC9B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11739-E0DA-47C6-A6A4-D5783A290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402F1-14B9-43DC-AB17-1C66BE123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DE75C-82CC-4583-B15F-72AE8C53C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6E26-96E6-4616-A29E-B1F35C1B9E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198EC-57D5-46CC-BD5C-6BC20F736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A19E7-3B67-49E3-B124-19741AAC8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645C4-AC6B-4B74-8ABB-7E9E60792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5CB69-16EC-4AD7-9CFE-1AD605F84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6600" b="1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6600" b="1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6600" b="1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6600" b="1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6600" b="1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6600" b="1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6317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317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5F6C270-7F1F-4B98-9985-3559DF57846F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0D7A795-9915-464D-9C95-9542D4E8CE2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6DA1D28-6F20-4F7C-8A7D-F4F7D35139D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38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14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F84D616-F296-4ED4-BFA8-00403DA4903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4A109-D373-4439-8FF7-3812BC686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11E7D4F-8582-44F3-9AE9-3B5393945A6F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205F2B-BFCE-4FB3-AA8E-9FBA2305298B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7B69E23-EB5B-4EB6-BC1E-F8CB45B3ABB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642F563-21FB-4BA8-BACF-6655BB6024C3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B03BBED-4CB6-4CB8-A0F2-D6711E9ADD6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B2FBE8A6-A46F-43FF-9AAB-2063CCC80EAB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19C0F45-2E1C-4B4F-A2FD-FEC1A3266D0F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40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D3CF6F-9D62-405B-840D-C4A4E920B3F3}" type="slidenum">
              <a:rPr kumimoji="1" lang="en-US" sz="1400" b="1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8DB756C-EA41-494F-93AE-CF99223AEA73}" type="slidenum">
              <a:rPr kumimoji="1" lang="en-US" sz="1400" b="1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15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3F3810-ED1C-444C-92B1-48AA55CD52AD}" type="slidenum">
              <a:rPr kumimoji="1" lang="en-US" sz="1400" b="1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806ED-D647-4495-9935-6F1CA7476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21DA97-3643-45C9-8BA8-3AFEC8814D33}" type="slidenum">
              <a:rPr kumimoji="1" lang="en-US" sz="1400" b="1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2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2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B769A26-06D8-41BD-BD86-5A980BC9EEBE}" type="slidenum">
              <a:rPr kumimoji="1" lang="en-US" sz="1400" b="1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A1A599-58C4-4CEE-91C0-A84324CB1DF5}" type="slidenum">
              <a:rPr kumimoji="1" lang="en-US" sz="1400" b="1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589131B-5D98-41ED-B601-46BFF75BE3FA}" type="slidenum">
              <a:rPr kumimoji="1" lang="en-US" sz="1400" b="1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65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A2DFB30-AE4C-4698-A34D-46D84E07E3CF}" type="slidenum">
              <a:rPr kumimoji="1" lang="en-US" sz="1400" b="1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F21BDC3-6AE1-4EEF-8E25-C59E3B1D31DB}" type="slidenum">
              <a:rPr kumimoji="1" lang="en-US" sz="1400" b="1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8674F8-AEC8-4F28-AA64-D5EF6BC66570}" type="slidenum">
              <a:rPr kumimoji="1" lang="en-US" sz="1400" b="1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3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53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B9A03F-E8EB-489F-9131-543D358D0684}" type="slidenum">
              <a:rPr kumimoji="1" lang="en-US" sz="1400" b="1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51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1F6D9-F70C-4047-B21C-031BBE6B5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64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65" y="274664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4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3CF6F-9D62-405B-840D-C4A4E920B3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F7EF6-1A43-432C-95B3-2A5C19117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4AE66-7DDA-4038-81A0-56D46AA0D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B756C-EA41-494F-93AE-CF99223AEA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9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F3810-ED1C-444C-92B1-48AA55CD52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1DA97-3643-45C9-8BA8-3AFEC8814D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8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8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69A26-06D8-41BD-BD86-5A980BC9EE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1A599-58C4-4CEE-91C0-A84324CB1D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9131B-5D98-41ED-B601-46BFF75BE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9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DFB30-AE4C-4698-A34D-46D84E07E3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1BDC3-6AE1-4EEF-8E25-C59E3B1D31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674F8-AEC8-4F28-AA64-D5EF6BC665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7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47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A03F-E8EB-489F-9131-543D358D06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00EF6-5219-4EA5-8FE2-07DD2CAFF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3CF6F-9D62-405B-840D-C4A4E920B3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B756C-EA41-494F-93AE-CF99223AEA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F3810-ED1C-444C-92B1-48AA55CD52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1DA97-3643-45C9-8BA8-3AFEC8814D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69A26-06D8-41BD-BD86-5A980BC9EE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1A599-58C4-4CEE-91C0-A84324CB1D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9131B-5D98-41ED-B601-46BFF75BE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DFB30-AE4C-4698-A34D-46D84E07E3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1BDC3-6AE1-4EEF-8E25-C59E3B1D31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674F8-AEC8-4F28-AA64-D5EF6BC665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0613" y="350838"/>
            <a:ext cx="2189163" cy="5429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39" y="350838"/>
            <a:ext cx="6416675" cy="5429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15082-60B1-4535-8A24-3E16A662F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9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9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A03F-E8EB-489F-9131-543D358D06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317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317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5F6C270-7F1F-4B98-9985-3559DF578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7A795-9915-464D-9C95-9542D4E8CE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1D28-6F20-4F7C-8A7D-F4F7D3513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38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14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4D616-F296-4ED4-BFA8-00403DA49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E7D4F-8582-44F3-9AE9-3B5393945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05F2B-BFCE-4FB3-AA8E-9FBA23052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69E23-EB5B-4EB6-BC1E-F8CB45B3A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A27A7-E6AD-43B7-A4AB-03BC8F6A2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2F563-21FB-4BA8-BACF-6655BB602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3BBED-4CB6-4CB8-A0F2-D6711E9AD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BE8A6-A46F-43FF-9AAB-2063CCC80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C0F45-2E1C-4B4F-A2FD-FEC1A3266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9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A345DA60-3989-414C-9C9F-5417E019D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3B248-1C32-43D4-A106-31319E037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14181-F2C9-49EB-B2EE-81E99EE18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63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9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6F4F2-FAE7-48BC-9C14-AC6F1D1E8F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6E669-5C29-4BC1-8AA7-D493D32E6F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E61E9-D211-4919-8D58-F1AE2A0B10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63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9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4A071-CC4A-461D-A62D-F0AB537A3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11170-45F3-4BF1-880B-C20336449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6AB06-5F68-4843-83ED-FCC0713B91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82E82-CFEE-4B91-A358-0969E22E80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7CB26-0706-441D-85F2-55723A709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4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185C3-1860-43DF-A1A9-0C726B0B3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" y="1708150"/>
            <a:ext cx="10290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325755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3086114" y="427038"/>
            <a:ext cx="7199115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714875" y="1752600"/>
            <a:ext cx="51435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AF51B-C26D-4F88-A0DF-80015C4A0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6F7B1-4EDA-4BA6-B576-23A65BEE9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25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1E868-5AC5-4B26-84A4-F8077B81B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1825" y="1981200"/>
            <a:ext cx="33432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6550" y="1981200"/>
            <a:ext cx="33432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A53A6-8AAD-48A6-BCCF-D79A7AF72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7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7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AA71E-1952-4A35-A389-A022466B3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B16E5-BD81-41E4-AA5B-3CBB1EEA4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65221-427C-41D4-BDDF-74BF1F269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D2AAA-FC45-41D6-9535-82FAC7F52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75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D5C37-B5F8-494F-B1EB-2E74787F3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8B91C-0E45-4F94-B148-272BA1FD3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8A136-ABD8-4693-9FAA-AB7C26673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15325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1825" y="609600"/>
            <a:ext cx="49720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5C138-B4C3-48BC-964E-FC1D08F51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" y="1708150"/>
            <a:ext cx="10290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325755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3086113" y="427038"/>
            <a:ext cx="7199115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714875" y="1752600"/>
            <a:ext cx="51435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B0B6B-8317-433B-8550-ECC584B4E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79B00-74CC-4907-9530-A103EF44F4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2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565CE-D6DB-4FF6-A8E6-0E6042E52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1825" y="1981200"/>
            <a:ext cx="33432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6550" y="1981200"/>
            <a:ext cx="33432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C07F3-2220-433F-A486-FAE26F731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55B5D-482C-494B-97AD-FC7E3169F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6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6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F6670-56F5-448E-9DC9-C91EA89F3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3E777-A0D6-449E-8389-CDF21D022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4DFA7-47BE-48E3-B027-B19A8D2C5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7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DAF9D-1F39-482E-97E2-4EFB1BE80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16EC2-CA4E-462B-B7A4-6ED8D0A98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3E67-CDBF-4BAF-BE74-2926198DC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15325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1825" y="609600"/>
            <a:ext cx="49720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537B9-4442-44C4-94C2-9C00DB695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48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EAB99-83D6-4500-A093-704EB45B0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7F601-A0B5-4296-9119-320C04251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2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F65AC-D964-415A-AE25-6EBFFBEE6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A34BB-59CD-4715-9BA7-F187998D76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4D639-3539-4E2D-B97D-AFD7BAF12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6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6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D2632-28F7-4AB6-94D5-8080016E9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41C3A-6FAC-4C71-97D3-A57BA2FC3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5D5C2-00D1-485C-B3A9-E52694AFD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7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77C4-017E-40D6-8C20-25C393C1B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54384-DE3B-43D5-B184-24BD6FD27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9479E-D44F-4DB6-A203-D6EE7AD27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61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61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004D-3036-49DA-BB46-CA1501174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8263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263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369CB960-7A5F-42A8-A1E9-35A9FA0A0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0C648-2E35-4BDE-94FC-A7C3BCCF2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74BF4-6BB4-4CAB-A906-298EFB50C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2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CE542-0305-4CCC-A67C-912842A3E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684A1-EADE-44A1-BDAD-CFF7FE748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6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6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83AA0-94E3-4C59-A679-EEEA604B3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75956-8818-4664-BBE0-EEB033BF16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D3DB3-72DB-4B5C-85B9-AB8AA897E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7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40596-B41F-40F0-BC23-2682661CE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6DFB7-EC9C-4ECE-A079-BAC3839AD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F8E22-8D26-4D34-80E8-9A79CF71C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7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7" y="304800"/>
            <a:ext cx="638651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2C346-8779-423B-86A3-1E208FD6C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48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900AC-080D-492D-80D3-37744D260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1F51-242A-4D55-A540-76A54B9C8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4C54C-2A34-417C-B148-9E398E98F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2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65FCC-C1EA-44EB-9177-29DD328CE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9757E-D727-4171-ADA6-57D57738A0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6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6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7F289-03B8-447A-A725-44EDC90FA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BC08F-F0AF-469C-A624-192D154272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1587B-479A-4B01-A40D-6416B0FF2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7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A1D87-6707-4224-8037-29499BEA26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24BCD-9263-42FF-A2F6-D23097CC9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59619-8E7C-45C0-AEDA-4160C566D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61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61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26FD3-9D6A-46E4-8C52-BA44C7E23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b="0" i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b="0" i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b="0" i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A2BC94E-CEF9-424F-98E2-245643C52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494" r:id="rId2"/>
    <p:sldLayoutId id="2147484495" r:id="rId3"/>
    <p:sldLayoutId id="2147484496" r:id="rId4"/>
    <p:sldLayoutId id="2147484497" r:id="rId5"/>
    <p:sldLayoutId id="2147484498" r:id="rId6"/>
    <p:sldLayoutId id="2147484499" r:id="rId7"/>
    <p:sldLayoutId id="2147484500" r:id="rId8"/>
    <p:sldLayoutId id="2147484501" r:id="rId9"/>
    <p:sldLayoutId id="2147484502" r:id="rId10"/>
    <p:sldLayoutId id="214748450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0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E423CA-220B-4E9A-AEC1-7145D32DC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ltGray">
          <a:xfrm>
            <a:off x="469901" y="1098564"/>
            <a:ext cx="492125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ltGray">
          <a:xfrm>
            <a:off x="900113" y="1098564"/>
            <a:ext cx="369887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ltGray">
          <a:xfrm>
            <a:off x="609608" y="1520832"/>
            <a:ext cx="474663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ltGray">
          <a:xfrm>
            <a:off x="1025525" y="1520832"/>
            <a:ext cx="414338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456710" name="Rectangle 6"/>
          <p:cNvSpPr>
            <a:spLocks noChangeArrowheads="1"/>
          </p:cNvSpPr>
          <p:nvPr/>
        </p:nvSpPr>
        <p:spPr bwMode="ltGray">
          <a:xfrm>
            <a:off x="142877" y="1447814"/>
            <a:ext cx="630239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456711" name="Rectangle 7"/>
          <p:cNvSpPr>
            <a:spLocks noChangeArrowheads="1"/>
          </p:cNvSpPr>
          <p:nvPr/>
        </p:nvSpPr>
        <p:spPr bwMode="gray">
          <a:xfrm>
            <a:off x="857250" y="990614"/>
            <a:ext cx="36513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456712" name="Rectangle 8"/>
          <p:cNvSpPr>
            <a:spLocks noChangeArrowheads="1"/>
          </p:cNvSpPr>
          <p:nvPr/>
        </p:nvSpPr>
        <p:spPr bwMode="gray">
          <a:xfrm>
            <a:off x="498475" y="1781175"/>
            <a:ext cx="92551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1127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617538"/>
            <a:ext cx="87661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7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0325" y="2017713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671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28700" y="63246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671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71900" y="63246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671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9525" y="63246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fld id="{770E3DF0-512A-4392-A95F-223348567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A641C083-F7D8-4023-9C4C-E0CA2E1FD3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7" r:id="rId1"/>
    <p:sldLayoutId id="2147484588" r:id="rId2"/>
    <p:sldLayoutId id="2147484589" r:id="rId3"/>
    <p:sldLayoutId id="2147484590" r:id="rId4"/>
    <p:sldLayoutId id="2147484591" r:id="rId5"/>
    <p:sldLayoutId id="2147484592" r:id="rId6"/>
    <p:sldLayoutId id="2147484593" r:id="rId7"/>
    <p:sldLayoutId id="2147484594" r:id="rId8"/>
    <p:sldLayoutId id="2147484595" r:id="rId9"/>
    <p:sldLayoutId id="2147484596" r:id="rId10"/>
    <p:sldLayoutId id="21474845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ltGray">
          <a:xfrm>
            <a:off x="469901" y="1098564"/>
            <a:ext cx="492125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ltGray">
          <a:xfrm>
            <a:off x="900113" y="1098564"/>
            <a:ext cx="369887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ltGray">
          <a:xfrm>
            <a:off x="609608" y="1520832"/>
            <a:ext cx="474663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ltGray">
          <a:xfrm>
            <a:off x="1025525" y="1520832"/>
            <a:ext cx="414338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456710" name="Rectangle 6"/>
          <p:cNvSpPr>
            <a:spLocks noChangeArrowheads="1"/>
          </p:cNvSpPr>
          <p:nvPr/>
        </p:nvSpPr>
        <p:spPr bwMode="ltGray">
          <a:xfrm>
            <a:off x="142877" y="1447814"/>
            <a:ext cx="630239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456711" name="Rectangle 7"/>
          <p:cNvSpPr>
            <a:spLocks noChangeArrowheads="1"/>
          </p:cNvSpPr>
          <p:nvPr/>
        </p:nvSpPr>
        <p:spPr bwMode="gray">
          <a:xfrm>
            <a:off x="857250" y="990614"/>
            <a:ext cx="36513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456712" name="Rectangle 8"/>
          <p:cNvSpPr>
            <a:spLocks noChangeArrowheads="1"/>
          </p:cNvSpPr>
          <p:nvPr/>
        </p:nvSpPr>
        <p:spPr bwMode="gray">
          <a:xfrm>
            <a:off x="498475" y="1781175"/>
            <a:ext cx="92551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617538"/>
            <a:ext cx="87661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0325" y="2017713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671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28700" y="63246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671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71900" y="63246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671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9525" y="63246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fld id="{9209B46B-97B4-44DE-B0F4-7B761BE3D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04" r:id="rId8"/>
    <p:sldLayoutId id="2147484605" r:id="rId9"/>
    <p:sldLayoutId id="2147484606" r:id="rId10"/>
    <p:sldLayoutId id="21474846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2147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214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214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2150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2151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4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E509180-EE85-4B8C-AB1A-6994974C8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8" r:id="rId1"/>
    <p:sldLayoutId id="2147484609" r:id="rId2"/>
    <p:sldLayoutId id="2147484610" r:id="rId3"/>
    <p:sldLayoutId id="2147484611" r:id="rId4"/>
    <p:sldLayoutId id="2147484612" r:id="rId5"/>
    <p:sldLayoutId id="2147484613" r:id="rId6"/>
    <p:sldLayoutId id="2147484614" r:id="rId7"/>
    <p:sldLayoutId id="2147484615" r:id="rId8"/>
    <p:sldLayoutId id="2147484616" r:id="rId9"/>
    <p:sldLayoutId id="2147484617" r:id="rId10"/>
    <p:sldLayoutId id="214748461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2147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214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214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2150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2151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215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b="0" i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b="0" i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b="0" i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fld id="{E6814E79-089F-41D9-A177-2FE5ECEAC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600" b="1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2147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600" b="1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214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600" b="1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214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600" b="1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2150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600" b="1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2151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600" b="1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215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262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262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77A097A1-A342-4100-832F-BB5456A64339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2" r:id="rId1"/>
    <p:sldLayoutId id="2147484673" r:id="rId2"/>
    <p:sldLayoutId id="2147484674" r:id="rId3"/>
    <p:sldLayoutId id="2147484675" r:id="rId4"/>
    <p:sldLayoutId id="2147484676" r:id="rId5"/>
    <p:sldLayoutId id="2147484677" r:id="rId6"/>
    <p:sldLayoutId id="2147484678" r:id="rId7"/>
    <p:sldLayoutId id="2147484679" r:id="rId8"/>
    <p:sldLayoutId id="2147484680" r:id="rId9"/>
    <p:sldLayoutId id="2147484681" r:id="rId10"/>
    <p:sldLayoutId id="214748468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0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04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04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FCE84E9-ABA2-4065-A387-2FB06A23073B}" type="slidenum">
              <a:rPr kumimoji="1" lang="en-US" b="1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4" r:id="rId1"/>
    <p:sldLayoutId id="2147484685" r:id="rId2"/>
    <p:sldLayoutId id="2147484686" r:id="rId3"/>
    <p:sldLayoutId id="2147484687" r:id="rId4"/>
    <p:sldLayoutId id="2147484688" r:id="rId5"/>
    <p:sldLayoutId id="2147484689" r:id="rId6"/>
    <p:sldLayoutId id="2147484690" r:id="rId7"/>
    <p:sldLayoutId id="2147484691" r:id="rId8"/>
    <p:sldLayoutId id="2147484692" r:id="rId9"/>
    <p:sldLayoutId id="2147484693" r:id="rId10"/>
    <p:sldLayoutId id="2147484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 b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b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6" r:id="rId1"/>
    <p:sldLayoutId id="2147484697" r:id="rId2"/>
    <p:sldLayoutId id="2147484698" r:id="rId3"/>
    <p:sldLayoutId id="2147484699" r:id="rId4"/>
    <p:sldLayoutId id="2147484700" r:id="rId5"/>
    <p:sldLayoutId id="2147484701" r:id="rId6"/>
    <p:sldLayoutId id="2147484702" r:id="rId7"/>
    <p:sldLayoutId id="2147484703" r:id="rId8"/>
    <p:sldLayoutId id="2147484704" r:id="rId9"/>
    <p:sldLayoutId id="2147484705" r:id="rId10"/>
    <p:sldLayoutId id="2147484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0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eaLnBrk="1" hangingPunct="1">
              <a:defRPr/>
            </a:pPr>
            <a:endParaRPr kumimoji="0" lang="en-US" b="0" i="0">
              <a:solidFill>
                <a:srgbClr val="000000"/>
              </a:solidFill>
            </a:endParaRPr>
          </a:p>
        </p:txBody>
      </p:sp>
      <p:sp>
        <p:nvSpPr>
          <p:cNvPr id="1704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>
              <a:defRPr/>
            </a:pPr>
            <a:endParaRPr kumimoji="0" lang="en-US" b="0" i="0">
              <a:solidFill>
                <a:srgbClr val="000000"/>
              </a:solidFill>
            </a:endParaRPr>
          </a:p>
        </p:txBody>
      </p:sp>
      <p:sp>
        <p:nvSpPr>
          <p:cNvPr id="1704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defRPr/>
            </a:pPr>
            <a:fld id="{1FCE84E9-ABA2-4065-A387-2FB06A23073B}" type="slidenum">
              <a:rPr kumimoji="0" lang="en-US" b="0" i="0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kumimoji="0" lang="en-US" b="0" i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204803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804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805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806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807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051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50838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166528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81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1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1658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1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8368D7BD-5B8D-4E35-983A-AF378C353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30" r:id="rId1"/>
    <p:sldLayoutId id="2147484504" r:id="rId2"/>
    <p:sldLayoutId id="2147484505" r:id="rId3"/>
    <p:sldLayoutId id="2147484506" r:id="rId4"/>
    <p:sldLayoutId id="2147484507" r:id="rId5"/>
    <p:sldLayoutId id="2147484508" r:id="rId6"/>
    <p:sldLayoutId id="2147484509" r:id="rId7"/>
    <p:sldLayoutId id="2147484510" r:id="rId8"/>
    <p:sldLayoutId id="2147484511" r:id="rId9"/>
    <p:sldLayoutId id="2147484512" r:id="rId10"/>
    <p:sldLayoutId id="21474845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1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0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eaLnBrk="1" hangingPunct="1">
              <a:defRPr/>
            </a:pPr>
            <a:endParaRPr kumimoji="0" lang="en-US" b="0" i="0">
              <a:solidFill>
                <a:srgbClr val="000000"/>
              </a:solidFill>
            </a:endParaRPr>
          </a:p>
        </p:txBody>
      </p:sp>
      <p:sp>
        <p:nvSpPr>
          <p:cNvPr id="1704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>
              <a:defRPr/>
            </a:pPr>
            <a:endParaRPr kumimoji="0" lang="en-US" b="0" i="0">
              <a:solidFill>
                <a:srgbClr val="000000"/>
              </a:solidFill>
            </a:endParaRPr>
          </a:p>
        </p:txBody>
      </p:sp>
      <p:sp>
        <p:nvSpPr>
          <p:cNvPr id="1704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defRPr/>
            </a:pPr>
            <a:fld id="{1FCE84E9-ABA2-4065-A387-2FB06A23073B}" type="slidenum">
              <a:rPr kumimoji="0" lang="en-US" b="0" i="0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kumimoji="0" lang="en-US" b="0" i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0" r:id="rId1"/>
    <p:sldLayoutId id="2147484721" r:id="rId2"/>
    <p:sldLayoutId id="2147484722" r:id="rId3"/>
    <p:sldLayoutId id="2147484723" r:id="rId4"/>
    <p:sldLayoutId id="2147484724" r:id="rId5"/>
    <p:sldLayoutId id="2147484725" r:id="rId6"/>
    <p:sldLayoutId id="2147484726" r:id="rId7"/>
    <p:sldLayoutId id="2147484727" r:id="rId8"/>
    <p:sldLayoutId id="2147484728" r:id="rId9"/>
    <p:sldLayoutId id="2147484729" r:id="rId10"/>
    <p:sldLayoutId id="2147484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2147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214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214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2150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2151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215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7A097A1-A342-4100-832F-BB5456A64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1" r:id="rId1"/>
    <p:sldLayoutId id="2147484514" r:id="rId2"/>
    <p:sldLayoutId id="2147484515" r:id="rId3"/>
    <p:sldLayoutId id="2147484516" r:id="rId4"/>
    <p:sldLayoutId id="2147484517" r:id="rId5"/>
    <p:sldLayoutId id="2147484518" r:id="rId6"/>
    <p:sldLayoutId id="2147484519" r:id="rId7"/>
    <p:sldLayoutId id="2147484520" r:id="rId8"/>
    <p:sldLayoutId id="2147484521" r:id="rId9"/>
    <p:sldLayoutId id="2147484522" r:id="rId10"/>
    <p:sldLayoutId id="214748452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b="0" i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b="0" i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b="0" i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00C73A7-6343-41D3-977D-F0CA078C3E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3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rc 2"/>
          <p:cNvSpPr>
            <a:spLocks/>
          </p:cNvSpPr>
          <p:nvPr/>
        </p:nvSpPr>
        <p:spPr bwMode="auto">
          <a:xfrm>
            <a:off x="0" y="842963"/>
            <a:ext cx="325755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609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71825" y="1981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2907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670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fld id="{B5024991-989B-4732-BDEE-B54B71EA9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33" r:id="rId1"/>
    <p:sldLayoutId id="2147484634" r:id="rId2"/>
    <p:sldLayoutId id="2147484635" r:id="rId3"/>
    <p:sldLayoutId id="2147484636" r:id="rId4"/>
    <p:sldLayoutId id="2147484637" r:id="rId5"/>
    <p:sldLayoutId id="2147484638" r:id="rId6"/>
    <p:sldLayoutId id="2147484639" r:id="rId7"/>
    <p:sldLayoutId id="2147484640" r:id="rId8"/>
    <p:sldLayoutId id="2147484641" r:id="rId9"/>
    <p:sldLayoutId id="2147484642" r:id="rId10"/>
    <p:sldLayoutId id="2147484643" r:id="rId11"/>
  </p:sldLayoutIdLst>
  <p:transition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325755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609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71825" y="1981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2907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670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fld id="{FC4BE269-B0E4-418E-A06B-5BA71AFF93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44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</p:sldLayoutIdLst>
  <p:transition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baseline="30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baseline="30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baseline="30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570757E-D4AA-463E-B3F7-217329C0B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4" r:id="rId1"/>
    <p:sldLayoutId id="2147484535" r:id="rId2"/>
    <p:sldLayoutId id="2147484536" r:id="rId3"/>
    <p:sldLayoutId id="2147484537" r:id="rId4"/>
    <p:sldLayoutId id="2147484538" r:id="rId5"/>
    <p:sldLayoutId id="2147484539" r:id="rId6"/>
    <p:sldLayoutId id="2147484540" r:id="rId7"/>
    <p:sldLayoutId id="2147484541" r:id="rId8"/>
    <p:sldLayoutId id="2147484542" r:id="rId9"/>
    <p:sldLayoutId id="2147484543" r:id="rId10"/>
    <p:sldLayoutId id="21474845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1603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160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160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1606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1607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160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20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161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161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161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>
                <a:latin typeface="+mn-lt"/>
              </a:defRPr>
            </a:lvl1pPr>
          </a:lstStyle>
          <a:p>
            <a:pPr>
              <a:defRPr/>
            </a:pPr>
            <a:fld id="{C4D1A42E-934D-4EB1-93B2-A3BE7CFDDD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5" r:id="rId1"/>
    <p:sldLayoutId id="2147484545" r:id="rId2"/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0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1D4C28D-08F7-4213-9227-415F932B9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5" r:id="rId1"/>
    <p:sldLayoutId id="2147484556" r:id="rId2"/>
    <p:sldLayoutId id="2147484557" r:id="rId3"/>
    <p:sldLayoutId id="2147484558" r:id="rId4"/>
    <p:sldLayoutId id="2147484559" r:id="rId5"/>
    <p:sldLayoutId id="2147484560" r:id="rId6"/>
    <p:sldLayoutId id="2147484561" r:id="rId7"/>
    <p:sldLayoutId id="2147484562" r:id="rId8"/>
    <p:sldLayoutId id="2147484563" r:id="rId9"/>
    <p:sldLayoutId id="2147484564" r:id="rId10"/>
    <p:sldLayoutId id="21474845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mamish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gprairie.org/tourism/amish_business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05/11/08/national/08polio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illy.com/inquirer/home_top_left_story/20080920_Amish_turn_to_solar_power_for_electricity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illy.com/inquirer/home_top_left_story/20080920_Amish_turn_to_solar_power_for_electricity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illy.com/inquirer/home_top_left_story/20080920_Amish_turn_to_solar_power_for_electricity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illy.com/inquirer/home_top_left_story/20080920_Amish_turn_to_solar_power_for_electricity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superior.com/mld/duluthsuperior/8472937.ht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mousbbq.com/photogallery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d.umn.edu/~troufs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icasaweb.google.com/hollis.humphries/LavenderFestivalNearHillsboroAndDardHunterHouseInChillicothe/photo#511318150391989992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rianascroggins.blogspot.com/2008/03/opening-eyes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ittwaterhigh.wordpress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://en.wikipedia.org/wiki/Wisconsin#Religion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isconsin#Religion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4616/video/Split_Horn.html#titl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4616/video/Hmong_Shaman.html#titl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superior.com/mld/duluthtribune/news/local/5047193.ht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uwm.com/programs/news/view_news.php?articleid=2242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4616/cpweek13.html#title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rald-journal.com/archives/2010/stories/winsted-mothermaryclare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4616/cpweek13.html#title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4616/cpweek13.html#title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4616/cpweek13.html#title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innesota#Religion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innesota#Religion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4616/video/Jimmy_Jackson.html#title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minnesota.publicradio.org/features/2003/08/18_gundersond_spiritualityeigh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rald-journal.com/archives/2010/stories/winsted-mothermaryclare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mpr.org/features/2003/08/18_gundersond_spiritualityeigh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superior.com/mld/duluthsuperior/news/local/14840960.htm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attmunisota.org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attmunisota.org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attmunisota.org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attmunisota.org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superior.com/mld/duluthtribune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articles/index.cfm?id=70617&amp;section=Faith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happy-catholic.blogspot.com/2010/03/andmaids-of-heart-of-jesu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articles/index.cfm?id=70617&amp;section=Faith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yoclinic.org/spotlight/dalai-lama.html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ckross.com/groups/heavensgate.html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Heaven%27s_Gate_%28religious_group%29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superior.com/mld/duluthtribune/9420925.htm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superior.com/mld/duluthsuperior/news/local/13669300.htm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www.bethel.edu/alumni/HeartMind/06spring/triumph-from-tragedy.html" TargetMode="External"/><Relationship Id="rId1" Type="http://schemas.openxmlformats.org/officeDocument/2006/relationships/slideLayout" Target="../slideLayouts/slideLayout12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www.d.umn.edu/cla/faculty/troufs/anth1604/video/Trinkets_and_Beads.html#title" TargetMode="External"/><Relationship Id="rId1" Type="http://schemas.openxmlformats.org/officeDocument/2006/relationships/slideLayout" Target="../slideLayouts/slideLayout12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duluthnewstribune.com/event/photogallery/id/1205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ujournal.com/page/content.detail/id/514037.html?nav=5005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event/photogallery/id/1205/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event/photogallery/id/1205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news.bbc.co.uk/1/hi/uk/728180.stm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superior.com/mld/duluthtribune/news/nation/10948054.htm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4272689.stm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://news.nationalgeographic.com/news/2008/03/080331-AP-islam-largest.html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xnews.com/story/0,2933,343336,00.html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xnews.com/story/0,2933,343336,00.html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times.com/2005/11/18/Worldandnation/The_word_of_God_is_ou.shtml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eference.ca/search/Barnstorm%20%28sports%29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outh_asia/4822750.stm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speakingoffaith.publicradio.org/programs/pagans/index.shtml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speakingoffaith.publicradio.org/programs/pagans/index.shtml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5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4616/images/Farrell-Roberts_KSR_MB.jpg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7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speakingoffaith.publicradio.org/programs/pagans/index.shtml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7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nation/2004-07-18-polygamy-usat_x.htm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ilytexanonline.com/news/2004/03/26/StateLocal/Polygamists.Might.Be.Building.In.Texas-642621.shtml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7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mericas/7333004.stm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7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mericas/7431848.stm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7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stelegram.com/Stories/0,1413,204%7E23187%7E2235392,00.html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4616/video/Amish.html#titl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event/article/id/76678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51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8214" y="667656"/>
            <a:ext cx="4343400" cy="5486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" name="Rectangle 2051"/>
          <p:cNvSpPr>
            <a:spLocks noChangeArrowheads="1"/>
          </p:cNvSpPr>
          <p:nvPr/>
        </p:nvSpPr>
        <p:spPr bwMode="auto">
          <a:xfrm>
            <a:off x="9072" y="0"/>
            <a:ext cx="10287000" cy="6858000"/>
          </a:xfrm>
          <a:prstGeom prst="rect">
            <a:avLst/>
          </a:prstGeom>
          <a:solidFill>
            <a:srgbClr val="D45116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4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029531" y="5548086"/>
            <a:ext cx="2207078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900" i="0" kern="0" dirty="0" smtClean="0">
                <a:solidFill>
                  <a:srgbClr val="000000"/>
                </a:solidFill>
              </a:rPr>
              <a:t>© 2010</a:t>
            </a:r>
            <a:endParaRPr lang="en-US" sz="900" b="0" i="0" kern="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8700" y="3625096"/>
            <a:ext cx="8229600" cy="1785104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>
              <a:defRPr/>
            </a:pPr>
            <a:r>
              <a:rPr lang="en-US" sz="540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Religion</a:t>
            </a:r>
            <a:endParaRPr lang="en-US" sz="540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400300" indent="-2400300">
              <a:defRPr/>
            </a:pPr>
            <a:r>
              <a:rPr lang="en-US" sz="280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with a</a:t>
            </a:r>
          </a:p>
          <a:p>
            <a:pPr marL="2400300" indent="-2400300">
              <a:defRPr/>
            </a:pPr>
            <a:r>
              <a:rPr lang="en-US" sz="280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Regional Focus</a:t>
            </a:r>
            <a:endParaRPr lang="en-US" sz="280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4305666" y="6580202"/>
            <a:ext cx="16248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0">
                <a:solidFill>
                  <a:srgbClr val="FFFFFF"/>
                </a:solidFill>
                <a:hlinkClick r:id="rId3"/>
              </a:rPr>
              <a:t>www.rmamish.com/</a:t>
            </a:r>
            <a:endParaRPr lang="en-US" sz="1200" i="0">
              <a:solidFill>
                <a:srgbClr val="FFFFFF"/>
              </a:solidFill>
            </a:endParaRP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5900" y="762000"/>
            <a:ext cx="7315200" cy="526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763399" y="6400800"/>
            <a:ext cx="27093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0" i="0" dirty="0" smtClean="0">
                <a:solidFill>
                  <a:srgbClr val="FFFFFF"/>
                </a:solidFill>
                <a:hlinkClick r:id="rId3"/>
              </a:rPr>
              <a:t>http://www.longprairie.org/tourism/amish_business.html</a:t>
            </a:r>
            <a:endParaRPr lang="en-US" sz="800" b="0" i="0" dirty="0">
              <a:solidFill>
                <a:srgbClr val="FFFF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2786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720118" y="6400800"/>
            <a:ext cx="279595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0" i="0" dirty="0" smtClean="0">
                <a:solidFill>
                  <a:srgbClr val="FFFFFF"/>
                </a:solidFill>
                <a:hlinkClick r:id="rId3"/>
              </a:rPr>
              <a:t>http://www.nytimes.com/2005/11/08/national/08polio.html</a:t>
            </a:r>
            <a:endParaRPr lang="en-US" sz="800" b="0" i="0" dirty="0">
              <a:solidFill>
                <a:srgbClr val="FFFF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2786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524556" y="6580199"/>
            <a:ext cx="72338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 dirty="0" smtClean="0">
                <a:solidFill>
                  <a:srgbClr val="FFFFFF"/>
                </a:solidFill>
                <a:hlinkClick r:id="rId3"/>
              </a:rPr>
              <a:t>www.philly.com/inquirer/home_top_left_story/20080920_Amish_turn_to_solar_power_for_electricity.html</a:t>
            </a:r>
            <a:endParaRPr kumimoji="0" lang="en-US" sz="1200" b="0" i="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304811"/>
            <a:ext cx="8229600" cy="619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524556" y="6580191"/>
            <a:ext cx="72338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 dirty="0">
                <a:solidFill>
                  <a:srgbClr val="FFFFFF"/>
                </a:solidFill>
                <a:hlinkClick r:id="rId3"/>
              </a:rPr>
              <a:t>www.philly.com/inquirer/home_top_left_story/20080920_Amish_turn_to_solar_power_for_electricity.html</a:t>
            </a:r>
            <a:endParaRPr kumimoji="0" lang="en-US" sz="1200" b="0" i="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922780"/>
            <a:ext cx="8229600" cy="5020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524556" y="6580191"/>
            <a:ext cx="72338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 dirty="0">
                <a:solidFill>
                  <a:srgbClr val="FFFFFF"/>
                </a:solidFill>
                <a:hlinkClick r:id="rId3"/>
              </a:rPr>
              <a:t>www.philly.com/inquirer/home_top_left_story/20080920_Amish_turn_to_solar_power_for_electricity.html</a:t>
            </a:r>
            <a:endParaRPr kumimoji="0" lang="en-US" sz="1200" b="0" i="0" dirty="0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1143003"/>
            <a:ext cx="8229600" cy="451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524556" y="6580191"/>
            <a:ext cx="72338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 dirty="0">
                <a:solidFill>
                  <a:srgbClr val="FFFFFF"/>
                </a:solidFill>
                <a:hlinkClick r:id="rId3"/>
              </a:rPr>
              <a:t>www.philly.com/inquirer/home_top_left_story/20080920_Amish_turn_to_solar_power_for_electricity.html</a:t>
            </a:r>
            <a:endParaRPr kumimoji="0" lang="en-US" sz="1200" b="0" i="0" dirty="0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766290"/>
            <a:ext cx="8229600" cy="540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1917236" y="3505200"/>
            <a:ext cx="63017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6000" i="0" dirty="0" smtClean="0">
                <a:solidFill>
                  <a:srgbClr val="FFFFFF"/>
                </a:solidFill>
                <a:latin typeface="Verdana" pitchFamily="34" charset="0"/>
              </a:rPr>
              <a:t>Wisconsin . . .</a:t>
            </a:r>
            <a:r>
              <a:rPr kumimoji="0" lang="en-US" sz="1200" b="0" i="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endParaRPr kumimoji="0" lang="en-US" sz="1200" b="0" i="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492455" y="6400800"/>
            <a:ext cx="326082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800" b="0" i="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www.duluthsuperior.com/mld/duluthsuperior/8472937.htm</a:t>
            </a:r>
            <a:endParaRPr kumimoji="0" lang="en-US" sz="800" b="0" i="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8382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3695612" y="6580202"/>
            <a:ext cx="28418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www.famousbbq.com/photogallery.html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914400"/>
            <a:ext cx="7772400" cy="50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1613" y="3259138"/>
            <a:ext cx="39814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5621051" y="510566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4400" b="0"/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6134188" y="2506792"/>
            <a:ext cx="2411238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/>
            <a:r>
              <a:rPr lang="en-US" sz="4400">
                <a:solidFill>
                  <a:schemeClr val="tx1"/>
                </a:solidFill>
              </a:rPr>
              <a:t>Religion</a:t>
            </a:r>
          </a:p>
          <a:p>
            <a:pPr marL="2400300" indent="-2400300"/>
            <a:endParaRPr lang="en-US" sz="4400">
              <a:solidFill>
                <a:schemeClr val="tx1"/>
              </a:solidFill>
            </a:endParaRPr>
          </a:p>
          <a:p>
            <a:pPr marL="2400300" indent="-2400300"/>
            <a:r>
              <a:rPr lang="en-US" sz="2000" b="0" i="0">
                <a:solidFill>
                  <a:schemeClr val="tx1"/>
                </a:solidFill>
              </a:rPr>
              <a:t>Wisconsin</a:t>
            </a:r>
          </a:p>
          <a:p>
            <a:pPr marL="2400300" indent="-2400300"/>
            <a:r>
              <a:rPr lang="en-US" sz="2000" b="0" i="0">
                <a:solidFill>
                  <a:schemeClr val="tx1"/>
                </a:solidFill>
              </a:rPr>
              <a:t>Minnesota</a:t>
            </a:r>
          </a:p>
          <a:p>
            <a:pPr marL="2400300" indent="-2400300"/>
            <a:r>
              <a:rPr lang="en-US" sz="2000" b="0" i="0">
                <a:solidFill>
                  <a:schemeClr val="tx1"/>
                </a:solidFill>
              </a:rPr>
              <a:t>Misc.</a:t>
            </a:r>
            <a:endParaRPr lang="en-US" sz="1600" b="0" i="0">
              <a:solidFill>
                <a:schemeClr val="tx1"/>
              </a:solidFill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6994235" y="259106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4400" b="0"/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224" y="5330938"/>
            <a:ext cx="28167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University of Minnesota Duluth</a:t>
            </a:r>
            <a:endParaRPr lang="en-US" sz="2400" b="0" dirty="0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6362751" y="5834176"/>
            <a:ext cx="17953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400">
                <a:solidFill>
                  <a:schemeClr val="tx1"/>
                </a:solidFill>
                <a:hlinkClick r:id="rId2"/>
              </a:rPr>
              <a:t>Tim Roufs</a:t>
            </a:r>
            <a:r>
              <a:rPr lang="en-US" sz="1400">
                <a:solidFill>
                  <a:schemeClr val="tx1"/>
                </a:solidFill>
              </a:rPr>
              <a:t>’ Section</a:t>
            </a:r>
            <a:endParaRPr lang="en-US" sz="2400" b="0"/>
          </a:p>
        </p:txBody>
      </p:sp>
      <p:pic>
        <p:nvPicPr>
          <p:cNvPr id="4711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1108" y="1028700"/>
            <a:ext cx="37814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774708" y="6580188"/>
            <a:ext cx="672171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800" b="0" i="0">
                <a:solidFill>
                  <a:schemeClr val="tx2"/>
                </a:solidFill>
                <a:hlinkClick r:id="rId3"/>
              </a:rPr>
              <a:t>http://picasaweb.google.com/hollis.humphries/LavenderFestivalNearHillsboroAndDardHunterHouseInChillicothe/photo#5113181503919899922</a:t>
            </a:r>
            <a:endParaRPr kumimoji="0" lang="en-US" sz="800" b="0" i="0">
              <a:solidFill>
                <a:schemeClr val="tx2"/>
              </a:solidFill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4953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857814" y="6580202"/>
            <a:ext cx="44983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http://brianascroggins.blogspot.com/2008/03/opening-eyes.html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1243015"/>
            <a:ext cx="7772400" cy="439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8650" y="457200"/>
            <a:ext cx="40322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848230" y="6580202"/>
            <a:ext cx="25667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200" b="0" i="0" kern="0" dirty="0">
                <a:solidFill>
                  <a:srgbClr val="FFFFFF"/>
                </a:solidFill>
                <a:hlinkClick r:id="rId4"/>
              </a:rPr>
              <a:t>http://pittwaterhigh.wordpress.com/</a:t>
            </a:r>
            <a:endParaRPr kumimoji="0" lang="en-US" sz="1200" b="0" i="0" kern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696927"/>
            <a:ext cx="7772400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3467400" y="6580202"/>
            <a:ext cx="33538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2"/>
                </a:solidFill>
                <a:hlinkClick r:id="rId4"/>
              </a:rPr>
              <a:t>http://en.wikipedia.org/wiki/Wisconsin#Religion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3467400" y="6580202"/>
            <a:ext cx="33538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http://en.wikipedia.org/wiki/Wisconsin#Religion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1752600"/>
            <a:ext cx="7772400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2646375" y="6580202"/>
            <a:ext cx="49355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www.d.umn.edu/cla/faculty/troufs/anth4616/video/Split_Horn.html#title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885839"/>
            <a:ext cx="77724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2400593" y="6580202"/>
            <a:ext cx="53699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www.d.umn.edu/cla/faculty/troufs/anth4616/video/Hmong_Shaman.html#title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671527"/>
            <a:ext cx="777240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8382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2496842" y="6580202"/>
            <a:ext cx="48805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hlinkClick r:id="rId3"/>
              </a:rPr>
              <a:t>www.wuwm.com/programs/news/view_news.php?articleid=2242</a:t>
            </a:r>
            <a:endParaRPr lang="en-US" sz="1200"/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1047750"/>
            <a:ext cx="7772400" cy="47434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2739926" y="6580202"/>
            <a:ext cx="4842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hlinkClick r:id="rId3"/>
              </a:rPr>
              <a:t>www.d.umn.edu/cla/faculty/troufs/anth4616/cpweek13.html#title</a:t>
            </a:r>
            <a:endParaRPr lang="en-US" sz="1200"/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347677"/>
            <a:ext cx="7772400" cy="612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189614" y="6400800"/>
            <a:ext cx="395653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800" b="0" i="0" dirty="0" smtClean="0">
                <a:solidFill>
                  <a:schemeClr val="tx2"/>
                </a:solidFill>
                <a:hlinkClick r:id="rId3"/>
              </a:rPr>
              <a:t>http://www.herald-journal.com/archives/2010/stories/winsted-mothermaryclare.html</a:t>
            </a:r>
            <a:endParaRPr kumimoji="0" lang="en-US" sz="800" b="0" i="0" dirty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2786" y="113302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501510" y="1905000"/>
            <a:ext cx="18517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i="0" dirty="0" smtClean="0">
                <a:solidFill>
                  <a:schemeClr val="tx1"/>
                </a:solidFill>
              </a:rPr>
              <a:t>June 28, 2010</a:t>
            </a:r>
            <a:endParaRPr lang="en-US" sz="3600" b="0" i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2739926" y="6580202"/>
            <a:ext cx="4842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hlinkClick r:id="rId3"/>
              </a:rPr>
              <a:t>www.d.umn.edu/cla/faculty/troufs/anth4616/cpweek13.html#title</a:t>
            </a:r>
            <a:endParaRPr lang="en-US" sz="1200"/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590550"/>
            <a:ext cx="77724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2739926" y="6580202"/>
            <a:ext cx="4842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hlinkClick r:id="rId3"/>
              </a:rPr>
              <a:t>www.d.umn.edu/cla/faculty/troufs/anth4616/cpweek13.html#title</a:t>
            </a:r>
            <a:endParaRPr lang="en-US" sz="1200"/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5713" y="1600203"/>
            <a:ext cx="52705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14350" y="304800"/>
            <a:ext cx="9258300" cy="1143000"/>
          </a:xfrm>
        </p:spPr>
        <p:txBody>
          <a:bodyPr/>
          <a:lstStyle/>
          <a:p>
            <a:pPr algn="ctr" eaLnBrk="1" hangingPunct="1"/>
            <a:endParaRPr lang="en-US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14350" y="1905014"/>
            <a:ext cx="9258300" cy="2055813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buFont typeface="Wingdings" pitchFamily="2" charset="2"/>
              <a:buNone/>
              <a:tabLst>
                <a:tab pos="0" algn="l"/>
              </a:tabLst>
            </a:pPr>
            <a:r>
              <a:rPr lang="en-US" sz="4400" b="1" i="1" smtClean="0">
                <a:latin typeface="Arial" charset="0"/>
              </a:rPr>
              <a:t>People live in</a:t>
            </a:r>
            <a:r>
              <a:rPr lang="en-US" sz="4400" b="1" i="1" smtClean="0">
                <a:solidFill>
                  <a:srgbClr val="FF1B36"/>
                </a:solidFill>
                <a:latin typeface="Arial" charset="0"/>
              </a:rPr>
              <a:t> </a:t>
            </a:r>
          </a:p>
          <a:p>
            <a:pPr eaLnBrk="1" hangingPunct="1">
              <a:lnSpc>
                <a:spcPct val="60000"/>
              </a:lnSpc>
              <a:tabLst>
                <a:tab pos="0" algn="l"/>
              </a:tabLst>
            </a:pPr>
            <a:endParaRPr lang="en-US" sz="4400" b="1" i="1" smtClean="0">
              <a:solidFill>
                <a:srgbClr val="FF1B36"/>
              </a:solidFill>
              <a:latin typeface="Arial" charset="0"/>
            </a:endParaRPr>
          </a:p>
          <a:p>
            <a:pPr algn="ctr" eaLnBrk="1" hangingPunct="1">
              <a:lnSpc>
                <a:spcPct val="60000"/>
              </a:lnSpc>
              <a:buFont typeface="Wingdings" pitchFamily="2" charset="2"/>
              <a:buNone/>
              <a:tabLst>
                <a:tab pos="0" algn="l"/>
              </a:tabLst>
            </a:pPr>
            <a:r>
              <a:rPr lang="en-US" sz="4400" b="1" i="1" smtClean="0">
                <a:solidFill>
                  <a:srgbClr val="FF1B36"/>
                </a:solidFill>
                <a:latin typeface="Arial" charset="0"/>
              </a:rPr>
              <a:t>Multiple Cultural Worlds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14350" y="304800"/>
            <a:ext cx="9258300" cy="1143000"/>
          </a:xfrm>
        </p:spPr>
        <p:txBody>
          <a:bodyPr/>
          <a:lstStyle/>
          <a:p>
            <a:pPr algn="ctr" eaLnBrk="1" hangingPunct="1"/>
            <a:r>
              <a:rPr lang="en-US" b="1" smtClean="0">
                <a:solidFill>
                  <a:schemeClr val="tx1"/>
                </a:solidFill>
                <a:latin typeface="Arial" charset="0"/>
              </a:rPr>
              <a:t>Multiple Cultural Worlds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714504" y="1905014"/>
            <a:ext cx="6838950" cy="4721225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60000"/>
              </a:lnSpc>
              <a:tabLst>
                <a:tab pos="0" algn="l"/>
              </a:tabLst>
            </a:pPr>
            <a:endParaRPr lang="en-US" b="1" i="1" smtClean="0">
              <a:solidFill>
                <a:srgbClr val="FF1B36"/>
              </a:solidFill>
              <a:latin typeface="Arial" charset="0"/>
            </a:endParaRPr>
          </a:p>
          <a:p>
            <a:pPr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  <a:latin typeface="Arial" charset="0"/>
              </a:rPr>
              <a:t>class</a:t>
            </a:r>
            <a:endParaRPr lang="en-US" b="1" smtClean="0">
              <a:latin typeface="Arial" charset="0"/>
            </a:endParaRPr>
          </a:p>
          <a:p>
            <a:pPr eaLnBrk="1" hangingPunct="1">
              <a:lnSpc>
                <a:spcPct val="60000"/>
              </a:lnSpc>
              <a:tabLst>
                <a:tab pos="0" algn="l"/>
              </a:tabLst>
            </a:pPr>
            <a:endParaRPr lang="en-US" b="1" smtClean="0">
              <a:latin typeface="Arial" charset="0"/>
            </a:endParaRPr>
          </a:p>
          <a:p>
            <a:pPr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  <a:latin typeface="Arial" charset="0"/>
              </a:rPr>
              <a:t>race</a:t>
            </a:r>
          </a:p>
          <a:p>
            <a:pPr eaLnBrk="1" hangingPunct="1">
              <a:lnSpc>
                <a:spcPct val="60000"/>
              </a:lnSpc>
              <a:tabLst>
                <a:tab pos="0" algn="l"/>
              </a:tabLst>
            </a:pPr>
            <a:endParaRPr lang="en-US" b="1" smtClean="0">
              <a:latin typeface="Arial" charset="0"/>
            </a:endParaRPr>
          </a:p>
          <a:p>
            <a:pPr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  <a:latin typeface="Arial" charset="0"/>
              </a:rPr>
              <a:t>ethnicity</a:t>
            </a:r>
          </a:p>
          <a:p>
            <a:pPr eaLnBrk="1" hangingPunct="1">
              <a:lnSpc>
                <a:spcPct val="60000"/>
              </a:lnSpc>
              <a:tabLst>
                <a:tab pos="0" algn="l"/>
              </a:tabLst>
            </a:pPr>
            <a:endParaRPr lang="en-US" b="1" smtClean="0">
              <a:latin typeface="Arial" charset="0"/>
            </a:endParaRPr>
          </a:p>
          <a:p>
            <a:pPr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  <a:latin typeface="Arial" charset="0"/>
              </a:rPr>
              <a:t>sex/gender</a:t>
            </a:r>
          </a:p>
          <a:p>
            <a:pPr eaLnBrk="1" hangingPunct="1">
              <a:lnSpc>
                <a:spcPct val="60000"/>
              </a:lnSpc>
              <a:tabLst>
                <a:tab pos="0" algn="l"/>
              </a:tabLst>
            </a:pPr>
            <a:endParaRPr lang="en-US" b="1" smtClean="0">
              <a:latin typeface="Arial" charset="0"/>
            </a:endParaRPr>
          </a:p>
          <a:p>
            <a:pPr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  <a:latin typeface="Arial" charset="0"/>
              </a:rPr>
              <a:t>age</a:t>
            </a:r>
          </a:p>
          <a:p>
            <a:pPr eaLnBrk="1" hangingPunct="1">
              <a:lnSpc>
                <a:spcPct val="60000"/>
              </a:lnSpc>
              <a:tabLst>
                <a:tab pos="0" algn="l"/>
              </a:tabLst>
            </a:pPr>
            <a:endParaRPr lang="en-US" b="1" i="1" smtClean="0">
              <a:solidFill>
                <a:srgbClr val="FF1B36"/>
              </a:solidFill>
              <a:latin typeface="Arial" charset="0"/>
            </a:endParaRPr>
          </a:p>
          <a:p>
            <a:pPr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  <a:latin typeface="Arial" charset="0"/>
              </a:rPr>
              <a:t>institutions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2739926" y="6580202"/>
            <a:ext cx="4842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hlinkClick r:id="rId3"/>
              </a:rPr>
              <a:t>www.d.umn.edu/cla/faculty/troufs/anth4616/cpweek13.html#title</a:t>
            </a:r>
            <a:endParaRPr lang="en-US" sz="1200"/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527050"/>
            <a:ext cx="7772400" cy="57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3"/>
          <p:cNvSpPr txBox="1">
            <a:spLocks noChangeArrowheads="1"/>
          </p:cNvSpPr>
          <p:nvPr/>
        </p:nvSpPr>
        <p:spPr bwMode="auto">
          <a:xfrm>
            <a:off x="2021439" y="3505200"/>
            <a:ext cx="62568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6000" i="0" dirty="0" smtClean="0">
                <a:solidFill>
                  <a:srgbClr val="FFFFFF"/>
                </a:solidFill>
                <a:latin typeface="Verdana" pitchFamily="34" charset="0"/>
              </a:rPr>
              <a:t>Minnesota . . .</a:t>
            </a:r>
            <a:endParaRPr kumimoji="0" lang="en-US" sz="1200" b="0" i="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3467354" y="6580202"/>
            <a:ext cx="33618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http://en.wikipedia.org/wiki/Minnesota#Religion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915988"/>
            <a:ext cx="7772400" cy="50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3467354" y="6580202"/>
            <a:ext cx="33618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http://en.wikipedia.org/wiki/Minnesota#Religion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1447814"/>
            <a:ext cx="777240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2498511" y="6580202"/>
            <a:ext cx="53122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www.d.umn.edu/cla/faculty/troufs/anth4616/video/Jimmy_Jackson.html#title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519127"/>
            <a:ext cx="777240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3028052" y="6397170"/>
            <a:ext cx="418896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800" b="0" i="0" dirty="0">
                <a:hlinkClick r:id="rId3"/>
              </a:rPr>
              <a:t>http://news.minnesota.publicradio.org/features/2003/08/18_gundersond_spiritualityeigh/</a:t>
            </a:r>
            <a:endParaRPr kumimoji="0" lang="en-US" sz="800" b="0" i="0" dirty="0"/>
          </a:p>
        </p:txBody>
      </p:sp>
      <p:graphicFrame>
        <p:nvGraphicFramePr>
          <p:cNvPr id="390147" name="Group 3"/>
          <p:cNvGraphicFramePr>
            <a:graphicFrameLocks noGrp="1"/>
          </p:cNvGraphicFramePr>
          <p:nvPr/>
        </p:nvGraphicFramePr>
        <p:xfrm>
          <a:off x="1485900" y="5181600"/>
          <a:ext cx="7286625" cy="1187450"/>
        </p:xfrm>
        <a:graphic>
          <a:graphicData uri="http://schemas.openxmlformats.org/drawingml/2006/table">
            <a:tbl>
              <a:tblPr/>
              <a:tblGrid>
                <a:gridCol w="7286625"/>
              </a:tblGrid>
              <a:tr h="11874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Larry </a:t>
                      </a:r>
                      <a:r>
                        <a:rPr kumimoji="1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Aitken</a:t>
                      </a:r>
                      <a:r>
                        <a:rPr kumimoji="1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is a Native healer on the White Earth Reservation. He says there are hundreds of plants found in the forest that can be used for medicine. </a:t>
                      </a:r>
                    </a:p>
                  </a:txBody>
                  <a:tcPr marL="102870" marR="10287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5781" name="Picture 9" descr="spac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8013" y="4935552"/>
            <a:ext cx="5397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500" y="457214"/>
            <a:ext cx="6772275" cy="47545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619612" y="5368965"/>
            <a:ext cx="2992229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/>
              <a:t>  </a:t>
            </a:r>
            <a:r>
              <a:rPr lang="en-US" sz="1200" dirty="0"/>
              <a:t>(MPR Photo/Tom Robertson)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189614" y="6400800"/>
            <a:ext cx="395653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800" b="0" i="0" dirty="0" smtClean="0">
                <a:solidFill>
                  <a:schemeClr val="tx2"/>
                </a:solidFill>
                <a:hlinkClick r:id="rId3"/>
              </a:rPr>
              <a:t>http://www.herald-journal.com/archives/2010/stories/winsted-mothermaryclare.html</a:t>
            </a:r>
            <a:endParaRPr kumimoji="0" lang="en-US" sz="800" b="0" i="0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113302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" y="190500"/>
            <a:ext cx="977265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PB_MED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3350" y="457200"/>
            <a:ext cx="41687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4533600" y="6473839"/>
            <a:ext cx="29851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0">
                <a:solidFill>
                  <a:srgbClr val="0C0600"/>
                </a:solidFill>
              </a:rPr>
              <a:t>Paul Buffalo Meditating Medicine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3"/>
          <p:cNvSpPr txBox="1">
            <a:spLocks noChangeArrowheads="1"/>
          </p:cNvSpPr>
          <p:nvPr/>
        </p:nvSpPr>
        <p:spPr bwMode="auto">
          <a:xfrm>
            <a:off x="1943289" y="5954726"/>
            <a:ext cx="73148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0">
                <a:solidFill>
                  <a:srgbClr val="0C0600"/>
                </a:solidFill>
              </a:rPr>
              <a:t>Chippewa medicine man singer with ceremonial turtle clan drum.</a:t>
            </a:r>
            <a:br>
              <a:rPr lang="en-US" sz="1800" i="0">
                <a:solidFill>
                  <a:srgbClr val="0C0600"/>
                </a:solidFill>
              </a:rPr>
            </a:br>
            <a:r>
              <a:rPr lang="en-US" sz="1800" i="0">
                <a:solidFill>
                  <a:srgbClr val="0C0600"/>
                </a:solidFill>
              </a:rPr>
              <a:t>Photograph Collection ca. 1900</a:t>
            </a:r>
          </a:p>
          <a:p>
            <a:r>
              <a:rPr lang="en-US" sz="1200" i="0">
                <a:solidFill>
                  <a:srgbClr val="0C0600"/>
                </a:solidFill>
              </a:rPr>
              <a:t>Minnesota Historical Society, Negative No. 21120 </a:t>
            </a:r>
          </a:p>
        </p:txBody>
      </p:sp>
      <p:pic>
        <p:nvPicPr>
          <p:cNvPr id="7885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1900" y="228600"/>
            <a:ext cx="500538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2153031" y="6580202"/>
            <a:ext cx="57713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hlinkClick r:id="rId3"/>
              </a:rPr>
              <a:t>http://www.duluthsuperior.com/mld/duluthsuperior/news/local/14840960.htm</a:t>
            </a:r>
            <a:endParaRPr lang="en-US" sz="1200"/>
          </a:p>
        </p:txBody>
      </p:sp>
      <p:pic>
        <p:nvPicPr>
          <p:cNvPr id="7987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8382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4275090" y="6580202"/>
            <a:ext cx="1782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http://wattmunisota.org/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241300"/>
            <a:ext cx="7772400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4275090" y="6580202"/>
            <a:ext cx="1782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http://wattmunisota.org/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244489"/>
            <a:ext cx="77724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4275090" y="6580202"/>
            <a:ext cx="1782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http://wattmunisota.org/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228600"/>
            <a:ext cx="7772400" cy="634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4275090" y="6580202"/>
            <a:ext cx="1782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http://wattmunisota.org/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228600"/>
            <a:ext cx="7772400" cy="633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3334963" y="6521464"/>
            <a:ext cx="36377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1"/>
                </a:solidFill>
                <a:latin typeface="Verdana" pitchFamily="34" charset="0"/>
                <a:hlinkClick r:id="rId3"/>
              </a:rPr>
              <a:t>www.duluthsuperior.com/mld/duluthtribune/</a:t>
            </a:r>
            <a:endParaRPr kumimoji="0" lang="en-US" sz="1200" b="0" i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8499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4953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2340563" y="6580202"/>
            <a:ext cx="55185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3"/>
              </a:rPr>
              <a:t>www.duluthnewstribune.com/articles/index.cfm?id=70617&amp;section=Faith</a:t>
            </a:r>
            <a:endParaRPr lang="en-US" sz="1200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9700" y="457200"/>
            <a:ext cx="7407275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348313" y="6400800"/>
            <a:ext cx="36391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800" b="0" i="0" dirty="0" smtClean="0">
                <a:solidFill>
                  <a:schemeClr val="tx2"/>
                </a:solidFill>
                <a:hlinkClick r:id="rId3"/>
              </a:rPr>
              <a:t>http://happy-catholic.blogspot.com/2010/03/andmaids-of-heart-of-jesus.html</a:t>
            </a:r>
            <a:endParaRPr kumimoji="0" lang="en-US" sz="800" b="0" i="0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2786" y="11475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1986" y="4405086"/>
            <a:ext cx="28575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771900" y="5525883"/>
            <a:ext cx="1971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 dirty="0" smtClean="0">
                <a:solidFill>
                  <a:srgbClr val="FFFFFF"/>
                </a:solidFill>
              </a:rPr>
              <a:t>Mother Mary Clare </a:t>
            </a:r>
            <a:endParaRPr lang="en-US" sz="1200" i="0" dirty="0" smtClean="0">
              <a:solidFill>
                <a:srgbClr val="FFFFFF"/>
              </a:solidFill>
            </a:endParaRPr>
          </a:p>
          <a:p>
            <a:r>
              <a:rPr lang="en-US" sz="1200" i="0" dirty="0" smtClean="0">
                <a:solidFill>
                  <a:srgbClr val="FFFFFF"/>
                </a:solidFill>
              </a:rPr>
              <a:t>of </a:t>
            </a:r>
            <a:r>
              <a:rPr lang="en-US" sz="1200" i="0" dirty="0" smtClean="0">
                <a:solidFill>
                  <a:srgbClr val="FFFFFF"/>
                </a:solidFill>
              </a:rPr>
              <a:t>the Heart of the Father</a:t>
            </a:r>
            <a:endParaRPr lang="en-US" sz="1200" i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340563" y="6580202"/>
            <a:ext cx="55185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3"/>
              </a:rPr>
              <a:t>www.duluthnewstribune.com/articles/index.cfm?id=70617&amp;section=Faith</a:t>
            </a:r>
            <a:endParaRPr lang="en-US" sz="1200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5904" y="1781176"/>
            <a:ext cx="7589838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2730293" y="6578614"/>
            <a:ext cx="49343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>
                <a:solidFill>
                  <a:schemeClr val="tx2"/>
                </a:solidFill>
                <a:latin typeface="Verdana" pitchFamily="34" charset="0"/>
                <a:hlinkClick r:id="rId3"/>
              </a:rPr>
              <a:t>http://www.mayoclinic.org/spotlight/dalai-lama.html</a:t>
            </a:r>
            <a:endParaRPr kumimoji="0" lang="en-US" sz="120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5900" y="11430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652465"/>
            <a:ext cx="7772400" cy="559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876302" y="2819400"/>
            <a:ext cx="85772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Believed a flying saucer was traveling behind the Hale-Bopp comet.</a:t>
            </a:r>
            <a:r>
              <a:rPr lang="en-US" sz="6000" b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123195" y="6400800"/>
            <a:ext cx="402065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800" b="0" i="0" dirty="0" smtClean="0">
                <a:solidFill>
                  <a:schemeClr val="tx1"/>
                </a:solidFill>
                <a:latin typeface="Verdana" pitchFamily="34" charset="0"/>
                <a:hlinkClick r:id="rId4"/>
              </a:rPr>
              <a:t>http://en.wikipedia.org/wiki/Heaven%27s_Gate_%28religious_group%29</a:t>
            </a:r>
            <a:endParaRPr kumimoji="0" lang="en-US" sz="800" b="0" i="0" dirty="0">
              <a:solidFill>
                <a:schemeClr val="tx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3529565" y="6400800"/>
            <a:ext cx="320792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800" b="0" i="0" dirty="0">
                <a:solidFill>
                  <a:schemeClr val="tx1"/>
                </a:solidFill>
                <a:latin typeface="Verdana" pitchFamily="34" charset="0"/>
                <a:hlinkClick r:id="rId3"/>
              </a:rPr>
              <a:t>www.duluthsuperior.com/mld/duluthtribune/9420925.htm</a:t>
            </a:r>
            <a:endParaRPr kumimoji="0" lang="en-US" sz="800" b="0" i="0" dirty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8382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2247628" y="6572264"/>
            <a:ext cx="57504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1"/>
                </a:solidFill>
                <a:latin typeface="Verdana" pitchFamily="34" charset="0"/>
                <a:hlinkClick r:id="rId3"/>
              </a:rPr>
              <a:t>www.duluthsuperior.com/mld/duluthsuperior/news/local/13669300.htm</a:t>
            </a:r>
            <a:endParaRPr kumimoji="0" lang="en-US" sz="1200" b="0" i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8382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3"/>
          <p:cNvSpPr txBox="1">
            <a:spLocks noChangeArrowheads="1"/>
          </p:cNvSpPr>
          <p:nvPr/>
        </p:nvSpPr>
        <p:spPr bwMode="auto">
          <a:xfrm>
            <a:off x="2457382" y="6583377"/>
            <a:ext cx="53468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0">
                <a:hlinkClick r:id="rId2"/>
              </a:rPr>
              <a:t>www.bethel.edu/alumni/HeartMind/06spring/triumph-from-tragedy.html</a:t>
            </a:r>
            <a:endParaRPr lang="en-US" sz="1200" i="0"/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1300" y="457200"/>
            <a:ext cx="46355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2819400" y="4419600"/>
            <a:ext cx="2209800" cy="1371600"/>
          </a:xfrm>
          <a:prstGeom prst="ellipse">
            <a:avLst/>
          </a:prstGeom>
          <a:noFill/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/>
          <p:cNvSpPr txBox="1">
            <a:spLocks noChangeArrowheads="1"/>
          </p:cNvSpPr>
          <p:nvPr/>
        </p:nvSpPr>
        <p:spPr bwMode="auto">
          <a:xfrm>
            <a:off x="3199793" y="6400800"/>
            <a:ext cx="38523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0" i="0" dirty="0">
                <a:hlinkClick r:id="rId2"/>
              </a:rPr>
              <a:t>www.d.umn.edu/cla/faculty/troufs/anth1604/video/Trinkets_and_Beads.html#title</a:t>
            </a:r>
            <a:endParaRPr lang="en-US" sz="800" b="0" i="0" dirty="0"/>
          </a:p>
        </p:txBody>
      </p:sp>
      <p:sp>
        <p:nvSpPr>
          <p:cNvPr id="91139" name="Text Box 6"/>
          <p:cNvSpPr txBox="1">
            <a:spLocks noChangeArrowheads="1"/>
          </p:cNvSpPr>
          <p:nvPr/>
        </p:nvSpPr>
        <p:spPr bwMode="auto">
          <a:xfrm>
            <a:off x="1114801" y="4591063"/>
            <a:ext cx="16756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Paul Buffalo</a:t>
            </a:r>
          </a:p>
          <a:p>
            <a:r>
              <a:rPr lang="en-US" sz="2000"/>
              <a:t>Meditating</a:t>
            </a:r>
          </a:p>
          <a:p>
            <a:r>
              <a:rPr lang="en-US" sz="2000"/>
              <a:t>Medicine</a:t>
            </a:r>
            <a:endParaRPr lang="en-US"/>
          </a:p>
        </p:txBody>
      </p:sp>
      <p:pic>
        <p:nvPicPr>
          <p:cNvPr id="9114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998538"/>
            <a:ext cx="7772400" cy="49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2028980" y="2149476"/>
            <a:ext cx="1742785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i="0">
                <a:solidFill>
                  <a:srgbClr val="0C0600"/>
                </a:solidFill>
              </a:rPr>
              <a:t>Huaorani</a:t>
            </a:r>
            <a:r>
              <a:rPr lang="en-US" sz="3200">
                <a:solidFill>
                  <a:srgbClr val="0C0600"/>
                </a:solidFill>
              </a:rPr>
              <a:t/>
            </a:r>
            <a:br>
              <a:rPr lang="en-US" sz="3200">
                <a:solidFill>
                  <a:srgbClr val="0C0600"/>
                </a:solidFill>
              </a:rPr>
            </a:br>
            <a:r>
              <a:rPr lang="en-US" sz="2000" i="0">
                <a:solidFill>
                  <a:srgbClr val="0C0600"/>
                </a:solidFill>
              </a:rPr>
              <a:t>(Ecuador)</a:t>
            </a:r>
            <a:endParaRPr lang="en-US" sz="3200" i="0">
              <a:solidFill>
                <a:srgbClr val="0C0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3"/>
          <p:cNvSpPr txBox="1">
            <a:spLocks noChangeArrowheads="1"/>
          </p:cNvSpPr>
          <p:nvPr/>
        </p:nvSpPr>
        <p:spPr bwMode="auto">
          <a:xfrm>
            <a:off x="1105177" y="2590805"/>
            <a:ext cx="8130623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6000" b="0" i="0" dirty="0" smtClean="0">
                <a:solidFill>
                  <a:srgbClr val="FFFFFF"/>
                </a:solidFill>
                <a:latin typeface="Verdana" pitchFamily="34" charset="0"/>
              </a:rPr>
              <a:t>Duluth . . .</a:t>
            </a:r>
            <a:endParaRPr kumimoji="0" lang="en-US" sz="6000" b="0" i="0" dirty="0">
              <a:solidFill>
                <a:srgbClr val="FFFFFF"/>
              </a:solidFill>
              <a:latin typeface="Verdana" pitchFamily="34" charset="0"/>
            </a:endParaRPr>
          </a:p>
          <a:p>
            <a:pPr eaLnBrk="1" hangingPunct="1"/>
            <a:endParaRPr kumimoji="0" lang="en-US" sz="6000" b="0" i="0" dirty="0">
              <a:solidFill>
                <a:srgbClr val="FFFFFF"/>
              </a:solidFill>
              <a:latin typeface="Verdana" pitchFamily="34" charset="0"/>
            </a:endParaRPr>
          </a:p>
          <a:p>
            <a:pPr eaLnBrk="1" hangingPunct="1"/>
            <a:r>
              <a:rPr kumimoji="0" lang="en-US" sz="4400" b="0" i="0" dirty="0">
                <a:solidFill>
                  <a:srgbClr val="FFFFFF"/>
                </a:solidFill>
                <a:latin typeface="Verdana" pitchFamily="34" charset="0"/>
              </a:rPr>
              <a:t>blessing of the motorcycles </a:t>
            </a:r>
            <a:endParaRPr kumimoji="0" lang="en-US" sz="1000" b="0" i="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2786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612566" y="6400800"/>
            <a:ext cx="302679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kern="0" dirty="0" smtClean="0">
                <a:solidFill>
                  <a:sysClr val="windowText" lastClr="000000"/>
                </a:solidFill>
                <a:hlinkClick r:id="rId4"/>
              </a:rPr>
              <a:t>http://www.duluthnewstribune.com/event/photogallery/id/1205/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405044" y="6400800"/>
            <a:ext cx="34676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800" b="0" i="0" dirty="0" smtClean="0">
                <a:solidFill>
                  <a:schemeClr val="tx2"/>
                </a:solidFill>
                <a:hlinkClick r:id="rId3"/>
              </a:rPr>
              <a:t>http://www.nujournal.com/page/content.detail/id/514037.html?nav=5005</a:t>
            </a:r>
            <a:endParaRPr kumimoji="0" lang="en-US" sz="800" b="0" i="0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2786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6148" y="4248150"/>
            <a:ext cx="23812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612566" y="6400800"/>
            <a:ext cx="302679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kern="0" dirty="0" smtClean="0">
                <a:solidFill>
                  <a:sysClr val="windowText" lastClr="000000"/>
                </a:solidFill>
                <a:hlinkClick r:id="rId3"/>
              </a:rPr>
              <a:t>http://www.duluthnewstribune.com/event/photogallery/id/1205/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2786" y="113302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612566" y="6400800"/>
            <a:ext cx="302679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kern="0" dirty="0" smtClean="0">
                <a:solidFill>
                  <a:sysClr val="windowText" lastClr="000000"/>
                </a:solidFill>
                <a:hlinkClick r:id="rId3"/>
              </a:rPr>
              <a:t>http://www.duluthnewstribune.com/event/photogallery/id/1205/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2786" y="11475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3136257" y="3505200"/>
            <a:ext cx="40398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6000" i="0" dirty="0" smtClean="0">
                <a:solidFill>
                  <a:srgbClr val="FFFFFF"/>
                </a:solidFill>
                <a:latin typeface="Verdana" pitchFamily="34" charset="0"/>
              </a:rPr>
              <a:t>Misc. . . .</a:t>
            </a:r>
            <a:r>
              <a:rPr kumimoji="0" lang="en-US" sz="1200" b="0" i="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endParaRPr kumimoji="0" lang="en-US" sz="1200" b="0" i="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8382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3344938" y="6521464"/>
            <a:ext cx="35511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2"/>
                </a:solidFill>
                <a:latin typeface="Verdana" pitchFamily="34" charset="0"/>
                <a:hlinkClick r:id="rId4"/>
              </a:rPr>
              <a:t>http://news.bbc.co.uk/1/hi/uk/728180.stm</a:t>
            </a:r>
            <a:endParaRPr kumimoji="0" lang="en-US" sz="1200" b="0" i="0">
              <a:solidFill>
                <a:schemeClr val="tx2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2233870" y="6521464"/>
            <a:ext cx="58049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2"/>
                </a:solidFill>
                <a:latin typeface="Verdana" pitchFamily="34" charset="0"/>
                <a:hlinkClick r:id="rId3"/>
              </a:rPr>
              <a:t>www.duluthsuperior.com/mld/duluthtribune/news/nation/10948054.htm</a:t>
            </a:r>
            <a:endParaRPr kumimoji="0" lang="en-US" sz="1200" b="0" i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8382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2857803" y="6567502"/>
            <a:ext cx="44888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2"/>
                </a:solidFill>
                <a:latin typeface="Verdana" pitchFamily="34" charset="0"/>
                <a:hlinkClick r:id="rId3"/>
              </a:rPr>
              <a:t>http://news.bbc.co.uk/1/hi/world/europe/4272689.stm</a:t>
            </a:r>
            <a:endParaRPr kumimoji="0" lang="en-US" sz="1200" b="0" i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8382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108" y="461966"/>
            <a:ext cx="7102475" cy="593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1812601" y="6553214"/>
            <a:ext cx="66078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1"/>
                </a:solidFill>
                <a:latin typeface="Verdana" pitchFamily="34" charset="0"/>
                <a:hlinkClick r:id="rId4"/>
              </a:rPr>
              <a:t>http://news.nationalgeographic.com/news/2008/03/080331-AP-islam-largest.html</a:t>
            </a:r>
            <a:endParaRPr kumimoji="0" lang="en-US" sz="1200" b="0" i="0">
              <a:solidFill>
                <a:schemeClr val="tx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171825" y="6580205"/>
            <a:ext cx="36222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b="1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3"/>
              </a:rPr>
              <a:t>www.foxnews.com/story/0,2933,343336,00.html</a:t>
            </a:r>
            <a:endParaRPr kumimoji="1" lang="en-US" sz="12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2786" y="1282528"/>
            <a:ext cx="7772400" cy="472275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171825" y="6580205"/>
            <a:ext cx="36222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b="1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3"/>
              </a:rPr>
              <a:t>www.foxnews.com/story/0,2933,343336,00.html</a:t>
            </a:r>
            <a:endParaRPr kumimoji="1" lang="en-US" sz="1200" b="1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2786" y="654179"/>
            <a:ext cx="7772400" cy="55035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2387937" y="6553214"/>
            <a:ext cx="54984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1"/>
                </a:solidFill>
                <a:cs typeface="Arial" charset="0"/>
                <a:hlinkClick r:id="rId3"/>
              </a:rPr>
              <a:t>www.sptimes.com/2005/11/18/Worldandnation/The_word_of_God_is_ou.shtml</a:t>
            </a:r>
            <a:endParaRPr kumimoji="0" lang="en-US" sz="1200" b="0" i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8382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607831" y="6400800"/>
            <a:ext cx="30620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800" b="0" i="0" dirty="0" smtClean="0">
                <a:solidFill>
                  <a:schemeClr val="tx2"/>
                </a:solidFill>
                <a:hlinkClick r:id="rId3"/>
              </a:rPr>
              <a:t>http://www.ireference.ca/search/Barnstorm%20%28sports%29/</a:t>
            </a:r>
            <a:endParaRPr kumimoji="0" lang="en-US" sz="800" b="0" i="0" dirty="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9156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895933" y="3962400"/>
            <a:ext cx="6476999" cy="1569660"/>
          </a:xfrm>
          <a:prstGeom prst="rect">
            <a:avLst/>
          </a:prstGeom>
          <a:solidFill>
            <a:schemeClr val="tx2"/>
          </a:solidFill>
          <a:ln w="76200">
            <a:solidFill>
              <a:schemeClr val="tx1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r>
              <a:rPr lang="en-US" sz="2400" i="0" dirty="0" smtClean="0">
                <a:solidFill>
                  <a:srgbClr val="0C0600"/>
                </a:solidFill>
              </a:rPr>
              <a:t>Mother Mary </a:t>
            </a:r>
            <a:r>
              <a:rPr lang="en-US" sz="2400" i="0" dirty="0" smtClean="0">
                <a:solidFill>
                  <a:srgbClr val="0C0600"/>
                </a:solidFill>
              </a:rPr>
              <a:t>Clare’s </a:t>
            </a:r>
          </a:p>
          <a:p>
            <a:r>
              <a:rPr lang="en-US" sz="2400" i="0" dirty="0" smtClean="0">
                <a:solidFill>
                  <a:srgbClr val="0C0600"/>
                </a:solidFill>
              </a:rPr>
              <a:t>older sister was a professional female basketball player</a:t>
            </a:r>
            <a:endParaRPr lang="en-US" sz="2400" i="0" dirty="0">
              <a:solidFill>
                <a:srgbClr val="0C0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3152512" y="6580202"/>
            <a:ext cx="36327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http://news.bbc.co.uk/2/hi/south_asia/4822750.stm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8382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2503395" y="6580202"/>
            <a:ext cx="47007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http://speakingoffaith.publicradio.org/programs/pagans/index.shtml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8382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2503395" y="6580202"/>
            <a:ext cx="47007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http://speakingoffaith.publicradio.org/programs/pagans/index.shtml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sp>
        <p:nvSpPr>
          <p:cNvPr id="101379" name="Text Box 4"/>
          <p:cNvSpPr txBox="1">
            <a:spLocks noChangeArrowheads="1"/>
          </p:cNvSpPr>
          <p:nvPr/>
        </p:nvSpPr>
        <p:spPr bwMode="auto">
          <a:xfrm>
            <a:off x="1960134" y="3900501"/>
            <a:ext cx="58015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>
                <a:solidFill>
                  <a:schemeClr val="tx2"/>
                </a:solidFill>
              </a:rPr>
              <a:t>Jani Ferrill Roberts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2095501" y="6580202"/>
            <a:ext cx="60640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 dirty="0" smtClean="0">
                <a:solidFill>
                  <a:schemeClr val="tx2"/>
                </a:solidFill>
                <a:hlinkClick r:id="rId3"/>
              </a:rPr>
              <a:t>http://www.d.umn.edu/cla/faculty/troufs/anth4616/images/Farrell-Roberts_KSR_MB.jpg</a:t>
            </a:r>
            <a:endParaRPr kumimoji="0" lang="en-US" sz="1200" b="0" i="0" dirty="0">
              <a:solidFill>
                <a:schemeClr val="tx2"/>
              </a:solidFill>
            </a:endParaRPr>
          </a:p>
        </p:txBody>
      </p:sp>
      <p:pic>
        <p:nvPicPr>
          <p:cNvPr id="3307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976" y="371475"/>
            <a:ext cx="9163050" cy="611505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71750" y="5325070"/>
            <a:ext cx="51435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smtClean="0"/>
              <a:t>Kim Smyth Roufs, </a:t>
            </a:r>
            <a:r>
              <a:rPr lang="en-US" sz="1800" dirty="0" err="1" smtClean="0"/>
              <a:t>Jani</a:t>
            </a:r>
            <a:r>
              <a:rPr lang="en-US" sz="1800" dirty="0" smtClean="0"/>
              <a:t> Farrell-Roberts, Marjorie </a:t>
            </a:r>
            <a:r>
              <a:rPr lang="en-US" sz="1800" dirty="0" err="1" smtClean="0"/>
              <a:t>Blagburn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Bristol </a:t>
            </a:r>
            <a:r>
              <a:rPr lang="en-US" sz="1800" dirty="0" err="1" smtClean="0"/>
              <a:t>Harbour</a:t>
            </a:r>
            <a:r>
              <a:rPr lang="en-US" sz="1800" dirty="0" smtClean="0"/>
              <a:t>, England</a:t>
            </a:r>
            <a:endParaRPr 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2503395" y="6580202"/>
            <a:ext cx="47007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http://speakingoffaith.publicradio.org/programs/pagans/index.shtml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3317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0222" y="685800"/>
            <a:ext cx="3585882" cy="54864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2415953" y="6553214"/>
            <a:ext cx="54709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b="0" i="0">
                <a:solidFill>
                  <a:schemeClr val="tx1"/>
                </a:solidFill>
                <a:latin typeface="Verdana" pitchFamily="34" charset="0"/>
                <a:hlinkClick r:id="rId3"/>
              </a:rPr>
              <a:t>www.usatoday.com/news/nation/2004-07-18-polygamy-usat_x.htm</a:t>
            </a:r>
            <a:endParaRPr kumimoji="0" lang="en-US" sz="1200" b="0" i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8382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AutoShape 2"/>
          <p:cNvSpPr>
            <a:spLocks noChangeArrowheads="1"/>
          </p:cNvSpPr>
          <p:nvPr/>
        </p:nvSpPr>
        <p:spPr bwMode="auto">
          <a:xfrm>
            <a:off x="3280074" y="4609757"/>
            <a:ext cx="245474" cy="220098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3427" name="AutoShape 3"/>
          <p:cNvSpPr>
            <a:spLocks noChangeArrowheads="1"/>
          </p:cNvSpPr>
          <p:nvPr/>
        </p:nvSpPr>
        <p:spPr bwMode="auto">
          <a:xfrm>
            <a:off x="2851153" y="3943364"/>
            <a:ext cx="2019300" cy="2200275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3428" name="AutoShape 4"/>
          <p:cNvSpPr>
            <a:spLocks noChangeArrowheads="1"/>
          </p:cNvSpPr>
          <p:nvPr/>
        </p:nvSpPr>
        <p:spPr bwMode="auto">
          <a:xfrm flipV="1">
            <a:off x="2079625" y="4867289"/>
            <a:ext cx="1096963" cy="2200275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3429" name="AutoShape 5"/>
          <p:cNvSpPr>
            <a:spLocks noChangeArrowheads="1"/>
          </p:cNvSpPr>
          <p:nvPr/>
        </p:nvSpPr>
        <p:spPr bwMode="auto">
          <a:xfrm>
            <a:off x="2079625" y="6572258"/>
            <a:ext cx="1096963" cy="22002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3430" name="AutoShape 6"/>
          <p:cNvSpPr>
            <a:spLocks noChangeArrowheads="1"/>
          </p:cNvSpPr>
          <p:nvPr/>
        </p:nvSpPr>
        <p:spPr bwMode="auto">
          <a:xfrm>
            <a:off x="2808582" y="4609757"/>
            <a:ext cx="245474" cy="220098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3431" name="AutoShape 7"/>
          <p:cNvSpPr>
            <a:spLocks noChangeArrowheads="1"/>
          </p:cNvSpPr>
          <p:nvPr/>
        </p:nvSpPr>
        <p:spPr bwMode="auto">
          <a:xfrm>
            <a:off x="3580107" y="5009807"/>
            <a:ext cx="245474" cy="220098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3432" name="AutoShape 8"/>
          <p:cNvSpPr>
            <a:spLocks noChangeArrowheads="1"/>
          </p:cNvSpPr>
          <p:nvPr/>
        </p:nvSpPr>
        <p:spPr bwMode="auto">
          <a:xfrm>
            <a:off x="3643611" y="5295557"/>
            <a:ext cx="245474" cy="220098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3433" name="AutoShape 9"/>
          <p:cNvSpPr>
            <a:spLocks noChangeArrowheads="1"/>
          </p:cNvSpPr>
          <p:nvPr/>
        </p:nvSpPr>
        <p:spPr bwMode="auto">
          <a:xfrm>
            <a:off x="3065757" y="5333657"/>
            <a:ext cx="245474" cy="220098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657606" y="6605602"/>
            <a:ext cx="86098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  <a:hlinkClick r:id="rId3"/>
              </a:rPr>
              <a:t>http://www.dailytexanonline.com/news/2004/03/26/StateLocal/Polygamists.Might.Be.Building.In.Texas-642621.shtml</a:t>
            </a: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10343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8382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457575" y="2571750"/>
            <a:ext cx="1457325" cy="533400"/>
          </a:xfrm>
          <a:prstGeom prst="ellipse">
            <a:avLst/>
          </a:prstGeom>
          <a:noFill/>
          <a:ln w="76200" algn="ctr">
            <a:solidFill>
              <a:srgbClr val="FF1B36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AutoShape 2"/>
          <p:cNvSpPr>
            <a:spLocks noChangeArrowheads="1"/>
          </p:cNvSpPr>
          <p:nvPr/>
        </p:nvSpPr>
        <p:spPr bwMode="auto">
          <a:xfrm>
            <a:off x="3280074" y="4609757"/>
            <a:ext cx="245474" cy="220098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4451" name="AutoShape 3"/>
          <p:cNvSpPr>
            <a:spLocks noChangeArrowheads="1"/>
          </p:cNvSpPr>
          <p:nvPr/>
        </p:nvSpPr>
        <p:spPr bwMode="auto">
          <a:xfrm>
            <a:off x="2851153" y="3943364"/>
            <a:ext cx="2019300" cy="2200275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4452" name="AutoShape 4"/>
          <p:cNvSpPr>
            <a:spLocks noChangeArrowheads="1"/>
          </p:cNvSpPr>
          <p:nvPr/>
        </p:nvSpPr>
        <p:spPr bwMode="auto">
          <a:xfrm flipV="1">
            <a:off x="2079625" y="4867289"/>
            <a:ext cx="1096963" cy="2200275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4453" name="AutoShape 5"/>
          <p:cNvSpPr>
            <a:spLocks noChangeArrowheads="1"/>
          </p:cNvSpPr>
          <p:nvPr/>
        </p:nvSpPr>
        <p:spPr bwMode="auto">
          <a:xfrm>
            <a:off x="2079625" y="6572258"/>
            <a:ext cx="1096963" cy="22002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4454" name="AutoShape 6"/>
          <p:cNvSpPr>
            <a:spLocks noChangeArrowheads="1"/>
          </p:cNvSpPr>
          <p:nvPr/>
        </p:nvSpPr>
        <p:spPr bwMode="auto">
          <a:xfrm>
            <a:off x="2808582" y="4609757"/>
            <a:ext cx="245474" cy="220098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4455" name="AutoShape 7"/>
          <p:cNvSpPr>
            <a:spLocks noChangeArrowheads="1"/>
          </p:cNvSpPr>
          <p:nvPr/>
        </p:nvSpPr>
        <p:spPr bwMode="auto">
          <a:xfrm>
            <a:off x="3580107" y="5009807"/>
            <a:ext cx="245474" cy="220098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4456" name="AutoShape 8"/>
          <p:cNvSpPr>
            <a:spLocks noChangeArrowheads="1"/>
          </p:cNvSpPr>
          <p:nvPr/>
        </p:nvSpPr>
        <p:spPr bwMode="auto">
          <a:xfrm>
            <a:off x="3643611" y="5295557"/>
            <a:ext cx="245474" cy="220098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4457" name="AutoShape 9"/>
          <p:cNvSpPr>
            <a:spLocks noChangeArrowheads="1"/>
          </p:cNvSpPr>
          <p:nvPr/>
        </p:nvSpPr>
        <p:spPr bwMode="auto">
          <a:xfrm>
            <a:off x="3065757" y="5333657"/>
            <a:ext cx="245474" cy="220098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4458" name="Text Box 10"/>
          <p:cNvSpPr txBox="1">
            <a:spLocks noChangeArrowheads="1"/>
          </p:cNvSpPr>
          <p:nvPr/>
        </p:nvSpPr>
        <p:spPr bwMode="auto">
          <a:xfrm>
            <a:off x="3160769" y="6605602"/>
            <a:ext cx="37321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  <a:hlinkClick r:id="rId3"/>
              </a:rPr>
              <a:t>http://news.bbc.co.uk/2/hi/americas/7333004.stm</a:t>
            </a: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1044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898533"/>
            <a:ext cx="77724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210175" y="1714500"/>
            <a:ext cx="1457325" cy="533400"/>
          </a:xfrm>
          <a:prstGeom prst="ellipse">
            <a:avLst/>
          </a:prstGeom>
          <a:noFill/>
          <a:ln w="76200" algn="ctr">
            <a:solidFill>
              <a:srgbClr val="FF1B36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AutoShape 2"/>
          <p:cNvSpPr>
            <a:spLocks noChangeArrowheads="1"/>
          </p:cNvSpPr>
          <p:nvPr/>
        </p:nvSpPr>
        <p:spPr bwMode="auto">
          <a:xfrm>
            <a:off x="3280074" y="4609757"/>
            <a:ext cx="245474" cy="220098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5475" name="AutoShape 3"/>
          <p:cNvSpPr>
            <a:spLocks noChangeArrowheads="1"/>
          </p:cNvSpPr>
          <p:nvPr/>
        </p:nvSpPr>
        <p:spPr bwMode="auto">
          <a:xfrm>
            <a:off x="2851153" y="3943364"/>
            <a:ext cx="2019300" cy="2200275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5476" name="AutoShape 4"/>
          <p:cNvSpPr>
            <a:spLocks noChangeArrowheads="1"/>
          </p:cNvSpPr>
          <p:nvPr/>
        </p:nvSpPr>
        <p:spPr bwMode="auto">
          <a:xfrm flipV="1">
            <a:off x="2079625" y="4867289"/>
            <a:ext cx="1096963" cy="2200275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5477" name="AutoShape 5"/>
          <p:cNvSpPr>
            <a:spLocks noChangeArrowheads="1"/>
          </p:cNvSpPr>
          <p:nvPr/>
        </p:nvSpPr>
        <p:spPr bwMode="auto">
          <a:xfrm>
            <a:off x="2079625" y="6572258"/>
            <a:ext cx="1096963" cy="22002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5478" name="AutoShape 6"/>
          <p:cNvSpPr>
            <a:spLocks noChangeArrowheads="1"/>
          </p:cNvSpPr>
          <p:nvPr/>
        </p:nvSpPr>
        <p:spPr bwMode="auto">
          <a:xfrm>
            <a:off x="2808582" y="4609757"/>
            <a:ext cx="245474" cy="220098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5479" name="AutoShape 7"/>
          <p:cNvSpPr>
            <a:spLocks noChangeArrowheads="1"/>
          </p:cNvSpPr>
          <p:nvPr/>
        </p:nvSpPr>
        <p:spPr bwMode="auto">
          <a:xfrm>
            <a:off x="3580107" y="5009807"/>
            <a:ext cx="245474" cy="220098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5480" name="AutoShape 8"/>
          <p:cNvSpPr>
            <a:spLocks noChangeArrowheads="1"/>
          </p:cNvSpPr>
          <p:nvPr/>
        </p:nvSpPr>
        <p:spPr bwMode="auto">
          <a:xfrm>
            <a:off x="3643611" y="5295557"/>
            <a:ext cx="245474" cy="220098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5481" name="AutoShape 9"/>
          <p:cNvSpPr>
            <a:spLocks noChangeArrowheads="1"/>
          </p:cNvSpPr>
          <p:nvPr/>
        </p:nvSpPr>
        <p:spPr bwMode="auto">
          <a:xfrm>
            <a:off x="3065757" y="5333657"/>
            <a:ext cx="245474" cy="220098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3160769" y="6605602"/>
            <a:ext cx="37321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  <a:hlinkClick r:id="rId3"/>
              </a:rPr>
              <a:t>http://news.bbc.co.uk/2/hi/americas/7431848.stm</a:t>
            </a: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1054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857250"/>
            <a:ext cx="777240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295900" y="1638300"/>
            <a:ext cx="1457325" cy="533400"/>
          </a:xfrm>
          <a:prstGeom prst="ellipse">
            <a:avLst/>
          </a:prstGeom>
          <a:noFill/>
          <a:ln w="76200" algn="ctr">
            <a:solidFill>
              <a:srgbClr val="FF1B36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AutoShape 2"/>
          <p:cNvSpPr>
            <a:spLocks noChangeArrowheads="1"/>
          </p:cNvSpPr>
          <p:nvPr/>
        </p:nvSpPr>
        <p:spPr bwMode="auto">
          <a:xfrm>
            <a:off x="3280074" y="4609757"/>
            <a:ext cx="245474" cy="220098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6499" name="AutoShape 3"/>
          <p:cNvSpPr>
            <a:spLocks noChangeArrowheads="1"/>
          </p:cNvSpPr>
          <p:nvPr/>
        </p:nvSpPr>
        <p:spPr bwMode="auto">
          <a:xfrm>
            <a:off x="2851153" y="3943364"/>
            <a:ext cx="2019300" cy="2200275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6500" name="AutoShape 4"/>
          <p:cNvSpPr>
            <a:spLocks noChangeArrowheads="1"/>
          </p:cNvSpPr>
          <p:nvPr/>
        </p:nvSpPr>
        <p:spPr bwMode="auto">
          <a:xfrm flipV="1">
            <a:off x="2079625" y="4867289"/>
            <a:ext cx="1096963" cy="2200275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6501" name="AutoShape 5"/>
          <p:cNvSpPr>
            <a:spLocks noChangeArrowheads="1"/>
          </p:cNvSpPr>
          <p:nvPr/>
        </p:nvSpPr>
        <p:spPr bwMode="auto">
          <a:xfrm>
            <a:off x="2079625" y="6572258"/>
            <a:ext cx="1096963" cy="22002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6502" name="AutoShape 6"/>
          <p:cNvSpPr>
            <a:spLocks noChangeArrowheads="1"/>
          </p:cNvSpPr>
          <p:nvPr/>
        </p:nvSpPr>
        <p:spPr bwMode="auto">
          <a:xfrm>
            <a:off x="2808582" y="4609757"/>
            <a:ext cx="245474" cy="220098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6503" name="AutoShape 7"/>
          <p:cNvSpPr>
            <a:spLocks noChangeArrowheads="1"/>
          </p:cNvSpPr>
          <p:nvPr/>
        </p:nvSpPr>
        <p:spPr bwMode="auto">
          <a:xfrm>
            <a:off x="3580107" y="5009807"/>
            <a:ext cx="245474" cy="220098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6504" name="AutoShape 8"/>
          <p:cNvSpPr>
            <a:spLocks noChangeArrowheads="1"/>
          </p:cNvSpPr>
          <p:nvPr/>
        </p:nvSpPr>
        <p:spPr bwMode="auto">
          <a:xfrm>
            <a:off x="3643611" y="5295557"/>
            <a:ext cx="245474" cy="220098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6505" name="AutoShape 9"/>
          <p:cNvSpPr>
            <a:spLocks noChangeArrowheads="1"/>
          </p:cNvSpPr>
          <p:nvPr/>
        </p:nvSpPr>
        <p:spPr bwMode="auto">
          <a:xfrm>
            <a:off x="3065757" y="5333657"/>
            <a:ext cx="245474" cy="220098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1561964" y="6583377"/>
            <a:ext cx="69170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www.presstelegram.com/Stories/0,1413,204%257E23187%257E2235392,00.html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6507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914400"/>
            <a:ext cx="777240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538894" y="6400800"/>
            <a:ext cx="31902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800" b="0" i="0" dirty="0">
                <a:solidFill>
                  <a:schemeClr val="tx2"/>
                </a:solidFill>
                <a:hlinkClick r:id="rId3"/>
              </a:rPr>
              <a:t>www.d.umn.edu/cla/faculty/troufs/anth4616/video/Amish.html#title</a:t>
            </a:r>
            <a:endParaRPr kumimoji="0" lang="en-US" sz="800" b="0" i="0" dirty="0">
              <a:solidFill>
                <a:schemeClr val="tx2"/>
              </a:solidFill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838214"/>
            <a:ext cx="777240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3170463" y="6580202"/>
            <a:ext cx="39540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hlinkClick r:id="rId3"/>
              </a:rPr>
              <a:t>www.duluthnewstribune.com/event/article/id/76678/</a:t>
            </a:r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3108" y="457200"/>
            <a:ext cx="62388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Meadow">
  <a:themeElements>
    <a:clrScheme name="5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5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arble">
  <a:themeElements>
    <a:clrScheme name="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1_Default Design 2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000000"/>
      </a:accent1>
      <a:accent2>
        <a:srgbClr val="0000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00008A"/>
      </a:accent6>
      <a:hlink>
        <a:srgbClr val="800000"/>
      </a:hlink>
      <a:folHlink>
        <a:srgbClr val="000000"/>
      </a:folHlink>
    </a:clrScheme>
    <a:fontScheme name="1_Default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2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000000"/>
      </a:accent1>
      <a:accent2>
        <a:srgbClr val="0000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00008A"/>
      </a:accent6>
      <a:hlink>
        <a:srgbClr val="800000"/>
      </a:hlink>
      <a:folHlink>
        <a:srgbClr val="000000"/>
      </a:folHlink>
    </a:clrScheme>
    <a:fontScheme name="Default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3141</TotalTime>
  <Words>388</Words>
  <Application>Microsoft Office PowerPoint</Application>
  <PresentationFormat>35mm Slides</PresentationFormat>
  <Paragraphs>192</Paragraphs>
  <Slides>79</Slides>
  <Notes>71</Notes>
  <HiddenSlides>8</HiddenSlides>
  <MMClips>0</MMClips>
  <ScaleCrop>false</ScaleCrop>
  <HeadingPairs>
    <vt:vector size="4" baseType="variant">
      <vt:variant>
        <vt:lpstr>Theme</vt:lpstr>
      </vt:variant>
      <vt:variant>
        <vt:i4>20</vt:i4>
      </vt:variant>
      <vt:variant>
        <vt:lpstr>Slide Titles</vt:lpstr>
      </vt:variant>
      <vt:variant>
        <vt:i4>79</vt:i4>
      </vt:variant>
    </vt:vector>
  </HeadingPairs>
  <TitlesOfParts>
    <vt:vector size="99" baseType="lpstr">
      <vt:lpstr>Contemporary Portrait</vt:lpstr>
      <vt:lpstr>Marble</vt:lpstr>
      <vt:lpstr>1_Meadow</vt:lpstr>
      <vt:lpstr>1_Contemporary Portrait</vt:lpstr>
      <vt:lpstr>1_Default Design</vt:lpstr>
      <vt:lpstr>Default Design</vt:lpstr>
      <vt:lpstr>3_Default Design</vt:lpstr>
      <vt:lpstr>2_Meadow</vt:lpstr>
      <vt:lpstr>2_Default Design</vt:lpstr>
      <vt:lpstr>4_Default Design</vt:lpstr>
      <vt:lpstr>Blends</vt:lpstr>
      <vt:lpstr>6_Default Design</vt:lpstr>
      <vt:lpstr>1_Blends</vt:lpstr>
      <vt:lpstr>5_Meadow</vt:lpstr>
      <vt:lpstr>3_Meadow</vt:lpstr>
      <vt:lpstr>4_Meadow</vt:lpstr>
      <vt:lpstr>5_Default Design</vt:lpstr>
      <vt:lpstr>41_Default Design</vt:lpstr>
      <vt:lpstr>7_Default Design</vt:lpstr>
      <vt:lpstr>8_Default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Multiple Cultural Worlds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</vt:vector>
  </TitlesOfParts>
  <Company>UMD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240</cp:revision>
  <cp:lastPrinted>2000-04-12T17:52:36Z</cp:lastPrinted>
  <dcterms:created xsi:type="dcterms:W3CDTF">2000-03-27T14:48:03Z</dcterms:created>
  <dcterms:modified xsi:type="dcterms:W3CDTF">2010-06-29T03:10:53Z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