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89"/>
  </p:notesMasterIdLst>
  <p:sldIdLst>
    <p:sldId id="631" r:id="rId2"/>
    <p:sldId id="637" r:id="rId3"/>
    <p:sldId id="632" r:id="rId4"/>
    <p:sldId id="636" r:id="rId5"/>
    <p:sldId id="531" r:id="rId6"/>
    <p:sldId id="532" r:id="rId7"/>
    <p:sldId id="542" r:id="rId8"/>
    <p:sldId id="533" r:id="rId9"/>
    <p:sldId id="534" r:id="rId10"/>
    <p:sldId id="535" r:id="rId11"/>
    <p:sldId id="630" r:id="rId12"/>
    <p:sldId id="536" r:id="rId13"/>
    <p:sldId id="638" r:id="rId14"/>
    <p:sldId id="538" r:id="rId15"/>
    <p:sldId id="539" r:id="rId16"/>
    <p:sldId id="540" r:id="rId17"/>
    <p:sldId id="541" r:id="rId18"/>
    <p:sldId id="543" r:id="rId19"/>
    <p:sldId id="544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629" r:id="rId28"/>
    <p:sldId id="552" r:id="rId29"/>
    <p:sldId id="554" r:id="rId30"/>
    <p:sldId id="627" r:id="rId31"/>
    <p:sldId id="555" r:id="rId32"/>
    <p:sldId id="556" r:id="rId33"/>
    <p:sldId id="557" r:id="rId34"/>
    <p:sldId id="558" r:id="rId35"/>
    <p:sldId id="628" r:id="rId36"/>
    <p:sldId id="559" r:id="rId37"/>
    <p:sldId id="560" r:id="rId38"/>
    <p:sldId id="561" r:id="rId39"/>
    <p:sldId id="562" r:id="rId40"/>
    <p:sldId id="563" r:id="rId41"/>
    <p:sldId id="564" r:id="rId42"/>
    <p:sldId id="565" r:id="rId43"/>
    <p:sldId id="566" r:id="rId44"/>
    <p:sldId id="567" r:id="rId45"/>
    <p:sldId id="568" r:id="rId46"/>
    <p:sldId id="639" r:id="rId47"/>
    <p:sldId id="569" r:id="rId48"/>
    <p:sldId id="570" r:id="rId49"/>
    <p:sldId id="571" r:id="rId50"/>
    <p:sldId id="572" r:id="rId51"/>
    <p:sldId id="573" r:id="rId52"/>
    <p:sldId id="574" r:id="rId53"/>
    <p:sldId id="575" r:id="rId54"/>
    <p:sldId id="576" r:id="rId55"/>
    <p:sldId id="577" r:id="rId56"/>
    <p:sldId id="642" r:id="rId57"/>
    <p:sldId id="579" r:id="rId58"/>
    <p:sldId id="641" r:id="rId59"/>
    <p:sldId id="580" r:id="rId60"/>
    <p:sldId id="581" r:id="rId61"/>
    <p:sldId id="578" r:id="rId62"/>
    <p:sldId id="582" r:id="rId63"/>
    <p:sldId id="583" r:id="rId64"/>
    <p:sldId id="584" r:id="rId65"/>
    <p:sldId id="643" r:id="rId66"/>
    <p:sldId id="644" r:id="rId67"/>
    <p:sldId id="587" r:id="rId68"/>
    <p:sldId id="588" r:id="rId69"/>
    <p:sldId id="589" r:id="rId70"/>
    <p:sldId id="591" r:id="rId71"/>
    <p:sldId id="598" r:id="rId72"/>
    <p:sldId id="592" r:id="rId73"/>
    <p:sldId id="593" r:id="rId74"/>
    <p:sldId id="594" r:id="rId75"/>
    <p:sldId id="596" r:id="rId76"/>
    <p:sldId id="595" r:id="rId77"/>
    <p:sldId id="597" r:id="rId78"/>
    <p:sldId id="599" r:id="rId79"/>
    <p:sldId id="600" r:id="rId80"/>
    <p:sldId id="601" r:id="rId81"/>
    <p:sldId id="602" r:id="rId82"/>
    <p:sldId id="603" r:id="rId83"/>
    <p:sldId id="605" r:id="rId84"/>
    <p:sldId id="606" r:id="rId85"/>
    <p:sldId id="604" r:id="rId86"/>
    <p:sldId id="607" r:id="rId87"/>
    <p:sldId id="608" r:id="rId88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C0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3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546" y="-384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200"/>
    </p:cViewPr>
  </p:sorterViewPr>
  <p:notesViewPr>
    <p:cSldViewPr snapToGrid="0"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fld id="{0515D504-ED17-464B-B2C0-CFD60B0793A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657EF7-B7FF-4F73-B21F-D477B9FCE2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E3D58-990E-464A-9835-D1B5A8F3CD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0F2BA-A469-482E-955F-D3F8C5DCCB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638"/>
            <a:ext cx="92583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4C683FB8-1C98-4135-A7AA-8FCF7A2B9D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FF97D-A41C-4CF9-A10E-69E27053FA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C0481-0229-4E0E-9EE9-8BAE4ECFF6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2E2C-7941-47C0-940E-96B8A3E246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006C4-2365-4E5C-98B8-265EC33FAB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7AEBD-8B52-4F47-82EC-CA38FB2C09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20BAC-2B1E-4AD1-BD11-661C233E82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DC0FA-83F8-4627-9052-AB3761E282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F2B06-22BE-425B-90E7-FAF3D48FC8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9E4092-297F-4E2D-BE83-80A4D744EB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otih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54" name="Picture 6" descr="village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3475" y="-738188"/>
            <a:ext cx="11420475" cy="761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0055" name="Rectangle 7"/>
          <p:cNvSpPr>
            <a:spLocks noChangeArrowheads="1"/>
          </p:cNvSpPr>
          <p:nvPr/>
        </p:nvSpPr>
        <p:spPr bwMode="auto">
          <a:xfrm>
            <a:off x="2190750" y="3095625"/>
            <a:ext cx="65087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sz="5400" b="1" i="1">
                <a:solidFill>
                  <a:schemeClr val="bg1"/>
                </a:solidFill>
              </a:rPr>
              <a:t>Hidalgo Haciendas </a:t>
            </a:r>
          </a:p>
          <a:p>
            <a:pPr marL="2400300" indent="-2400300" algn="ctr" eaLnBrk="0" hangingPunct="0"/>
            <a:r>
              <a:rPr kumimoji="1" lang="en-US" sz="5400" b="1" i="1">
                <a:solidFill>
                  <a:schemeClr val="bg1"/>
                </a:solidFill>
              </a:rPr>
              <a:t>and </a:t>
            </a:r>
          </a:p>
          <a:p>
            <a:pPr marL="2400300" indent="-2400300" algn="ctr" eaLnBrk="0" hangingPunct="0"/>
            <a:r>
              <a:rPr kumimoji="1" lang="en-US" sz="5400" b="1" i="1">
                <a:solidFill>
                  <a:schemeClr val="bg1"/>
                </a:solidFill>
              </a:rPr>
              <a:t>Villages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883484" y="5907312"/>
            <a:ext cx="24882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</a:rPr>
              <a:t>© </a:t>
            </a:r>
            <a:r>
              <a:rPr lang="en-US" sz="900" b="1" dirty="0" smtClean="0">
                <a:solidFill>
                  <a:srgbClr val="000000"/>
                </a:solidFill>
              </a:rPr>
              <a:t>2009-2010</a:t>
            </a:r>
          </a:p>
          <a:p>
            <a:pPr lvl="0" algn="ctr" eaLnBrk="0" hangingPunct="0"/>
            <a:r>
              <a:rPr kumimoji="1" lang="en-US" sz="1200" dirty="0" smtClean="0">
                <a:solidFill>
                  <a:srgbClr val="FFFFFF"/>
                </a:solidFill>
              </a:rPr>
              <a:t>University of Minnesota Duluth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" descr="villages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02" name="Picture 2" descr="villages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642" name="Picture 2" descr="villages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386" name="Picture 2" descr="villages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 descr="villages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570" name="Picture 2" descr="villages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villages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 descr="villages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474" name="Picture 2" descr="villages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 descr="villages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0"/>
            <a:ext cx="923925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2339" name="Rectangle 3"/>
          <p:cNvSpPr>
            <a:spLocks noChangeArrowheads="1"/>
          </p:cNvSpPr>
          <p:nvPr/>
        </p:nvSpPr>
        <p:spPr bwMode="auto">
          <a:xfrm rot="2988639">
            <a:off x="4721226" y="4029075"/>
            <a:ext cx="692150" cy="7588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2340" name="AutoShape 4"/>
          <p:cNvSpPr>
            <a:spLocks noChangeArrowheads="1"/>
          </p:cNvSpPr>
          <p:nvPr/>
        </p:nvSpPr>
        <p:spPr bwMode="auto">
          <a:xfrm rot="-2056178">
            <a:off x="5181600" y="3052763"/>
            <a:ext cx="2933700" cy="533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82341" name="Text Box 5"/>
          <p:cNvSpPr txBox="1">
            <a:spLocks noChangeArrowheads="1"/>
          </p:cNvSpPr>
          <p:nvPr/>
        </p:nvSpPr>
        <p:spPr bwMode="auto">
          <a:xfrm>
            <a:off x="5456238" y="2157413"/>
            <a:ext cx="25019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State of Hidalgo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6" name="Picture 2" descr="villages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402" name="Picture 2" descr="villages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villages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 descr="village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0" name="Picture 2" descr="villages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6" name="Picture 2" descr="villages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2" name="Picture 2" descr="villages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4" name="Picture 2" descr="villages2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8" name="Picture 2" descr="villages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0" name="Picture 2" descr="villages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23813"/>
            <a:ext cx="9272587" cy="695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3123" name="Rectangle 3"/>
          <p:cNvSpPr>
            <a:spLocks noChangeArrowheads="1"/>
          </p:cNvSpPr>
          <p:nvPr/>
        </p:nvSpPr>
        <p:spPr bwMode="auto">
          <a:xfrm rot="3537464" flipH="1">
            <a:off x="3104356" y="1075532"/>
            <a:ext cx="2486025" cy="19605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73124" name="Picture 4" descr="sun1_150">
            <a:hlinkClick r:id="rId3"/>
          </p:cNvPr>
          <p:cNvPicPr>
            <a:picLocks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9063" y="4167188"/>
            <a:ext cx="1905000" cy="685800"/>
          </a:xfrm>
          <a:noFill/>
          <a:ln/>
        </p:spPr>
      </p:pic>
      <p:sp>
        <p:nvSpPr>
          <p:cNvPr id="773125" name="Rectangle 5"/>
          <p:cNvSpPr>
            <a:spLocks noChangeArrowheads="1"/>
          </p:cNvSpPr>
          <p:nvPr/>
        </p:nvSpPr>
        <p:spPr bwMode="auto">
          <a:xfrm rot="3537464">
            <a:off x="6404770" y="681831"/>
            <a:ext cx="817562" cy="36290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58" name="Picture 2" descr="Villages2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186" name="Picture 2" descr="villages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62" name="Picture 2" descr="villages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 descr="villages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4" name="Picture 2" descr="villages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 descr="villages2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0" name="Picture 2" descr="villages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066" name="Picture 2" descr="villages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42" name="Picture 2" descr="villages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Picture 2" descr="villages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"/>
            <a:ext cx="920908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0294" name="Rectangle 6"/>
          <p:cNvSpPr>
            <a:spLocks noChangeArrowheads="1"/>
          </p:cNvSpPr>
          <p:nvPr/>
        </p:nvSpPr>
        <p:spPr bwMode="auto">
          <a:xfrm rot="3537464">
            <a:off x="4697413" y="1838325"/>
            <a:ext cx="692150" cy="7588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 descr="villages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970" name="Picture 2" descr="villages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2" descr="villages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922" name="Picture 2" descr="villages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898" name="Picture 2" descr="villages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874" name="Picture 2" descr="villages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434" name="Picture 2" descr="Hidalgo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-19050"/>
            <a:ext cx="4632325" cy="6953250"/>
          </a:xfrm>
          <a:prstGeom prst="rect">
            <a:avLst/>
          </a:prstGeom>
          <a:noFill/>
        </p:spPr>
      </p:pic>
      <p:sp>
        <p:nvSpPr>
          <p:cNvPr id="786435" name="Text Box 3"/>
          <p:cNvSpPr txBox="1">
            <a:spLocks noChangeArrowheads="1"/>
          </p:cNvSpPr>
          <p:nvPr/>
        </p:nvSpPr>
        <p:spPr bwMode="auto">
          <a:xfrm>
            <a:off x="2700338" y="6510338"/>
            <a:ext cx="484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Nopale Cactus and</a:t>
            </a:r>
            <a:r>
              <a:rPr lang="en-US" b="1" i="1">
                <a:solidFill>
                  <a:schemeClr val="bg1"/>
                </a:solidFill>
              </a:rPr>
              <a:t> Tunas, </a:t>
            </a:r>
            <a:r>
              <a:rPr lang="en-US" b="1">
                <a:solidFill>
                  <a:schemeClr val="bg1"/>
                </a:solidFill>
              </a:rPr>
              <a:t>Hidalgo,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2" descr="villages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6" name="Picture 2" descr="villages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2" descr="villages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62" name="Picture 6" descr="villages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4063" y="274638"/>
            <a:ext cx="8777287" cy="5851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 descr="villages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 descr="villages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30" name="Picture 2" descr="villages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06" name="Picture 2" descr="villages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682" name="Picture 2" descr="villages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6588" y="0"/>
            <a:ext cx="64738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658" name="Picture 2" descr="villages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578" name="Picture 2" descr="villages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0" name="Picture 2" descr="villages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villages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6" name="Picture 2" descr="villages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2" descr="villages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3" y="28575"/>
            <a:ext cx="10267950" cy="68453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62" name="Picture 2" descr="villages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 descr="villages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38" name="Picture 2" descr="villages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4" name="Picture 2" descr="villages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490" name="Picture 2" descr="villages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626" name="Picture 2" descr="villages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794628" name="Oval 4"/>
          <p:cNvSpPr>
            <a:spLocks noChangeArrowheads="1"/>
          </p:cNvSpPr>
          <p:nvPr/>
        </p:nvSpPr>
        <p:spPr bwMode="auto">
          <a:xfrm>
            <a:off x="4979988" y="4933950"/>
            <a:ext cx="2044700" cy="139541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24" name="Picture 4" descr="villages5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" y="47625"/>
            <a:ext cx="10172700" cy="6781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18" name="Picture 2" descr="villages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394" name="Picture 2" descr="villages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370" name="Picture 2" descr="villages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2" descr="villages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 descr="villages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4" name="Picture 2" descr="villages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298" name="Picture 2" descr="villages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274" name="Picture 2" descr="villages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250" name="Picture 2" descr="villages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2" name="Picture 2" descr="villages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226" name="Picture 2" descr="villages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 descr="villages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30" name="Picture 2" descr="villages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2988" y="0"/>
            <a:ext cx="56594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6" name="Picture 2" descr="villages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714" name="Picture 2" descr="village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47625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82" name="Picture 2" descr="villages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58" name="Picture 2" descr="villages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034" name="Picture 2" descr="villages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6" name="Picture 2" descr="villages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962" name="Picture 2" descr="villages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010" name="Picture 2" descr="villages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938" name="Picture 2" descr="villages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4" name="Picture 2" descr="villages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 descr="village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3718</TotalTime>
  <Words>23</Words>
  <Application>Microsoft Office PowerPoint</Application>
  <PresentationFormat>35mm Slides</PresentationFormat>
  <Paragraphs>8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Times New Roman</vt:lpstr>
      <vt:lpstr>Arial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</vt:vector>
  </TitlesOfParts>
  <Company>UMD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436</cp:revision>
  <cp:lastPrinted>2000-04-12T17:52:36Z</cp:lastPrinted>
  <dcterms:created xsi:type="dcterms:W3CDTF">2000-03-27T14:48:03Z</dcterms:created>
  <dcterms:modified xsi:type="dcterms:W3CDTF">2010-09-13T17:57:18Z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